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9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1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43841"/>
            <a:ext cx="8676222" cy="3200400"/>
          </a:xfrm>
        </p:spPr>
        <p:txBody>
          <a:bodyPr/>
          <a:lstStyle/>
          <a:p>
            <a:r>
              <a:rPr lang="en-US" dirty="0" smtClean="0"/>
              <a:t>DRONE MISSION </a:t>
            </a:r>
            <a:br>
              <a:rPr lang="en-US" dirty="0" smtClean="0"/>
            </a:br>
            <a:r>
              <a:rPr lang="en-US" dirty="0" smtClean="0"/>
              <a:t>PLANNING SOFTWARE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/>
              <a:t>Taylor </a:t>
            </a:r>
            <a:r>
              <a:rPr lang="en-US" sz="2400" dirty="0" err="1" smtClean="0"/>
              <a:t>Trabun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	David </a:t>
            </a:r>
            <a:r>
              <a:rPr lang="en-US" sz="2400" dirty="0" err="1" smtClean="0"/>
              <a:t>Klingenberg</a:t>
            </a:r>
            <a:endParaRPr lang="en-US" sz="2400" dirty="0" smtClean="0"/>
          </a:p>
          <a:p>
            <a:pPr algn="l"/>
            <a:r>
              <a:rPr lang="en-US" sz="2400" dirty="0" smtClean="0"/>
              <a:t>Emeth Thompson		</a:t>
            </a:r>
            <a:r>
              <a:rPr lang="en-US" sz="2400" dirty="0" smtClean="0"/>
              <a:t>	Joe </a:t>
            </a:r>
            <a:r>
              <a:rPr lang="en-US" sz="2400" dirty="0" err="1" smtClean="0"/>
              <a:t>Higley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University of Idaho – Moscow, 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11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Communications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78" y="1463040"/>
            <a:ext cx="4295922" cy="4771670"/>
          </a:xfrm>
        </p:spPr>
      </p:pic>
    </p:spTree>
    <p:extLst>
      <p:ext uri="{BB962C8B-B14F-4D97-AF65-F5344CB8AC3E}">
        <p14:creationId xmlns:p14="http://schemas.microsoft.com/office/powerpoint/2010/main" val="27049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Mission Control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2599"/>
            <a:ext cx="9905998" cy="40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goals </a:t>
            </a:r>
          </a:p>
          <a:p>
            <a:pPr lvl="1"/>
            <a:r>
              <a:rPr lang="en-US" sz="2600" dirty="0" smtClean="0"/>
              <a:t>have topographical data available for mission planning</a:t>
            </a:r>
          </a:p>
          <a:p>
            <a:pPr lvl="1"/>
            <a:r>
              <a:rPr lang="en-US" sz="2600" dirty="0" smtClean="0"/>
              <a:t>Real time controls </a:t>
            </a:r>
          </a:p>
          <a:p>
            <a:pPr lvl="2"/>
            <a:r>
              <a:rPr lang="en-US" sz="2400" dirty="0" smtClean="0"/>
              <a:t>Emergency land button</a:t>
            </a:r>
          </a:p>
          <a:p>
            <a:pPr lvl="2"/>
            <a:r>
              <a:rPr lang="en-US" sz="2400" dirty="0" smtClean="0"/>
              <a:t>Pause mission and hover button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889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Mission Control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2599"/>
            <a:ext cx="9905998" cy="409956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pPr marL="0" indent="0">
              <a:buNone/>
            </a:pPr>
            <a:r>
              <a:rPr lang="en-US" sz="2800" dirty="0" smtClean="0"/>
              <a:t>Instrument Panel – provides real time information about drone in flight</a:t>
            </a:r>
          </a:p>
          <a:p>
            <a:pPr lvl="2"/>
            <a:r>
              <a:rPr lang="en-US" sz="2400" dirty="0" smtClean="0"/>
              <a:t>Artificial horizon</a:t>
            </a:r>
          </a:p>
          <a:p>
            <a:pPr lvl="2"/>
            <a:r>
              <a:rPr lang="en-US" sz="2400" dirty="0" smtClean="0"/>
              <a:t>Vertical speed indicator</a:t>
            </a:r>
          </a:p>
          <a:p>
            <a:pPr lvl="2"/>
            <a:r>
              <a:rPr lang="en-US" sz="2400" dirty="0" smtClean="0"/>
              <a:t>Dial compass</a:t>
            </a:r>
          </a:p>
          <a:p>
            <a:pPr lvl="2"/>
            <a:r>
              <a:rPr lang="en-US" sz="2400" dirty="0" smtClean="0"/>
              <a:t>Two minute turn coordinator</a:t>
            </a:r>
            <a:endParaRPr lang="en-US" sz="26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41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Mission Control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2599"/>
            <a:ext cx="9905998" cy="40995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Instrument Panel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2" descr="http://www.truthquest.net/Flight-School/Clip%20Art%20Library/Instruments/Instrument%20Pan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1752599"/>
            <a:ext cx="5102225" cy="394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86" y="1706880"/>
            <a:ext cx="9905998" cy="24765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DEMO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8386" y="-2133601"/>
            <a:ext cx="9905998" cy="31242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86" y="1706880"/>
            <a:ext cx="9905998" cy="24765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8386" y="-2133601"/>
            <a:ext cx="9905998" cy="31242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/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5939"/>
            <a:ext cx="9905998" cy="3985261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Problem Definition</a:t>
            </a:r>
          </a:p>
          <a:p>
            <a:r>
              <a:rPr lang="en-US" sz="2800" dirty="0" smtClean="0"/>
              <a:t>Project Status</a:t>
            </a:r>
          </a:p>
          <a:p>
            <a:r>
              <a:rPr lang="en-US" sz="2800" dirty="0" smtClean="0"/>
              <a:t>Goals &amp; Plans</a:t>
            </a:r>
          </a:p>
          <a:p>
            <a:r>
              <a:rPr lang="en-US" sz="2800" dirty="0" smtClean="0"/>
              <a:t>Hardware</a:t>
            </a:r>
          </a:p>
          <a:p>
            <a:r>
              <a:rPr lang="en-US" sz="2800" dirty="0" smtClean="0"/>
              <a:t>Communications</a:t>
            </a:r>
          </a:p>
          <a:p>
            <a:endParaRPr lang="en-US" sz="2800" dirty="0" smtClean="0"/>
          </a:p>
          <a:p>
            <a:r>
              <a:rPr lang="en-US" sz="2800" dirty="0" smtClean="0"/>
              <a:t>GUI</a:t>
            </a:r>
          </a:p>
          <a:p>
            <a:r>
              <a:rPr lang="en-US" sz="2800" dirty="0" smtClean="0"/>
              <a:t>Demo</a:t>
            </a:r>
          </a:p>
          <a:p>
            <a:r>
              <a:rPr lang="en-US" sz="2800" dirty="0" smtClean="0"/>
              <a:t>Q &amp;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0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Problem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5939"/>
            <a:ext cx="9905998" cy="4777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The goal of this project is to design and develop a graphical user interface (GUI) for drone mission planning. 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600" dirty="0" smtClean="0"/>
              <a:t>Requirements:</a:t>
            </a:r>
          </a:p>
          <a:p>
            <a:pPr lvl="1"/>
            <a:r>
              <a:rPr lang="en-US" sz="2600" dirty="0"/>
              <a:t>U</a:t>
            </a:r>
            <a:r>
              <a:rPr lang="en-US" sz="2600" dirty="0" smtClean="0"/>
              <a:t>ser friendly interface</a:t>
            </a:r>
          </a:p>
          <a:p>
            <a:pPr lvl="1"/>
            <a:r>
              <a:rPr lang="en-US" sz="2600" dirty="0" smtClean="0"/>
              <a:t>Allow 3D mission planning</a:t>
            </a:r>
          </a:p>
          <a:p>
            <a:pPr lvl="1"/>
            <a:r>
              <a:rPr lang="en-US" sz="2600" dirty="0" smtClean="0"/>
              <a:t>Upload the flight plan using XAPI and </a:t>
            </a:r>
            <a:r>
              <a:rPr lang="en-US" sz="2600" dirty="0" err="1" smtClean="0"/>
              <a:t>Xbee</a:t>
            </a:r>
            <a:endParaRPr lang="en-US" sz="2600" dirty="0" smtClean="0"/>
          </a:p>
          <a:p>
            <a:pPr lvl="1"/>
            <a:r>
              <a:rPr lang="en-US" sz="2600" dirty="0" smtClean="0"/>
              <a:t>Allow Manual Override during flight</a:t>
            </a:r>
          </a:p>
          <a:p>
            <a:pPr lvl="1"/>
            <a:r>
              <a:rPr lang="en-US" sz="2600" dirty="0" smtClean="0"/>
              <a:t>Implement Drone Hardware for flight control</a:t>
            </a:r>
            <a:endParaRPr lang="en-US" sz="26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8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Status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5939"/>
            <a:ext cx="9905998" cy="3985261"/>
          </a:xfrm>
        </p:spPr>
        <p:txBody>
          <a:bodyPr anchor="t">
            <a:normAutofit/>
          </a:bodyPr>
          <a:lstStyle/>
          <a:p>
            <a:pPr lvl="1"/>
            <a:r>
              <a:rPr lang="en-US" sz="2600" dirty="0" smtClean="0"/>
              <a:t>Work on the GUI has begun.</a:t>
            </a:r>
          </a:p>
          <a:p>
            <a:pPr lvl="1"/>
            <a:r>
              <a:rPr lang="en-US" sz="2600" dirty="0" smtClean="0"/>
              <a:t>The drone </a:t>
            </a:r>
            <a:r>
              <a:rPr lang="en-US" sz="2600" dirty="0" err="1" smtClean="0"/>
              <a:t>flys</a:t>
            </a:r>
            <a:r>
              <a:rPr lang="en-US" sz="2600" dirty="0" smtClean="0"/>
              <a:t>!!!</a:t>
            </a:r>
            <a:endParaRPr lang="en-US" sz="2600" dirty="0"/>
          </a:p>
          <a:p>
            <a:pPr lvl="1"/>
            <a:r>
              <a:rPr lang="en-US" sz="2600" dirty="0" smtClean="0"/>
              <a:t>Packet types have been identified.</a:t>
            </a:r>
          </a:p>
        </p:txBody>
      </p:sp>
    </p:spTree>
    <p:extLst>
      <p:ext uri="{BB962C8B-B14F-4D97-AF65-F5344CB8AC3E}">
        <p14:creationId xmlns:p14="http://schemas.microsoft.com/office/powerpoint/2010/main" val="22625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GOALS &amp; plans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5939"/>
            <a:ext cx="9905998" cy="398526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Goal</a:t>
            </a:r>
          </a:p>
          <a:p>
            <a:pPr marL="457200" lvl="1" indent="0">
              <a:buNone/>
            </a:pPr>
            <a:r>
              <a:rPr lang="en-US" sz="2600" dirty="0" smtClean="0"/>
              <a:t>Design a basic flight plan (i.e. take-off and land) using the Mission Planning Software, send the mission plan to the drone, and then have the drone carry out the mission.</a:t>
            </a:r>
          </a:p>
          <a:p>
            <a:pPr marL="0" indent="0">
              <a:buNone/>
            </a:pPr>
            <a:r>
              <a:rPr lang="en-US" sz="2800" dirty="0" smtClean="0"/>
              <a:t>Plan </a:t>
            </a:r>
          </a:p>
          <a:p>
            <a:pPr marL="457200" lvl="1" indent="0">
              <a:buNone/>
            </a:pPr>
            <a:r>
              <a:rPr lang="en-US" sz="2600" dirty="0" smtClean="0"/>
              <a:t>David is working on the hardware so the drone is capable of testing.</a:t>
            </a:r>
          </a:p>
          <a:p>
            <a:pPr marL="457200" lvl="1" indent="0">
              <a:buNone/>
            </a:pPr>
            <a:r>
              <a:rPr lang="en-US" sz="2600" dirty="0" smtClean="0"/>
              <a:t>Taylor is focusing on developing a packet and the format of the messages.</a:t>
            </a:r>
          </a:p>
          <a:p>
            <a:pPr marL="457200" lvl="1" indent="0">
              <a:buNone/>
            </a:pPr>
            <a:r>
              <a:rPr lang="en-US" sz="2600" dirty="0" smtClean="0"/>
              <a:t>Emeth and Joe are on GUI.</a:t>
            </a:r>
          </a:p>
          <a:p>
            <a:pPr marL="457200" lvl="1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8996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hardware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762149" y="1806575"/>
            <a:ext cx="4664528" cy="39846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0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hardware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915" y="1463040"/>
            <a:ext cx="6672225" cy="47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hardware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962561" y="1935480"/>
            <a:ext cx="4263702" cy="3124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6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Communications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56" y="1866900"/>
            <a:ext cx="6021911" cy="3124200"/>
          </a:xfrm>
        </p:spPr>
      </p:pic>
    </p:spTree>
    <p:extLst>
      <p:ext uri="{BB962C8B-B14F-4D97-AF65-F5344CB8AC3E}">
        <p14:creationId xmlns:p14="http://schemas.microsoft.com/office/powerpoint/2010/main" val="33470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1391</TotalTime>
  <Words>227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DRONE MISSION  PLANNING SOFTWARE </vt:lpstr>
      <vt:lpstr>Overview</vt:lpstr>
      <vt:lpstr>Problem Definition</vt:lpstr>
      <vt:lpstr>Project Status</vt:lpstr>
      <vt:lpstr>GOALS &amp; plans</vt:lpstr>
      <vt:lpstr>hardware</vt:lpstr>
      <vt:lpstr>hardware</vt:lpstr>
      <vt:lpstr>hardware</vt:lpstr>
      <vt:lpstr>Communications</vt:lpstr>
      <vt:lpstr>Communications</vt:lpstr>
      <vt:lpstr>Mission Control Software</vt:lpstr>
      <vt:lpstr>Mission Control Software</vt:lpstr>
      <vt:lpstr>Mission Control Software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MISSION  PLANNING SOFTWARE</dc:title>
  <dc:creator>Thompson, Emeth (thom5468@vandals.uidaho.edu)</dc:creator>
  <cp:lastModifiedBy>Thompson, Emeth (thom5468@vandals.uidaho.edu)</cp:lastModifiedBy>
  <cp:revision>15</cp:revision>
  <dcterms:created xsi:type="dcterms:W3CDTF">2015-02-10T22:21:51Z</dcterms:created>
  <dcterms:modified xsi:type="dcterms:W3CDTF">2015-02-11T22:27:12Z</dcterms:modified>
</cp:coreProperties>
</file>