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HRIS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Human Resource Information Systems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153400" cy="4343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Human Resource Information Systems is introduced by presenting the various definitions, development, costs and benefits, as well as their functions and relationship with HRM.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Components of an HRIS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Input Data ---------------------Maintenance------------------- Output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Why HRIS is important?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077200" cy="4724400"/>
          </a:xfrm>
        </p:spPr>
        <p:txBody>
          <a:bodyPr/>
          <a:lstStyle/>
          <a:p>
            <a:r>
              <a:rPr lang="en-US" dirty="0" smtClean="0"/>
              <a:t>Integrating the Technologies of </a:t>
            </a:r>
            <a:r>
              <a:rPr lang="en-US" dirty="0" smtClean="0"/>
              <a:t>HR</a:t>
            </a:r>
          </a:p>
          <a:p>
            <a:r>
              <a:rPr lang="en-US" dirty="0" smtClean="0"/>
              <a:t>Increased </a:t>
            </a:r>
            <a:r>
              <a:rPr lang="en-US" dirty="0" smtClean="0"/>
              <a:t>Efficiency</a:t>
            </a:r>
          </a:p>
          <a:p>
            <a:r>
              <a:rPr lang="en-US" dirty="0" smtClean="0"/>
              <a:t>Increased </a:t>
            </a:r>
            <a:r>
              <a:rPr lang="en-US" dirty="0" smtClean="0"/>
              <a:t>Effectiveness</a:t>
            </a:r>
          </a:p>
          <a:p>
            <a:r>
              <a:rPr lang="en-US" dirty="0" smtClean="0"/>
              <a:t>Cost and benefit of HRIS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895600"/>
            <a:ext cx="548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EMPLOYEE ENGAGEMENT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Employee Engagement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engagement is being characterised by </a:t>
            </a:r>
            <a:r>
              <a:rPr lang="en-IN" b="1" dirty="0" smtClean="0"/>
              <a:t>employees being dedicated to the organisation,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B050"/>
                </a:solidFill>
              </a:rPr>
              <a:t>believing what is stands for and being equipped to above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0070C0"/>
                </a:solidFill>
              </a:rPr>
              <a:t>beyond what is expected of them to deliver exceptional service to the customer.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Elaborately Employee Engagement means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81534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Employee engagement is more psychological contract than physical one. It is something that employee has to offer from his / her own to the organisation. However, employee engagement can be summed up by how positively the employee:</a:t>
            </a:r>
            <a:endParaRPr lang="en-US" dirty="0" smtClean="0"/>
          </a:p>
          <a:p>
            <a:pPr lvl="0" algn="just">
              <a:lnSpc>
                <a:spcPct val="150000"/>
              </a:lnSpc>
            </a:pPr>
            <a:r>
              <a:rPr lang="en-IN" dirty="0" smtClean="0"/>
              <a:t>Think about the organisation;</a:t>
            </a:r>
            <a:endParaRPr lang="en-US" dirty="0" smtClean="0"/>
          </a:p>
          <a:p>
            <a:pPr lvl="0" algn="just">
              <a:lnSpc>
                <a:spcPct val="150000"/>
              </a:lnSpc>
            </a:pPr>
            <a:r>
              <a:rPr lang="en-IN" dirty="0" smtClean="0"/>
              <a:t>Feel about the organisation;</a:t>
            </a:r>
            <a:endParaRPr lang="en-US" dirty="0" smtClean="0"/>
          </a:p>
          <a:p>
            <a:pPr lvl="0" algn="just">
              <a:lnSpc>
                <a:spcPct val="150000"/>
              </a:lnSpc>
            </a:pPr>
            <a:r>
              <a:rPr lang="en-IN" dirty="0" smtClean="0"/>
              <a:t>Is proactive in relation to achieve the organisational goals for customers, subordinate and other stake holders.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Psychology of Engagement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6837940" cy="464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57912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breakdown of basic, universal human needs provides a useful framework for understanding employee engagement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56979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8800"/>
            <a:ext cx="85344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971800"/>
            <a:ext cx="8534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343400"/>
            <a:ext cx="861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Employee Engagement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458200" cy="5334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 smtClean="0"/>
              <a:t>Regular </a:t>
            </a:r>
            <a:r>
              <a:rPr lang="en-US" sz="2100" dirty="0" smtClean="0"/>
              <a:t>communication through emails and intranet, team off-sites, performance management discussions, town-hall meetings by senior management, trainings, employee suggestion schemes, rewards and recognition </a:t>
            </a:r>
            <a:r>
              <a:rPr lang="en-US" sz="2100" dirty="0" smtClean="0"/>
              <a:t>programs </a:t>
            </a:r>
            <a:r>
              <a:rPr lang="en-US" sz="2100" dirty="0" smtClean="0"/>
              <a:t>key events and festival celebrations, health awareness sessions and fun-at-workplace activities</a:t>
            </a:r>
            <a:r>
              <a:rPr lang="en-US" sz="21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/>
              <a:t>Best-in-class </a:t>
            </a:r>
            <a:r>
              <a:rPr lang="en-US" sz="2100" dirty="0" smtClean="0"/>
              <a:t>technology was deployed to automate HR processes, and the internal employee portal, My Connect, was revamped to provide employees with a seamless and digitally enhanced HR experience</a:t>
            </a:r>
            <a:r>
              <a:rPr lang="en-US" sz="21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/>
              <a:t>The enhanced experience was extended to prospective employees as well with the Bank becoming one of the first few </a:t>
            </a:r>
            <a:r>
              <a:rPr lang="en-US" sz="2100" dirty="0" smtClean="0"/>
              <a:t>organizations </a:t>
            </a:r>
            <a:r>
              <a:rPr lang="en-US" sz="2100" dirty="0" smtClean="0"/>
              <a:t>in the country to introduce </a:t>
            </a:r>
            <a:r>
              <a:rPr lang="en-US" sz="2100" b="1" dirty="0" smtClean="0">
                <a:solidFill>
                  <a:srgbClr val="FF0000"/>
                </a:solidFill>
              </a:rPr>
              <a:t>‘faceless interviewing</a:t>
            </a:r>
            <a:r>
              <a:rPr lang="en-US" sz="2100" b="1" dirty="0" smtClean="0">
                <a:solidFill>
                  <a:srgbClr val="FF0000"/>
                </a:solidFill>
              </a:rPr>
              <a:t>’.</a:t>
            </a:r>
            <a:endParaRPr lang="en-US" sz="21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33400"/>
            <a:ext cx="1676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</TotalTime>
  <Words>303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HRIS</vt:lpstr>
      <vt:lpstr>Human Resource Information Systems</vt:lpstr>
      <vt:lpstr>Why HRIS is important?</vt:lpstr>
      <vt:lpstr>Slide 4</vt:lpstr>
      <vt:lpstr>Employee Engagement</vt:lpstr>
      <vt:lpstr>Elaborately Employee Engagement means</vt:lpstr>
      <vt:lpstr>The Psychology of Engagement</vt:lpstr>
      <vt:lpstr>Slide 8</vt:lpstr>
      <vt:lpstr>Employee Engagement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HRIS</dc:title>
  <dc:creator>cime</dc:creator>
  <cp:lastModifiedBy>cime</cp:lastModifiedBy>
  <cp:revision>11</cp:revision>
  <dcterms:created xsi:type="dcterms:W3CDTF">2006-08-16T00:00:00Z</dcterms:created>
  <dcterms:modified xsi:type="dcterms:W3CDTF">2019-04-09T08:12:42Z</dcterms:modified>
</cp:coreProperties>
</file>