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OCB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80803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Organizational citizenship behaviors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772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Founder of OCB: Dennis Organ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OCB defined as the behavior that: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Goes beyond the basic  requirement of the job,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Benefited to organization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So we can further say that willingness to engage in extra-role behavior is  indicative of high OCB.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OCB is the product of Motivation + commitment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Types of OCB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7696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143000" y="11430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There are various ways the employees can show organizational citizenship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Altruism 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It is defined as the desire to help or assist another individual, while not expecting a compensation reward.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Example: An employee who drives his colleague to work when his car has broken  down, while not expecting any compensation.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Volunteering work in special project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Voluntarily doing additional work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Courtesy 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762000"/>
            <a:ext cx="8153400" cy="5715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It is defined a polite and considerable behavior towards other people.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Sportsmanship</a:t>
            </a:r>
            <a:r>
              <a:rPr lang="en-US" dirty="0" smtClean="0"/>
              <a:t> defined as exhibiting no negative behavior when something does not go planned or when something is begin perceived annoying, difficult 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Conscientiousness</a:t>
            </a:r>
            <a:r>
              <a:rPr lang="en-US" dirty="0" smtClean="0"/>
              <a:t> is a behavior that suggest a reasonable level of self-control and discipline, which required in expected situation. Ex- coming to meeting on time, completion of project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Civic Virtue: </a:t>
            </a:r>
            <a:r>
              <a:rPr lang="en-US" dirty="0" smtClean="0"/>
              <a:t>how well an individual represent his organization with which he / she is associated, how well he / she support the organization.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</TotalTime>
  <Words>214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OCB</vt:lpstr>
      <vt:lpstr>Organizational citizenship behaviors </vt:lpstr>
      <vt:lpstr>Types of OCB</vt:lpstr>
      <vt:lpstr>Altruism </vt:lpstr>
      <vt:lpstr>Courtesy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OCB</dc:title>
  <dc:creator>cime</dc:creator>
  <cp:lastModifiedBy>cime</cp:lastModifiedBy>
  <cp:revision>7</cp:revision>
  <dcterms:created xsi:type="dcterms:W3CDTF">2006-08-16T00:00:00Z</dcterms:created>
  <dcterms:modified xsi:type="dcterms:W3CDTF">2019-04-08T07:44:06Z</dcterms:modified>
</cp:coreProperties>
</file>