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67" r:id="rId3"/>
    <p:sldId id="266" r:id="rId4"/>
    <p:sldId id="257" r:id="rId5"/>
    <p:sldId id="263" r:id="rId6"/>
    <p:sldId id="262" r:id="rId7"/>
    <p:sldId id="268" r:id="rId8"/>
    <p:sldId id="260" r:id="rId9"/>
    <p:sldId id="274" r:id="rId10"/>
    <p:sldId id="275" r:id="rId11"/>
    <p:sldId id="273" r:id="rId12"/>
    <p:sldId id="276" r:id="rId13"/>
    <p:sldId id="277" r:id="rId14"/>
    <p:sldId id="278" r:id="rId15"/>
    <p:sldId id="279" r:id="rId16"/>
    <p:sldId id="280" r:id="rId17"/>
    <p:sldId id="265" r:id="rId18"/>
    <p:sldId id="269" r:id="rId19"/>
    <p:sldId id="261" r:id="rId20"/>
    <p:sldId id="259" r:id="rId21"/>
    <p:sldId id="271"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A7F0B-EEE9-47CF-B4CF-07A794A79BCD}" v="1365" dt="2023-08-28T15:58:20.024"/>
    <p1510:client id="{6D08B99A-AACC-4DB6-93DD-B6FAF190171B}" v="520" dt="2023-09-12T10:21:26.467"/>
    <p1510:client id="{72C9900A-5D54-4677-838F-E78DDDF7F538}" v="1033" dt="2023-08-27T16:31:22.459"/>
    <p1510:client id="{844EDCF4-8238-4A83-976B-F1434F53F067}" v="189" dt="2023-08-28T16:59:50.769"/>
    <p1510:client id="{90C44583-7B85-477C-B238-D1B8BC4524F7}" v="46" dt="2023-09-16T02:10:55.886"/>
    <p1510:client id="{AAC2C20A-6FF3-4E5A-A91A-BB984F9604FB}" v="207" dt="2023-09-16T02:32:43.341"/>
    <p1510:client id="{F81AB910-9F49-48BB-B8B4-84293C849D22}" v="211" dt="2023-08-28T16:47:29.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0BAC7-D6D5-4282-9715-249AD079AAB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0ED0570-BF19-4EF7-A070-9EBFC7234191}">
      <dgm:prSet/>
      <dgm:spPr/>
      <dgm:t>
        <a:bodyPr/>
        <a:lstStyle/>
        <a:p>
          <a:r>
            <a:rPr lang="en-GB" dirty="0"/>
            <a:t>Introduction</a:t>
          </a:r>
          <a:endParaRPr lang="en-US" dirty="0"/>
        </a:p>
      </dgm:t>
    </dgm:pt>
    <dgm:pt modelId="{A21E366C-6FE5-4BAE-91AE-2ADF48D50763}" type="parTrans" cxnId="{96BED199-CDD2-4B4C-B16B-DB48499DF87E}">
      <dgm:prSet/>
      <dgm:spPr/>
      <dgm:t>
        <a:bodyPr/>
        <a:lstStyle/>
        <a:p>
          <a:endParaRPr lang="en-US"/>
        </a:p>
      </dgm:t>
    </dgm:pt>
    <dgm:pt modelId="{B2F8C1E0-38F0-4EF2-87FC-0EBFAD93DFF3}" type="sibTrans" cxnId="{96BED199-CDD2-4B4C-B16B-DB48499DF87E}">
      <dgm:prSet/>
      <dgm:spPr/>
      <dgm:t>
        <a:bodyPr/>
        <a:lstStyle/>
        <a:p>
          <a:endParaRPr lang="en-US"/>
        </a:p>
      </dgm:t>
    </dgm:pt>
    <dgm:pt modelId="{019FDBF0-13B4-448C-BCC2-A9AFC14E66ED}">
      <dgm:prSet/>
      <dgm:spPr/>
      <dgm:t>
        <a:bodyPr/>
        <a:lstStyle/>
        <a:p>
          <a:r>
            <a:rPr lang="en-GB" dirty="0"/>
            <a:t>Problem statement</a:t>
          </a:r>
          <a:endParaRPr lang="en-US" dirty="0"/>
        </a:p>
      </dgm:t>
    </dgm:pt>
    <dgm:pt modelId="{3E50D405-57BA-4B07-B907-3D78620F35CB}" type="parTrans" cxnId="{79443378-BE3A-46C1-8B07-A19D541665E4}">
      <dgm:prSet/>
      <dgm:spPr/>
      <dgm:t>
        <a:bodyPr/>
        <a:lstStyle/>
        <a:p>
          <a:endParaRPr lang="en-US"/>
        </a:p>
      </dgm:t>
    </dgm:pt>
    <dgm:pt modelId="{F22B0F48-364F-4EE1-9133-D50D8A335C9E}" type="sibTrans" cxnId="{79443378-BE3A-46C1-8B07-A19D541665E4}">
      <dgm:prSet/>
      <dgm:spPr/>
      <dgm:t>
        <a:bodyPr/>
        <a:lstStyle/>
        <a:p>
          <a:endParaRPr lang="en-US"/>
        </a:p>
      </dgm:t>
    </dgm:pt>
    <dgm:pt modelId="{EEA1B639-7984-4E33-85D2-2EB920ADC08F}">
      <dgm:prSet/>
      <dgm:spPr/>
      <dgm:t>
        <a:bodyPr/>
        <a:lstStyle/>
        <a:p>
          <a:r>
            <a:rPr lang="en-GB" dirty="0"/>
            <a:t>Solution overview</a:t>
          </a:r>
          <a:endParaRPr lang="en-US" dirty="0"/>
        </a:p>
      </dgm:t>
    </dgm:pt>
    <dgm:pt modelId="{3B01F7C4-B0E0-48C1-BE79-33C06BFEF957}" type="parTrans" cxnId="{B1757C79-8FD4-4EA6-BC11-ED185BC6A0D4}">
      <dgm:prSet/>
      <dgm:spPr/>
      <dgm:t>
        <a:bodyPr/>
        <a:lstStyle/>
        <a:p>
          <a:endParaRPr lang="en-US"/>
        </a:p>
      </dgm:t>
    </dgm:pt>
    <dgm:pt modelId="{67B6C5F2-A575-4AF1-9C5C-0B429D677A54}" type="sibTrans" cxnId="{B1757C79-8FD4-4EA6-BC11-ED185BC6A0D4}">
      <dgm:prSet/>
      <dgm:spPr/>
      <dgm:t>
        <a:bodyPr/>
        <a:lstStyle/>
        <a:p>
          <a:endParaRPr lang="en-US"/>
        </a:p>
      </dgm:t>
    </dgm:pt>
    <dgm:pt modelId="{DB7E2D72-F11F-466D-9F9E-9FCD8CC405B9}">
      <dgm:prSet/>
      <dgm:spPr/>
      <dgm:t>
        <a:bodyPr/>
        <a:lstStyle/>
        <a:p>
          <a:r>
            <a:rPr lang="en-GB" dirty="0"/>
            <a:t>Feature and functionality</a:t>
          </a:r>
          <a:endParaRPr lang="en-US" dirty="0"/>
        </a:p>
      </dgm:t>
    </dgm:pt>
    <dgm:pt modelId="{BCE5028A-2FEF-442F-9C01-B2929DA70133}" type="parTrans" cxnId="{934B2ADD-99D5-4311-B20F-75B11C7876A8}">
      <dgm:prSet/>
      <dgm:spPr/>
      <dgm:t>
        <a:bodyPr/>
        <a:lstStyle/>
        <a:p>
          <a:endParaRPr lang="en-US"/>
        </a:p>
      </dgm:t>
    </dgm:pt>
    <dgm:pt modelId="{E72F870A-4EA7-4B02-8A22-91C19D34ADFA}" type="sibTrans" cxnId="{934B2ADD-99D5-4311-B20F-75B11C7876A8}">
      <dgm:prSet/>
      <dgm:spPr/>
      <dgm:t>
        <a:bodyPr/>
        <a:lstStyle/>
        <a:p>
          <a:endParaRPr lang="en-US"/>
        </a:p>
      </dgm:t>
    </dgm:pt>
    <dgm:pt modelId="{E87E3FFB-92C4-41B3-A80B-64C9B45128E0}">
      <dgm:prSet phldr="0"/>
      <dgm:spPr/>
      <dgm:t>
        <a:bodyPr/>
        <a:lstStyle/>
        <a:p>
          <a:pPr rtl="0"/>
          <a:r>
            <a:rPr lang="en-GB" dirty="0">
              <a:latin typeface="Calibri Light" panose="020F0302020204030204"/>
            </a:rPr>
            <a:t>System Requirements</a:t>
          </a:r>
          <a:endParaRPr lang="en-GB" dirty="0"/>
        </a:p>
      </dgm:t>
    </dgm:pt>
    <dgm:pt modelId="{22A03D8C-5AD2-458C-995F-93B36492B12A}" type="parTrans" cxnId="{4B743DC1-027C-410D-9A69-8B9E481971A9}">
      <dgm:prSet/>
      <dgm:spPr/>
      <dgm:t>
        <a:bodyPr/>
        <a:lstStyle/>
        <a:p>
          <a:endParaRPr lang="en-US"/>
        </a:p>
      </dgm:t>
    </dgm:pt>
    <dgm:pt modelId="{6DF1F992-7851-43D6-881E-7F14CD56A68E}" type="sibTrans" cxnId="{4B743DC1-027C-410D-9A69-8B9E481971A9}">
      <dgm:prSet/>
      <dgm:spPr/>
      <dgm:t>
        <a:bodyPr/>
        <a:lstStyle/>
        <a:p>
          <a:endParaRPr lang="en-US"/>
        </a:p>
      </dgm:t>
    </dgm:pt>
    <dgm:pt modelId="{4F005D68-0478-483F-A105-C3A924A13B10}">
      <dgm:prSet/>
      <dgm:spPr/>
      <dgm:t>
        <a:bodyPr/>
        <a:lstStyle/>
        <a:p>
          <a:r>
            <a:rPr lang="en-GB" dirty="0"/>
            <a:t>Technical details</a:t>
          </a:r>
          <a:endParaRPr lang="en-US" dirty="0"/>
        </a:p>
      </dgm:t>
    </dgm:pt>
    <dgm:pt modelId="{2A3C0AFA-29B5-4E37-A911-255E65D76467}" type="parTrans" cxnId="{811C999B-EA14-468D-B6B3-928C9E94EE37}">
      <dgm:prSet/>
      <dgm:spPr/>
      <dgm:t>
        <a:bodyPr/>
        <a:lstStyle/>
        <a:p>
          <a:endParaRPr lang="en-US"/>
        </a:p>
      </dgm:t>
    </dgm:pt>
    <dgm:pt modelId="{B393F5F6-7A35-44DE-9621-3466853E0E03}" type="sibTrans" cxnId="{811C999B-EA14-468D-B6B3-928C9E94EE37}">
      <dgm:prSet/>
      <dgm:spPr/>
      <dgm:t>
        <a:bodyPr/>
        <a:lstStyle/>
        <a:p>
          <a:endParaRPr lang="en-US"/>
        </a:p>
      </dgm:t>
    </dgm:pt>
    <dgm:pt modelId="{64B6250F-F536-4B2C-83A7-C6D51AF30C57}">
      <dgm:prSet/>
      <dgm:spPr/>
      <dgm:t>
        <a:bodyPr/>
        <a:lstStyle/>
        <a:p>
          <a:r>
            <a:rPr lang="en-GB" dirty="0"/>
            <a:t>Future enhancements</a:t>
          </a:r>
          <a:endParaRPr lang="en-US" dirty="0"/>
        </a:p>
      </dgm:t>
    </dgm:pt>
    <dgm:pt modelId="{8B33A86D-6656-4DA9-9A8C-F26C6F66BA95}" type="parTrans" cxnId="{A380B4E0-9BE7-4FBE-B4FD-A96A214268FD}">
      <dgm:prSet/>
      <dgm:spPr/>
      <dgm:t>
        <a:bodyPr/>
        <a:lstStyle/>
        <a:p>
          <a:endParaRPr lang="en-US"/>
        </a:p>
      </dgm:t>
    </dgm:pt>
    <dgm:pt modelId="{16EF1425-82D3-40A4-A8E0-D688685F495E}" type="sibTrans" cxnId="{A380B4E0-9BE7-4FBE-B4FD-A96A214268FD}">
      <dgm:prSet/>
      <dgm:spPr/>
      <dgm:t>
        <a:bodyPr/>
        <a:lstStyle/>
        <a:p>
          <a:endParaRPr lang="en-US"/>
        </a:p>
      </dgm:t>
    </dgm:pt>
    <dgm:pt modelId="{6D5FC3C9-63FC-4252-86CD-1ABC411099E4}">
      <dgm:prSet/>
      <dgm:spPr/>
      <dgm:t>
        <a:bodyPr/>
        <a:lstStyle/>
        <a:p>
          <a:r>
            <a:rPr lang="en-GB" dirty="0"/>
            <a:t>User benefits</a:t>
          </a:r>
          <a:endParaRPr lang="en-US" dirty="0"/>
        </a:p>
      </dgm:t>
    </dgm:pt>
    <dgm:pt modelId="{87227163-08C7-4A38-8957-6D8658ED0A89}" type="parTrans" cxnId="{87E88069-9032-464D-BD5D-057CF3485724}">
      <dgm:prSet/>
      <dgm:spPr/>
      <dgm:t>
        <a:bodyPr/>
        <a:lstStyle/>
        <a:p>
          <a:endParaRPr lang="en-US"/>
        </a:p>
      </dgm:t>
    </dgm:pt>
    <dgm:pt modelId="{DB403274-E187-46CD-8B02-5AA5A92D0AED}" type="sibTrans" cxnId="{87E88069-9032-464D-BD5D-057CF3485724}">
      <dgm:prSet/>
      <dgm:spPr/>
      <dgm:t>
        <a:bodyPr/>
        <a:lstStyle/>
        <a:p>
          <a:endParaRPr lang="en-US"/>
        </a:p>
      </dgm:t>
    </dgm:pt>
    <dgm:pt modelId="{C367A30F-EE1F-42D7-BD44-C7818EEA248E}">
      <dgm:prSet/>
      <dgm:spPr/>
      <dgm:t>
        <a:bodyPr/>
        <a:lstStyle/>
        <a:p>
          <a:r>
            <a:rPr lang="en-GB" dirty="0"/>
            <a:t>Conclusion</a:t>
          </a:r>
          <a:endParaRPr lang="en-US" dirty="0"/>
        </a:p>
      </dgm:t>
    </dgm:pt>
    <dgm:pt modelId="{5AD67907-AD8F-4F0C-9247-AB4F4201E3AF}" type="parTrans" cxnId="{2528B06B-D85D-4152-AE14-C895FD5B6819}">
      <dgm:prSet/>
      <dgm:spPr/>
      <dgm:t>
        <a:bodyPr/>
        <a:lstStyle/>
        <a:p>
          <a:endParaRPr lang="en-US"/>
        </a:p>
      </dgm:t>
    </dgm:pt>
    <dgm:pt modelId="{D0688491-1E27-4842-9F03-5ABD9FEEEE96}" type="sibTrans" cxnId="{2528B06B-D85D-4152-AE14-C895FD5B6819}">
      <dgm:prSet/>
      <dgm:spPr/>
      <dgm:t>
        <a:bodyPr/>
        <a:lstStyle/>
        <a:p>
          <a:endParaRPr lang="en-US"/>
        </a:p>
      </dgm:t>
    </dgm:pt>
    <dgm:pt modelId="{1F3C882B-4F7E-42BB-944F-FB8A791D0F6E}">
      <dgm:prSet phldr="0"/>
      <dgm:spPr/>
      <dgm:t>
        <a:bodyPr/>
        <a:lstStyle/>
        <a:p>
          <a:r>
            <a:rPr lang="en-GB" dirty="0">
              <a:latin typeface="Calibri Light" panose="020F0302020204030204"/>
            </a:rPr>
            <a:t>Snapshots</a:t>
          </a:r>
        </a:p>
      </dgm:t>
    </dgm:pt>
    <dgm:pt modelId="{C036A865-32B4-4E68-B21F-6E8C59C3616D}" type="parTrans" cxnId="{5D74A28B-AA93-46CC-9509-B5D45EBAE3E5}">
      <dgm:prSet/>
      <dgm:spPr/>
      <dgm:t>
        <a:bodyPr/>
        <a:lstStyle/>
        <a:p>
          <a:endParaRPr lang="en-US"/>
        </a:p>
      </dgm:t>
    </dgm:pt>
    <dgm:pt modelId="{B1500992-880E-4492-B0A4-B958FE6D4055}" type="sibTrans" cxnId="{5D74A28B-AA93-46CC-9509-B5D45EBAE3E5}">
      <dgm:prSet/>
      <dgm:spPr/>
      <dgm:t>
        <a:bodyPr/>
        <a:lstStyle/>
        <a:p>
          <a:endParaRPr lang="en-US"/>
        </a:p>
      </dgm:t>
    </dgm:pt>
    <dgm:pt modelId="{FFA94F54-003B-4EC4-BC33-ACE04D2E7680}">
      <dgm:prSet phldr="0"/>
      <dgm:spPr/>
      <dgm:t>
        <a:bodyPr/>
        <a:lstStyle/>
        <a:p>
          <a:r>
            <a:rPr lang="en-GB" dirty="0">
              <a:latin typeface="Calibri Light" panose="020F0302020204030204"/>
            </a:rPr>
            <a:t>References</a:t>
          </a:r>
        </a:p>
      </dgm:t>
    </dgm:pt>
    <dgm:pt modelId="{722445A0-3751-4E34-907B-9E516031379F}" type="parTrans" cxnId="{9A2D4184-FD49-4E2C-A051-E0DC860768C5}">
      <dgm:prSet/>
      <dgm:spPr/>
      <dgm:t>
        <a:bodyPr/>
        <a:lstStyle/>
        <a:p>
          <a:endParaRPr lang="en-US"/>
        </a:p>
      </dgm:t>
    </dgm:pt>
    <dgm:pt modelId="{BD00B47D-563D-429F-AE3C-CE78C0C2B884}" type="sibTrans" cxnId="{9A2D4184-FD49-4E2C-A051-E0DC860768C5}">
      <dgm:prSet/>
      <dgm:spPr/>
      <dgm:t>
        <a:bodyPr/>
        <a:lstStyle/>
        <a:p>
          <a:endParaRPr lang="en-US"/>
        </a:p>
      </dgm:t>
    </dgm:pt>
    <dgm:pt modelId="{B750EDCC-0BB3-4691-A32F-645E693D6A93}">
      <dgm:prSet/>
      <dgm:spPr/>
      <dgm:t>
        <a:bodyPr/>
        <a:lstStyle/>
        <a:p>
          <a:r>
            <a:rPr lang="en-US" dirty="0"/>
            <a:t>Limitations</a:t>
          </a:r>
        </a:p>
      </dgm:t>
    </dgm:pt>
    <dgm:pt modelId="{4BE74D42-708A-4BDD-A09D-2024E260BD30}" type="parTrans" cxnId="{A3F17909-4522-45BC-A570-0D74E6B09F2F}">
      <dgm:prSet/>
      <dgm:spPr/>
      <dgm:t>
        <a:bodyPr/>
        <a:lstStyle/>
        <a:p>
          <a:endParaRPr lang="en-US"/>
        </a:p>
      </dgm:t>
    </dgm:pt>
    <dgm:pt modelId="{57D374D4-5B88-472C-B70C-CADEC0E8ECF0}" type="sibTrans" cxnId="{A3F17909-4522-45BC-A570-0D74E6B09F2F}">
      <dgm:prSet/>
      <dgm:spPr/>
      <dgm:t>
        <a:bodyPr/>
        <a:lstStyle/>
        <a:p>
          <a:endParaRPr lang="en-US"/>
        </a:p>
      </dgm:t>
    </dgm:pt>
    <dgm:pt modelId="{6253DAAD-9ECF-4A33-88AC-199EE1FD04E1}" type="pres">
      <dgm:prSet presAssocID="{1730BAC7-D6D5-4282-9715-249AD079AABF}" presName="Name0" presStyleCnt="0">
        <dgm:presLayoutVars>
          <dgm:dir/>
          <dgm:resizeHandles val="exact"/>
        </dgm:presLayoutVars>
      </dgm:prSet>
      <dgm:spPr/>
    </dgm:pt>
    <dgm:pt modelId="{511181D7-23FD-49B7-AA5E-36D4D1C0369B}" type="pres">
      <dgm:prSet presAssocID="{1730BAC7-D6D5-4282-9715-249AD079AABF}" presName="cycle" presStyleCnt="0"/>
      <dgm:spPr/>
    </dgm:pt>
    <dgm:pt modelId="{5C203789-B164-4259-875A-1A35878362C2}" type="pres">
      <dgm:prSet presAssocID="{10ED0570-BF19-4EF7-A070-9EBFC7234191}" presName="nodeFirstNode" presStyleLbl="node1" presStyleIdx="0" presStyleCnt="12">
        <dgm:presLayoutVars>
          <dgm:bulletEnabled val="1"/>
        </dgm:presLayoutVars>
      </dgm:prSet>
      <dgm:spPr/>
    </dgm:pt>
    <dgm:pt modelId="{99371D2E-7895-4126-AFE1-C60016C036F7}" type="pres">
      <dgm:prSet presAssocID="{B2F8C1E0-38F0-4EF2-87FC-0EBFAD93DFF3}" presName="sibTransFirstNode" presStyleLbl="bgShp" presStyleIdx="0" presStyleCnt="1"/>
      <dgm:spPr/>
    </dgm:pt>
    <dgm:pt modelId="{2E8DDC7D-FAA3-419F-89C6-54CB9FBE27A8}" type="pres">
      <dgm:prSet presAssocID="{019FDBF0-13B4-448C-BCC2-A9AFC14E66ED}" presName="nodeFollowingNodes" presStyleLbl="node1" presStyleIdx="1" presStyleCnt="12">
        <dgm:presLayoutVars>
          <dgm:bulletEnabled val="1"/>
        </dgm:presLayoutVars>
      </dgm:prSet>
      <dgm:spPr/>
    </dgm:pt>
    <dgm:pt modelId="{E78D1CAC-3B22-4C5D-B01A-4A5145B43EE7}" type="pres">
      <dgm:prSet presAssocID="{EEA1B639-7984-4E33-85D2-2EB920ADC08F}" presName="nodeFollowingNodes" presStyleLbl="node1" presStyleIdx="2" presStyleCnt="12">
        <dgm:presLayoutVars>
          <dgm:bulletEnabled val="1"/>
        </dgm:presLayoutVars>
      </dgm:prSet>
      <dgm:spPr/>
    </dgm:pt>
    <dgm:pt modelId="{B80B6F00-2561-42D9-9BC4-0EE45F82964C}" type="pres">
      <dgm:prSet presAssocID="{DB7E2D72-F11F-466D-9F9E-9FCD8CC405B9}" presName="nodeFollowingNodes" presStyleLbl="node1" presStyleIdx="3" presStyleCnt="12">
        <dgm:presLayoutVars>
          <dgm:bulletEnabled val="1"/>
        </dgm:presLayoutVars>
      </dgm:prSet>
      <dgm:spPr/>
    </dgm:pt>
    <dgm:pt modelId="{2A3B687E-D7A3-4642-AB06-5A29B90B6837}" type="pres">
      <dgm:prSet presAssocID="{E87E3FFB-92C4-41B3-A80B-64C9B45128E0}" presName="nodeFollowingNodes" presStyleLbl="node1" presStyleIdx="4" presStyleCnt="12">
        <dgm:presLayoutVars>
          <dgm:bulletEnabled val="1"/>
        </dgm:presLayoutVars>
      </dgm:prSet>
      <dgm:spPr/>
    </dgm:pt>
    <dgm:pt modelId="{D30286D2-0FF1-46B5-A555-B9721C46CA0E}" type="pres">
      <dgm:prSet presAssocID="{4F005D68-0478-483F-A105-C3A924A13B10}" presName="nodeFollowingNodes" presStyleLbl="node1" presStyleIdx="5" presStyleCnt="12">
        <dgm:presLayoutVars>
          <dgm:bulletEnabled val="1"/>
        </dgm:presLayoutVars>
      </dgm:prSet>
      <dgm:spPr/>
    </dgm:pt>
    <dgm:pt modelId="{A9239384-DFD0-4CE4-BE6D-0BA889386F8E}" type="pres">
      <dgm:prSet presAssocID="{1F3C882B-4F7E-42BB-944F-FB8A791D0F6E}" presName="nodeFollowingNodes" presStyleLbl="node1" presStyleIdx="6" presStyleCnt="12">
        <dgm:presLayoutVars>
          <dgm:bulletEnabled val="1"/>
        </dgm:presLayoutVars>
      </dgm:prSet>
      <dgm:spPr/>
    </dgm:pt>
    <dgm:pt modelId="{A05FB321-F7BF-4F3E-99EF-3F69E2CA0489}" type="pres">
      <dgm:prSet presAssocID="{64B6250F-F536-4B2C-83A7-C6D51AF30C57}" presName="nodeFollowingNodes" presStyleLbl="node1" presStyleIdx="7" presStyleCnt="12">
        <dgm:presLayoutVars>
          <dgm:bulletEnabled val="1"/>
        </dgm:presLayoutVars>
      </dgm:prSet>
      <dgm:spPr/>
    </dgm:pt>
    <dgm:pt modelId="{381F1C57-049C-42E5-81C3-84BEC540B41C}" type="pres">
      <dgm:prSet presAssocID="{B750EDCC-0BB3-4691-A32F-645E693D6A93}" presName="nodeFollowingNodes" presStyleLbl="node1" presStyleIdx="8" presStyleCnt="12">
        <dgm:presLayoutVars>
          <dgm:bulletEnabled val="1"/>
        </dgm:presLayoutVars>
      </dgm:prSet>
      <dgm:spPr/>
    </dgm:pt>
    <dgm:pt modelId="{20A96849-003A-4B0B-9578-8BE378513999}" type="pres">
      <dgm:prSet presAssocID="{6D5FC3C9-63FC-4252-86CD-1ABC411099E4}" presName="nodeFollowingNodes" presStyleLbl="node1" presStyleIdx="9" presStyleCnt="12">
        <dgm:presLayoutVars>
          <dgm:bulletEnabled val="1"/>
        </dgm:presLayoutVars>
      </dgm:prSet>
      <dgm:spPr/>
    </dgm:pt>
    <dgm:pt modelId="{3081CA76-EB9F-4C52-9501-5DC25F36EA30}" type="pres">
      <dgm:prSet presAssocID="{C367A30F-EE1F-42D7-BD44-C7818EEA248E}" presName="nodeFollowingNodes" presStyleLbl="node1" presStyleIdx="10" presStyleCnt="12">
        <dgm:presLayoutVars>
          <dgm:bulletEnabled val="1"/>
        </dgm:presLayoutVars>
      </dgm:prSet>
      <dgm:spPr/>
    </dgm:pt>
    <dgm:pt modelId="{06F7ED83-FC61-42A0-A99F-FAF59BDD3F1A}" type="pres">
      <dgm:prSet presAssocID="{FFA94F54-003B-4EC4-BC33-ACE04D2E7680}" presName="nodeFollowingNodes" presStyleLbl="node1" presStyleIdx="11" presStyleCnt="12">
        <dgm:presLayoutVars>
          <dgm:bulletEnabled val="1"/>
        </dgm:presLayoutVars>
      </dgm:prSet>
      <dgm:spPr/>
    </dgm:pt>
  </dgm:ptLst>
  <dgm:cxnLst>
    <dgm:cxn modelId="{A3F17909-4522-45BC-A570-0D74E6B09F2F}" srcId="{1730BAC7-D6D5-4282-9715-249AD079AABF}" destId="{B750EDCC-0BB3-4691-A32F-645E693D6A93}" srcOrd="8" destOrd="0" parTransId="{4BE74D42-708A-4BDD-A09D-2024E260BD30}" sibTransId="{57D374D4-5B88-472C-B70C-CADEC0E8ECF0}"/>
    <dgm:cxn modelId="{3C58090B-4E9F-4D7C-87EA-AD7C8FE0AB89}" type="presOf" srcId="{DB7E2D72-F11F-466D-9F9E-9FCD8CC405B9}" destId="{B80B6F00-2561-42D9-9BC4-0EE45F82964C}" srcOrd="0" destOrd="0" presId="urn:microsoft.com/office/officeart/2005/8/layout/cycle3"/>
    <dgm:cxn modelId="{12C04113-1E51-4CB2-8190-17B4DC915EE3}" type="presOf" srcId="{E87E3FFB-92C4-41B3-A80B-64C9B45128E0}" destId="{2A3B687E-D7A3-4642-AB06-5A29B90B6837}" srcOrd="0" destOrd="0" presId="urn:microsoft.com/office/officeart/2005/8/layout/cycle3"/>
    <dgm:cxn modelId="{7D22861D-FCFA-40BF-A65A-FCBFF4CB64DA}" type="presOf" srcId="{1730BAC7-D6D5-4282-9715-249AD079AABF}" destId="{6253DAAD-9ECF-4A33-88AC-199EE1FD04E1}" srcOrd="0" destOrd="0" presId="urn:microsoft.com/office/officeart/2005/8/layout/cycle3"/>
    <dgm:cxn modelId="{67934C23-6EEB-4AC3-87D1-D56506CDB74A}" type="presOf" srcId="{C367A30F-EE1F-42D7-BD44-C7818EEA248E}" destId="{3081CA76-EB9F-4C52-9501-5DC25F36EA30}" srcOrd="0" destOrd="0" presId="urn:microsoft.com/office/officeart/2005/8/layout/cycle3"/>
    <dgm:cxn modelId="{CA1E2D34-72AB-4B7D-811B-4066C5D1F3FF}" type="presOf" srcId="{6D5FC3C9-63FC-4252-86CD-1ABC411099E4}" destId="{20A96849-003A-4B0B-9578-8BE378513999}" srcOrd="0" destOrd="0" presId="urn:microsoft.com/office/officeart/2005/8/layout/cycle3"/>
    <dgm:cxn modelId="{E30C7937-B94D-42BE-B1C1-61E5B2A6BED0}" type="presOf" srcId="{64B6250F-F536-4B2C-83A7-C6D51AF30C57}" destId="{A05FB321-F7BF-4F3E-99EF-3F69E2CA0489}" srcOrd="0" destOrd="0" presId="urn:microsoft.com/office/officeart/2005/8/layout/cycle3"/>
    <dgm:cxn modelId="{87E88069-9032-464D-BD5D-057CF3485724}" srcId="{1730BAC7-D6D5-4282-9715-249AD079AABF}" destId="{6D5FC3C9-63FC-4252-86CD-1ABC411099E4}" srcOrd="9" destOrd="0" parTransId="{87227163-08C7-4A38-8957-6D8658ED0A89}" sibTransId="{DB403274-E187-46CD-8B02-5AA5A92D0AED}"/>
    <dgm:cxn modelId="{FF3CCB49-ED75-4BC2-BC30-6BC13C552466}" type="presOf" srcId="{EEA1B639-7984-4E33-85D2-2EB920ADC08F}" destId="{E78D1CAC-3B22-4C5D-B01A-4A5145B43EE7}" srcOrd="0" destOrd="0" presId="urn:microsoft.com/office/officeart/2005/8/layout/cycle3"/>
    <dgm:cxn modelId="{2528B06B-D85D-4152-AE14-C895FD5B6819}" srcId="{1730BAC7-D6D5-4282-9715-249AD079AABF}" destId="{C367A30F-EE1F-42D7-BD44-C7818EEA248E}" srcOrd="10" destOrd="0" parTransId="{5AD67907-AD8F-4F0C-9247-AB4F4201E3AF}" sibTransId="{D0688491-1E27-4842-9F03-5ABD9FEEEE96}"/>
    <dgm:cxn modelId="{79443378-BE3A-46C1-8B07-A19D541665E4}" srcId="{1730BAC7-D6D5-4282-9715-249AD079AABF}" destId="{019FDBF0-13B4-448C-BCC2-A9AFC14E66ED}" srcOrd="1" destOrd="0" parTransId="{3E50D405-57BA-4B07-B907-3D78620F35CB}" sibTransId="{F22B0F48-364F-4EE1-9133-D50D8A335C9E}"/>
    <dgm:cxn modelId="{B1757C79-8FD4-4EA6-BC11-ED185BC6A0D4}" srcId="{1730BAC7-D6D5-4282-9715-249AD079AABF}" destId="{EEA1B639-7984-4E33-85D2-2EB920ADC08F}" srcOrd="2" destOrd="0" parTransId="{3B01F7C4-B0E0-48C1-BE79-33C06BFEF957}" sibTransId="{67B6C5F2-A575-4AF1-9C5C-0B429D677A54}"/>
    <dgm:cxn modelId="{05AA285A-EBCF-4131-A7D4-C80EEBC5CE6D}" type="presOf" srcId="{FFA94F54-003B-4EC4-BC33-ACE04D2E7680}" destId="{06F7ED83-FC61-42A0-A99F-FAF59BDD3F1A}" srcOrd="0" destOrd="0" presId="urn:microsoft.com/office/officeart/2005/8/layout/cycle3"/>
    <dgm:cxn modelId="{9A2D4184-FD49-4E2C-A051-E0DC860768C5}" srcId="{1730BAC7-D6D5-4282-9715-249AD079AABF}" destId="{FFA94F54-003B-4EC4-BC33-ACE04D2E7680}" srcOrd="11" destOrd="0" parTransId="{722445A0-3751-4E34-907B-9E516031379F}" sibTransId="{BD00B47D-563D-429F-AE3C-CE78C0C2B884}"/>
    <dgm:cxn modelId="{9A23AC85-BEF5-44E1-A278-D934637993BB}" type="presOf" srcId="{4F005D68-0478-483F-A105-C3A924A13B10}" destId="{D30286D2-0FF1-46B5-A555-B9721C46CA0E}" srcOrd="0" destOrd="0" presId="urn:microsoft.com/office/officeart/2005/8/layout/cycle3"/>
    <dgm:cxn modelId="{5D74A28B-AA93-46CC-9509-B5D45EBAE3E5}" srcId="{1730BAC7-D6D5-4282-9715-249AD079AABF}" destId="{1F3C882B-4F7E-42BB-944F-FB8A791D0F6E}" srcOrd="6" destOrd="0" parTransId="{C036A865-32B4-4E68-B21F-6E8C59C3616D}" sibTransId="{B1500992-880E-4492-B0A4-B958FE6D4055}"/>
    <dgm:cxn modelId="{8016DA92-1CB5-4773-B61E-2814DE2A7505}" type="presOf" srcId="{B750EDCC-0BB3-4691-A32F-645E693D6A93}" destId="{381F1C57-049C-42E5-81C3-84BEC540B41C}" srcOrd="0" destOrd="0" presId="urn:microsoft.com/office/officeart/2005/8/layout/cycle3"/>
    <dgm:cxn modelId="{353F9197-E52E-4012-8A06-428EEF6B67BC}" type="presOf" srcId="{B2F8C1E0-38F0-4EF2-87FC-0EBFAD93DFF3}" destId="{99371D2E-7895-4126-AFE1-C60016C036F7}" srcOrd="0" destOrd="0" presId="urn:microsoft.com/office/officeart/2005/8/layout/cycle3"/>
    <dgm:cxn modelId="{96BED199-CDD2-4B4C-B16B-DB48499DF87E}" srcId="{1730BAC7-D6D5-4282-9715-249AD079AABF}" destId="{10ED0570-BF19-4EF7-A070-9EBFC7234191}" srcOrd="0" destOrd="0" parTransId="{A21E366C-6FE5-4BAE-91AE-2ADF48D50763}" sibTransId="{B2F8C1E0-38F0-4EF2-87FC-0EBFAD93DFF3}"/>
    <dgm:cxn modelId="{811C999B-EA14-468D-B6B3-928C9E94EE37}" srcId="{1730BAC7-D6D5-4282-9715-249AD079AABF}" destId="{4F005D68-0478-483F-A105-C3A924A13B10}" srcOrd="5" destOrd="0" parTransId="{2A3C0AFA-29B5-4E37-A911-255E65D76467}" sibTransId="{B393F5F6-7A35-44DE-9621-3466853E0E03}"/>
    <dgm:cxn modelId="{F8301C9D-ECF7-4580-91C4-2BD69340FBB7}" type="presOf" srcId="{10ED0570-BF19-4EF7-A070-9EBFC7234191}" destId="{5C203789-B164-4259-875A-1A35878362C2}" srcOrd="0" destOrd="0" presId="urn:microsoft.com/office/officeart/2005/8/layout/cycle3"/>
    <dgm:cxn modelId="{4B743DC1-027C-410D-9A69-8B9E481971A9}" srcId="{1730BAC7-D6D5-4282-9715-249AD079AABF}" destId="{E87E3FFB-92C4-41B3-A80B-64C9B45128E0}" srcOrd="4" destOrd="0" parTransId="{22A03D8C-5AD2-458C-995F-93B36492B12A}" sibTransId="{6DF1F992-7851-43D6-881E-7F14CD56A68E}"/>
    <dgm:cxn modelId="{934B2ADD-99D5-4311-B20F-75B11C7876A8}" srcId="{1730BAC7-D6D5-4282-9715-249AD079AABF}" destId="{DB7E2D72-F11F-466D-9F9E-9FCD8CC405B9}" srcOrd="3" destOrd="0" parTransId="{BCE5028A-2FEF-442F-9C01-B2929DA70133}" sibTransId="{E72F870A-4EA7-4B02-8A22-91C19D34ADFA}"/>
    <dgm:cxn modelId="{A380B4E0-9BE7-4FBE-B4FD-A96A214268FD}" srcId="{1730BAC7-D6D5-4282-9715-249AD079AABF}" destId="{64B6250F-F536-4B2C-83A7-C6D51AF30C57}" srcOrd="7" destOrd="0" parTransId="{8B33A86D-6656-4DA9-9A8C-F26C6F66BA95}" sibTransId="{16EF1425-82D3-40A4-A8E0-D688685F495E}"/>
    <dgm:cxn modelId="{9A8E97F0-BE18-4C43-860B-DEEAB9393077}" type="presOf" srcId="{1F3C882B-4F7E-42BB-944F-FB8A791D0F6E}" destId="{A9239384-DFD0-4CE4-BE6D-0BA889386F8E}" srcOrd="0" destOrd="0" presId="urn:microsoft.com/office/officeart/2005/8/layout/cycle3"/>
    <dgm:cxn modelId="{00A3D6F9-CA12-40AF-9198-567C8F7933BE}" type="presOf" srcId="{019FDBF0-13B4-448C-BCC2-A9AFC14E66ED}" destId="{2E8DDC7D-FAA3-419F-89C6-54CB9FBE27A8}" srcOrd="0" destOrd="0" presId="urn:microsoft.com/office/officeart/2005/8/layout/cycle3"/>
    <dgm:cxn modelId="{67846584-B0C8-419B-AA16-D172BDF68CCA}" type="presParOf" srcId="{6253DAAD-9ECF-4A33-88AC-199EE1FD04E1}" destId="{511181D7-23FD-49B7-AA5E-36D4D1C0369B}" srcOrd="0" destOrd="0" presId="urn:microsoft.com/office/officeart/2005/8/layout/cycle3"/>
    <dgm:cxn modelId="{8D6CED48-7E56-44F8-B84F-1A477DE85138}" type="presParOf" srcId="{511181D7-23FD-49B7-AA5E-36D4D1C0369B}" destId="{5C203789-B164-4259-875A-1A35878362C2}" srcOrd="0" destOrd="0" presId="urn:microsoft.com/office/officeart/2005/8/layout/cycle3"/>
    <dgm:cxn modelId="{D14D5974-0454-4186-890F-B569295D12A8}" type="presParOf" srcId="{511181D7-23FD-49B7-AA5E-36D4D1C0369B}" destId="{99371D2E-7895-4126-AFE1-C60016C036F7}" srcOrd="1" destOrd="0" presId="urn:microsoft.com/office/officeart/2005/8/layout/cycle3"/>
    <dgm:cxn modelId="{10E67315-8D6A-41AF-B6CB-2F8703C60413}" type="presParOf" srcId="{511181D7-23FD-49B7-AA5E-36D4D1C0369B}" destId="{2E8DDC7D-FAA3-419F-89C6-54CB9FBE27A8}" srcOrd="2" destOrd="0" presId="urn:microsoft.com/office/officeart/2005/8/layout/cycle3"/>
    <dgm:cxn modelId="{7B443F5B-55EA-4E6A-B876-81A3499B9F42}" type="presParOf" srcId="{511181D7-23FD-49B7-AA5E-36D4D1C0369B}" destId="{E78D1CAC-3B22-4C5D-B01A-4A5145B43EE7}" srcOrd="3" destOrd="0" presId="urn:microsoft.com/office/officeart/2005/8/layout/cycle3"/>
    <dgm:cxn modelId="{E74A0B33-6256-4877-B0CF-73653D2AB360}" type="presParOf" srcId="{511181D7-23FD-49B7-AA5E-36D4D1C0369B}" destId="{B80B6F00-2561-42D9-9BC4-0EE45F82964C}" srcOrd="4" destOrd="0" presId="urn:microsoft.com/office/officeart/2005/8/layout/cycle3"/>
    <dgm:cxn modelId="{F84E3C9A-A78C-4C22-8B07-AB3F1AE5E646}" type="presParOf" srcId="{511181D7-23FD-49B7-AA5E-36D4D1C0369B}" destId="{2A3B687E-D7A3-4642-AB06-5A29B90B6837}" srcOrd="5" destOrd="0" presId="urn:microsoft.com/office/officeart/2005/8/layout/cycle3"/>
    <dgm:cxn modelId="{2EB9582F-5ED5-4DA1-9072-0DB67544EDD6}" type="presParOf" srcId="{511181D7-23FD-49B7-AA5E-36D4D1C0369B}" destId="{D30286D2-0FF1-46B5-A555-B9721C46CA0E}" srcOrd="6" destOrd="0" presId="urn:microsoft.com/office/officeart/2005/8/layout/cycle3"/>
    <dgm:cxn modelId="{38D8DCAF-74EC-4043-8337-141B1F9B9F0F}" type="presParOf" srcId="{511181D7-23FD-49B7-AA5E-36D4D1C0369B}" destId="{A9239384-DFD0-4CE4-BE6D-0BA889386F8E}" srcOrd="7" destOrd="0" presId="urn:microsoft.com/office/officeart/2005/8/layout/cycle3"/>
    <dgm:cxn modelId="{AAEAEE06-DBB6-4972-8D85-C6F2B6108DA7}" type="presParOf" srcId="{511181D7-23FD-49B7-AA5E-36D4D1C0369B}" destId="{A05FB321-F7BF-4F3E-99EF-3F69E2CA0489}" srcOrd="8" destOrd="0" presId="urn:microsoft.com/office/officeart/2005/8/layout/cycle3"/>
    <dgm:cxn modelId="{D584A976-9319-45F6-8B2F-9FB865BB23E5}" type="presParOf" srcId="{511181D7-23FD-49B7-AA5E-36D4D1C0369B}" destId="{381F1C57-049C-42E5-81C3-84BEC540B41C}" srcOrd="9" destOrd="0" presId="urn:microsoft.com/office/officeart/2005/8/layout/cycle3"/>
    <dgm:cxn modelId="{0A7387D2-E73E-4289-9776-A4419DA7C7F2}" type="presParOf" srcId="{511181D7-23FD-49B7-AA5E-36D4D1C0369B}" destId="{20A96849-003A-4B0B-9578-8BE378513999}" srcOrd="10" destOrd="0" presId="urn:microsoft.com/office/officeart/2005/8/layout/cycle3"/>
    <dgm:cxn modelId="{42FE5E33-D96F-448F-A9FE-367DBA2460EE}" type="presParOf" srcId="{511181D7-23FD-49B7-AA5E-36D4D1C0369B}" destId="{3081CA76-EB9F-4C52-9501-5DC25F36EA30}" srcOrd="11" destOrd="0" presId="urn:microsoft.com/office/officeart/2005/8/layout/cycle3"/>
    <dgm:cxn modelId="{85CDF0ED-2C04-4D68-931B-15B928A7B070}" type="presParOf" srcId="{511181D7-23FD-49B7-AA5E-36D4D1C0369B}" destId="{06F7ED83-FC61-42A0-A99F-FAF59BDD3F1A}" srcOrd="12"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71D2E-7895-4126-AFE1-C60016C036F7}">
      <dsp:nvSpPr>
        <dsp:cNvPr id="0" name=""/>
        <dsp:cNvSpPr/>
      </dsp:nvSpPr>
      <dsp:spPr>
        <a:xfrm>
          <a:off x="318075" y="-85643"/>
          <a:ext cx="4581021" cy="4581021"/>
        </a:xfrm>
        <a:prstGeom prst="circularArrow">
          <a:avLst>
            <a:gd name="adj1" fmla="val 5544"/>
            <a:gd name="adj2" fmla="val 330680"/>
            <a:gd name="adj3" fmla="val 15038211"/>
            <a:gd name="adj4" fmla="val 166560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03789-B164-4259-875A-1A35878362C2}">
      <dsp:nvSpPr>
        <dsp:cNvPr id="0" name=""/>
        <dsp:cNvSpPr/>
      </dsp:nvSpPr>
      <dsp:spPr>
        <a:xfrm>
          <a:off x="2165330" y="513"/>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Introduction</a:t>
          </a:r>
          <a:endParaRPr lang="en-US" sz="1000" kern="1200" dirty="0"/>
        </a:p>
      </dsp:txBody>
      <dsp:txXfrm>
        <a:off x="2186968" y="22151"/>
        <a:ext cx="843235" cy="399979"/>
      </dsp:txXfrm>
    </dsp:sp>
    <dsp:sp modelId="{2E8DDC7D-FAA3-419F-89C6-54CB9FBE27A8}">
      <dsp:nvSpPr>
        <dsp:cNvPr id="0" name=""/>
        <dsp:cNvSpPr/>
      </dsp:nvSpPr>
      <dsp:spPr>
        <a:xfrm>
          <a:off x="3142094"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Problem statement</a:t>
          </a:r>
          <a:endParaRPr lang="en-US" sz="1000" kern="1200" dirty="0"/>
        </a:p>
      </dsp:txBody>
      <dsp:txXfrm>
        <a:off x="3163732" y="283874"/>
        <a:ext cx="843235" cy="399979"/>
      </dsp:txXfrm>
    </dsp:sp>
    <dsp:sp modelId="{E78D1CAC-3B22-4C5D-B01A-4A5145B43EE7}">
      <dsp:nvSpPr>
        <dsp:cNvPr id="0" name=""/>
        <dsp:cNvSpPr/>
      </dsp:nvSpPr>
      <dsp:spPr>
        <a:xfrm>
          <a:off x="3857134"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Solution overview</a:t>
          </a:r>
          <a:endParaRPr lang="en-US" sz="1000" kern="1200" dirty="0"/>
        </a:p>
      </dsp:txBody>
      <dsp:txXfrm>
        <a:off x="3878772" y="998915"/>
        <a:ext cx="843235" cy="399979"/>
      </dsp:txXfrm>
    </dsp:sp>
    <dsp:sp modelId="{B80B6F00-2561-42D9-9BC4-0EE45F82964C}">
      <dsp:nvSpPr>
        <dsp:cNvPr id="0" name=""/>
        <dsp:cNvSpPr/>
      </dsp:nvSpPr>
      <dsp:spPr>
        <a:xfrm>
          <a:off x="4118858"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Feature and functionality</a:t>
          </a:r>
          <a:endParaRPr lang="en-US" sz="1000" kern="1200" dirty="0"/>
        </a:p>
      </dsp:txBody>
      <dsp:txXfrm>
        <a:off x="4140496" y="1975679"/>
        <a:ext cx="843235" cy="399979"/>
      </dsp:txXfrm>
    </dsp:sp>
    <dsp:sp modelId="{2A3B687E-D7A3-4642-AB06-5A29B90B6837}">
      <dsp:nvSpPr>
        <dsp:cNvPr id="0" name=""/>
        <dsp:cNvSpPr/>
      </dsp:nvSpPr>
      <dsp:spPr>
        <a:xfrm>
          <a:off x="3857134"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dirty="0">
              <a:latin typeface="Calibri Light" panose="020F0302020204030204"/>
            </a:rPr>
            <a:t>System Requirements</a:t>
          </a:r>
          <a:endParaRPr lang="en-GB" sz="1000" kern="1200" dirty="0"/>
        </a:p>
      </dsp:txBody>
      <dsp:txXfrm>
        <a:off x="3878772" y="2952442"/>
        <a:ext cx="843235" cy="399979"/>
      </dsp:txXfrm>
    </dsp:sp>
    <dsp:sp modelId="{D30286D2-0FF1-46B5-A555-B9721C46CA0E}">
      <dsp:nvSpPr>
        <dsp:cNvPr id="0" name=""/>
        <dsp:cNvSpPr/>
      </dsp:nvSpPr>
      <dsp:spPr>
        <a:xfrm>
          <a:off x="3142094"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Technical details</a:t>
          </a:r>
          <a:endParaRPr lang="en-US" sz="1000" kern="1200" dirty="0"/>
        </a:p>
      </dsp:txBody>
      <dsp:txXfrm>
        <a:off x="3163732" y="3667483"/>
        <a:ext cx="843235" cy="399979"/>
      </dsp:txXfrm>
    </dsp:sp>
    <dsp:sp modelId="{A9239384-DFD0-4CE4-BE6D-0BA889386F8E}">
      <dsp:nvSpPr>
        <dsp:cNvPr id="0" name=""/>
        <dsp:cNvSpPr/>
      </dsp:nvSpPr>
      <dsp:spPr>
        <a:xfrm>
          <a:off x="2165330" y="3907568"/>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Snapshots</a:t>
          </a:r>
        </a:p>
      </dsp:txBody>
      <dsp:txXfrm>
        <a:off x="2186968" y="3929206"/>
        <a:ext cx="843235" cy="399979"/>
      </dsp:txXfrm>
    </dsp:sp>
    <dsp:sp modelId="{A05FB321-F7BF-4F3E-99EF-3F69E2CA0489}">
      <dsp:nvSpPr>
        <dsp:cNvPr id="0" name=""/>
        <dsp:cNvSpPr/>
      </dsp:nvSpPr>
      <dsp:spPr>
        <a:xfrm>
          <a:off x="1188566"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Future enhancements</a:t>
          </a:r>
          <a:endParaRPr lang="en-US" sz="1000" kern="1200" dirty="0"/>
        </a:p>
      </dsp:txBody>
      <dsp:txXfrm>
        <a:off x="1210204" y="3667483"/>
        <a:ext cx="843235" cy="399979"/>
      </dsp:txXfrm>
    </dsp:sp>
    <dsp:sp modelId="{381F1C57-049C-42E5-81C3-84BEC540B41C}">
      <dsp:nvSpPr>
        <dsp:cNvPr id="0" name=""/>
        <dsp:cNvSpPr/>
      </dsp:nvSpPr>
      <dsp:spPr>
        <a:xfrm>
          <a:off x="473526"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Limitations</a:t>
          </a:r>
        </a:p>
      </dsp:txBody>
      <dsp:txXfrm>
        <a:off x="495164" y="2952442"/>
        <a:ext cx="843235" cy="399979"/>
      </dsp:txXfrm>
    </dsp:sp>
    <dsp:sp modelId="{20A96849-003A-4B0B-9578-8BE378513999}">
      <dsp:nvSpPr>
        <dsp:cNvPr id="0" name=""/>
        <dsp:cNvSpPr/>
      </dsp:nvSpPr>
      <dsp:spPr>
        <a:xfrm>
          <a:off x="211803"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User benefits</a:t>
          </a:r>
          <a:endParaRPr lang="en-US" sz="1000" kern="1200" dirty="0"/>
        </a:p>
      </dsp:txBody>
      <dsp:txXfrm>
        <a:off x="233441" y="1975679"/>
        <a:ext cx="843235" cy="399979"/>
      </dsp:txXfrm>
    </dsp:sp>
    <dsp:sp modelId="{3081CA76-EB9F-4C52-9501-5DC25F36EA30}">
      <dsp:nvSpPr>
        <dsp:cNvPr id="0" name=""/>
        <dsp:cNvSpPr/>
      </dsp:nvSpPr>
      <dsp:spPr>
        <a:xfrm>
          <a:off x="473526"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Conclusion</a:t>
          </a:r>
          <a:endParaRPr lang="en-US" sz="1000" kern="1200" dirty="0"/>
        </a:p>
      </dsp:txBody>
      <dsp:txXfrm>
        <a:off x="495164" y="998915"/>
        <a:ext cx="843235" cy="399979"/>
      </dsp:txXfrm>
    </dsp:sp>
    <dsp:sp modelId="{06F7ED83-FC61-42A0-A99F-FAF59BDD3F1A}">
      <dsp:nvSpPr>
        <dsp:cNvPr id="0" name=""/>
        <dsp:cNvSpPr/>
      </dsp:nvSpPr>
      <dsp:spPr>
        <a:xfrm>
          <a:off x="1188566"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References</a:t>
          </a:r>
        </a:p>
      </dsp:txBody>
      <dsp:txXfrm>
        <a:off x="1210204" y="283874"/>
        <a:ext cx="843235" cy="39997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3"/>
    </inkml:context>
    <inkml:brush xml:id="br0">
      <inkml:brushProperty name="width" value="0.1" units="cm"/>
      <inkml:brushProperty name="height" value="0.1" units="cm"/>
      <inkml:brushProperty name="color" value="#008C3A"/>
    </inkml:brush>
  </inkml:definitions>
  <inkml:trace contextRef="#ctx0" brushRef="#br0">14975 8737 16383 0 0,'5'0'0'0'0,"11"5"0"0"0,14 17 0 0 0,1 12 0 0 0,5 19 0 0 0,2 13 0 0 0,-6 10 0 0 0,-3-1 0 0 0,-3-1 0 0 0,1-1 0 0 0,0-14 0 0 0,1-3 0 0 0,-5-4 0 0 0,-2-2 0 0 0,2-5 0 0 0,-5-4 0 0 0,-2 0 0 0 0,2 2 0 0 0,0 0 0 0 0,-3 2 0 0 0,5 0 0 0 0,6 4 0 0 0,-4 2 0 0 0,-4-5 0 0 0,0-9 0 0 0,0-12 0 0 0,-2-4 0 0 0,-2-7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4"/>
    </inkml:context>
    <inkml:brush xml:id="br0">
      <inkml:brushProperty name="width" value="0.1" units="cm"/>
      <inkml:brushProperty name="height" value="0.1" units="cm"/>
      <inkml:brushProperty name="color" value="#008C3A"/>
    </inkml:brush>
  </inkml:definitions>
  <inkml:trace contextRef="#ctx0" brushRef="#br0">15348 8821 16383 0 0,'-15'19'0'0'0,"-5"19"0"0"0,-4 30 0 0 0,-3 24 0 0 0,-5 5 0 0 0,0 8 0 0 0,-3-5 0 0 0,5-10 0 0 0,-4-9 0 0 0,6-15 0 0 0,6-7 0 0 0,2-11 0 0 0,0-6 0 0 0,3-12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5"/>
    </inkml:context>
    <inkml:brush xml:id="br0">
      <inkml:brushProperty name="width" value="0.1" units="cm"/>
      <inkml:brushProperty name="height" value="0.1" units="cm"/>
      <inkml:brushProperty name="color" value="#008C3A"/>
    </inkml:brush>
  </inkml:definitions>
  <inkml:trace contextRef="#ctx0" brushRef="#br0">14827 9039 16383 0 0,'0'-5'0'0'0,"5"-2"0"0"0,11 1 0 0 0,9 1 0 0 0,5 12 0 0 0,0 14 0 0 0,8 8 0 0 0,-4 5 0 0 0,-8 11 0 0 0,-2 8 0 0 0,3 4 0 0 0,7 8 0 0 0,10 4 0 0 0,0-2 0 0 0,-8-7 0 0 0,-2-3 0 0 0,-5-12 0 0 0,-1-7 0 0 0,-5-7 0 0 0,2-3 0 0 0,4-1 0 0 0,-5-6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6"/>
    </inkml:context>
    <inkml:brush xml:id="br0">
      <inkml:brushProperty name="width" value="0.1" units="cm"/>
      <inkml:brushProperty name="height" value="0.1" units="cm"/>
      <inkml:brushProperty name="color" value="#008C3A"/>
    </inkml:brush>
  </inkml:definitions>
  <inkml:trace contextRef="#ctx0" brushRef="#br0">15547 9033 16383 0 0,'0'5'0'0'0,"0"17"0"0"0,0 13 0 0 0,0 12 0 0 0,-15 18 0 0 0,-4 6 0 0 0,-5 9 0 0 0,-3-3 0 0 0,3-2 0 0 0,-5 0 0 0 0,0-7 0 0 0,-3-6 0 0 0,2-8 0 0 0,3-9 0 0 0,-1-6 0 0 0,2-11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7"/>
    </inkml:context>
    <inkml:brush xml:id="br0">
      <inkml:brushProperty name="width" value="0.1" units="cm"/>
      <inkml:brushProperty name="height" value="0.1" units="cm"/>
      <inkml:brushProperty name="color" value="#008C3A"/>
    </inkml:brush>
  </inkml:definitions>
  <inkml:trace contextRef="#ctx0" brushRef="#br0">15123 8823 16383 0 0,'-5'-5'0'0'0,"-7"3"0"0"0,-5 13 0 0 0,-6 18 0 0 0,-14 25 0 0 0,0 7 0 0 0,-8 25 0 0 0,-3 10 0 0 0,3-5 0 0 0,5-3 0 0 0,7-6 0 0 0,10-8 0 0 0,10-12 0 0 0,6-15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97061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94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68341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50242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The student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06037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417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dirty="0"/>
          </a:p>
        </p:txBody>
      </p:sp>
      <p:sp>
        <p:nvSpPr>
          <p:cNvPr id="8" name="Footer Placeholder 7"/>
          <p:cNvSpPr>
            <a:spLocks noGrp="1"/>
          </p:cNvSpPr>
          <p:nvPr>
            <p:ph type="ftr" sz="quarter" idx="11"/>
          </p:nvPr>
        </p:nvSpPr>
        <p:spPr/>
        <p:txBody>
          <a:bodyPr/>
          <a:lstStyle/>
          <a:p>
            <a:r>
              <a:rPr lang="en-US" dirty="0"/>
              <a:t>The student management system</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184395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dirty="0"/>
          </a:p>
        </p:txBody>
      </p:sp>
      <p:sp>
        <p:nvSpPr>
          <p:cNvPr id="4" name="Footer Placeholder 3"/>
          <p:cNvSpPr>
            <a:spLocks noGrp="1"/>
          </p:cNvSpPr>
          <p:nvPr>
            <p:ph type="ftr" sz="quarter" idx="11"/>
          </p:nvPr>
        </p:nvSpPr>
        <p:spPr/>
        <p:txBody>
          <a:bodyPr/>
          <a:lstStyle/>
          <a:p>
            <a:r>
              <a:rPr lang="en-US" dirty="0"/>
              <a:t>The student management system</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575485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dirty="0"/>
          </a:p>
        </p:txBody>
      </p:sp>
      <p:sp>
        <p:nvSpPr>
          <p:cNvPr id="3" name="Footer Placeholder 2"/>
          <p:cNvSpPr>
            <a:spLocks noGrp="1"/>
          </p:cNvSpPr>
          <p:nvPr>
            <p:ph type="ftr" sz="quarter" idx="11"/>
          </p:nvPr>
        </p:nvSpPr>
        <p:spPr/>
        <p:txBody>
          <a:bodyPr/>
          <a:lstStyle/>
          <a:p>
            <a:r>
              <a:rPr lang="en-US" dirty="0"/>
              <a:t>The student management system</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41022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44805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The student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448951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The student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917870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0.png"/><Relationship Id="rId18" Type="http://schemas.openxmlformats.org/officeDocument/2006/relationships/customXml" Target="../ink/ink4.xml"/><Relationship Id="rId3" Type="http://schemas.openxmlformats.org/officeDocument/2006/relationships/image" Target="../media/image4.svg"/><Relationship Id="rId21" Type="http://schemas.openxmlformats.org/officeDocument/2006/relationships/image" Target="../media/image15.png"/><Relationship Id="rId7" Type="http://schemas.openxmlformats.org/officeDocument/2006/relationships/image" Target="../media/image8.svg"/><Relationship Id="rId12" Type="http://schemas.openxmlformats.org/officeDocument/2006/relationships/customXml" Target="../ink/ink1.xml"/><Relationship Id="rId17"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2.png"/><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B500E-A689-D4AC-84CB-B2AD210EAB15}"/>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algn="ctr"/>
            <a:r>
              <a:rPr lang="en-US" sz="3400" kern="1200" dirty="0">
                <a:solidFill>
                  <a:schemeClr val="bg1"/>
                </a:solidFill>
                <a:latin typeface="+mj-lt"/>
                <a:ea typeface="+mj-ea"/>
                <a:cs typeface="+mj-cs"/>
              </a:rPr>
              <a:t>Revolutionizing the management:</a:t>
            </a:r>
            <a:br>
              <a:rPr lang="en-US" sz="3400" kern="1200" dirty="0"/>
            </a:br>
            <a:r>
              <a:rPr lang="en-US" sz="3400" kern="1200" dirty="0">
                <a:solidFill>
                  <a:schemeClr val="bg1"/>
                </a:solidFill>
                <a:latin typeface="+mj-lt"/>
                <a:ea typeface="+mj-ea"/>
                <a:cs typeface="+mj-cs"/>
              </a:rPr>
              <a:t>The student management system</a:t>
            </a:r>
            <a:endParaRPr lang="en-US" sz="3400" kern="1200">
              <a:solidFill>
                <a:schemeClr val="bg1"/>
              </a:solidFill>
              <a:latin typeface="+mj-lt"/>
              <a:cs typeface="Calibri Light"/>
            </a:endParaRPr>
          </a:p>
        </p:txBody>
      </p:sp>
      <p:grpSp>
        <p:nvGrpSpPr>
          <p:cNvPr id="17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5" name="Freeform: Shape 17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79" name="Freeform: Shape 17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93" name="Oval 19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Oval 19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F226F644-E4C4-4395-8421-6FE85F01B601}"/>
              </a:ext>
            </a:extLst>
          </p:cNvPr>
          <p:cNvSpPr txBox="1"/>
          <p:nvPr/>
        </p:nvSpPr>
        <p:spPr>
          <a:xfrm>
            <a:off x="7535323" y="3910536"/>
            <a:ext cx="3916718" cy="15716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600" dirty="0">
                <a:solidFill>
                  <a:schemeClr val="bg1"/>
                </a:solidFill>
              </a:rPr>
              <a:t>Team members:</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cs typeface="Calibri"/>
              </a:rPr>
              <a:t>Bigyan Shrestha</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Dinesh Bajagain</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Prajal Bhattarai</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Sandesh Khadka</a:t>
            </a:r>
          </a:p>
        </p:txBody>
      </p:sp>
      <p:sp>
        <p:nvSpPr>
          <p:cNvPr id="6" name="Footer Placeholder 5">
            <a:extLst>
              <a:ext uri="{FF2B5EF4-FFF2-40B4-BE49-F238E27FC236}">
                <a16:creationId xmlns:a16="http://schemas.microsoft.com/office/drawing/2014/main" id="{5FCB18ED-8E68-5A9D-CB58-532A1CBC56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FC3FC1D9-E5AE-EEA9-15FA-CE513FC553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80912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p:txBody>
          <a:bodyPr/>
          <a:lstStyle/>
          <a:p>
            <a:r>
              <a:rPr lang="en-US" dirty="0"/>
              <a:t>The student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10</a:t>
            </a:fld>
            <a:endParaRPr lang="en-US" dirty="0"/>
          </a:p>
        </p:txBody>
      </p:sp>
      <p:pic>
        <p:nvPicPr>
          <p:cNvPr id="6" name="Picture 5" descr="A screen shot of a computer&#10;&#10;Description automatically generated">
            <a:extLst>
              <a:ext uri="{FF2B5EF4-FFF2-40B4-BE49-F238E27FC236}">
                <a16:creationId xmlns:a16="http://schemas.microsoft.com/office/drawing/2014/main" id="{B6F44F58-9BF3-487A-3F83-99A69953437C}"/>
              </a:ext>
            </a:extLst>
          </p:cNvPr>
          <p:cNvPicPr>
            <a:picLocks noChangeAspect="1"/>
          </p:cNvPicPr>
          <p:nvPr/>
        </p:nvPicPr>
        <p:blipFill>
          <a:blip r:embed="rId2"/>
          <a:stretch>
            <a:fillRect/>
          </a:stretch>
        </p:blipFill>
        <p:spPr>
          <a:xfrm>
            <a:off x="3694092" y="1987144"/>
            <a:ext cx="8173790" cy="2797856"/>
          </a:xfrm>
          <a:prstGeom prst="rect">
            <a:avLst/>
          </a:prstGeom>
        </p:spPr>
      </p:pic>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Menu Page:</a:t>
            </a:r>
          </a:p>
        </p:txBody>
      </p:sp>
    </p:spTree>
    <p:extLst>
      <p:ext uri="{BB962C8B-B14F-4D97-AF65-F5344CB8AC3E}">
        <p14:creationId xmlns:p14="http://schemas.microsoft.com/office/powerpoint/2010/main" val="68646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 student: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577108" y="1357704"/>
            <a:ext cx="8368761" cy="4139204"/>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34801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Display</a:t>
            </a:r>
            <a:br>
              <a:rPr lang="en-US" sz="2600" dirty="0">
                <a:solidFill>
                  <a:srgbClr val="FFFFFF"/>
                </a:solidFill>
              </a:rPr>
            </a:br>
            <a:r>
              <a:rPr lang="en-US" sz="2600" dirty="0">
                <a:solidFill>
                  <a:srgbClr val="FFFFFF"/>
                </a:solidFill>
              </a:rPr>
              <a:t> </a:t>
            </a:r>
            <a:r>
              <a:rPr lang="en-US" sz="2600" kern="1200" dirty="0">
                <a:solidFill>
                  <a:srgbClr val="FFFFFF"/>
                </a:solidFill>
                <a:latin typeface="+mj-lt"/>
                <a:ea typeface="+mj-ea"/>
                <a:cs typeface="+mj-cs"/>
              </a:rPr>
              <a:t>student:</a:t>
            </a:r>
          </a:p>
        </p:txBody>
      </p:sp>
      <p:pic>
        <p:nvPicPr>
          <p:cNvPr id="6" name="Picture 5" descr="A computer screen shot of a black screen&#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143056"/>
            <a:ext cx="7262425" cy="457923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411272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Search</a:t>
            </a:r>
            <a:br>
              <a:rPr lang="en-US" sz="2600" dirty="0">
                <a:solidFill>
                  <a:srgbClr val="FFFFFF"/>
                </a:solidFill>
              </a:rPr>
            </a:br>
            <a:r>
              <a:rPr lang="en-US" sz="2600" dirty="0">
                <a:solidFill>
                  <a:srgbClr val="FFFFFF"/>
                </a:solidFill>
              </a:rPr>
              <a:t>student</a:t>
            </a:r>
            <a:r>
              <a:rPr lang="en-US" sz="2600" kern="1200" dirty="0">
                <a:solidFill>
                  <a:srgbClr val="FFFFFF"/>
                </a:solidFill>
                <a:latin typeface="+mj-lt"/>
                <a:ea typeface="+mj-ea"/>
                <a:cs typeface="+mj-cs"/>
              </a:rPr>
              <a: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737596"/>
            <a:ext cx="7262425" cy="339015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216457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Edit student</a:t>
            </a:r>
            <a:r>
              <a:rPr lang="en-US" sz="2600" kern="1200" dirty="0">
                <a:solidFill>
                  <a:srgbClr val="FFFFFF"/>
                </a:solidFill>
                <a:latin typeface="+mj-lt"/>
                <a:ea typeface="+mj-ea"/>
                <a:cs typeface="+mj-cs"/>
              </a:rPr>
              <a:t>:</a:t>
            </a:r>
          </a:p>
        </p:txBody>
      </p:sp>
      <p:pic>
        <p:nvPicPr>
          <p:cNvPr id="6" name="Picture 5" descr="A black screen with white text&#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947826" y="241524"/>
            <a:ext cx="6006734" cy="887311"/>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14</a:t>
            </a:fld>
            <a:endParaRPr lang="en-US">
              <a:solidFill>
                <a:srgbClr val="898989"/>
              </a:solidFill>
            </a:endParaRPr>
          </a:p>
        </p:txBody>
      </p:sp>
      <p:pic>
        <p:nvPicPr>
          <p:cNvPr id="3" name="Picture 2" descr="A screenshot of a computer program&#10;&#10;Description automatically generated">
            <a:extLst>
              <a:ext uri="{FF2B5EF4-FFF2-40B4-BE49-F238E27FC236}">
                <a16:creationId xmlns:a16="http://schemas.microsoft.com/office/drawing/2014/main" id="{786A4A41-29D5-ECE9-1126-CB7D7DA0705C}"/>
              </a:ext>
            </a:extLst>
          </p:cNvPr>
          <p:cNvPicPr>
            <a:picLocks noChangeAspect="1"/>
          </p:cNvPicPr>
          <p:nvPr/>
        </p:nvPicPr>
        <p:blipFill>
          <a:blip r:embed="rId3"/>
          <a:stretch>
            <a:fillRect/>
          </a:stretch>
        </p:blipFill>
        <p:spPr>
          <a:xfrm>
            <a:off x="3983866" y="1188832"/>
            <a:ext cx="5973650" cy="240898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4"/>
          <a:stretch>
            <a:fillRect/>
          </a:stretch>
        </p:blipFill>
        <p:spPr>
          <a:xfrm>
            <a:off x="3983865" y="3691857"/>
            <a:ext cx="5973651" cy="2661807"/>
          </a:xfrm>
          <a:prstGeom prst="rect">
            <a:avLst/>
          </a:prstGeom>
        </p:spPr>
      </p:pic>
    </p:spTree>
    <p:extLst>
      <p:ext uri="{BB962C8B-B14F-4D97-AF65-F5344CB8AC3E}">
        <p14:creationId xmlns:p14="http://schemas.microsoft.com/office/powerpoint/2010/main" val="52171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Delete student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15</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83358" y="2610299"/>
            <a:ext cx="8109397" cy="1487151"/>
          </a:xfrm>
          <a:prstGeom prst="rect">
            <a:avLst/>
          </a:prstGeom>
        </p:spPr>
      </p:pic>
    </p:spTree>
    <p:extLst>
      <p:ext uri="{BB962C8B-B14F-4D97-AF65-F5344CB8AC3E}">
        <p14:creationId xmlns:p14="http://schemas.microsoft.com/office/powerpoint/2010/main" val="393799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Exit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16</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22398" y="1955625"/>
            <a:ext cx="8027401" cy="2946755"/>
          </a:xfrm>
          <a:prstGeom prst="rect">
            <a:avLst/>
          </a:prstGeom>
        </p:spPr>
      </p:pic>
    </p:spTree>
    <p:extLst>
      <p:ext uri="{BB962C8B-B14F-4D97-AF65-F5344CB8AC3E}">
        <p14:creationId xmlns:p14="http://schemas.microsoft.com/office/powerpoint/2010/main" val="224249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C0383198-392F-CD5F-D9BC-DE5E93397225}"/>
              </a:ext>
            </a:extLst>
          </p:cNvPr>
          <p:cNvPicPr>
            <a:picLocks noChangeAspect="1"/>
          </p:cNvPicPr>
          <p:nvPr/>
        </p:nvPicPr>
        <p:blipFill rotWithShape="1">
          <a:blip r:embed="rId2"/>
          <a:srcRect l="11507" t="9091" r="2384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A12526-EEEC-6044-37F6-48A40DB2A1BB}"/>
              </a:ext>
            </a:extLst>
          </p:cNvPr>
          <p:cNvSpPr>
            <a:spLocks noGrp="1"/>
          </p:cNvSpPr>
          <p:nvPr>
            <p:ph type="title"/>
          </p:nvPr>
        </p:nvSpPr>
        <p:spPr>
          <a:xfrm>
            <a:off x="371094" y="1161288"/>
            <a:ext cx="3438144" cy="1124712"/>
          </a:xfrm>
        </p:spPr>
        <p:txBody>
          <a:bodyPr anchor="b">
            <a:normAutofit/>
          </a:bodyPr>
          <a:lstStyle/>
          <a:p>
            <a:r>
              <a:rPr lang="en-GB" sz="3400" dirty="0">
                <a:solidFill>
                  <a:schemeClr val="bg1"/>
                </a:solidFill>
                <a:cs typeface="Calibri Light"/>
              </a:rPr>
              <a:t>Future enhancements</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AAFA0F-7A6C-7C2C-9C21-6EDF08F92A36}"/>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GB" sz="1600" dirty="0">
                <a:solidFill>
                  <a:schemeClr val="bg1"/>
                </a:solidFill>
                <a:cs typeface="Calibri" panose="020F0502020204030204"/>
              </a:rPr>
              <a:t>We are looking further on improving the following aspects and features of the software in the future :</a:t>
            </a:r>
          </a:p>
          <a:p>
            <a:pPr marL="514350" indent="-514350">
              <a:buAutoNum type="alphaLcPeriod"/>
            </a:pPr>
            <a:r>
              <a:rPr lang="en-GB" sz="1600" dirty="0">
                <a:solidFill>
                  <a:schemeClr val="bg1"/>
                </a:solidFill>
                <a:cs typeface="Calibri" panose="020F0502020204030204"/>
              </a:rPr>
              <a:t>user-interface and graphics.</a:t>
            </a:r>
          </a:p>
          <a:p>
            <a:pPr marL="514350" indent="-514350">
              <a:buAutoNum type="alphaLcPeriod"/>
            </a:pPr>
            <a:r>
              <a:rPr lang="en-GB" sz="1600" dirty="0">
                <a:solidFill>
                  <a:schemeClr val="bg1"/>
                </a:solidFill>
                <a:cs typeface="Calibri" panose="020F0502020204030204"/>
              </a:rPr>
              <a:t>Automatic report generation.</a:t>
            </a:r>
          </a:p>
          <a:p>
            <a:pPr marL="514350" indent="-514350">
              <a:buAutoNum type="alphaLcPeriod"/>
            </a:pPr>
            <a:r>
              <a:rPr lang="en-GB" sz="1600" dirty="0">
                <a:solidFill>
                  <a:schemeClr val="bg1"/>
                </a:solidFill>
                <a:cs typeface="Calibri" panose="020F0502020204030204"/>
              </a:rPr>
              <a:t>Keeping track of attendance and so on.</a:t>
            </a:r>
          </a:p>
        </p:txBody>
      </p:sp>
      <p:sp>
        <p:nvSpPr>
          <p:cNvPr id="4" name="Footer Placeholder 3">
            <a:extLst>
              <a:ext uri="{FF2B5EF4-FFF2-40B4-BE49-F238E27FC236}">
                <a16:creationId xmlns:a16="http://schemas.microsoft.com/office/drawing/2014/main" id="{F15E84DF-666F-6B55-568C-4CBE2CA766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bg1"/>
                </a:solidFill>
              </a:rPr>
              <a:t>The student management system</a:t>
            </a:r>
          </a:p>
        </p:txBody>
      </p:sp>
      <p:sp>
        <p:nvSpPr>
          <p:cNvPr id="5" name="Slide Number Placeholder 4">
            <a:extLst>
              <a:ext uri="{FF2B5EF4-FFF2-40B4-BE49-F238E27FC236}">
                <a16:creationId xmlns:a16="http://schemas.microsoft.com/office/drawing/2014/main" id="{F907CDAD-BE64-E834-EA8A-8E2264FFA931}"/>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bg1"/>
                </a:solidFill>
              </a:rPr>
              <a:pPr>
                <a:spcAft>
                  <a:spcPts val="600"/>
                </a:spcAft>
              </a:pPr>
              <a:t>17</a:t>
            </a:fld>
            <a:endParaRPr lang="en-GB">
              <a:solidFill>
                <a:schemeClr val="bg1"/>
              </a:solidFill>
            </a:endParaRPr>
          </a:p>
        </p:txBody>
      </p:sp>
    </p:spTree>
    <p:extLst>
      <p:ext uri="{BB962C8B-B14F-4D97-AF65-F5344CB8AC3E}">
        <p14:creationId xmlns:p14="http://schemas.microsoft.com/office/powerpoint/2010/main" val="248780781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EB13D-C010-ECE9-47D5-6B70715AFDB3}"/>
              </a:ext>
            </a:extLst>
          </p:cNvPr>
          <p:cNvSpPr>
            <a:spLocks noGrp="1"/>
          </p:cNvSpPr>
          <p:nvPr>
            <p:ph type="title"/>
          </p:nvPr>
        </p:nvSpPr>
        <p:spPr>
          <a:xfrm>
            <a:off x="640080" y="325369"/>
            <a:ext cx="4368602" cy="1956841"/>
          </a:xfrm>
        </p:spPr>
        <p:txBody>
          <a:bodyPr anchor="b">
            <a:normAutofit/>
          </a:bodyPr>
          <a:lstStyle/>
          <a:p>
            <a:r>
              <a:rPr lang="en-GB" sz="3400" dirty="0">
                <a:cs typeface="Calibri Light"/>
              </a:rPr>
              <a:t>Limitations</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703B06-0485-B3B9-03AA-1E1307F4DDEF}"/>
              </a:ext>
            </a:extLst>
          </p:cNvPr>
          <p:cNvSpPr>
            <a:spLocks noGrp="1"/>
          </p:cNvSpPr>
          <p:nvPr>
            <p:ph idx="1"/>
          </p:nvPr>
        </p:nvSpPr>
        <p:spPr>
          <a:xfrm>
            <a:off x="640080" y="2872899"/>
            <a:ext cx="4243589" cy="3320668"/>
          </a:xfrm>
        </p:spPr>
        <p:txBody>
          <a:bodyPr vert="horz" lIns="91440" tIns="45720" rIns="91440" bIns="45720" rtlCol="0" anchor="t">
            <a:normAutofit/>
          </a:bodyPr>
          <a:lstStyle/>
          <a:p>
            <a:pPr marL="285750" indent="-285750"/>
            <a:r>
              <a:rPr lang="en-GB" sz="1600" dirty="0">
                <a:cs typeface="Calibri"/>
              </a:rPr>
              <a:t>Due to the lack of proper functionality in c language , this project could not reach its full potential and has left some limitations like :</a:t>
            </a:r>
            <a:endParaRPr lang="en-US" sz="1600" dirty="0">
              <a:cs typeface="Calibri"/>
            </a:endParaRPr>
          </a:p>
          <a:p>
            <a:pPr marL="342900" indent="171450">
              <a:buAutoNum type="arabicPeriod"/>
            </a:pPr>
            <a:r>
              <a:rPr lang="en-GB" sz="1600" dirty="0">
                <a:cs typeface="Calibri"/>
              </a:rPr>
              <a:t>  No connection to the cloud storage.</a:t>
            </a:r>
          </a:p>
          <a:p>
            <a:pPr marL="342900" indent="171450">
              <a:buAutoNum type="arabicPeriod"/>
            </a:pPr>
            <a:r>
              <a:rPr lang="en-GB" sz="1600" dirty="0">
                <a:cs typeface="Calibri"/>
              </a:rPr>
              <a:t>  Monotonous user interface.</a:t>
            </a:r>
          </a:p>
        </p:txBody>
      </p:sp>
      <p:pic>
        <p:nvPicPr>
          <p:cNvPr id="15" name="Picture 14" descr="A person running with a briefcase&#10;&#10;Description automatically generated">
            <a:extLst>
              <a:ext uri="{FF2B5EF4-FFF2-40B4-BE49-F238E27FC236}">
                <a16:creationId xmlns:a16="http://schemas.microsoft.com/office/drawing/2014/main" id="{4B90D86F-A9ED-4FEF-5E7D-4DA902493B5B}"/>
              </a:ext>
            </a:extLst>
          </p:cNvPr>
          <p:cNvPicPr>
            <a:picLocks noChangeAspect="1"/>
          </p:cNvPicPr>
          <p:nvPr/>
        </p:nvPicPr>
        <p:blipFill rotWithShape="1">
          <a:blip r:embed="rId2"/>
          <a:srcRect t="232" b="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11AAE00E-553B-3772-A16F-F05A404FAEF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The student management system</a:t>
            </a:r>
          </a:p>
        </p:txBody>
      </p:sp>
      <p:sp>
        <p:nvSpPr>
          <p:cNvPr id="5" name="Slide Number Placeholder 4">
            <a:extLst>
              <a:ext uri="{FF2B5EF4-FFF2-40B4-BE49-F238E27FC236}">
                <a16:creationId xmlns:a16="http://schemas.microsoft.com/office/drawing/2014/main" id="{5221D04C-2263-0677-027A-0F0004818A2E}"/>
              </a:ext>
            </a:extLst>
          </p:cNvPr>
          <p:cNvSpPr>
            <a:spLocks noGrp="1"/>
          </p:cNvSpPr>
          <p:nvPr>
            <p:ph type="sldNum" sz="quarter" idx="12"/>
          </p:nvPr>
        </p:nvSpPr>
        <p:spPr>
          <a:xfrm>
            <a:off x="10439400" y="6356350"/>
            <a:ext cx="914400" cy="365125"/>
          </a:xfrm>
        </p:spPr>
        <p:txBody>
          <a:bodyPr>
            <a:normAutofit/>
          </a:bodyPr>
          <a:lstStyle/>
          <a:p>
            <a:pPr>
              <a:spcAft>
                <a:spcPts val="600"/>
              </a:spcAft>
            </a:pPr>
            <a:fld id="{48F63A3B-78C7-47BE-AE5E-E10140E04643}"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11529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F9EFDC-9DCF-0FCA-6BAB-F00C84F4B809}"/>
              </a:ext>
            </a:extLst>
          </p:cNvPr>
          <p:cNvSpPr>
            <a:spLocks noGrp="1"/>
          </p:cNvSpPr>
          <p:nvPr>
            <p:ph type="title"/>
          </p:nvPr>
        </p:nvSpPr>
        <p:spPr>
          <a:xfrm>
            <a:off x="1371597" y="348865"/>
            <a:ext cx="10044023" cy="877729"/>
          </a:xfrm>
        </p:spPr>
        <p:txBody>
          <a:bodyPr anchor="ctr">
            <a:normAutofit/>
          </a:bodyPr>
          <a:lstStyle/>
          <a:p>
            <a:r>
              <a:rPr lang="en-GB" sz="3400" dirty="0">
                <a:solidFill>
                  <a:srgbClr val="FFFFFF"/>
                </a:solidFill>
                <a:ea typeface="Calibri Light"/>
                <a:cs typeface="Calibri Light"/>
              </a:rPr>
              <a:t>User benefits</a:t>
            </a:r>
            <a:endParaRPr lang="en-GB" sz="3400" dirty="0">
              <a:solidFill>
                <a:srgbClr val="FFFFFF"/>
              </a:solidFill>
              <a:cs typeface="Calibri Light"/>
            </a:endParaRPr>
          </a:p>
        </p:txBody>
      </p:sp>
      <p:pic>
        <p:nvPicPr>
          <p:cNvPr id="4" name="Content Placeholder 3" descr="Map with pin with solid fill">
            <a:extLst>
              <a:ext uri="{FF2B5EF4-FFF2-40B4-BE49-F238E27FC236}">
                <a16:creationId xmlns:a16="http://schemas.microsoft.com/office/drawing/2014/main" id="{20856F2C-812C-5DC0-D3B0-4A3357CDAA1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088303" y="2112579"/>
            <a:ext cx="766043" cy="766043"/>
          </a:xfrm>
        </p:spPr>
      </p:pic>
      <p:sp>
        <p:nvSpPr>
          <p:cNvPr id="13" name="Footer Placeholder 12">
            <a:extLst>
              <a:ext uri="{FF2B5EF4-FFF2-40B4-BE49-F238E27FC236}">
                <a16:creationId xmlns:a16="http://schemas.microsoft.com/office/drawing/2014/main" id="{2D2E4ED0-51FB-A5AC-6EB8-E82ACFF5E117}"/>
              </a:ext>
            </a:extLst>
          </p:cNvPr>
          <p:cNvSpPr>
            <a:spLocks noGrp="1"/>
          </p:cNvSpPr>
          <p:nvPr>
            <p:ph type="ftr" sz="quarter" idx="11"/>
          </p:nvPr>
        </p:nvSpPr>
        <p:spPr>
          <a:xfrm>
            <a:off x="4000903" y="5999499"/>
            <a:ext cx="3447193" cy="305885"/>
          </a:xfrm>
        </p:spPr>
        <p:txBody>
          <a:bodyPr/>
          <a:lstStyle/>
          <a:p>
            <a:pPr defTabSz="759684">
              <a:spcAft>
                <a:spcPts val="744"/>
              </a:spcAft>
            </a:pPr>
            <a:r>
              <a:rPr lang="en-GB" sz="997" kern="1200">
                <a:solidFill>
                  <a:schemeClr val="tx1">
                    <a:tint val="75000"/>
                  </a:schemeClr>
                </a:solidFill>
                <a:latin typeface="+mn-lt"/>
                <a:ea typeface="+mn-ea"/>
                <a:cs typeface="+mn-cs"/>
              </a:rPr>
              <a:t>The student management system</a:t>
            </a:r>
            <a:endParaRPr lang="en-GB"/>
          </a:p>
        </p:txBody>
      </p:sp>
      <p:sp>
        <p:nvSpPr>
          <p:cNvPr id="12" name="Slide Number Placeholder 11">
            <a:extLst>
              <a:ext uri="{FF2B5EF4-FFF2-40B4-BE49-F238E27FC236}">
                <a16:creationId xmlns:a16="http://schemas.microsoft.com/office/drawing/2014/main" id="{746A0CA1-B9D6-E410-52EB-5A5190419A3D}"/>
              </a:ext>
            </a:extLst>
          </p:cNvPr>
          <p:cNvSpPr>
            <a:spLocks noGrp="1"/>
          </p:cNvSpPr>
          <p:nvPr>
            <p:ph type="sldNum" sz="quarter" idx="12"/>
          </p:nvPr>
        </p:nvSpPr>
        <p:spPr>
          <a:xfrm>
            <a:off x="7831117" y="5999499"/>
            <a:ext cx="2298129" cy="305885"/>
          </a:xfrm>
        </p:spPr>
        <p:txBody>
          <a:bodyPr/>
          <a:lstStyle/>
          <a:p>
            <a:pPr defTabSz="759684">
              <a:spcAft>
                <a:spcPts val="744"/>
              </a:spcAft>
            </a:pPr>
            <a:fld id="{330EA680-D336-4FF7-8B7A-9848BB0A1C32}" type="slidenum">
              <a:rPr lang="en-GB" sz="997" kern="1200">
                <a:solidFill>
                  <a:schemeClr val="tx1">
                    <a:tint val="75000"/>
                  </a:schemeClr>
                </a:solidFill>
                <a:latin typeface="+mn-lt"/>
                <a:ea typeface="+mn-ea"/>
                <a:cs typeface="+mn-cs"/>
              </a:rPr>
              <a:pPr defTabSz="759684">
                <a:spcAft>
                  <a:spcPts val="744"/>
                </a:spcAft>
              </a:pPr>
              <a:t>19</a:t>
            </a:fld>
            <a:endParaRPr lang="en-GB"/>
          </a:p>
        </p:txBody>
      </p:sp>
      <p:sp>
        <p:nvSpPr>
          <p:cNvPr id="5" name="TextBox 4">
            <a:extLst>
              <a:ext uri="{FF2B5EF4-FFF2-40B4-BE49-F238E27FC236}">
                <a16:creationId xmlns:a16="http://schemas.microsoft.com/office/drawing/2014/main" id="{DCB2DDA9-EF2B-1C1A-3FC0-4AA9CE39A1E0}"/>
              </a:ext>
            </a:extLst>
          </p:cNvPr>
          <p:cNvSpPr txBox="1"/>
          <p:nvPr/>
        </p:nvSpPr>
        <p:spPr>
          <a:xfrm>
            <a:off x="3119175" y="2422854"/>
            <a:ext cx="17137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 1.Easy navigation</a:t>
            </a:r>
            <a:endParaRPr lang="en-GB" sz="1600" dirty="0">
              <a:cs typeface="Calibri"/>
            </a:endParaRPr>
          </a:p>
        </p:txBody>
      </p:sp>
      <p:pic>
        <p:nvPicPr>
          <p:cNvPr id="6" name="Graphic 5" descr="Stopwatch with solid fill">
            <a:extLst>
              <a:ext uri="{FF2B5EF4-FFF2-40B4-BE49-F238E27FC236}">
                <a16:creationId xmlns:a16="http://schemas.microsoft.com/office/drawing/2014/main" id="{EE951AA8-A948-AF71-4EF8-4C1E6367E0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0640" y="3101137"/>
            <a:ext cx="766043" cy="766043"/>
          </a:xfrm>
          <a:prstGeom prst="rect">
            <a:avLst/>
          </a:prstGeom>
        </p:spPr>
      </p:pic>
      <p:sp>
        <p:nvSpPr>
          <p:cNvPr id="7" name="TextBox 6">
            <a:extLst>
              <a:ext uri="{FF2B5EF4-FFF2-40B4-BE49-F238E27FC236}">
                <a16:creationId xmlns:a16="http://schemas.microsoft.com/office/drawing/2014/main" id="{84495A4D-7C88-C9B2-1D9A-669CECE58F69}"/>
              </a:ext>
            </a:extLst>
          </p:cNvPr>
          <p:cNvSpPr txBox="1"/>
          <p:nvPr/>
        </p:nvSpPr>
        <p:spPr>
          <a:xfrm>
            <a:off x="3119322" y="3389753"/>
            <a:ext cx="12821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2.Saves time</a:t>
            </a:r>
            <a:endParaRPr lang="en-GB" sz="1600">
              <a:cs typeface="Calibri"/>
            </a:endParaRPr>
          </a:p>
        </p:txBody>
      </p:sp>
      <p:pic>
        <p:nvPicPr>
          <p:cNvPr id="8" name="Graphic 7" descr="Lock with solid fill">
            <a:extLst>
              <a:ext uri="{FF2B5EF4-FFF2-40B4-BE49-F238E27FC236}">
                <a16:creationId xmlns:a16="http://schemas.microsoft.com/office/drawing/2014/main" id="{178B93DF-C54C-9A47-73B5-E9ABE7304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0641" y="4072180"/>
            <a:ext cx="766043" cy="766043"/>
          </a:xfrm>
          <a:prstGeom prst="rect">
            <a:avLst/>
          </a:prstGeom>
        </p:spPr>
      </p:pic>
      <p:sp>
        <p:nvSpPr>
          <p:cNvPr id="9" name="TextBox 8">
            <a:extLst>
              <a:ext uri="{FF2B5EF4-FFF2-40B4-BE49-F238E27FC236}">
                <a16:creationId xmlns:a16="http://schemas.microsoft.com/office/drawing/2014/main" id="{E2D8C2EA-AEFD-74C2-FAF6-4CC8460CAA62}"/>
              </a:ext>
            </a:extLst>
          </p:cNvPr>
          <p:cNvSpPr txBox="1"/>
          <p:nvPr/>
        </p:nvSpPr>
        <p:spPr>
          <a:xfrm>
            <a:off x="3171022" y="4372032"/>
            <a:ext cx="16438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3.Data security</a:t>
            </a:r>
            <a:endParaRPr lang="en-GB" sz="1600" dirty="0">
              <a:cs typeface="Calibri"/>
            </a:endParaRPr>
          </a:p>
        </p:txBody>
      </p:sp>
      <p:pic>
        <p:nvPicPr>
          <p:cNvPr id="10" name="Graphic 9" descr="Marker with solid fill">
            <a:extLst>
              <a:ext uri="{FF2B5EF4-FFF2-40B4-BE49-F238E27FC236}">
                <a16:creationId xmlns:a16="http://schemas.microsoft.com/office/drawing/2014/main" id="{842E0AC5-784D-BA5F-1739-C3E9976A6C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695" y="5160103"/>
            <a:ext cx="766043" cy="766043"/>
          </a:xfrm>
          <a:prstGeom prst="rect">
            <a:avLst/>
          </a:prstGeom>
        </p:spPr>
      </p:pic>
      <p:sp>
        <p:nvSpPr>
          <p:cNvPr id="11" name="TextBox 10">
            <a:extLst>
              <a:ext uri="{FF2B5EF4-FFF2-40B4-BE49-F238E27FC236}">
                <a16:creationId xmlns:a16="http://schemas.microsoft.com/office/drawing/2014/main" id="{66D7D635-FDB5-95D9-0267-F243FB7B0C4C}"/>
              </a:ext>
            </a:extLst>
          </p:cNvPr>
          <p:cNvSpPr txBox="1"/>
          <p:nvPr/>
        </p:nvSpPr>
        <p:spPr>
          <a:xfrm>
            <a:off x="3121570" y="5392523"/>
            <a:ext cx="22981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4.Performance tracking</a:t>
            </a:r>
            <a:endParaRPr lang="en-GB" sz="1600" dirty="0">
              <a:cs typeface="Calibri"/>
            </a:endParaRPr>
          </a:p>
        </p:txBody>
      </p:sp>
    </p:spTree>
    <p:extLst>
      <p:ext uri="{BB962C8B-B14F-4D97-AF65-F5344CB8AC3E}">
        <p14:creationId xmlns:p14="http://schemas.microsoft.com/office/powerpoint/2010/main" val="3358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53876-87AB-7DA7-EC52-88E4BEBB0B9C}"/>
              </a:ext>
            </a:extLst>
          </p:cNvPr>
          <p:cNvSpPr>
            <a:spLocks noGrp="1"/>
          </p:cNvSpPr>
          <p:nvPr>
            <p:ph type="title"/>
          </p:nvPr>
        </p:nvSpPr>
        <p:spPr>
          <a:xfrm>
            <a:off x="6234865" y="568517"/>
            <a:ext cx="5248221" cy="1067209"/>
          </a:xfrm>
        </p:spPr>
        <p:txBody>
          <a:bodyPr>
            <a:normAutofit/>
          </a:bodyPr>
          <a:lstStyle/>
          <a:p>
            <a:r>
              <a:rPr lang="en-GB" sz="3400" dirty="0">
                <a:solidFill>
                  <a:schemeClr val="bg1"/>
                </a:solidFill>
                <a:cs typeface="Calibri Light"/>
              </a:rPr>
              <a:t>Map of the showcase</a:t>
            </a:r>
          </a:p>
        </p:txBody>
      </p:sp>
      <p:pic>
        <p:nvPicPr>
          <p:cNvPr id="5" name="Picture 4" descr="Colourful pins connected with a thread">
            <a:extLst>
              <a:ext uri="{FF2B5EF4-FFF2-40B4-BE49-F238E27FC236}">
                <a16:creationId xmlns:a16="http://schemas.microsoft.com/office/drawing/2014/main" id="{7B100D9A-D69E-01DC-74C6-DDC9B386B65D}"/>
              </a:ext>
            </a:extLst>
          </p:cNvPr>
          <p:cNvPicPr>
            <a:picLocks noChangeAspect="1"/>
          </p:cNvPicPr>
          <p:nvPr/>
        </p:nvPicPr>
        <p:blipFill rotWithShape="1">
          <a:blip r:embed="rId2"/>
          <a:srcRect l="7796" r="25455"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0" name="Group 19">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aphicFrame>
        <p:nvGraphicFramePr>
          <p:cNvPr id="31" name="Content Placeholder 2">
            <a:extLst>
              <a:ext uri="{FF2B5EF4-FFF2-40B4-BE49-F238E27FC236}">
                <a16:creationId xmlns:a16="http://schemas.microsoft.com/office/drawing/2014/main" id="{550D2BF2-3A19-8C3C-3327-2F3EEEE82A99}"/>
              </a:ext>
            </a:extLst>
          </p:cNvPr>
          <p:cNvGraphicFramePr>
            <a:graphicFrameLocks noGrp="1"/>
          </p:cNvGraphicFramePr>
          <p:nvPr>
            <p:ph idx="1"/>
            <p:extLst>
              <p:ext uri="{D42A27DB-BD31-4B8C-83A1-F6EECF244321}">
                <p14:modId xmlns:p14="http://schemas.microsoft.com/office/powerpoint/2010/main" val="2369087386"/>
              </p:ext>
            </p:extLst>
          </p:nvPr>
        </p:nvGraphicFramePr>
        <p:xfrm>
          <a:off x="6234868" y="1820369"/>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Slide Number Placeholder 3">
            <a:extLst>
              <a:ext uri="{FF2B5EF4-FFF2-40B4-BE49-F238E27FC236}">
                <a16:creationId xmlns:a16="http://schemas.microsoft.com/office/drawing/2014/main" id="{C55F2666-EA0C-D6FC-D61C-5A37310AC6A2}"/>
              </a:ext>
            </a:extLst>
          </p:cNvPr>
          <p:cNvSpPr>
            <a:spLocks noGrp="1"/>
          </p:cNvSpPr>
          <p:nvPr>
            <p:ph type="sldNum" sz="quarter" idx="12"/>
          </p:nvPr>
        </p:nvSpPr>
        <p:spPr/>
        <p:txBody>
          <a:bodyPr/>
          <a:lstStyle/>
          <a:p>
            <a:fld id="{48F63A3B-78C7-47BE-AE5E-E10140E04643}" type="slidenum">
              <a:rPr lang="en-US" dirty="0"/>
              <a:t>2</a:t>
            </a:fld>
            <a:endParaRPr lang="en-GB"/>
          </a:p>
        </p:txBody>
      </p:sp>
      <p:sp>
        <p:nvSpPr>
          <p:cNvPr id="6" name="Footer Placeholder 5">
            <a:extLst>
              <a:ext uri="{FF2B5EF4-FFF2-40B4-BE49-F238E27FC236}">
                <a16:creationId xmlns:a16="http://schemas.microsoft.com/office/drawing/2014/main" id="{CE2CDEC2-7213-66C1-1A83-3C3BA0E33E5C}"/>
              </a:ext>
            </a:extLst>
          </p:cNvPr>
          <p:cNvSpPr>
            <a:spLocks noGrp="1"/>
          </p:cNvSpPr>
          <p:nvPr>
            <p:ph type="ftr" sz="quarter" idx="11"/>
          </p:nvPr>
        </p:nvSpPr>
        <p:spPr/>
        <p:txBody>
          <a:bodyPr/>
          <a:lstStyle/>
          <a:p>
            <a:r>
              <a:rPr lang="en-GB"/>
              <a:t>The student management system</a:t>
            </a:r>
          </a:p>
        </p:txBody>
      </p:sp>
    </p:spTree>
    <p:extLst>
      <p:ext uri="{BB962C8B-B14F-4D97-AF65-F5344CB8AC3E}">
        <p14:creationId xmlns:p14="http://schemas.microsoft.com/office/powerpoint/2010/main" val="365828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2BC9F-D83A-ADE9-918B-FE79C7E9DAFC}"/>
              </a:ext>
            </a:extLst>
          </p:cNvPr>
          <p:cNvSpPr>
            <a:spLocks noGrp="1"/>
          </p:cNvSpPr>
          <p:nvPr>
            <p:ph type="title"/>
          </p:nvPr>
        </p:nvSpPr>
        <p:spPr>
          <a:xfrm>
            <a:off x="7255564" y="834888"/>
            <a:ext cx="4314645" cy="1268958"/>
          </a:xfrm>
        </p:spPr>
        <p:txBody>
          <a:bodyPr anchor="b">
            <a:normAutofit/>
          </a:bodyPr>
          <a:lstStyle/>
          <a:p>
            <a:r>
              <a:rPr lang="en-GB" sz="3400" dirty="0">
                <a:ea typeface="Calibri Light"/>
                <a:cs typeface="Calibri Light"/>
              </a:rPr>
              <a:t>Conclusion</a:t>
            </a:r>
            <a:endParaRPr lang="en-GB" sz="3400" dirty="0">
              <a:cs typeface="Calibri Light"/>
            </a:endParaRPr>
          </a:p>
        </p:txBody>
      </p:sp>
      <p:pic>
        <p:nvPicPr>
          <p:cNvPr id="22" name="Picture 21" descr="3D box skeletons">
            <a:extLst>
              <a:ext uri="{FF2B5EF4-FFF2-40B4-BE49-F238E27FC236}">
                <a16:creationId xmlns:a16="http://schemas.microsoft.com/office/drawing/2014/main" id="{983EA0C5-6441-562A-A4B1-06B2260E193A}"/>
              </a:ext>
            </a:extLst>
          </p:cNvPr>
          <p:cNvPicPr>
            <a:picLocks noChangeAspect="1"/>
          </p:cNvPicPr>
          <p:nvPr/>
        </p:nvPicPr>
        <p:blipFill rotWithShape="1">
          <a:blip r:embed="rId2"/>
          <a:srcRect l="20383" r="1423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9" name="Rectangle 2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281B21-BDDE-0290-3551-D552988B2865}"/>
              </a:ext>
            </a:extLst>
          </p:cNvPr>
          <p:cNvSpPr>
            <a:spLocks noGrp="1"/>
          </p:cNvSpPr>
          <p:nvPr>
            <p:ph idx="1"/>
          </p:nvPr>
        </p:nvSpPr>
        <p:spPr>
          <a:xfrm>
            <a:off x="7255563" y="2557587"/>
            <a:ext cx="4314645" cy="3717317"/>
          </a:xfrm>
        </p:spPr>
        <p:txBody>
          <a:bodyPr vert="horz" lIns="91440" tIns="45720" rIns="91440" bIns="45720" rtlCol="0" anchor="t">
            <a:normAutofit/>
          </a:bodyPr>
          <a:lstStyle/>
          <a:p>
            <a:pPr marL="0" indent="0">
              <a:buNone/>
            </a:pPr>
            <a:r>
              <a:rPr lang="en-GB" sz="1600" dirty="0">
                <a:ea typeface="Calibri"/>
                <a:cs typeface="Calibri"/>
              </a:rPr>
              <a:t>The student management system is a powerful tool that can help educational institutions manage their student data more efficiently and effectively. With the concept of file handling, powerful security, data storage capacity and easy navigation, the system has the potential to transform student data management.</a:t>
            </a:r>
          </a:p>
        </p:txBody>
      </p:sp>
      <p:sp>
        <p:nvSpPr>
          <p:cNvPr id="5" name="Footer Placeholder 4">
            <a:extLst>
              <a:ext uri="{FF2B5EF4-FFF2-40B4-BE49-F238E27FC236}">
                <a16:creationId xmlns:a16="http://schemas.microsoft.com/office/drawing/2014/main" id="{D43F93E0-0B80-8103-E100-AC1051DD6122}"/>
              </a:ext>
            </a:extLst>
          </p:cNvPr>
          <p:cNvSpPr>
            <a:spLocks noGrp="1"/>
          </p:cNvSpPr>
          <p:nvPr>
            <p:ph type="ftr" sz="quarter" idx="11"/>
          </p:nvPr>
        </p:nvSpPr>
        <p:spPr>
          <a:xfrm>
            <a:off x="7255563" y="6356350"/>
            <a:ext cx="3077157" cy="365125"/>
          </a:xfrm>
        </p:spPr>
        <p:txBody>
          <a:bodyPr>
            <a:normAutofit/>
          </a:bodyPr>
          <a:lstStyle/>
          <a:p>
            <a:pPr algn="l">
              <a:spcAft>
                <a:spcPts val="600"/>
              </a:spcAft>
            </a:pPr>
            <a:r>
              <a:rPr lang="en-GB">
                <a:solidFill>
                  <a:schemeClr val="tx1">
                    <a:lumMod val="50000"/>
                    <a:lumOff val="50000"/>
                  </a:schemeClr>
                </a:solidFill>
              </a:rPr>
              <a:t>The student management system</a:t>
            </a:r>
          </a:p>
        </p:txBody>
      </p:sp>
      <p:sp>
        <p:nvSpPr>
          <p:cNvPr id="4" name="Slide Number Placeholder 3">
            <a:extLst>
              <a:ext uri="{FF2B5EF4-FFF2-40B4-BE49-F238E27FC236}">
                <a16:creationId xmlns:a16="http://schemas.microsoft.com/office/drawing/2014/main" id="{3DDC6CB3-6D50-8D70-4835-4B84D14CF370}"/>
              </a:ext>
            </a:extLst>
          </p:cNvPr>
          <p:cNvSpPr>
            <a:spLocks noGrp="1"/>
          </p:cNvSpPr>
          <p:nvPr>
            <p:ph type="sldNum" sz="quarter" idx="12"/>
          </p:nvPr>
        </p:nvSpPr>
        <p:spPr>
          <a:xfrm>
            <a:off x="10512543" y="6356350"/>
            <a:ext cx="1039115"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20</a:t>
            </a:fld>
            <a:endParaRPr lang="en-GB">
              <a:solidFill>
                <a:schemeClr val="tx1">
                  <a:lumMod val="50000"/>
                  <a:lumOff val="50000"/>
                </a:schemeClr>
              </a:solidFill>
            </a:endParaRPr>
          </a:p>
        </p:txBody>
      </p:sp>
    </p:spTree>
    <p:extLst>
      <p:ext uri="{BB962C8B-B14F-4D97-AF65-F5344CB8AC3E}">
        <p14:creationId xmlns:p14="http://schemas.microsoft.com/office/powerpoint/2010/main" val="297823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F4F31-4BBD-F0AF-F3F6-F9CE7F6024B8}"/>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References</a:t>
            </a:r>
            <a:endParaRPr lang="en-GB">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73C8C1A-2158-63B2-6D3D-8189DDDBB4BB}"/>
              </a:ext>
            </a:extLst>
          </p:cNvPr>
          <p:cNvSpPr>
            <a:spLocks noGrp="1"/>
          </p:cNvSpPr>
          <p:nvPr>
            <p:ph idx="1"/>
          </p:nvPr>
        </p:nvSpPr>
        <p:spPr>
          <a:xfrm>
            <a:off x="4447308" y="1431528"/>
            <a:ext cx="6906491" cy="3905250"/>
          </a:xfrm>
        </p:spPr>
        <p:txBody>
          <a:bodyPr anchor="ctr">
            <a:normAutofit/>
          </a:bodyPr>
          <a:lstStyle/>
          <a:p>
            <a:r>
              <a:rPr lang="en-US" sz="1200" dirty="0">
                <a:latin typeface="Times New Roman" panose="02020603050405020304" pitchFamily="18" charset="0"/>
                <a:cs typeface="Times New Roman" panose="02020603050405020304" pitchFamily="18" charset="0"/>
              </a:rPr>
              <a:t> Open AI. “ChatGPT.” Chat.openai.com, Open AI, 30 Nov. 2022, chat.openai.com/. Accessed 2 July 2023.</a:t>
            </a:r>
          </a:p>
          <a:p>
            <a:r>
              <a:rPr lang="en-US" sz="1200" dirty="0">
                <a:latin typeface="Times New Roman" panose="02020603050405020304" pitchFamily="18" charset="0"/>
                <a:cs typeface="Times New Roman" panose="02020603050405020304" pitchFamily="18" charset="0"/>
              </a:rPr>
              <a:t>  Open AI. “ChatGPT.” Chat.openai.com, Open AI, 30 Nov. 2022, chat.openai.com/. Accessed 24 July 2023. </a:t>
            </a:r>
          </a:p>
          <a:p>
            <a:r>
              <a:rPr lang="en-US" sz="1200" dirty="0">
                <a:latin typeface="Times New Roman" panose="02020603050405020304" pitchFamily="18" charset="0"/>
                <a:cs typeface="Times New Roman" panose="02020603050405020304" pitchFamily="18" charset="0"/>
              </a:rPr>
              <a:t> Roberts, Bucky. “Thenewboston - YouTube.” Www.youtube.com, Bucky Roberts April. 2011, youtube.com/user/thenewboston. Accessed 28 July 2023. </a:t>
            </a:r>
          </a:p>
          <a:p>
            <a:r>
              <a:rPr lang="en-US" sz="1200" dirty="0">
                <a:latin typeface="Times New Roman" panose="02020603050405020304" pitchFamily="18" charset="0"/>
                <a:cs typeface="Times New Roman" panose="02020603050405020304" pitchFamily="18" charset="0"/>
              </a:rPr>
              <a:t> Jain, Sandeep. “GeeksforGeeks | a Computer Science Portal for Geeks.” GeeksforGeeks, Sandeep Jain, 27 Mar. 2023, geeksforgeeks.org. Accessed 3 Aug. 2023.</a:t>
            </a:r>
          </a:p>
          <a:p>
            <a:r>
              <a:rPr lang="en-GB" sz="1200" b="0" i="0" dirty="0">
                <a:solidFill>
                  <a:srgbClr val="000000"/>
                </a:solidFill>
                <a:effectLst/>
                <a:latin typeface="Times New Roman" panose="02020603050405020304" pitchFamily="18" charset="0"/>
              </a:rPr>
              <a:t>Help and guidance from project instructor and coordinator Mr. Deepak Khadka</a:t>
            </a:r>
            <a:r>
              <a:rPr lang="en-GB" sz="1200" dirty="0">
                <a:solidFill>
                  <a:srgbClr val="000000"/>
                </a:solidFill>
                <a:latin typeface="Times New Roman" panose="02020603050405020304" pitchFamily="18" charset="0"/>
              </a:rPr>
              <a:t>.</a:t>
            </a:r>
            <a:endParaRPr lang="en-GB" sz="1200" dirty="0"/>
          </a:p>
        </p:txBody>
      </p:sp>
      <p:sp>
        <p:nvSpPr>
          <p:cNvPr id="4" name="Footer Placeholder 3">
            <a:extLst>
              <a:ext uri="{FF2B5EF4-FFF2-40B4-BE49-F238E27FC236}">
                <a16:creationId xmlns:a16="http://schemas.microsoft.com/office/drawing/2014/main" id="{B0C7702B-EA05-C049-56CF-CF46C2FB65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The student management system</a:t>
            </a:r>
            <a:endParaRPr lang="en-US"/>
          </a:p>
        </p:txBody>
      </p:sp>
      <p:sp>
        <p:nvSpPr>
          <p:cNvPr id="5" name="Slide Number Placeholder 4">
            <a:extLst>
              <a:ext uri="{FF2B5EF4-FFF2-40B4-BE49-F238E27FC236}">
                <a16:creationId xmlns:a16="http://schemas.microsoft.com/office/drawing/2014/main" id="{1017F769-AB6A-197D-15C5-C6E426B1DB3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21</a:t>
            </a:fld>
            <a:endParaRPr lang="en-US"/>
          </a:p>
        </p:txBody>
      </p:sp>
    </p:spTree>
    <p:extLst>
      <p:ext uri="{BB962C8B-B14F-4D97-AF65-F5344CB8AC3E}">
        <p14:creationId xmlns:p14="http://schemas.microsoft.com/office/powerpoint/2010/main" val="34500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D558-D052-FE90-BB25-0A836DA537ED}"/>
              </a:ext>
            </a:extLst>
          </p:cNvPr>
          <p:cNvSpPr>
            <a:spLocks noGrp="1"/>
          </p:cNvSpPr>
          <p:nvPr>
            <p:ph type="title"/>
          </p:nvPr>
        </p:nvSpPr>
        <p:spPr>
          <a:xfrm>
            <a:off x="5297762" y="1413155"/>
            <a:ext cx="6251110" cy="699109"/>
          </a:xfrm>
        </p:spPr>
        <p:txBody>
          <a:bodyPr anchor="b">
            <a:normAutofit/>
          </a:bodyPr>
          <a:lstStyle/>
          <a:p>
            <a:r>
              <a:rPr lang="en-GB" sz="3400" dirty="0">
                <a:cs typeface="Calibri Light"/>
              </a:rPr>
              <a:t>Introduction</a:t>
            </a:r>
          </a:p>
        </p:txBody>
      </p:sp>
      <p:pic>
        <p:nvPicPr>
          <p:cNvPr id="5" name="Picture 4" descr="Abstract blurred public library with bookshelves">
            <a:extLst>
              <a:ext uri="{FF2B5EF4-FFF2-40B4-BE49-F238E27FC236}">
                <a16:creationId xmlns:a16="http://schemas.microsoft.com/office/drawing/2014/main" id="{BAF07C44-0F21-9D20-AD46-943EE4B45743}"/>
              </a:ext>
            </a:extLst>
          </p:cNvPr>
          <p:cNvPicPr>
            <a:picLocks noChangeAspect="1"/>
          </p:cNvPicPr>
          <p:nvPr/>
        </p:nvPicPr>
        <p:blipFill rotWithShape="1">
          <a:blip r:embed="rId2"/>
          <a:srcRect l="16219" r="384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6182E6-CE4F-5C90-D364-52208099163F}"/>
              </a:ext>
            </a:extLst>
          </p:cNvPr>
          <p:cNvSpPr>
            <a:spLocks noGrp="1"/>
          </p:cNvSpPr>
          <p:nvPr>
            <p:ph idx="1"/>
          </p:nvPr>
        </p:nvSpPr>
        <p:spPr>
          <a:xfrm>
            <a:off x="5297762" y="2706624"/>
            <a:ext cx="6251110" cy="1777414"/>
          </a:xfrm>
        </p:spPr>
        <p:txBody>
          <a:bodyPr vert="horz" lIns="91440" tIns="45720" rIns="91440" bIns="45720" rtlCol="0" anchor="t">
            <a:normAutofit/>
          </a:bodyPr>
          <a:lstStyle/>
          <a:p>
            <a:pPr>
              <a:buNone/>
            </a:pPr>
            <a:r>
              <a:rPr lang="en-GB" sz="1400" dirty="0">
                <a:ea typeface="+mn-lt"/>
                <a:cs typeface="+mn-lt"/>
              </a:rPr>
              <a:t>   	Welcome to our revolutionary student management system, designed to transform the way educational institutions manage student data. Our cutting-edge technology streamlines the entire process, from enrolment to graduation, making it easier than ever before. With our system, you can say goodbye to the days of sifting through endless paperwork and manually entering data into spreadsheets. Our intuitive interface allows for easy navigation and data entry, freeing up valuable time for educators to focus on what really matters - their students.</a:t>
            </a:r>
            <a:endParaRPr lang="en-GB" sz="1400" dirty="0">
              <a:cs typeface="Calibri" panose="020F0502020204030204"/>
            </a:endParaRPr>
          </a:p>
          <a:p>
            <a:pPr marL="0" indent="0">
              <a:buNone/>
            </a:pPr>
            <a:endParaRPr lang="en-GB" sz="1400" dirty="0">
              <a:cs typeface="Calibri" panose="020F0502020204030204"/>
            </a:endParaRPr>
          </a:p>
        </p:txBody>
      </p:sp>
      <p:sp>
        <p:nvSpPr>
          <p:cNvPr id="6" name="Slide Number Placeholder 5">
            <a:extLst>
              <a:ext uri="{FF2B5EF4-FFF2-40B4-BE49-F238E27FC236}">
                <a16:creationId xmlns:a16="http://schemas.microsoft.com/office/drawing/2014/main" id="{5E719C76-B1A5-451F-56F9-A8554B01CD22}"/>
              </a:ext>
            </a:extLst>
          </p:cNvPr>
          <p:cNvSpPr>
            <a:spLocks noGrp="1"/>
          </p:cNvSpPr>
          <p:nvPr>
            <p:ph type="sldNum" sz="quarter" idx="12"/>
          </p:nvPr>
        </p:nvSpPr>
        <p:spPr/>
        <p:txBody>
          <a:bodyPr/>
          <a:lstStyle/>
          <a:p>
            <a:fld id="{48F63A3B-78C7-47BE-AE5E-E10140E04643}" type="slidenum">
              <a:rPr lang="en-US" dirty="0"/>
              <a:t>3</a:t>
            </a:fld>
            <a:endParaRPr lang="en-GB"/>
          </a:p>
        </p:txBody>
      </p:sp>
      <p:sp>
        <p:nvSpPr>
          <p:cNvPr id="4" name="Footer Placeholder 3">
            <a:extLst>
              <a:ext uri="{FF2B5EF4-FFF2-40B4-BE49-F238E27FC236}">
                <a16:creationId xmlns:a16="http://schemas.microsoft.com/office/drawing/2014/main" id="{8F44D742-4157-BBF9-1E07-A0C8DDDC14FA}"/>
              </a:ext>
            </a:extLst>
          </p:cNvPr>
          <p:cNvSpPr>
            <a:spLocks noGrp="1"/>
          </p:cNvSpPr>
          <p:nvPr>
            <p:ph type="ftr" sz="quarter" idx="11"/>
          </p:nvPr>
        </p:nvSpPr>
        <p:spPr/>
        <p:txBody>
          <a:bodyPr/>
          <a:lstStyle/>
          <a:p>
            <a:r>
              <a:rPr lang="en-GB"/>
              <a:t>The student management system</a:t>
            </a:r>
          </a:p>
        </p:txBody>
      </p:sp>
    </p:spTree>
    <p:extLst>
      <p:ext uri="{BB962C8B-B14F-4D97-AF65-F5344CB8AC3E}">
        <p14:creationId xmlns:p14="http://schemas.microsoft.com/office/powerpoint/2010/main" val="152398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8A304-FB99-5A67-4D2B-5AB9202039D5}"/>
              </a:ext>
            </a:extLst>
          </p:cNvPr>
          <p:cNvSpPr>
            <a:spLocks noGrp="1"/>
          </p:cNvSpPr>
          <p:nvPr>
            <p:ph type="title"/>
          </p:nvPr>
        </p:nvSpPr>
        <p:spPr>
          <a:xfrm>
            <a:off x="841248" y="334644"/>
            <a:ext cx="10509504" cy="1076914"/>
          </a:xfrm>
        </p:spPr>
        <p:txBody>
          <a:bodyPr anchor="ctr">
            <a:normAutofit/>
          </a:bodyPr>
          <a:lstStyle/>
          <a:p>
            <a:r>
              <a:rPr lang="en-GB" sz="3400" dirty="0">
                <a:ea typeface="Calibri Light"/>
                <a:cs typeface="Calibri Light"/>
              </a:rPr>
              <a:t>Problem statement </a:t>
            </a:r>
            <a:endParaRPr lang="en-US" sz="3400" dirty="0">
              <a:cs typeface="Calibri Light"/>
            </a:endParaRP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6F2621-6FAD-BEC9-D928-37D15E2D0474}"/>
              </a:ext>
            </a:extLst>
          </p:cNvPr>
          <p:cNvSpPr>
            <a:spLocks noGrp="1"/>
          </p:cNvSpPr>
          <p:nvPr>
            <p:ph idx="1"/>
          </p:nvPr>
        </p:nvSpPr>
        <p:spPr>
          <a:xfrm>
            <a:off x="838200" y="2114908"/>
            <a:ext cx="10276045" cy="394105"/>
          </a:xfrm>
        </p:spPr>
        <p:txBody>
          <a:bodyPr vert="horz" lIns="91440" tIns="45720" rIns="91440" bIns="45720" rtlCol="0" anchor="t">
            <a:normAutofit/>
          </a:bodyPr>
          <a:lstStyle/>
          <a:p>
            <a:pPr marL="0" indent="0" defTabSz="886054">
              <a:spcBef>
                <a:spcPts val="969"/>
              </a:spcBef>
              <a:buNone/>
            </a:pPr>
            <a:r>
              <a:rPr lang="en-GB" sz="1600" kern="1200" dirty="0">
                <a:latin typeface="+mn-lt"/>
                <a:ea typeface="+mn-ea"/>
                <a:cs typeface="Calibri"/>
              </a:rPr>
              <a:t>Educational institutions face numerous challenges when it comes to manage student data manually like:</a:t>
            </a:r>
            <a:endParaRPr lang="en-GB" sz="1600" dirty="0">
              <a:ea typeface="Calibri"/>
              <a:cs typeface="Calibri"/>
            </a:endParaRPr>
          </a:p>
        </p:txBody>
      </p:sp>
      <p:sp>
        <p:nvSpPr>
          <p:cNvPr id="13" name="Footer Placeholder 12">
            <a:extLst>
              <a:ext uri="{FF2B5EF4-FFF2-40B4-BE49-F238E27FC236}">
                <a16:creationId xmlns:a16="http://schemas.microsoft.com/office/drawing/2014/main" id="{F4788ED5-49DF-8081-8C28-3FF7577E97D5}"/>
              </a:ext>
            </a:extLst>
          </p:cNvPr>
          <p:cNvSpPr>
            <a:spLocks noGrp="1"/>
          </p:cNvSpPr>
          <p:nvPr>
            <p:ph type="ftr" sz="quarter" idx="11"/>
          </p:nvPr>
        </p:nvSpPr>
        <p:spPr>
          <a:xfrm>
            <a:off x="3878624" y="5522582"/>
            <a:ext cx="4199643" cy="372654"/>
          </a:xfrm>
        </p:spPr>
        <p:txBody>
          <a:bodyPr/>
          <a:lstStyle/>
          <a:p>
            <a:pPr defTabSz="932688">
              <a:spcAft>
                <a:spcPts val="600"/>
              </a:spcAft>
            </a:pPr>
            <a:r>
              <a:rPr lang="en-GB" sz="1224" kern="1200">
                <a:solidFill>
                  <a:schemeClr val="tx1">
                    <a:tint val="75000"/>
                  </a:schemeClr>
                </a:solidFill>
                <a:latin typeface="+mn-lt"/>
                <a:ea typeface="+mn-ea"/>
                <a:cs typeface="+mn-cs"/>
              </a:rPr>
              <a:t>The student management system</a:t>
            </a:r>
            <a:endParaRPr lang="en-GB"/>
          </a:p>
        </p:txBody>
      </p:sp>
      <p:sp>
        <p:nvSpPr>
          <p:cNvPr id="9" name="Slide Number Placeholder 8">
            <a:extLst>
              <a:ext uri="{FF2B5EF4-FFF2-40B4-BE49-F238E27FC236}">
                <a16:creationId xmlns:a16="http://schemas.microsoft.com/office/drawing/2014/main" id="{BC4A3F77-BD30-6169-1FCD-AF62877F8AFE}"/>
              </a:ext>
            </a:extLst>
          </p:cNvPr>
          <p:cNvSpPr>
            <a:spLocks noGrp="1"/>
          </p:cNvSpPr>
          <p:nvPr>
            <p:ph type="sldNum" sz="quarter" idx="12"/>
          </p:nvPr>
        </p:nvSpPr>
        <p:spPr>
          <a:xfrm>
            <a:off x="8544894" y="5522582"/>
            <a:ext cx="2799762" cy="372654"/>
          </a:xfrm>
        </p:spPr>
        <p:txBody>
          <a:bodyPr/>
          <a:lstStyle/>
          <a:p>
            <a:pPr defTabSz="932688">
              <a:spcAft>
                <a:spcPts val="600"/>
              </a:spcAft>
            </a:pPr>
            <a:fld id="{330EA680-D336-4FF7-8B7A-9848BB0A1C32}" type="slidenum">
              <a:rPr lang="en-GB" sz="1224" kern="1200">
                <a:solidFill>
                  <a:schemeClr val="tx1">
                    <a:tint val="75000"/>
                  </a:schemeClr>
                </a:solidFill>
                <a:latin typeface="+mn-lt"/>
                <a:ea typeface="+mn-ea"/>
                <a:cs typeface="+mn-cs"/>
              </a:rPr>
              <a:pPr defTabSz="932688">
                <a:spcAft>
                  <a:spcPts val="600"/>
                </a:spcAft>
              </a:pPr>
              <a:t>4</a:t>
            </a:fld>
            <a:endParaRPr lang="en-GB"/>
          </a:p>
        </p:txBody>
      </p:sp>
      <p:sp>
        <p:nvSpPr>
          <p:cNvPr id="4" name="TextBox 3">
            <a:extLst>
              <a:ext uri="{FF2B5EF4-FFF2-40B4-BE49-F238E27FC236}">
                <a16:creationId xmlns:a16="http://schemas.microsoft.com/office/drawing/2014/main" id="{003592DD-8CEE-9005-2F8C-6804EA35338C}"/>
              </a:ext>
            </a:extLst>
          </p:cNvPr>
          <p:cNvSpPr txBox="1"/>
          <p:nvPr/>
        </p:nvSpPr>
        <p:spPr>
          <a:xfrm>
            <a:off x="1107215" y="4759388"/>
            <a:ext cx="18941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1.high chance of data damage</a:t>
            </a:r>
            <a:endParaRPr lang="en-GB" sz="1600" dirty="0">
              <a:cs typeface="Calibri"/>
            </a:endParaRPr>
          </a:p>
        </p:txBody>
      </p:sp>
      <p:sp>
        <p:nvSpPr>
          <p:cNvPr id="5" name="TextBox 4">
            <a:extLst>
              <a:ext uri="{FF2B5EF4-FFF2-40B4-BE49-F238E27FC236}">
                <a16:creationId xmlns:a16="http://schemas.microsoft.com/office/drawing/2014/main" id="{DFDE5CFB-891E-F552-4403-D6C1B493945A}"/>
              </a:ext>
            </a:extLst>
          </p:cNvPr>
          <p:cNvSpPr txBox="1"/>
          <p:nvPr/>
        </p:nvSpPr>
        <p:spPr>
          <a:xfrm>
            <a:off x="3931082" y="4759388"/>
            <a:ext cx="20304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2.Time consuming while searching</a:t>
            </a:r>
            <a:endParaRPr lang="en-GB" sz="1600" dirty="0">
              <a:cs typeface="Calibri"/>
            </a:endParaRPr>
          </a:p>
        </p:txBody>
      </p:sp>
      <p:sp>
        <p:nvSpPr>
          <p:cNvPr id="6" name="TextBox 5">
            <a:extLst>
              <a:ext uri="{FF2B5EF4-FFF2-40B4-BE49-F238E27FC236}">
                <a16:creationId xmlns:a16="http://schemas.microsoft.com/office/drawing/2014/main" id="{9F44D5E8-EC98-2762-4147-BEC3F93C36BC}"/>
              </a:ext>
            </a:extLst>
          </p:cNvPr>
          <p:cNvSpPr txBox="1"/>
          <p:nvPr/>
        </p:nvSpPr>
        <p:spPr>
          <a:xfrm>
            <a:off x="6298725" y="4756766"/>
            <a:ext cx="20933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3.mistakes increases mess in the record</a:t>
            </a:r>
            <a:endParaRPr lang="en-GB" sz="1600" dirty="0">
              <a:cs typeface="Calibri"/>
            </a:endParaRPr>
          </a:p>
        </p:txBody>
      </p:sp>
      <p:sp>
        <p:nvSpPr>
          <p:cNvPr id="7" name="TextBox 6">
            <a:extLst>
              <a:ext uri="{FF2B5EF4-FFF2-40B4-BE49-F238E27FC236}">
                <a16:creationId xmlns:a16="http://schemas.microsoft.com/office/drawing/2014/main" id="{531AED7B-3C02-3197-F99B-7C30ADBE0B21}"/>
              </a:ext>
            </a:extLst>
          </p:cNvPr>
          <p:cNvSpPr txBox="1"/>
          <p:nvPr/>
        </p:nvSpPr>
        <p:spPr>
          <a:xfrm>
            <a:off x="8718807" y="4811828"/>
            <a:ext cx="17787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4.limited storage</a:t>
            </a:r>
            <a:endParaRPr lang="en-GB" sz="1600" dirty="0">
              <a:cs typeface="Calibri"/>
            </a:endParaRPr>
          </a:p>
        </p:txBody>
      </p:sp>
      <p:pic>
        <p:nvPicPr>
          <p:cNvPr id="8" name="Graphic 7" descr="Hourglass Finished with solid fill">
            <a:extLst>
              <a:ext uri="{FF2B5EF4-FFF2-40B4-BE49-F238E27FC236}">
                <a16:creationId xmlns:a16="http://schemas.microsoft.com/office/drawing/2014/main" id="{1CE92A19-D112-24C0-75FF-A73023686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8938" y="3748879"/>
            <a:ext cx="893569" cy="893569"/>
          </a:xfrm>
          <a:prstGeom prst="rect">
            <a:avLst/>
          </a:prstGeom>
        </p:spPr>
      </p:pic>
      <p:pic>
        <p:nvPicPr>
          <p:cNvPr id="10" name="Graphic 9" descr="Database with solid fill">
            <a:extLst>
              <a:ext uri="{FF2B5EF4-FFF2-40B4-BE49-F238E27FC236}">
                <a16:creationId xmlns:a16="http://schemas.microsoft.com/office/drawing/2014/main" id="{00DACF35-0703-FEF2-1957-49F832C924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0445" y="4042540"/>
            <a:ext cx="610396" cy="599908"/>
          </a:xfrm>
          <a:prstGeom prst="rect">
            <a:avLst/>
          </a:prstGeom>
        </p:spPr>
      </p:pic>
      <p:pic>
        <p:nvPicPr>
          <p:cNvPr id="11" name="Graphic 10" descr="No sign with solid fill">
            <a:extLst>
              <a:ext uri="{FF2B5EF4-FFF2-40B4-BE49-F238E27FC236}">
                <a16:creationId xmlns:a16="http://schemas.microsoft.com/office/drawing/2014/main" id="{9CD2C205-1205-E72F-F9EB-F85499B640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9668" y="3743513"/>
            <a:ext cx="1113815" cy="1145278"/>
          </a:xfrm>
          <a:prstGeom prst="rect">
            <a:avLst/>
          </a:prstGeom>
        </p:spPr>
      </p:pic>
      <p:pic>
        <p:nvPicPr>
          <p:cNvPr id="12" name="Graphic 11" descr="Fire with solid fill">
            <a:extLst>
              <a:ext uri="{FF2B5EF4-FFF2-40B4-BE49-F238E27FC236}">
                <a16:creationId xmlns:a16="http://schemas.microsoft.com/office/drawing/2014/main" id="{4B20C310-1DA8-0B9A-5B0E-B1CBAC2EED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1660" y="3753536"/>
            <a:ext cx="893569" cy="893569"/>
          </a:xfrm>
          <a:prstGeom prst="rect">
            <a:avLst/>
          </a:prstGeom>
        </p:spPr>
      </p:pic>
      <p:pic>
        <p:nvPicPr>
          <p:cNvPr id="14" name="Graphic 13" descr="Document with solid fill">
            <a:extLst>
              <a:ext uri="{FF2B5EF4-FFF2-40B4-BE49-F238E27FC236}">
                <a16:creationId xmlns:a16="http://schemas.microsoft.com/office/drawing/2014/main" id="{8F8B2E90-81FA-9FEE-D31C-5F3B44CA2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0180" y="3748879"/>
            <a:ext cx="893569" cy="893569"/>
          </a:xfrm>
          <a:prstGeom prst="rect">
            <a:avLst/>
          </a:prstGeom>
        </p:spPr>
      </p:pic>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92FE6C87-A6D8-1951-3EE9-ADC689AC60C4}"/>
                  </a:ext>
                </a:extLst>
              </p14:cNvPr>
              <p14:cNvContentPartPr/>
              <p14:nvPr/>
            </p14:nvContentPartPr>
            <p14:xfrm>
              <a:off x="6993549" y="4056699"/>
              <a:ext cx="226137" cy="447066"/>
            </p14:xfrm>
          </p:contentPart>
        </mc:Choice>
        <mc:Fallback xmlns="">
          <p:pic>
            <p:nvPicPr>
              <p:cNvPr id="18" name="Ink 17">
                <a:extLst>
                  <a:ext uri="{FF2B5EF4-FFF2-40B4-BE49-F238E27FC236}">
                    <a16:creationId xmlns:a16="http://schemas.microsoft.com/office/drawing/2014/main" id="{92FE6C87-A6D8-1951-3EE9-ADC689AC60C4}"/>
                  </a:ext>
                </a:extLst>
              </p:cNvPr>
              <p:cNvPicPr/>
              <p:nvPr/>
            </p:nvPicPr>
            <p:blipFill>
              <a:blip r:embed="rId13"/>
              <a:stretch>
                <a:fillRect/>
              </a:stretch>
            </p:blipFill>
            <p:spPr>
              <a:xfrm>
                <a:off x="6975602" y="4038701"/>
                <a:ext cx="261673" cy="4827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CA16EB5-290D-00B0-51A3-EC79864EF567}"/>
                  </a:ext>
                </a:extLst>
              </p14:cNvPr>
              <p14:cNvContentPartPr/>
              <p14:nvPr/>
            </p14:nvContentPartPr>
            <p14:xfrm>
              <a:off x="7001983" y="4098651"/>
              <a:ext cx="127907" cy="336608"/>
            </p14:xfrm>
          </p:contentPart>
        </mc:Choice>
        <mc:Fallback xmlns="">
          <p:pic>
            <p:nvPicPr>
              <p:cNvPr id="19" name="Ink 18">
                <a:extLst>
                  <a:ext uri="{FF2B5EF4-FFF2-40B4-BE49-F238E27FC236}">
                    <a16:creationId xmlns:a16="http://schemas.microsoft.com/office/drawing/2014/main" id="{CCA16EB5-290D-00B0-51A3-EC79864EF567}"/>
                  </a:ext>
                </a:extLst>
              </p:cNvPr>
              <p:cNvPicPr/>
              <p:nvPr/>
            </p:nvPicPr>
            <p:blipFill>
              <a:blip r:embed="rId15"/>
              <a:stretch>
                <a:fillRect/>
              </a:stretch>
            </p:blipFill>
            <p:spPr>
              <a:xfrm>
                <a:off x="6984069" y="4080670"/>
                <a:ext cx="163377" cy="37221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27146DC-7D96-0405-395B-477209FF8073}"/>
                  </a:ext>
                </a:extLst>
              </p14:cNvPr>
              <p14:cNvContentPartPr/>
              <p14:nvPr/>
            </p14:nvContentPartPr>
            <p14:xfrm>
              <a:off x="6920133" y="4195290"/>
              <a:ext cx="217577" cy="271476"/>
            </p14:xfrm>
          </p:contentPart>
        </mc:Choice>
        <mc:Fallback xmlns="">
          <p:pic>
            <p:nvPicPr>
              <p:cNvPr id="20" name="Ink 19">
                <a:extLst>
                  <a:ext uri="{FF2B5EF4-FFF2-40B4-BE49-F238E27FC236}">
                    <a16:creationId xmlns:a16="http://schemas.microsoft.com/office/drawing/2014/main" id="{227146DC-7D96-0405-395B-477209FF8073}"/>
                  </a:ext>
                </a:extLst>
              </p:cNvPr>
              <p:cNvPicPr/>
              <p:nvPr/>
            </p:nvPicPr>
            <p:blipFill>
              <a:blip r:embed="rId17"/>
              <a:stretch>
                <a:fillRect/>
              </a:stretch>
            </p:blipFill>
            <p:spPr>
              <a:xfrm>
                <a:off x="6902181" y="4177311"/>
                <a:ext cx="253122" cy="30707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A9EFDCD4-AD2B-64AD-181B-A77CAF9D9E3C}"/>
                  </a:ext>
                </a:extLst>
              </p14:cNvPr>
              <p14:cNvContentPartPr/>
              <p14:nvPr/>
            </p14:nvContentPartPr>
            <p14:xfrm>
              <a:off x="7122977" y="4203529"/>
              <a:ext cx="111792" cy="305336"/>
            </p14:xfrm>
          </p:contentPart>
        </mc:Choice>
        <mc:Fallback xmlns="">
          <p:pic>
            <p:nvPicPr>
              <p:cNvPr id="21" name="Ink 20">
                <a:extLst>
                  <a:ext uri="{FF2B5EF4-FFF2-40B4-BE49-F238E27FC236}">
                    <a16:creationId xmlns:a16="http://schemas.microsoft.com/office/drawing/2014/main" id="{A9EFDCD4-AD2B-64AD-181B-A77CAF9D9E3C}"/>
                  </a:ext>
                </a:extLst>
              </p:cNvPr>
              <p:cNvPicPr/>
              <p:nvPr/>
            </p:nvPicPr>
            <p:blipFill>
              <a:blip r:embed="rId19"/>
              <a:stretch>
                <a:fillRect/>
              </a:stretch>
            </p:blipFill>
            <p:spPr>
              <a:xfrm>
                <a:off x="7105004" y="4185547"/>
                <a:ext cx="147379" cy="34094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A24F8363-7F5A-B159-7059-7496D05FC2B5}"/>
                  </a:ext>
                </a:extLst>
              </p14:cNvPr>
              <p14:cNvContentPartPr/>
              <p14:nvPr/>
            </p14:nvContentPartPr>
            <p14:xfrm>
              <a:off x="6875890" y="4096280"/>
              <a:ext cx="138634" cy="280857"/>
            </p14:xfrm>
          </p:contentPart>
        </mc:Choice>
        <mc:Fallback xmlns="">
          <p:pic>
            <p:nvPicPr>
              <p:cNvPr id="22" name="Ink 21">
                <a:extLst>
                  <a:ext uri="{FF2B5EF4-FFF2-40B4-BE49-F238E27FC236}">
                    <a16:creationId xmlns:a16="http://schemas.microsoft.com/office/drawing/2014/main" id="{A24F8363-7F5A-B159-7059-7496D05FC2B5}"/>
                  </a:ext>
                </a:extLst>
              </p:cNvPr>
              <p:cNvPicPr/>
              <p:nvPr/>
            </p:nvPicPr>
            <p:blipFill>
              <a:blip r:embed="rId21"/>
              <a:stretch>
                <a:fillRect/>
              </a:stretch>
            </p:blipFill>
            <p:spPr>
              <a:xfrm>
                <a:off x="6857932" y="4078322"/>
                <a:ext cx="174190" cy="316413"/>
              </a:xfrm>
              <a:prstGeom prst="rect">
                <a:avLst/>
              </a:prstGeom>
            </p:spPr>
          </p:pic>
        </mc:Fallback>
      </mc:AlternateContent>
    </p:spTree>
    <p:extLst>
      <p:ext uri="{BB962C8B-B14F-4D97-AF65-F5344CB8AC3E}">
        <p14:creationId xmlns:p14="http://schemas.microsoft.com/office/powerpoint/2010/main" val="4082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B196B45-C0DD-40EB-3613-86BB114BD634}"/>
              </a:ext>
            </a:extLst>
          </p:cNvPr>
          <p:cNvSpPr>
            <a:spLocks noGrp="1"/>
          </p:cNvSpPr>
          <p:nvPr>
            <p:ph type="title"/>
          </p:nvPr>
        </p:nvSpPr>
        <p:spPr>
          <a:xfrm>
            <a:off x="838200" y="365125"/>
            <a:ext cx="5393361" cy="1325563"/>
          </a:xfrm>
        </p:spPr>
        <p:txBody>
          <a:bodyPr>
            <a:normAutofit/>
          </a:bodyPr>
          <a:lstStyle/>
          <a:p>
            <a:r>
              <a:rPr lang="en-GB" sz="3400" dirty="0">
                <a:ea typeface="Calibri Light"/>
                <a:cs typeface="Calibri Light"/>
              </a:rPr>
              <a:t>Solution overview</a:t>
            </a:r>
            <a:endParaRPr lang="en-GB" sz="3400" dirty="0">
              <a:cs typeface="Calibri Light"/>
            </a:endParaRPr>
          </a:p>
        </p:txBody>
      </p:sp>
      <p:sp>
        <p:nvSpPr>
          <p:cNvPr id="3" name="Content Placeholder 2">
            <a:extLst>
              <a:ext uri="{FF2B5EF4-FFF2-40B4-BE49-F238E27FC236}">
                <a16:creationId xmlns:a16="http://schemas.microsoft.com/office/drawing/2014/main" id="{D9E9A133-CA58-A0B2-3C6E-8F8849C0C6CC}"/>
              </a:ext>
            </a:extLst>
          </p:cNvPr>
          <p:cNvSpPr>
            <a:spLocks noGrp="1"/>
          </p:cNvSpPr>
          <p:nvPr>
            <p:ph idx="1"/>
          </p:nvPr>
        </p:nvSpPr>
        <p:spPr>
          <a:xfrm>
            <a:off x="838200" y="1825625"/>
            <a:ext cx="5393361" cy="3310296"/>
          </a:xfrm>
        </p:spPr>
        <p:txBody>
          <a:bodyPr vert="horz" lIns="91440" tIns="45720" rIns="91440" bIns="45720" rtlCol="0" anchor="t">
            <a:normAutofit/>
          </a:bodyPr>
          <a:lstStyle/>
          <a:p>
            <a:pPr marL="0" indent="0">
              <a:buNone/>
            </a:pPr>
            <a:r>
              <a:rPr lang="en-GB" sz="1600" dirty="0">
                <a:ea typeface="Calibri"/>
                <a:cs typeface="Calibri"/>
              </a:rPr>
              <a:t>Our student management system is the answer to the growing need of the effective, efficient and reliable student data management. </a:t>
            </a:r>
          </a:p>
          <a:p>
            <a:pPr marL="0" indent="0">
              <a:buNone/>
            </a:pPr>
            <a:endParaRPr lang="en-GB" sz="1600" dirty="0">
              <a:ea typeface="Calibri"/>
              <a:cs typeface="Calibri"/>
            </a:endParaRPr>
          </a:p>
          <a:p>
            <a:pPr marL="0" indent="0">
              <a:buNone/>
            </a:pPr>
            <a:r>
              <a:rPr lang="en-GB" sz="1600" dirty="0">
                <a:ea typeface="Calibri"/>
                <a:cs typeface="Calibri"/>
              </a:rPr>
              <a:t>Our system offers a range of benefits including easy access to student, security, navigation and so on. With our system, educational institutions can </a:t>
            </a:r>
          </a:p>
          <a:p>
            <a:pPr marL="514350" indent="-514350">
              <a:buAutoNum type="alphaLcPeriod"/>
            </a:pPr>
            <a:r>
              <a:rPr lang="en-GB" sz="1600" dirty="0">
                <a:ea typeface="Calibri"/>
                <a:cs typeface="Calibri"/>
              </a:rPr>
              <a:t>Save time.</a:t>
            </a:r>
          </a:p>
          <a:p>
            <a:pPr marL="514350" indent="-514350">
              <a:buAutoNum type="alphaLcPeriod"/>
            </a:pPr>
            <a:r>
              <a:rPr lang="en-GB" sz="1600" dirty="0">
                <a:ea typeface="Calibri"/>
                <a:cs typeface="Calibri"/>
              </a:rPr>
              <a:t>Reduce efforts.</a:t>
            </a:r>
          </a:p>
          <a:p>
            <a:pPr marL="514350" indent="-514350">
              <a:buAutoNum type="alphaLcPeriod"/>
            </a:pPr>
            <a:r>
              <a:rPr lang="en-GB" sz="1600" dirty="0">
                <a:ea typeface="Calibri"/>
                <a:cs typeface="Calibri"/>
              </a:rPr>
              <a:t>Improve efficiency.</a:t>
            </a:r>
          </a:p>
        </p:txBody>
      </p:sp>
      <p:pic>
        <p:nvPicPr>
          <p:cNvPr id="20" name="Picture 19" descr="Light bulb on yellow background with sketched light beams and cord">
            <a:extLst>
              <a:ext uri="{FF2B5EF4-FFF2-40B4-BE49-F238E27FC236}">
                <a16:creationId xmlns:a16="http://schemas.microsoft.com/office/drawing/2014/main" id="{F43A20DF-F884-9708-4B72-582403410A6D}"/>
              </a:ext>
            </a:extLst>
          </p:cNvPr>
          <p:cNvPicPr>
            <a:picLocks noChangeAspect="1"/>
          </p:cNvPicPr>
          <p:nvPr/>
        </p:nvPicPr>
        <p:blipFill rotWithShape="1">
          <a:blip r:embed="rId2"/>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 name="Footer Placeholder 4">
            <a:extLst>
              <a:ext uri="{FF2B5EF4-FFF2-40B4-BE49-F238E27FC236}">
                <a16:creationId xmlns:a16="http://schemas.microsoft.com/office/drawing/2014/main" id="{FAE42E14-82D8-F7F7-E3BE-67E383EB8DE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The student management system</a:t>
            </a:r>
          </a:p>
        </p:txBody>
      </p:sp>
      <p:sp>
        <p:nvSpPr>
          <p:cNvPr id="4" name="Slide Number Placeholder 3">
            <a:extLst>
              <a:ext uri="{FF2B5EF4-FFF2-40B4-BE49-F238E27FC236}">
                <a16:creationId xmlns:a16="http://schemas.microsoft.com/office/drawing/2014/main" id="{ED575921-E97D-7238-54E2-1B2764D5995F}"/>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a:pPr>
                <a:spcAft>
                  <a:spcPts val="600"/>
                </a:spcAft>
              </a:pPr>
              <a:t>5</a:t>
            </a:fld>
            <a:endParaRPr lang="en-GB"/>
          </a:p>
        </p:txBody>
      </p:sp>
      <p:sp>
        <p:nvSpPr>
          <p:cNvPr id="5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50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bulbs with a yellow one standing out">
            <a:extLst>
              <a:ext uri="{FF2B5EF4-FFF2-40B4-BE49-F238E27FC236}">
                <a16:creationId xmlns:a16="http://schemas.microsoft.com/office/drawing/2014/main" id="{7B862029-EF97-9F4D-5DEE-C5A4437915A6}"/>
              </a:ext>
            </a:extLst>
          </p:cNvPr>
          <p:cNvPicPr>
            <a:picLocks noChangeAspect="1"/>
          </p:cNvPicPr>
          <p:nvPr/>
        </p:nvPicPr>
        <p:blipFill rotWithShape="1">
          <a:blip r:embed="rId2"/>
          <a:srcRect l="18616" r="4683" b="9091"/>
          <a:stretch/>
        </p:blipFill>
        <p:spPr>
          <a:xfrm>
            <a:off x="20" y="10"/>
            <a:ext cx="8668492" cy="6857990"/>
          </a:xfrm>
          <a:prstGeom prst="rect">
            <a:avLst/>
          </a:prstGeom>
        </p:spPr>
      </p:pic>
      <p:sp>
        <p:nvSpPr>
          <p:cNvPr id="52" name="Rectangle 5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C61485-4828-1AD8-F13E-F8ADAEC32427}"/>
              </a:ext>
            </a:extLst>
          </p:cNvPr>
          <p:cNvSpPr>
            <a:spLocks noGrp="1"/>
          </p:cNvSpPr>
          <p:nvPr>
            <p:ph type="title"/>
          </p:nvPr>
        </p:nvSpPr>
        <p:spPr>
          <a:xfrm>
            <a:off x="8370470" y="1161288"/>
            <a:ext cx="3438144" cy="1124712"/>
          </a:xfrm>
        </p:spPr>
        <p:txBody>
          <a:bodyPr anchor="b">
            <a:noAutofit/>
          </a:bodyPr>
          <a:lstStyle/>
          <a:p>
            <a:r>
              <a:rPr lang="en-GB" sz="3400" dirty="0">
                <a:ea typeface="Calibri Light"/>
                <a:cs typeface="Calibri Light"/>
              </a:rPr>
              <a:t>Feature and functionality</a:t>
            </a:r>
            <a:endParaRPr lang="en-GB" sz="3400">
              <a:cs typeface="Calibri Light"/>
            </a:endParaRPr>
          </a:p>
        </p:txBody>
      </p:sp>
      <p:sp>
        <p:nvSpPr>
          <p:cNvPr id="53" name="Rectangle 5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12FE45-0446-C9E5-F229-0558B63A12DF}"/>
              </a:ext>
            </a:extLst>
          </p:cNvPr>
          <p:cNvSpPr>
            <a:spLocks noGrp="1"/>
          </p:cNvSpPr>
          <p:nvPr>
            <p:ph idx="1"/>
          </p:nvPr>
        </p:nvSpPr>
        <p:spPr>
          <a:xfrm>
            <a:off x="8370470" y="2718054"/>
            <a:ext cx="3438906" cy="3207258"/>
          </a:xfrm>
        </p:spPr>
        <p:txBody>
          <a:bodyPr vert="horz" lIns="91440" tIns="45720" rIns="91440" bIns="45720" rtlCol="0" anchor="t">
            <a:normAutofit/>
          </a:bodyPr>
          <a:lstStyle/>
          <a:p>
            <a:pPr marL="0" indent="0">
              <a:buNone/>
            </a:pPr>
            <a:r>
              <a:rPr lang="en-GB" sz="1600" dirty="0">
                <a:ea typeface="Calibri"/>
                <a:cs typeface="Calibri"/>
              </a:rPr>
              <a:t>The student management system offers a wide range of features that makes easy to manage student data. The software shows a menu bar from where they can select the required services like:</a:t>
            </a:r>
            <a:endParaRPr lang="en-US" sz="1600">
              <a:cs typeface="Calibri"/>
            </a:endParaRPr>
          </a:p>
          <a:p>
            <a:pPr marL="514350" indent="-514350">
              <a:buAutoNum type="alphaLcPeriod"/>
            </a:pPr>
            <a:r>
              <a:rPr lang="en-GB" sz="1600" dirty="0">
                <a:ea typeface="Calibri"/>
                <a:cs typeface="Calibri"/>
              </a:rPr>
              <a:t>Adding the new students' data</a:t>
            </a:r>
          </a:p>
          <a:p>
            <a:pPr marL="514350" indent="-514350">
              <a:buAutoNum type="alphaLcPeriod"/>
            </a:pPr>
            <a:r>
              <a:rPr lang="en-GB" sz="1600" dirty="0">
                <a:ea typeface="Calibri"/>
                <a:cs typeface="Calibri"/>
              </a:rPr>
              <a:t>Appending the data</a:t>
            </a:r>
          </a:p>
          <a:p>
            <a:pPr marL="514350" indent="-514350">
              <a:buAutoNum type="alphaLcPeriod"/>
            </a:pPr>
            <a:r>
              <a:rPr lang="en-GB" sz="1600" dirty="0">
                <a:ea typeface="Calibri"/>
                <a:cs typeface="Calibri"/>
              </a:rPr>
              <a:t>Deleting the data</a:t>
            </a:r>
          </a:p>
          <a:p>
            <a:pPr marL="514350" indent="-514350">
              <a:buAutoNum type="alphaLcPeriod"/>
            </a:pPr>
            <a:r>
              <a:rPr lang="en-GB" sz="1600" dirty="0">
                <a:ea typeface="Calibri"/>
                <a:cs typeface="Calibri"/>
              </a:rPr>
              <a:t>Displaying specified or all students' data</a:t>
            </a:r>
          </a:p>
          <a:p>
            <a:pPr marL="514350" indent="-514350">
              <a:buAutoNum type="arabicPeriod"/>
            </a:pPr>
            <a:endParaRPr lang="en-GB" sz="1600" dirty="0">
              <a:ea typeface="Calibri"/>
              <a:cs typeface="Calibri"/>
            </a:endParaRPr>
          </a:p>
        </p:txBody>
      </p:sp>
      <p:sp>
        <p:nvSpPr>
          <p:cNvPr id="5" name="Footer Placeholder 4">
            <a:extLst>
              <a:ext uri="{FF2B5EF4-FFF2-40B4-BE49-F238E27FC236}">
                <a16:creationId xmlns:a16="http://schemas.microsoft.com/office/drawing/2014/main" id="{3B486E37-1A73-E373-1126-46D0044C5AA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The student management system</a:t>
            </a:r>
          </a:p>
        </p:txBody>
      </p:sp>
      <p:sp>
        <p:nvSpPr>
          <p:cNvPr id="4" name="Slide Number Placeholder 3">
            <a:extLst>
              <a:ext uri="{FF2B5EF4-FFF2-40B4-BE49-F238E27FC236}">
                <a16:creationId xmlns:a16="http://schemas.microsoft.com/office/drawing/2014/main" id="{0D3D03B6-66A2-A655-5CAA-A67BAD37741A}"/>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6</a:t>
            </a:fld>
            <a:endParaRPr lang="en-GB">
              <a:solidFill>
                <a:schemeClr val="tx1">
                  <a:lumMod val="50000"/>
                  <a:lumOff val="50000"/>
                </a:schemeClr>
              </a:solidFill>
            </a:endParaRPr>
          </a:p>
        </p:txBody>
      </p:sp>
    </p:spTree>
    <p:extLst>
      <p:ext uri="{BB962C8B-B14F-4D97-AF65-F5344CB8AC3E}">
        <p14:creationId xmlns:p14="http://schemas.microsoft.com/office/powerpoint/2010/main" val="343444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FF95F-E7E7-4643-220C-03E7BF08CBF3}"/>
              </a:ext>
            </a:extLst>
          </p:cNvPr>
          <p:cNvSpPr>
            <a:spLocks noGrp="1"/>
          </p:cNvSpPr>
          <p:nvPr>
            <p:ph type="title"/>
          </p:nvPr>
        </p:nvSpPr>
        <p:spPr>
          <a:xfrm>
            <a:off x="411480" y="991443"/>
            <a:ext cx="5119294" cy="1087819"/>
          </a:xfrm>
        </p:spPr>
        <p:txBody>
          <a:bodyPr anchor="b">
            <a:noAutofit/>
          </a:bodyPr>
          <a:lstStyle/>
          <a:p>
            <a:r>
              <a:rPr lang="en-GB" dirty="0">
                <a:cs typeface="Calibri Light"/>
              </a:rPr>
              <a:t>System Requirement</a:t>
            </a:r>
            <a:endParaRPr lang="en-GB" dirty="0"/>
          </a:p>
        </p:txBody>
      </p:sp>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4FB5B2-60AD-6A76-F4EA-A0119EC235A0}"/>
              </a:ext>
            </a:extLst>
          </p:cNvPr>
          <p:cNvSpPr>
            <a:spLocks noGrp="1"/>
          </p:cNvSpPr>
          <p:nvPr>
            <p:ph idx="1"/>
          </p:nvPr>
        </p:nvSpPr>
        <p:spPr>
          <a:xfrm>
            <a:off x="411480" y="2684095"/>
            <a:ext cx="6085210" cy="1990333"/>
          </a:xfrm>
        </p:spPr>
        <p:txBody>
          <a:bodyPr vert="horz" lIns="91440" tIns="45720" rIns="91440" bIns="45720" rtlCol="0" anchor="t">
            <a:normAutofit/>
          </a:bodyPr>
          <a:lstStyle/>
          <a:p>
            <a:pPr marL="0" indent="0">
              <a:buNone/>
            </a:pPr>
            <a:r>
              <a:rPr lang="en-GB" sz="2400" dirty="0">
                <a:cs typeface="Calibri"/>
              </a:rPr>
              <a:t>1.Hardware:</a:t>
            </a:r>
            <a:endParaRPr lang="en-US" sz="2400" dirty="0">
              <a:cs typeface="Calibri" panose="020F0502020204030204"/>
            </a:endParaRPr>
          </a:p>
          <a:p>
            <a:pPr indent="57150">
              <a:buFont typeface="Arial"/>
              <a:buChar char="•"/>
            </a:pPr>
            <a:r>
              <a:rPr lang="en-US" sz="1600" dirty="0">
                <a:latin typeface="Times New Roman"/>
                <a:cs typeface="Times New Roman"/>
              </a:rPr>
              <a:t>PC with Pentium II Processor (260 MHz) or latest</a:t>
            </a:r>
            <a:endParaRPr lang="en-GB" sz="1600">
              <a:latin typeface="Times New Roman"/>
              <a:cs typeface="Times New Roman"/>
            </a:endParaRPr>
          </a:p>
          <a:p>
            <a:pPr indent="57150">
              <a:buFont typeface="Arial"/>
              <a:buChar char="•"/>
            </a:pPr>
            <a:r>
              <a:rPr lang="en-US" sz="1600" dirty="0">
                <a:latin typeface="Times New Roman"/>
                <a:cs typeface="Times New Roman"/>
              </a:rPr>
              <a:t>32 MB of RAM or more</a:t>
            </a:r>
            <a:endParaRPr lang="en-GB" sz="1600" dirty="0">
              <a:latin typeface="Times New Roman"/>
              <a:cs typeface="Times New Roman"/>
            </a:endParaRPr>
          </a:p>
          <a:p>
            <a:pPr indent="57150">
              <a:buFont typeface="Arial"/>
              <a:buChar char="•"/>
            </a:pPr>
            <a:r>
              <a:rPr lang="en-US" sz="1600" dirty="0">
                <a:latin typeface="Times New Roman"/>
                <a:cs typeface="Times New Roman"/>
              </a:rPr>
              <a:t>Hard disk with at least 50 MB of free space</a:t>
            </a:r>
            <a:endParaRPr lang="en-US" sz="1600" dirty="0">
              <a:cs typeface="Calibri"/>
            </a:endParaRPr>
          </a:p>
        </p:txBody>
      </p:sp>
      <p:sp>
        <p:nvSpPr>
          <p:cNvPr id="4" name="Footer Placeholder 3">
            <a:extLst>
              <a:ext uri="{FF2B5EF4-FFF2-40B4-BE49-F238E27FC236}">
                <a16:creationId xmlns:a16="http://schemas.microsoft.com/office/drawing/2014/main" id="{68D9D083-1EA1-0DCD-B2E4-D3642E6091AC}"/>
              </a:ext>
            </a:extLst>
          </p:cNvPr>
          <p:cNvSpPr>
            <a:spLocks noGrp="1"/>
          </p:cNvSpPr>
          <p:nvPr>
            <p:ph type="ftr" sz="quarter" idx="11"/>
          </p:nvPr>
        </p:nvSpPr>
        <p:spPr>
          <a:xfrm>
            <a:off x="7070318" y="6243537"/>
            <a:ext cx="2518245" cy="223455"/>
          </a:xfrm>
        </p:spPr>
        <p:txBody>
          <a:bodyPr/>
          <a:lstStyle/>
          <a:p>
            <a:pPr defTabSz="557784">
              <a:spcAft>
                <a:spcPts val="600"/>
              </a:spcAft>
            </a:pPr>
            <a:r>
              <a:rPr lang="en-US" sz="732" kern="1200">
                <a:solidFill>
                  <a:schemeClr val="tx1">
                    <a:tint val="75000"/>
                  </a:schemeClr>
                </a:solidFill>
                <a:latin typeface="+mn-lt"/>
                <a:ea typeface="+mn-ea"/>
                <a:cs typeface="+mn-cs"/>
              </a:rPr>
              <a:t>The student management system</a:t>
            </a:r>
            <a:endParaRPr lang="en-US"/>
          </a:p>
        </p:txBody>
      </p:sp>
      <p:sp>
        <p:nvSpPr>
          <p:cNvPr id="5" name="Slide Number Placeholder 4">
            <a:extLst>
              <a:ext uri="{FF2B5EF4-FFF2-40B4-BE49-F238E27FC236}">
                <a16:creationId xmlns:a16="http://schemas.microsoft.com/office/drawing/2014/main" id="{0B8B982A-4F57-F454-A708-3426CE672C86}"/>
              </a:ext>
            </a:extLst>
          </p:cNvPr>
          <p:cNvSpPr>
            <a:spLocks noGrp="1"/>
          </p:cNvSpPr>
          <p:nvPr>
            <p:ph type="sldNum" sz="quarter" idx="12"/>
          </p:nvPr>
        </p:nvSpPr>
        <p:spPr>
          <a:xfrm>
            <a:off x="10125945" y="6243537"/>
            <a:ext cx="1678830" cy="223455"/>
          </a:xfrm>
        </p:spPr>
        <p:txBody>
          <a:bodyPr/>
          <a:lstStyle/>
          <a:p>
            <a:pPr defTabSz="557784">
              <a:spcAft>
                <a:spcPts val="600"/>
              </a:spcAft>
            </a:pPr>
            <a:fld id="{48F63A3B-78C7-47BE-AE5E-E10140E04643}" type="slidenum">
              <a:rPr lang="en-US" sz="732" kern="1200" dirty="0">
                <a:solidFill>
                  <a:schemeClr val="tx1">
                    <a:tint val="75000"/>
                  </a:schemeClr>
                </a:solidFill>
                <a:latin typeface="+mn-lt"/>
                <a:ea typeface="+mn-ea"/>
                <a:cs typeface="+mn-cs"/>
              </a:rPr>
              <a:pPr defTabSz="557784">
                <a:spcAft>
                  <a:spcPts val="600"/>
                </a:spcAft>
              </a:pPr>
              <a:t>7</a:t>
            </a:fld>
            <a:endParaRPr lang="en-US"/>
          </a:p>
        </p:txBody>
      </p:sp>
      <p:sp>
        <p:nvSpPr>
          <p:cNvPr id="7" name="Content Placeholder 2">
            <a:extLst>
              <a:ext uri="{FF2B5EF4-FFF2-40B4-BE49-F238E27FC236}">
                <a16:creationId xmlns:a16="http://schemas.microsoft.com/office/drawing/2014/main" id="{A7473624-E57C-1245-F8B3-7F9D1EC74F66}"/>
              </a:ext>
            </a:extLst>
          </p:cNvPr>
          <p:cNvSpPr txBox="1">
            <a:spLocks/>
          </p:cNvSpPr>
          <p:nvPr/>
        </p:nvSpPr>
        <p:spPr>
          <a:xfrm>
            <a:off x="373788" y="4671542"/>
            <a:ext cx="6832614" cy="1110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GB" sz="2400" kern="1200" dirty="0">
                <a:latin typeface="+mn-lt"/>
                <a:ea typeface="+mn-ea"/>
                <a:cs typeface="Calibri"/>
              </a:rPr>
              <a:t>2.Software:</a:t>
            </a:r>
            <a:endParaRPr lang="en-US" sz="2400" kern="1200" dirty="0">
              <a:latin typeface="+mn-lt"/>
              <a:ea typeface="+mn-ea"/>
              <a:cs typeface="Calibri" panose="020F0502020204030204"/>
            </a:endParaRPr>
          </a:p>
          <a:p>
            <a:pPr marL="139065" indent="34290" defTabSz="557784">
              <a:spcBef>
                <a:spcPts val="610"/>
              </a:spcBef>
              <a:buFont typeface="Arial"/>
              <a:buChar char="•"/>
            </a:pPr>
            <a:r>
              <a:rPr lang="en-US" sz="1600" kern="1200" dirty="0">
                <a:latin typeface="Times New Roman"/>
                <a:ea typeface="+mn-ea"/>
                <a:cs typeface="Times New Roman"/>
              </a:rPr>
              <a:t>OS Windows ( Windows XP, Windows 7, Windows 8, Windows 10)</a:t>
            </a:r>
            <a:endParaRPr lang="en-US" sz="1600" dirty="0">
              <a:latin typeface="Times New Roman"/>
              <a:cs typeface="Times New Roman"/>
            </a:endParaRPr>
          </a:p>
        </p:txBody>
      </p:sp>
    </p:spTree>
    <p:extLst>
      <p:ext uri="{BB962C8B-B14F-4D97-AF65-F5344CB8AC3E}">
        <p14:creationId xmlns:p14="http://schemas.microsoft.com/office/powerpoint/2010/main" val="73408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on document with pen">
            <a:extLst>
              <a:ext uri="{FF2B5EF4-FFF2-40B4-BE49-F238E27FC236}">
                <a16:creationId xmlns:a16="http://schemas.microsoft.com/office/drawing/2014/main" id="{534C93B0-B215-0E82-627A-044278B82756}"/>
              </a:ext>
            </a:extLst>
          </p:cNvPr>
          <p:cNvPicPr>
            <a:picLocks noChangeAspect="1"/>
          </p:cNvPicPr>
          <p:nvPr/>
        </p:nvPicPr>
        <p:blipFill rotWithShape="1">
          <a:blip r:embed="rId2">
            <a:alphaModFix amt="35000"/>
          </a:blip>
          <a:srcRect t="1414" b="14317"/>
          <a:stretch/>
        </p:blipFill>
        <p:spPr>
          <a:xfrm>
            <a:off x="20" y="1"/>
            <a:ext cx="12191980" cy="6858000"/>
          </a:xfrm>
          <a:prstGeom prst="rect">
            <a:avLst/>
          </a:prstGeom>
        </p:spPr>
      </p:pic>
      <p:sp>
        <p:nvSpPr>
          <p:cNvPr id="2" name="Title 1">
            <a:extLst>
              <a:ext uri="{FF2B5EF4-FFF2-40B4-BE49-F238E27FC236}">
                <a16:creationId xmlns:a16="http://schemas.microsoft.com/office/drawing/2014/main" id="{78A70786-7334-6BB5-D467-F7ADE5EB4E5D}"/>
              </a:ext>
            </a:extLst>
          </p:cNvPr>
          <p:cNvSpPr>
            <a:spLocks noGrp="1"/>
          </p:cNvSpPr>
          <p:nvPr>
            <p:ph type="title"/>
          </p:nvPr>
        </p:nvSpPr>
        <p:spPr>
          <a:xfrm>
            <a:off x="841248" y="426720"/>
            <a:ext cx="10506456" cy="1919141"/>
          </a:xfrm>
        </p:spPr>
        <p:txBody>
          <a:bodyPr anchor="b">
            <a:normAutofit/>
          </a:bodyPr>
          <a:lstStyle/>
          <a:p>
            <a:r>
              <a:rPr lang="en-GB" sz="3400" dirty="0">
                <a:solidFill>
                  <a:srgbClr val="FFFFFF"/>
                </a:solidFill>
                <a:ea typeface="Calibri Light"/>
                <a:cs typeface="Calibri Light"/>
              </a:rPr>
              <a:t>Technical details</a:t>
            </a:r>
            <a:endParaRPr lang="en-GB" sz="3400" dirty="0">
              <a:solidFill>
                <a:srgbClr val="FFFFFF"/>
              </a:solidFill>
              <a:cs typeface="Calibri Light"/>
            </a:endParaRP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FE6B46-60DA-4725-4301-7805F437DC17}"/>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GB" sz="1600" dirty="0">
                <a:solidFill>
                  <a:srgbClr val="FFFFFF"/>
                </a:solidFill>
                <a:ea typeface="Calibri"/>
                <a:cs typeface="Calibri"/>
              </a:rPr>
              <a:t>The student management system is built on the concept of structure , file handling that ensures security and reliability. The system is designed to handle large volume of data with ease, while ensuring that the data can be accessed easily at the time of need.</a:t>
            </a:r>
          </a:p>
        </p:txBody>
      </p:sp>
      <p:sp>
        <p:nvSpPr>
          <p:cNvPr id="5" name="Footer Placeholder 4">
            <a:extLst>
              <a:ext uri="{FF2B5EF4-FFF2-40B4-BE49-F238E27FC236}">
                <a16:creationId xmlns:a16="http://schemas.microsoft.com/office/drawing/2014/main" id="{05BA7B0B-EFD8-5FAB-D73E-44C006AD31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The student management system</a:t>
            </a:r>
          </a:p>
        </p:txBody>
      </p:sp>
      <p:sp>
        <p:nvSpPr>
          <p:cNvPr id="4" name="Slide Number Placeholder 3">
            <a:extLst>
              <a:ext uri="{FF2B5EF4-FFF2-40B4-BE49-F238E27FC236}">
                <a16:creationId xmlns:a16="http://schemas.microsoft.com/office/drawing/2014/main" id="{35B09C7A-1A2F-4B41-A5D3-EDE2DF8C7FEA}"/>
              </a:ext>
            </a:extLst>
          </p:cNvPr>
          <p:cNvSpPr>
            <a:spLocks noGrp="1"/>
          </p:cNvSpPr>
          <p:nvPr>
            <p:ph type="sldNum" sz="quarter" idx="12"/>
          </p:nvPr>
        </p:nvSpPr>
        <p:spPr>
          <a:xfrm>
            <a:off x="8873254" y="6356350"/>
            <a:ext cx="2477498" cy="365125"/>
          </a:xfrm>
        </p:spPr>
        <p:txBody>
          <a:bodyPr>
            <a:normAutofit/>
          </a:bodyPr>
          <a:lstStyle/>
          <a:p>
            <a:pPr>
              <a:spcAft>
                <a:spcPts val="600"/>
              </a:spcAft>
            </a:pPr>
            <a:fld id="{330EA680-D336-4FF7-8B7A-9848BB0A1C32}" type="slidenum">
              <a:rPr lang="en-GB">
                <a:solidFill>
                  <a:srgbClr val="FFFFFF"/>
                </a:solidFill>
              </a:rPr>
              <a:pPr>
                <a:spcAft>
                  <a:spcPts val="600"/>
                </a:spcAft>
              </a:pPr>
              <a:t>8</a:t>
            </a:fld>
            <a:endParaRPr lang="en-GB">
              <a:solidFill>
                <a:srgbClr val="FFFFFF"/>
              </a:solidFill>
            </a:endParaRPr>
          </a:p>
        </p:txBody>
      </p:sp>
    </p:spTree>
    <p:extLst>
      <p:ext uri="{BB962C8B-B14F-4D97-AF65-F5344CB8AC3E}">
        <p14:creationId xmlns:p14="http://schemas.microsoft.com/office/powerpoint/2010/main" val="151602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p:txBody>
          <a:bodyPr/>
          <a:lstStyle/>
          <a:p>
            <a:r>
              <a:rPr lang="en-US" dirty="0"/>
              <a:t>The student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9</a:t>
            </a:fld>
            <a:endParaRPr lang="en-US" dirty="0"/>
          </a:p>
        </p:txBody>
      </p:sp>
      <p:pic>
        <p:nvPicPr>
          <p:cNvPr id="6" name="Picture 5" descr="A screen shot of a black screen&#10;&#10;Description automatically generated">
            <a:extLst>
              <a:ext uri="{FF2B5EF4-FFF2-40B4-BE49-F238E27FC236}">
                <a16:creationId xmlns:a16="http://schemas.microsoft.com/office/drawing/2014/main" id="{B6F44F58-9BF3-487A-3F83-99A69953437C}"/>
              </a:ext>
            </a:extLst>
          </p:cNvPr>
          <p:cNvPicPr>
            <a:picLocks noChangeAspect="1"/>
          </p:cNvPicPr>
          <p:nvPr/>
        </p:nvPicPr>
        <p:blipFill>
          <a:blip r:embed="rId2"/>
          <a:stretch>
            <a:fillRect/>
          </a:stretch>
        </p:blipFill>
        <p:spPr>
          <a:xfrm>
            <a:off x="3865810" y="2195885"/>
            <a:ext cx="8173790" cy="2262317"/>
          </a:xfrm>
          <a:prstGeom prst="rect">
            <a:avLst/>
          </a:prstGeom>
        </p:spPr>
      </p:pic>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Login:</a:t>
            </a:r>
          </a:p>
        </p:txBody>
      </p:sp>
      <p:sp>
        <p:nvSpPr>
          <p:cNvPr id="2" name="Title 1">
            <a:extLst>
              <a:ext uri="{FF2B5EF4-FFF2-40B4-BE49-F238E27FC236}">
                <a16:creationId xmlns:a16="http://schemas.microsoft.com/office/drawing/2014/main" id="{CF5CBB2C-11CE-AAD9-1825-F4D6663C5C5A}"/>
              </a:ext>
            </a:extLst>
          </p:cNvPr>
          <p:cNvSpPr>
            <a:spLocks noGrp="1"/>
          </p:cNvSpPr>
          <p:nvPr>
            <p:ph type="title"/>
          </p:nvPr>
        </p:nvSpPr>
        <p:spPr>
          <a:xfrm>
            <a:off x="76199" y="223"/>
            <a:ext cx="2273122" cy="1336295"/>
          </a:xfrm>
        </p:spPr>
        <p:txBody>
          <a:bodyPr/>
          <a:lstStyle/>
          <a:p>
            <a:r>
              <a:rPr lang="en-GB" sz="3200" b="1" dirty="0">
                <a:solidFill>
                  <a:schemeClr val="bg1"/>
                </a:solidFill>
                <a:ea typeface="Calibri Light"/>
                <a:cs typeface="Calibri Light"/>
              </a:rPr>
              <a:t>Snapshots:</a:t>
            </a:r>
            <a:endParaRPr lang="en-GB" sz="2800" b="1">
              <a:solidFill>
                <a:schemeClr val="bg1"/>
              </a:solidFill>
              <a:ea typeface="Calibri Light"/>
              <a:cs typeface="Calibri Light"/>
            </a:endParaRPr>
          </a:p>
        </p:txBody>
      </p:sp>
      <p:pic>
        <p:nvPicPr>
          <p:cNvPr id="10" name="Picture 9" descr="A screen shot of a black screen&#10;&#10;Description automatically generated">
            <a:extLst>
              <a:ext uri="{FF2B5EF4-FFF2-40B4-BE49-F238E27FC236}">
                <a16:creationId xmlns:a16="http://schemas.microsoft.com/office/drawing/2014/main" id="{81AE0A87-9AA2-F6E9-CC75-C7AF2C6E0AD2}"/>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19127" t="51560" r="75396" b="28231"/>
          <a:stretch/>
        </p:blipFill>
        <p:spPr>
          <a:xfrm>
            <a:off x="5429250" y="3362325"/>
            <a:ext cx="447675" cy="457200"/>
          </a:xfrm>
          <a:prstGeom prst="rect">
            <a:avLst/>
          </a:prstGeom>
        </p:spPr>
      </p:pic>
    </p:spTree>
    <p:extLst>
      <p:ext uri="{BB962C8B-B14F-4D97-AF65-F5344CB8AC3E}">
        <p14:creationId xmlns:p14="http://schemas.microsoft.com/office/powerpoint/2010/main" val="2903170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826</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Revolutionizing the management: The student management system</vt:lpstr>
      <vt:lpstr>Map of the showcase</vt:lpstr>
      <vt:lpstr>Introduction</vt:lpstr>
      <vt:lpstr>Problem statement </vt:lpstr>
      <vt:lpstr>Solution overview</vt:lpstr>
      <vt:lpstr>Feature and functionality</vt:lpstr>
      <vt:lpstr>System Requirement</vt:lpstr>
      <vt:lpstr>Technical details</vt:lpstr>
      <vt:lpstr>Snapshots:</vt:lpstr>
      <vt:lpstr>PowerPoint Presentation</vt:lpstr>
      <vt:lpstr>Add student:</vt:lpstr>
      <vt:lpstr>Display  student:</vt:lpstr>
      <vt:lpstr>Search student:</vt:lpstr>
      <vt:lpstr>Edit student:</vt:lpstr>
      <vt:lpstr>Delete student:</vt:lpstr>
      <vt:lpstr>Exit:</vt:lpstr>
      <vt:lpstr>Future enhancements</vt:lpstr>
      <vt:lpstr>Limitations</vt:lpstr>
      <vt:lpstr>User benefits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Bigyan Shrestha</cp:lastModifiedBy>
  <cp:revision>767</cp:revision>
  <dcterms:created xsi:type="dcterms:W3CDTF">2023-08-27T13:16:37Z</dcterms:created>
  <dcterms:modified xsi:type="dcterms:W3CDTF">2023-09-21T14:08:28Z</dcterms:modified>
</cp:coreProperties>
</file>