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gyanbhandari/Spring%202021/Thinkful/Second%20Capstone/fuel_economy_workable_firstdraf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gyanbhandari/Spring%202021/Thinkful/Second%20Capstone/fuel_economy_workable_firstdraf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gyanbhandari/Spring%202021/Thinkful/Second%20Capstone/fuel_economy_workable_firstdraf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bigyanbhandari/Spring%202021/Thinkful/Second%20Capstone/fuel_economy_workable_firstdraf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bigyanbhandari/Spring%202021/Thinkful/Second%20Capstone/fuel_economy_workable_firstdraf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bigyanbhandari/Spring%202021/Thinkful/Second%20Capstone/fuel_economy_workable_firstdraf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Tailpipe CO2 in grams/mile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12-9444-BFF9-6C9D53C0B49C}"/>
              </c:ext>
            </c:extLst>
          </c:dPt>
          <c:errBars>
            <c:errBarType val="both"/>
            <c:errValType val="cust"/>
            <c:noEndCap val="0"/>
            <c:plus>
              <c:numRef>
                <c:f>'t-test MPG and CO2'!$M$10:$N$10</c:f>
                <c:numCache>
                  <c:formatCode>General</c:formatCode>
                  <c:ptCount val="2"/>
                  <c:pt idx="0">
                    <c:v>1.2670326428504675</c:v>
                  </c:pt>
                  <c:pt idx="1">
                    <c:v>0.90763746389669897</c:v>
                  </c:pt>
                </c:numCache>
              </c:numRef>
            </c:plus>
            <c:minus>
              <c:numRef>
                <c:f>'t-test MPG and CO2'!$M$11:$N$11</c:f>
                <c:numCache>
                  <c:formatCode>General</c:formatCode>
                  <c:ptCount val="2"/>
                  <c:pt idx="0">
                    <c:v>1.2670326428504675</c:v>
                  </c:pt>
                  <c:pt idx="1">
                    <c:v>0.90763746389669897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MPG and CO2'!$M$5:$N$5</c:f>
              <c:strCache>
                <c:ptCount val="2"/>
                <c:pt idx="0">
                  <c:v>low MPG cars</c:v>
                </c:pt>
                <c:pt idx="1">
                  <c:v>high MPG cars</c:v>
                </c:pt>
              </c:strCache>
            </c:strRef>
          </c:cat>
          <c:val>
            <c:numRef>
              <c:f>'t-test MPG and CO2'!$M$6:$N$6</c:f>
              <c:numCache>
                <c:formatCode>General</c:formatCode>
                <c:ptCount val="2"/>
                <c:pt idx="0">
                  <c:v>546.31776349999996</c:v>
                </c:pt>
                <c:pt idx="1">
                  <c:v>367.42865430000001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12-9444-BFF9-6C9D53C0B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00"/>
        <c:axId val="1018719056"/>
        <c:axId val="1018576480"/>
      </c:barChart>
      <c:catAx>
        <c:axId val="101871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576480"/>
        <c:crosses val="autoZero"/>
        <c:auto val="1"/>
        <c:lblAlgn val="ctr"/>
        <c:lblOffset val="100"/>
        <c:noMultiLvlLbl val="0"/>
      </c:catAx>
      <c:valAx>
        <c:axId val="101857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71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5-year</a:t>
            </a:r>
            <a:r>
              <a:rPr lang="en-US" baseline="0"/>
              <a:t> Save or Spend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9-5544-8FAC-C4149931F04A}"/>
              </c:ext>
            </c:extLst>
          </c:dPt>
          <c:errBars>
            <c:errBarType val="both"/>
            <c:errValType val="cust"/>
            <c:noEndCap val="0"/>
            <c:plus>
              <c:numRef>
                <c:f>'t-test MPG and 5 year cost'!$M$10:$N$10</c:f>
                <c:numCache>
                  <c:formatCode>General</c:formatCode>
                  <c:ptCount val="2"/>
                  <c:pt idx="0">
                    <c:v>28.493203852091696</c:v>
                  </c:pt>
                  <c:pt idx="1">
                    <c:v>20.431902794298225</c:v>
                  </c:pt>
                </c:numCache>
              </c:numRef>
            </c:plus>
            <c:minus>
              <c:numRef>
                <c:f>'t-test MPG and 5 year cost'!$M$11:$N$11</c:f>
                <c:numCache>
                  <c:formatCode>General</c:formatCode>
                  <c:ptCount val="2"/>
                  <c:pt idx="0">
                    <c:v>28.493203852091696</c:v>
                  </c:pt>
                  <c:pt idx="1">
                    <c:v>20.431902794298225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MPG and 5 year cost'!$M$5:$N$5</c:f>
              <c:strCache>
                <c:ptCount val="2"/>
                <c:pt idx="0">
                  <c:v>low MPG cars</c:v>
                </c:pt>
                <c:pt idx="1">
                  <c:v>high MPG cars</c:v>
                </c:pt>
              </c:strCache>
            </c:strRef>
          </c:cat>
          <c:val>
            <c:numRef>
              <c:f>'t-test MPG and 5 year cost'!$M$6:$N$6</c:f>
              <c:numCache>
                <c:formatCode>_("$"* #,##0.00_);_("$"* \(#,##0.00\);_("$"* "-"??_);_(@_)</c:formatCode>
                <c:ptCount val="2"/>
                <c:pt idx="0">
                  <c:v>-4671.220826652414</c:v>
                </c:pt>
                <c:pt idx="1">
                  <c:v>-839.06491499227207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09-5544-8FAC-C4149931F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00"/>
        <c:axId val="499728208"/>
        <c:axId val="499756240"/>
      </c:barChart>
      <c:catAx>
        <c:axId val="49972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56240"/>
        <c:crosses val="autoZero"/>
        <c:auto val="1"/>
        <c:lblAlgn val="ctr"/>
        <c:lblOffset val="100"/>
        <c:noMultiLvlLbl val="0"/>
      </c:catAx>
      <c:valAx>
        <c:axId val="49975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2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Combined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05-7940-A464-0B89854C808B}"/>
              </c:ext>
            </c:extLst>
          </c:dPt>
          <c:errBars>
            <c:errBarType val="both"/>
            <c:errValType val="cust"/>
            <c:noEndCap val="0"/>
            <c:plus>
              <c:numRef>
                <c:f>'One-sample t test (MPG)'!$L$11:$M$11</c:f>
                <c:numCache>
                  <c:formatCode>General</c:formatCode>
                  <c:ptCount val="2"/>
                  <c:pt idx="0">
                    <c:v>6.7996138626531769E-2</c:v>
                  </c:pt>
                  <c:pt idx="1">
                    <c:v>0</c:v>
                  </c:pt>
                </c:numCache>
              </c:numRef>
            </c:plus>
            <c:minus>
              <c:numRef>
                <c:f>'One-sample t test (MPG)'!$L$12:$M$12</c:f>
                <c:numCache>
                  <c:formatCode>General</c:formatCode>
                  <c:ptCount val="2"/>
                  <c:pt idx="0">
                    <c:v>6.7996138626531769E-2</c:v>
                  </c:pt>
                  <c:pt idx="1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'One-sample t test (MPG)'!$L$6:$M$6</c:f>
              <c:strCache>
                <c:ptCount val="2"/>
                <c:pt idx="0">
                  <c:v>Combined MPG (FT1)</c:v>
                </c:pt>
                <c:pt idx="1">
                  <c:v>MPG (22)</c:v>
                </c:pt>
              </c:strCache>
            </c:strRef>
          </c:cat>
          <c:val>
            <c:numRef>
              <c:f>'One-sample t test (MPG)'!$L$7:$M$7</c:f>
              <c:numCache>
                <c:formatCode>General</c:formatCode>
                <c:ptCount val="2"/>
                <c:pt idx="0">
                  <c:v>20.216068008291135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5-7940-A464-0B89854C8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00"/>
        <c:axId val="1261635440"/>
        <c:axId val="1261662144"/>
      </c:barChart>
      <c:catAx>
        <c:axId val="12616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662144"/>
        <c:crosses val="autoZero"/>
        <c:auto val="1"/>
        <c:lblAlgn val="ctr"/>
        <c:lblOffset val="100"/>
        <c:noMultiLvlLbl val="0"/>
      </c:catAx>
      <c:valAx>
        <c:axId val="12616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6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data_table!$AJ$2:$AJ$38114</cx:f>
        <cx:lvl ptCount="38113" formatCode="General">
          <cx:pt idx="0">20</cx:pt>
          <cx:pt idx="1">20</cx:pt>
          <cx:pt idx="2">21</cx:pt>
          <cx:pt idx="3">21</cx:pt>
          <cx:pt idx="4">17</cx:pt>
          <cx:pt idx="5">17</cx:pt>
          <cx:pt idx="6">13</cx:pt>
          <cx:pt idx="7">13</cx:pt>
          <cx:pt idx="8">17</cx:pt>
          <cx:pt idx="9">17</cx:pt>
          <cx:pt idx="10">20</cx:pt>
          <cx:pt idx="11">17</cx:pt>
          <cx:pt idx="12">20</cx:pt>
          <cx:pt idx="13">17</cx:pt>
          <cx:pt idx="14">21</cx:pt>
          <cx:pt idx="15">18</cx:pt>
          <cx:pt idx="16">18</cx:pt>
          <cx:pt idx="17">18</cx:pt>
          <cx:pt idx="18">18</cx:pt>
          <cx:pt idx="19">18</cx:pt>
          <cx:pt idx="20">17</cx:pt>
          <cx:pt idx="21">20</cx:pt>
          <cx:pt idx="22">17</cx:pt>
          <cx:pt idx="23">20</cx:pt>
          <cx:pt idx="24">17</cx:pt>
          <cx:pt idx="25">21</cx:pt>
          <cx:pt idx="26">18</cx:pt>
          <cx:pt idx="27">18</cx:pt>
          <cx:pt idx="28">9</cx:pt>
          <cx:pt idx="29">9</cx:pt>
          <cx:pt idx="30">9</cx:pt>
          <cx:pt idx="31">9</cx:pt>
          <cx:pt idx="32">8</cx:pt>
          <cx:pt idx="33">8</cx:pt>
          <cx:pt idx="34">21</cx:pt>
          <cx:pt idx="35">21</cx:pt>
          <cx:pt idx="36">24</cx:pt>
          <cx:pt idx="37">24</cx:pt>
          <cx:pt idx="38">18</cx:pt>
          <cx:pt idx="39">18</cx:pt>
          <cx:pt idx="40">17</cx:pt>
          <cx:pt idx="41">17</cx:pt>
          <cx:pt idx="42">17</cx:pt>
          <cx:pt idx="43">18</cx:pt>
          <cx:pt idx="44">19</cx:pt>
          <cx:pt idx="45">19</cx:pt>
          <cx:pt idx="46">17</cx:pt>
          <cx:pt idx="47">18</cx:pt>
          <cx:pt idx="48">19</cx:pt>
          <cx:pt idx="49">19</cx:pt>
          <cx:pt idx="50">17</cx:pt>
          <cx:pt idx="51">18</cx:pt>
          <cx:pt idx="52">17</cx:pt>
          <cx:pt idx="53">18</cx:pt>
          <cx:pt idx="54">20</cx:pt>
          <cx:pt idx="55">19</cx:pt>
          <cx:pt idx="56">20</cx:pt>
          <cx:pt idx="57">19</cx:pt>
          <cx:pt idx="58">16</cx:pt>
          <cx:pt idx="59">16</cx:pt>
          <cx:pt idx="60">16</cx:pt>
          <cx:pt idx="61">17</cx:pt>
          <cx:pt idx="62">22</cx:pt>
          <cx:pt idx="63">22</cx:pt>
          <cx:pt idx="64">18</cx:pt>
          <cx:pt idx="65">18</cx:pt>
          <cx:pt idx="66">13</cx:pt>
          <cx:pt idx="67">14</cx:pt>
          <cx:pt idx="68">23</cx:pt>
          <cx:pt idx="69">23</cx:pt>
          <cx:pt idx="70">20</cx:pt>
          <cx:pt idx="71">20</cx:pt>
          <cx:pt idx="72">24</cx:pt>
          <cx:pt idx="73">21</cx:pt>
          <cx:pt idx="74">24</cx:pt>
          <cx:pt idx="75">21</cx:pt>
          <cx:pt idx="76">20</cx:pt>
          <cx:pt idx="77">18</cx:pt>
          <cx:pt idx="78">20</cx:pt>
          <cx:pt idx="79">18</cx:pt>
          <cx:pt idx="80">18</cx:pt>
          <cx:pt idx="81">18</cx:pt>
          <cx:pt idx="82">18</cx:pt>
          <cx:pt idx="83">18</cx:pt>
          <cx:pt idx="84">23</cx:pt>
          <cx:pt idx="85">20</cx:pt>
          <cx:pt idx="86">25</cx:pt>
          <cx:pt idx="87">23</cx:pt>
          <cx:pt idx="88">18</cx:pt>
          <cx:pt idx="89">24</cx:pt>
          <cx:pt idx="90">19</cx:pt>
          <cx:pt idx="91">19</cx:pt>
          <cx:pt idx="92">24</cx:pt>
          <cx:pt idx="93">22</cx:pt>
          <cx:pt idx="94">17</cx:pt>
          <cx:pt idx="95">25</cx:pt>
          <cx:pt idx="96">22</cx:pt>
          <cx:pt idx="97">17</cx:pt>
          <cx:pt idx="98">24</cx:pt>
          <cx:pt idx="99">19</cx:pt>
          <cx:pt idx="100">19</cx:pt>
          <cx:pt idx="101">24</cx:pt>
          <cx:pt idx="102">16</cx:pt>
          <cx:pt idx="103">21</cx:pt>
          <cx:pt idx="104">15</cx:pt>
          <cx:pt idx="105">16</cx:pt>
          <cx:pt idx="106">16</cx:pt>
          <cx:pt idx="107">21</cx:pt>
          <cx:pt idx="108">16</cx:pt>
          <cx:pt idx="109">15</cx:pt>
          <cx:pt idx="110">24</cx:pt>
          <cx:pt idx="111">17</cx:pt>
          <cx:pt idx="112">16</cx:pt>
          <cx:pt idx="113">17</cx:pt>
          <cx:pt idx="114">16</cx:pt>
          <cx:pt idx="115">16</cx:pt>
          <cx:pt idx="116">16</cx:pt>
          <cx:pt idx="117">21</cx:pt>
          <cx:pt idx="118">16</cx:pt>
          <cx:pt idx="119">16</cx:pt>
          <cx:pt idx="120">19</cx:pt>
          <cx:pt idx="121">18</cx:pt>
          <cx:pt idx="122">16</cx:pt>
          <cx:pt idx="123">17</cx:pt>
          <cx:pt idx="124">23</cx:pt>
          <cx:pt idx="125">21</cx:pt>
          <cx:pt idx="126">16</cx:pt>
          <cx:pt idx="127">17</cx:pt>
          <cx:pt idx="128">22</cx:pt>
          <cx:pt idx="129">15</cx:pt>
          <cx:pt idx="130">15</cx:pt>
          <cx:pt idx="131">16</cx:pt>
          <cx:pt idx="132">21</cx:pt>
          <cx:pt idx="133">15</cx:pt>
          <cx:pt idx="134">16</cx:pt>
          <cx:pt idx="135">15</cx:pt>
          <cx:pt idx="136">15</cx:pt>
          <cx:pt idx="137">16</cx:pt>
          <cx:pt idx="138">15</cx:pt>
          <cx:pt idx="139">16</cx:pt>
          <cx:pt idx="140">24</cx:pt>
          <cx:pt idx="141">20</cx:pt>
          <cx:pt idx="142">25</cx:pt>
          <cx:pt idx="143">24</cx:pt>
          <cx:pt idx="144">20</cx:pt>
          <cx:pt idx="145">22</cx:pt>
          <cx:pt idx="146">22</cx:pt>
          <cx:pt idx="147">25</cx:pt>
          <cx:pt idx="148">22</cx:pt>
          <cx:pt idx="149">24</cx:pt>
          <cx:pt idx="150">26</cx:pt>
          <cx:pt idx="151">26</cx:pt>
          <cx:pt idx="152">24</cx:pt>
          <cx:pt idx="153">21</cx:pt>
          <cx:pt idx="154">24</cx:pt>
          <cx:pt idx="155">21</cx:pt>
          <cx:pt idx="156">23</cx:pt>
          <cx:pt idx="157">23</cx:pt>
          <cx:pt idx="158">26</cx:pt>
          <cx:pt idx="159">26</cx:pt>
          <cx:pt idx="160">23</cx:pt>
          <cx:pt idx="161">19</cx:pt>
          <cx:pt idx="162">23</cx:pt>
          <cx:pt idx="163">19</cx:pt>
          <cx:pt idx="164">23</cx:pt>
          <cx:pt idx="165">19</cx:pt>
          <cx:pt idx="166">23</cx:pt>
          <cx:pt idx="167">20</cx:pt>
          <cx:pt idx="168">16</cx:pt>
          <cx:pt idx="169">21</cx:pt>
          <cx:pt idx="170">16</cx:pt>
          <cx:pt idx="171">21</cx:pt>
          <cx:pt idx="172">21</cx:pt>
          <cx:pt idx="173">25</cx:pt>
          <cx:pt idx="174">25</cx:pt>
          <cx:pt idx="175">17</cx:pt>
          <cx:pt idx="176">21</cx:pt>
          <cx:pt idx="177">16</cx:pt>
          <cx:pt idx="178">16</cx:pt>
          <cx:pt idx="179">16</cx:pt>
          <cx:pt idx="180">24</cx:pt>
          <cx:pt idx="181">9</cx:pt>
          <cx:pt idx="182">17</cx:pt>
          <cx:pt idx="183">21</cx:pt>
          <cx:pt idx="184">16</cx:pt>
          <cx:pt idx="185">15</cx:pt>
          <cx:pt idx="186">14</cx:pt>
          <cx:pt idx="187">16</cx:pt>
          <cx:pt idx="188">15</cx:pt>
          <cx:pt idx="189">19</cx:pt>
          <cx:pt idx="190">15</cx:pt>
          <cx:pt idx="191">14</cx:pt>
          <cx:pt idx="192">19</cx:pt>
          <cx:pt idx="193">17</cx:pt>
          <cx:pt idx="194">15</cx:pt>
          <cx:pt idx="195">15</cx:pt>
          <cx:pt idx="196">17</cx:pt>
          <cx:pt idx="197">16</cx:pt>
          <cx:pt idx="198">20</cx:pt>
          <cx:pt idx="199">19</cx:pt>
          <cx:pt idx="200">15</cx:pt>
          <cx:pt idx="201">20</cx:pt>
          <cx:pt idx="202">17</cx:pt>
          <cx:pt idx="203">15</cx:pt>
          <cx:pt idx="204">14</cx:pt>
          <cx:pt idx="205">14</cx:pt>
          <cx:pt idx="206">19</cx:pt>
          <cx:pt idx="207">13</cx:pt>
          <cx:pt idx="208">19</cx:pt>
          <cx:pt idx="209">14</cx:pt>
          <cx:pt idx="210">13</cx:pt>
          <cx:pt idx="211">20</cx:pt>
          <cx:pt idx="212">18</cx:pt>
          <cx:pt idx="213">19</cx:pt>
          <cx:pt idx="214">22</cx:pt>
          <cx:pt idx="215">19</cx:pt>
          <cx:pt idx="216">17</cx:pt>
          <cx:pt idx="217">22</cx:pt>
          <cx:pt idx="218">19</cx:pt>
          <cx:pt idx="219">17</cx:pt>
          <cx:pt idx="220">22</cx:pt>
          <cx:pt idx="221">22</cx:pt>
          <cx:pt idx="222">22</cx:pt>
          <cx:pt idx="223">18</cx:pt>
          <cx:pt idx="224">15</cx:pt>
          <cx:pt idx="225">22</cx:pt>
          <cx:pt idx="226">18</cx:pt>
          <cx:pt idx="227">15</cx:pt>
          <cx:pt idx="228">15</cx:pt>
          <cx:pt idx="229">21</cx:pt>
          <cx:pt idx="230">16</cx:pt>
          <cx:pt idx="231">25</cx:pt>
          <cx:pt idx="232">22</cx:pt>
          <cx:pt idx="233">25</cx:pt>
          <cx:pt idx="234">27</cx:pt>
          <cx:pt idx="235">24</cx:pt>
          <cx:pt idx="236">25</cx:pt>
          <cx:pt idx="237">25</cx:pt>
          <cx:pt idx="238">21</cx:pt>
          <cx:pt idx="239">21</cx:pt>
          <cx:pt idx="240">25</cx:pt>
          <cx:pt idx="241">24</cx:pt>
          <cx:pt idx="242">25</cx:pt>
          <cx:pt idx="243">25</cx:pt>
          <cx:pt idx="244">25</cx:pt>
          <cx:pt idx="245">22</cx:pt>
          <cx:pt idx="246">25</cx:pt>
          <cx:pt idx="247">24</cx:pt>
          <cx:pt idx="248">25</cx:pt>
          <cx:pt idx="249">25</cx:pt>
          <cx:pt idx="250">23</cx:pt>
          <cx:pt idx="251">19</cx:pt>
          <cx:pt idx="252">25</cx:pt>
          <cx:pt idx="253">23</cx:pt>
          <cx:pt idx="254">19</cx:pt>
          <cx:pt idx="255">24</cx:pt>
          <cx:pt idx="256">24</cx:pt>
          <cx:pt idx="257">23</cx:pt>
          <cx:pt idx="258">23</cx:pt>
          <cx:pt idx="259">23</cx:pt>
          <cx:pt idx="260">18</cx:pt>
          <cx:pt idx="261">25</cx:pt>
          <cx:pt idx="262">23</cx:pt>
          <cx:pt idx="263">18</cx:pt>
          <cx:pt idx="264">24</cx:pt>
          <cx:pt idx="265">19</cx:pt>
          <cx:pt idx="266">18</cx:pt>
          <cx:pt idx="267">24</cx:pt>
          <cx:pt idx="268">23</cx:pt>
          <cx:pt idx="269">23</cx:pt>
          <cx:pt idx="270">26</cx:pt>
          <cx:pt idx="271">30</cx:pt>
          <cx:pt idx="272">24</cx:pt>
          <cx:pt idx="273">27</cx:pt>
          <cx:pt idx="274">25</cx:pt>
          <cx:pt idx="275">27</cx:pt>
          <cx:pt idx="276">36</cx:pt>
          <cx:pt idx="277">36</cx:pt>
          <cx:pt idx="278">23</cx:pt>
          <cx:pt idx="279">19</cx:pt>
          <cx:pt idx="280">23</cx:pt>
          <cx:pt idx="281">19</cx:pt>
          <cx:pt idx="282">24</cx:pt>
          <cx:pt idx="283">19</cx:pt>
          <cx:pt idx="284">24</cx:pt>
          <cx:pt idx="285">20</cx:pt>
          <cx:pt idx="286">15</cx:pt>
          <cx:pt idx="287">15</cx:pt>
          <cx:pt idx="288">15</cx:pt>
          <cx:pt idx="289">15</cx:pt>
          <cx:pt idx="290">17</cx:pt>
          <cx:pt idx="291">15</cx:pt>
          <cx:pt idx="292">20</cx:pt>
          <cx:pt idx="293">17</cx:pt>
          <cx:pt idx="294">15</cx:pt>
          <cx:pt idx="295">18</cx:pt>
          <cx:pt idx="296">17</cx:pt>
          <cx:pt idx="297">21</cx:pt>
          <cx:pt idx="298">17</cx:pt>
          <cx:pt idx="299">14</cx:pt>
          <cx:pt idx="300">13</cx:pt>
          <cx:pt idx="301">14</cx:pt>
          <cx:pt idx="302">13</cx:pt>
          <cx:pt idx="303">13</cx:pt>
          <cx:pt idx="304">18</cx:pt>
          <cx:pt idx="305">13</cx:pt>
          <cx:pt idx="306">17</cx:pt>
          <cx:pt idx="307">14</cx:pt>
          <cx:pt idx="308">18</cx:pt>
          <cx:pt idx="309">19</cx:pt>
          <cx:pt idx="310">15</cx:pt>
          <cx:pt idx="311">14</cx:pt>
          <cx:pt idx="312">15</cx:pt>
          <cx:pt idx="313">15</cx:pt>
          <cx:pt idx="314">19</cx:pt>
          <cx:pt idx="315">15</cx:pt>
          <cx:pt idx="316">14</cx:pt>
          <cx:pt idx="317">19</cx:pt>
          <cx:pt idx="318">16</cx:pt>
          <cx:pt idx="319">15</cx:pt>
          <cx:pt idx="320">15</cx:pt>
          <cx:pt idx="321">16</cx:pt>
          <cx:pt idx="322">16</cx:pt>
          <cx:pt idx="323">20</cx:pt>
          <cx:pt idx="324">15</cx:pt>
          <cx:pt idx="325">19</cx:pt>
          <cx:pt idx="326">11</cx:pt>
          <cx:pt idx="327">11</cx:pt>
          <cx:pt idx="328">14</cx:pt>
          <cx:pt idx="329">14</cx:pt>
          <cx:pt idx="330">17</cx:pt>
          <cx:pt idx="331">16</cx:pt>
          <cx:pt idx="332">21</cx:pt>
          <cx:pt idx="333">17</cx:pt>
          <cx:pt idx="334">16</cx:pt>
          <cx:pt idx="335">16</cx:pt>
          <cx:pt idx="336">14</cx:pt>
          <cx:pt idx="337">21</cx:pt>
          <cx:pt idx="338">17</cx:pt>
          <cx:pt idx="339">15</cx:pt>
          <cx:pt idx="340">14</cx:pt>
          <cx:pt idx="341">18</cx:pt>
          <cx:pt idx="342">13</cx:pt>
          <cx:pt idx="343">17</cx:pt>
          <cx:pt idx="344">14</cx:pt>
          <cx:pt idx="345">14</cx:pt>
          <cx:pt idx="346">13</cx:pt>
          <cx:pt idx="347">14</cx:pt>
          <cx:pt idx="348">18</cx:pt>
          <cx:pt idx="349">17</cx:pt>
          <cx:pt idx="350">18</cx:pt>
          <cx:pt idx="351">12</cx:pt>
          <cx:pt idx="352">18</cx:pt>
          <cx:pt idx="353">12</cx:pt>
          <cx:pt idx="354">18</cx:pt>
          <cx:pt idx="355">17</cx:pt>
          <cx:pt idx="356">14</cx:pt>
          <cx:pt idx="357">18</cx:pt>
          <cx:pt idx="358">12</cx:pt>
          <cx:pt idx="359">16</cx:pt>
          <cx:pt idx="360">14</cx:pt>
          <cx:pt idx="361">18</cx:pt>
          <cx:pt idx="362">15</cx:pt>
          <cx:pt idx="363">21</cx:pt>
          <cx:pt idx="364">18</cx:pt>
          <cx:pt idx="365">16</cx:pt>
          <cx:pt idx="366">18</cx:pt>
          <cx:pt idx="367">17</cx:pt>
          <cx:pt idx="368">21</cx:pt>
          <cx:pt idx="369">17</cx:pt>
          <cx:pt idx="370">21</cx:pt>
          <cx:pt idx="371">18</cx:pt>
          <cx:pt idx="372">19</cx:pt>
          <cx:pt idx="373">21</cx:pt>
          <cx:pt idx="374">18</cx:pt>
          <cx:pt idx="375">22</cx:pt>
          <cx:pt idx="376">18</cx:pt>
          <cx:pt idx="377">22</cx:pt>
          <cx:pt idx="378">18</cx:pt>
          <cx:pt idx="379">23</cx:pt>
          <cx:pt idx="380">18</cx:pt>
          <cx:pt idx="381">13</cx:pt>
          <cx:pt idx="382">14</cx:pt>
          <cx:pt idx="383">15</cx:pt>
          <cx:pt idx="384">13</cx:pt>
          <cx:pt idx="385">20</cx:pt>
          <cx:pt idx="386">20</cx:pt>
          <cx:pt idx="387">18</cx:pt>
          <cx:pt idx="388">19</cx:pt>
          <cx:pt idx="389">24</cx:pt>
          <cx:pt idx="390">21</cx:pt>
          <cx:pt idx="391">28</cx:pt>
          <cx:pt idx="392">18</cx:pt>
          <cx:pt idx="393">23</cx:pt>
          <cx:pt idx="394">28</cx:pt>
          <cx:pt idx="395">18</cx:pt>
          <cx:pt idx="396">26</cx:pt>
          <cx:pt idx="397">22</cx:pt>
          <cx:pt idx="398">29</cx:pt>
          <cx:pt idx="399">18</cx:pt>
          <cx:pt idx="400">23</cx:pt>
          <cx:pt idx="401">28</cx:pt>
          <cx:pt idx="402">19</cx:pt>
          <cx:pt idx="403">18</cx:pt>
          <cx:pt idx="404">18</cx:pt>
          <cx:pt idx="405">13</cx:pt>
          <cx:pt idx="406">13</cx:pt>
          <cx:pt idx="407">18</cx:pt>
          <cx:pt idx="408">13</cx:pt>
          <cx:pt idx="409">17</cx:pt>
          <cx:pt idx="410">12</cx:pt>
          <cx:pt idx="411">16</cx:pt>
          <cx:pt idx="412">12</cx:pt>
          <cx:pt idx="413">16</cx:pt>
          <cx:pt idx="414">11</cx:pt>
          <cx:pt idx="415">18</cx:pt>
          <cx:pt idx="416">18</cx:pt>
          <cx:pt idx="417">20</cx:pt>
          <cx:pt idx="418">17</cx:pt>
          <cx:pt idx="419">20</cx:pt>
          <cx:pt idx="420">17</cx:pt>
          <cx:pt idx="421">20</cx:pt>
          <cx:pt idx="422">17</cx:pt>
          <cx:pt idx="423">20</cx:pt>
          <cx:pt idx="424">17</cx:pt>
          <cx:pt idx="425">18</cx:pt>
          <cx:pt idx="426">18</cx:pt>
          <cx:pt idx="427">20</cx:pt>
          <cx:pt idx="428">17</cx:pt>
          <cx:pt idx="429">20</cx:pt>
          <cx:pt idx="430">17</cx:pt>
          <cx:pt idx="431">20</cx:pt>
          <cx:pt idx="432">18</cx:pt>
          <cx:pt idx="433">20</cx:pt>
          <cx:pt idx="434">18</cx:pt>
          <cx:pt idx="435">22</cx:pt>
          <cx:pt idx="436">19</cx:pt>
          <cx:pt idx="437">20</cx:pt>
          <cx:pt idx="438">21</cx:pt>
          <cx:pt idx="439">19</cx:pt>
          <cx:pt idx="440">19</cx:pt>
          <cx:pt idx="441">18</cx:pt>
          <cx:pt idx="442">17</cx:pt>
          <cx:pt idx="443">22</cx:pt>
          <cx:pt idx="444">19</cx:pt>
          <cx:pt idx="445">21</cx:pt>
          <cx:pt idx="446">19</cx:pt>
          <cx:pt idx="447">22</cx:pt>
          <cx:pt idx="448">20</cx:pt>
          <cx:pt idx="449">23</cx:pt>
          <cx:pt idx="450">20</cx:pt>
          <cx:pt idx="451">22</cx:pt>
          <cx:pt idx="452">22</cx:pt>
          <cx:pt idx="453">19</cx:pt>
          <cx:pt idx="454">20</cx:pt>
          <cx:pt idx="455">21</cx:pt>
          <cx:pt idx="456">19</cx:pt>
          <cx:pt idx="457">21</cx:pt>
          <cx:pt idx="458">19</cx:pt>
          <cx:pt idx="459">24</cx:pt>
          <cx:pt idx="460">23</cx:pt>
          <cx:pt idx="461">25</cx:pt>
          <cx:pt idx="462">22</cx:pt>
          <cx:pt idx="463">21</cx:pt>
          <cx:pt idx="464">22</cx:pt>
          <cx:pt idx="465">19</cx:pt>
          <cx:pt idx="466">20</cx:pt>
          <cx:pt idx="467">21</cx:pt>
          <cx:pt idx="468">19</cx:pt>
          <cx:pt idx="469">21</cx:pt>
          <cx:pt idx="470">19</cx:pt>
          <cx:pt idx="471">15</cx:pt>
          <cx:pt idx="472">15</cx:pt>
          <cx:pt idx="473">21</cx:pt>
          <cx:pt idx="474">20</cx:pt>
          <cx:pt idx="475">21</cx:pt>
          <cx:pt idx="476">19</cx:pt>
          <cx:pt idx="477">23</cx:pt>
          <cx:pt idx="478">22</cx:pt>
          <cx:pt idx="479">19</cx:pt>
          <cx:pt idx="480">20</cx:pt>
          <cx:pt idx="481">21</cx:pt>
          <cx:pt idx="482">21</cx:pt>
          <cx:pt idx="483">19</cx:pt>
          <cx:pt idx="484">19</cx:pt>
          <cx:pt idx="485">24</cx:pt>
          <cx:pt idx="486">22</cx:pt>
          <cx:pt idx="487">20</cx:pt>
          <cx:pt idx="488">25</cx:pt>
          <cx:pt idx="489">22</cx:pt>
          <cx:pt idx="490">20</cx:pt>
          <cx:pt idx="491">21</cx:pt>
          <cx:pt idx="492">22</cx:pt>
          <cx:pt idx="493">19</cx:pt>
          <cx:pt idx="494">20</cx:pt>
          <cx:pt idx="495">21</cx:pt>
          <cx:pt idx="496">19</cx:pt>
          <cx:pt idx="497">21</cx:pt>
          <cx:pt idx="498">19</cx:pt>
          <cx:pt idx="499">12</cx:pt>
          <cx:pt idx="500">11</cx:pt>
          <cx:pt idx="501">11</cx:pt>
          <cx:pt idx="502">12</cx:pt>
          <cx:pt idx="503">11</cx:pt>
          <cx:pt idx="504">23</cx:pt>
          <cx:pt idx="505">20</cx:pt>
          <cx:pt idx="506">21</cx:pt>
          <cx:pt idx="507">19</cx:pt>
          <cx:pt idx="508">25</cx:pt>
          <cx:pt idx="509">24</cx:pt>
          <cx:pt idx="510">24</cx:pt>
          <cx:pt idx="511">25</cx:pt>
          <cx:pt idx="512">23</cx:pt>
          <cx:pt idx="513">20</cx:pt>
          <cx:pt idx="514">21</cx:pt>
          <cx:pt idx="515">19</cx:pt>
          <cx:pt idx="516">25</cx:pt>
          <cx:pt idx="517">24</cx:pt>
          <cx:pt idx="518">24</cx:pt>
          <cx:pt idx="519">25</cx:pt>
          <cx:pt idx="520">11</cx:pt>
          <cx:pt idx="521">10</cx:pt>
          <cx:pt idx="522">11</cx:pt>
          <cx:pt idx="523">10</cx:pt>
          <cx:pt idx="524">11</cx:pt>
          <cx:pt idx="525">15</cx:pt>
          <cx:pt idx="526">12</cx:pt>
          <cx:pt idx="527">11</cx:pt>
          <cx:pt idx="528">11</cx:pt>
          <cx:pt idx="529">13</cx:pt>
          <cx:pt idx="530">12</cx:pt>
          <cx:pt idx="531">17</cx:pt>
          <cx:pt idx="532">13</cx:pt>
          <cx:pt idx="533">13</cx:pt>
          <cx:pt idx="534">14</cx:pt>
          <cx:pt idx="535">14</cx:pt>
          <cx:pt idx="536">12</cx:pt>
          <cx:pt idx="537">10</cx:pt>
          <cx:pt idx="538">13</cx:pt>
          <cx:pt idx="539">12</cx:pt>
          <cx:pt idx="540">16</cx:pt>
          <cx:pt idx="541">12</cx:pt>
          <cx:pt idx="542">13</cx:pt>
          <cx:pt idx="543">13</cx:pt>
          <cx:pt idx="544">12</cx:pt>
          <cx:pt idx="545">11</cx:pt>
          <cx:pt idx="546">11</cx:pt>
          <cx:pt idx="547">12</cx:pt>
          <cx:pt idx="548">12</cx:pt>
          <cx:pt idx="549">9</cx:pt>
          <cx:pt idx="550">10</cx:pt>
          <cx:pt idx="551">19</cx:pt>
          <cx:pt idx="552">18</cx:pt>
          <cx:pt idx="553">20</cx:pt>
          <cx:pt idx="554">22</cx:pt>
          <cx:pt idx="555">22</cx:pt>
          <cx:pt idx="556">22</cx:pt>
          <cx:pt idx="557">21</cx:pt>
          <cx:pt idx="558">23</cx:pt>
          <cx:pt idx="559">21</cx:pt>
          <cx:pt idx="560">30</cx:pt>
          <cx:pt idx="561">29</cx:pt>
          <cx:pt idx="562">24</cx:pt>
          <cx:pt idx="563">25</cx:pt>
          <cx:pt idx="564">26</cx:pt>
          <cx:pt idx="565">26</cx:pt>
          <cx:pt idx="566">34</cx:pt>
          <cx:pt idx="567">33</cx:pt>
          <cx:pt idx="568">31</cx:pt>
          <cx:pt idx="569">25</cx:pt>
          <cx:pt idx="570">30</cx:pt>
          <cx:pt idx="571">25</cx:pt>
          <cx:pt idx="572">23</cx:pt>
          <cx:pt idx="573">22</cx:pt>
          <cx:pt idx="574">24</cx:pt>
          <cx:pt idx="575">23</cx:pt>
          <cx:pt idx="576">25</cx:pt>
          <cx:pt idx="577">24</cx:pt>
          <cx:pt idx="578">19</cx:pt>
          <cx:pt idx="579">19</cx:pt>
          <cx:pt idx="580">19</cx:pt>
          <cx:pt idx="581">19</cx:pt>
          <cx:pt idx="582">19</cx:pt>
          <cx:pt idx="583">19</cx:pt>
          <cx:pt idx="584">15</cx:pt>
          <cx:pt idx="585">12</cx:pt>
          <cx:pt idx="586">11</cx:pt>
          <cx:pt idx="587">11</cx:pt>
          <cx:pt idx="588">13</cx:pt>
          <cx:pt idx="589">12</cx:pt>
          <cx:pt idx="590">11</cx:pt>
          <cx:pt idx="591">16</cx:pt>
          <cx:pt idx="592">15</cx:pt>
          <cx:pt idx="593">13</cx:pt>
          <cx:pt idx="594">12</cx:pt>
          <cx:pt idx="595">13</cx:pt>
          <cx:pt idx="596">14</cx:pt>
          <cx:pt idx="597">12</cx:pt>
          <cx:pt idx="598">15</cx:pt>
          <cx:pt idx="599">12</cx:pt>
          <cx:pt idx="600">11</cx:pt>
          <cx:pt idx="601">11</cx:pt>
          <cx:pt idx="602">12</cx:pt>
          <cx:pt idx="603">15</cx:pt>
          <cx:pt idx="604">11</cx:pt>
          <cx:pt idx="605">12</cx:pt>
          <cx:pt idx="606">10</cx:pt>
          <cx:pt idx="607">22</cx:pt>
          <cx:pt idx="608">19</cx:pt>
          <cx:pt idx="609">21</cx:pt>
          <cx:pt idx="610">19</cx:pt>
          <cx:pt idx="611">23</cx:pt>
          <cx:pt idx="612">20</cx:pt>
          <cx:pt idx="613">22</cx:pt>
          <cx:pt idx="614">20</cx:pt>
          <cx:pt idx="615">15</cx:pt>
          <cx:pt idx="616">13</cx:pt>
          <cx:pt idx="617">15</cx:pt>
          <cx:pt idx="618">23</cx:pt>
          <cx:pt idx="619">21</cx:pt>
          <cx:pt idx="620">30</cx:pt>
          <cx:pt idx="621">29</cx:pt>
          <cx:pt idx="622">26</cx:pt>
          <cx:pt idx="623">25</cx:pt>
          <cx:pt idx="624">17</cx:pt>
          <cx:pt idx="625">17</cx:pt>
          <cx:pt idx="626">17</cx:pt>
          <cx:pt idx="627">19</cx:pt>
          <cx:pt idx="628">20</cx:pt>
          <cx:pt idx="629">19</cx:pt>
          <cx:pt idx="630">25</cx:pt>
          <cx:pt idx="631">18</cx:pt>
          <cx:pt idx="632">19</cx:pt>
          <cx:pt idx="633">23</cx:pt>
          <cx:pt idx="634">18</cx:pt>
          <cx:pt idx="635">20</cx:pt>
          <cx:pt idx="636">19</cx:pt>
          <cx:pt idx="637">18</cx:pt>
          <cx:pt idx="638">20</cx:pt>
          <cx:pt idx="639">19</cx:pt>
          <cx:pt idx="640">18</cx:pt>
          <cx:pt idx="641">22</cx:pt>
          <cx:pt idx="642">21</cx:pt>
          <cx:pt idx="643">21</cx:pt>
          <cx:pt idx="644">24</cx:pt>
          <cx:pt idx="645">23</cx:pt>
          <cx:pt idx="646">28</cx:pt>
          <cx:pt idx="647">20</cx:pt>
          <cx:pt idx="648">20</cx:pt>
          <cx:pt idx="649">23</cx:pt>
          <cx:pt idx="650">25</cx:pt>
          <cx:pt idx="651">20</cx:pt>
          <cx:pt idx="652">21</cx:pt>
          <cx:pt idx="653">21</cx:pt>
          <cx:pt idx="654">23</cx:pt>
          <cx:pt idx="655">23</cx:pt>
          <cx:pt idx="656">23</cx:pt>
          <cx:pt idx="657">11</cx:pt>
          <cx:pt idx="658">11</cx:pt>
          <cx:pt idx="659">10</cx:pt>
          <cx:pt idx="660">11</cx:pt>
          <cx:pt idx="661">10</cx:pt>
          <cx:pt idx="662">14</cx:pt>
          <cx:pt idx="663">11</cx:pt>
          <cx:pt idx="664">12</cx:pt>
          <cx:pt idx="665">11</cx:pt>
          <cx:pt idx="666">10</cx:pt>
          <cx:pt idx="667">11</cx:pt>
          <cx:pt idx="668">13</cx:pt>
          <cx:pt idx="669">11</cx:pt>
          <cx:pt idx="670">10</cx:pt>
          <cx:pt idx="671">11</cx:pt>
          <cx:pt idx="672">13</cx:pt>
          <cx:pt idx="673">11</cx:pt>
          <cx:pt idx="674">10</cx:pt>
          <cx:pt idx="675">15</cx:pt>
          <cx:pt idx="676">14</cx:pt>
          <cx:pt idx="677">13</cx:pt>
          <cx:pt idx="678">12</cx:pt>
          <cx:pt idx="679">12</cx:pt>
          <cx:pt idx="680">11</cx:pt>
          <cx:pt idx="681">14</cx:pt>
          <cx:pt idx="682">14</cx:pt>
          <cx:pt idx="683">16</cx:pt>
          <cx:pt idx="684">14</cx:pt>
          <cx:pt idx="685">18</cx:pt>
          <cx:pt idx="686">17</cx:pt>
          <cx:pt idx="687">17</cx:pt>
          <cx:pt idx="688">17</cx:pt>
          <cx:pt idx="689">22</cx:pt>
          <cx:pt idx="690">12</cx:pt>
          <cx:pt idx="691">10</cx:pt>
          <cx:pt idx="692">11</cx:pt>
          <cx:pt idx="693">12</cx:pt>
          <cx:pt idx="694">9</cx:pt>
          <cx:pt idx="695">13</cx:pt>
          <cx:pt idx="696">13</cx:pt>
          <cx:pt idx="697">13</cx:pt>
          <cx:pt idx="698">12</cx:pt>
          <cx:pt idx="699">14</cx:pt>
          <cx:pt idx="700">13</cx:pt>
          <cx:pt idx="701">13</cx:pt>
          <cx:pt idx="702">14</cx:pt>
          <cx:pt idx="703">11</cx:pt>
          <cx:pt idx="704">11</cx:pt>
          <cx:pt idx="705">14</cx:pt>
          <cx:pt idx="706">10</cx:pt>
          <cx:pt idx="707">15</cx:pt>
          <cx:pt idx="708">13</cx:pt>
          <cx:pt idx="709">15</cx:pt>
          <cx:pt idx="710">12</cx:pt>
          <cx:pt idx="711">16</cx:pt>
          <cx:pt idx="712">15</cx:pt>
          <cx:pt idx="713">13</cx:pt>
          <cx:pt idx="714">18</cx:pt>
          <cx:pt idx="715">13</cx:pt>
          <cx:pt idx="716">16</cx:pt>
          <cx:pt idx="717">13</cx:pt>
          <cx:pt idx="718">10</cx:pt>
          <cx:pt idx="719">11</cx:pt>
          <cx:pt idx="720">13</cx:pt>
          <cx:pt idx="721">9</cx:pt>
          <cx:pt idx="722">13</cx:pt>
          <cx:pt idx="723">13</cx:pt>
          <cx:pt idx="724">13</cx:pt>
          <cx:pt idx="725">12</cx:pt>
          <cx:pt idx="726">14</cx:pt>
          <cx:pt idx="727">14</cx:pt>
          <cx:pt idx="728">23</cx:pt>
          <cx:pt idx="729">24</cx:pt>
          <cx:pt idx="730">23</cx:pt>
          <cx:pt idx="731">24</cx:pt>
          <cx:pt idx="732">32</cx:pt>
          <cx:pt idx="733">26</cx:pt>
          <cx:pt idx="734">27</cx:pt>
          <cx:pt idx="735">24</cx:pt>
          <cx:pt idx="736">25</cx:pt>
          <cx:pt idx="737">24</cx:pt>
          <cx:pt idx="738">39</cx:pt>
          <cx:pt idx="739">34</cx:pt>
          <cx:pt idx="740">25</cx:pt>
          <cx:pt idx="741">25</cx:pt>
          <cx:pt idx="742">24</cx:pt>
          <cx:pt idx="743">34</cx:pt>
          <cx:pt idx="744">23</cx:pt>
          <cx:pt idx="745">23</cx:pt>
          <cx:pt idx="746">23</cx:pt>
          <cx:pt idx="747">23</cx:pt>
          <cx:pt idx="748">26</cx:pt>
          <cx:pt idx="749">26</cx:pt>
          <cx:pt idx="750">24</cx:pt>
          <cx:pt idx="751">25</cx:pt>
          <cx:pt idx="752">34</cx:pt>
          <cx:pt idx="753">25</cx:pt>
          <cx:pt idx="754">25</cx:pt>
          <cx:pt idx="755">34</cx:pt>
          <cx:pt idx="756">23</cx:pt>
          <cx:pt idx="757">23</cx:pt>
          <cx:pt idx="758">24</cx:pt>
          <cx:pt idx="759">24</cx:pt>
          <cx:pt idx="760">25</cx:pt>
          <cx:pt idx="761">24</cx:pt>
          <cx:pt idx="762">14</cx:pt>
          <cx:pt idx="763">12</cx:pt>
          <cx:pt idx="764">11</cx:pt>
          <cx:pt idx="765">11</cx:pt>
          <cx:pt idx="766">14</cx:pt>
          <cx:pt idx="767">10</cx:pt>
          <cx:pt idx="768">15</cx:pt>
          <cx:pt idx="769">14</cx:pt>
          <cx:pt idx="770">15</cx:pt>
          <cx:pt idx="771">13</cx:pt>
          <cx:pt idx="772">17</cx:pt>
          <cx:pt idx="773">13</cx:pt>
          <cx:pt idx="774">15</cx:pt>
          <cx:pt idx="775">18</cx:pt>
          <cx:pt idx="776">15</cx:pt>
          <cx:pt idx="777">12</cx:pt>
          <cx:pt idx="778">16</cx:pt>
          <cx:pt idx="779">17</cx:pt>
          <cx:pt idx="780">11</cx:pt>
          <cx:pt idx="781">13</cx:pt>
          <cx:pt idx="782">12</cx:pt>
          <cx:pt idx="783">10</cx:pt>
          <cx:pt idx="784">11</cx:pt>
          <cx:pt idx="785">13</cx:pt>
          <cx:pt idx="786">11</cx:pt>
          <cx:pt idx="787">10</cx:pt>
          <cx:pt idx="788">15</cx:pt>
          <cx:pt idx="789">14</cx:pt>
          <cx:pt idx="790">13</cx:pt>
          <cx:pt idx="791">12</cx:pt>
          <cx:pt idx="792">12</cx:pt>
          <cx:pt idx="793">11</cx:pt>
          <cx:pt idx="794">14</cx:pt>
          <cx:pt idx="795">14</cx:pt>
          <cx:pt idx="796">13</cx:pt>
          <cx:pt idx="797">11</cx:pt>
          <cx:pt idx="798">11</cx:pt>
          <cx:pt idx="799">13</cx:pt>
          <cx:pt idx="800">10</cx:pt>
          <cx:pt idx="801">13</cx:pt>
          <cx:pt idx="802">12</cx:pt>
          <cx:pt idx="803">14</cx:pt>
          <cx:pt idx="804">15</cx:pt>
          <cx:pt idx="805">13</cx:pt>
          <cx:pt idx="806">11</cx:pt>
          <cx:pt idx="807">14</cx:pt>
          <cx:pt idx="808">14</cx:pt>
          <cx:pt idx="809">13</cx:pt>
          <cx:pt idx="810">12</cx:pt>
          <cx:pt idx="811">10</cx:pt>
          <cx:pt idx="812">11</cx:pt>
          <cx:pt idx="813">13</cx:pt>
          <cx:pt idx="814">11</cx:pt>
          <cx:pt idx="815">10</cx:pt>
          <cx:pt idx="816">14</cx:pt>
          <cx:pt idx="817">12</cx:pt>
          <cx:pt idx="818">11</cx:pt>
          <cx:pt idx="819">14</cx:pt>
          <cx:pt idx="820">11</cx:pt>
          <cx:pt idx="821">11</cx:pt>
          <cx:pt idx="822">12</cx:pt>
          <cx:pt idx="823">26</cx:pt>
          <cx:pt idx="824">27</cx:pt>
          <cx:pt idx="825">20</cx:pt>
          <cx:pt idx="826">17</cx:pt>
          <cx:pt idx="827">18</cx:pt>
          <cx:pt idx="828">19</cx:pt>
          <cx:pt idx="829">18</cx:pt>
          <cx:pt idx="830">19</cx:pt>
          <cx:pt idx="831">17</cx:pt>
          <cx:pt idx="832">19</cx:pt>
          <cx:pt idx="833">16</cx:pt>
          <cx:pt idx="834">16</cx:pt>
          <cx:pt idx="835">14</cx:pt>
          <cx:pt idx="836">15</cx:pt>
          <cx:pt idx="837">16</cx:pt>
          <cx:pt idx="838">15</cx:pt>
          <cx:pt idx="839">17</cx:pt>
          <cx:pt idx="840">18</cx:pt>
          <cx:pt idx="841">18</cx:pt>
          <cx:pt idx="842">19</cx:pt>
          <cx:pt idx="843">19</cx:pt>
          <cx:pt idx="844">20</cx:pt>
          <cx:pt idx="845">18</cx:pt>
          <cx:pt idx="846">19</cx:pt>
          <cx:pt idx="847">18</cx:pt>
          <cx:pt idx="848">17</cx:pt>
          <cx:pt idx="849">16</cx:pt>
          <cx:pt idx="850">22</cx:pt>
          <cx:pt idx="851">21</cx:pt>
          <cx:pt idx="852">19</cx:pt>
          <cx:pt idx="853">16</cx:pt>
          <cx:pt idx="854">19</cx:pt>
          <cx:pt idx="855">15</cx:pt>
          <cx:pt idx="856">19</cx:pt>
          <cx:pt idx="857">18</cx:pt>
          <cx:pt idx="858">19</cx:pt>
          <cx:pt idx="859">17</cx:pt>
          <cx:pt idx="860">24</cx:pt>
          <cx:pt idx="861">26</cx:pt>
          <cx:pt idx="862">21</cx:pt>
          <cx:pt idx="863">19</cx:pt>
          <cx:pt idx="864">20</cx:pt>
          <cx:pt idx="865">21</cx:pt>
          <cx:pt idx="866">19</cx:pt>
          <cx:pt idx="867">22</cx:pt>
          <cx:pt idx="868">21</cx:pt>
          <cx:pt idx="869">19</cx:pt>
          <cx:pt idx="870">19</cx:pt>
          <cx:pt idx="871">21</cx:pt>
          <cx:pt idx="872">18</cx:pt>
          <cx:pt idx="873">15</cx:pt>
          <cx:pt idx="874">14</cx:pt>
          <cx:pt idx="875">19</cx:pt>
          <cx:pt idx="876">18</cx:pt>
          <cx:pt idx="877">19</cx:pt>
          <cx:pt idx="878">18</cx:pt>
          <cx:pt idx="879">17</cx:pt>
          <cx:pt idx="880">20</cx:pt>
          <cx:pt idx="881">18</cx:pt>
          <cx:pt idx="882">17</cx:pt>
          <cx:pt idx="883">17</cx:pt>
          <cx:pt idx="884">17</cx:pt>
          <cx:pt idx="885">14</cx:pt>
          <cx:pt idx="886">17</cx:pt>
          <cx:pt idx="887">23</cx:pt>
          <cx:pt idx="888">22</cx:pt>
          <cx:pt idx="889">21</cx:pt>
          <cx:pt idx="890">34</cx:pt>
          <cx:pt idx="891">24</cx:pt>
          <cx:pt idx="892">34</cx:pt>
          <cx:pt idx="893">22</cx:pt>
          <cx:pt idx="894">18</cx:pt>
          <cx:pt idx="895">17</cx:pt>
          <cx:pt idx="896">18</cx:pt>
          <cx:pt idx="897">18</cx:pt>
          <cx:pt idx="898">19</cx:pt>
          <cx:pt idx="899">17</cx:pt>
          <cx:pt idx="900">19</cx:pt>
          <cx:pt idx="901">16</cx:pt>
          <cx:pt idx="902">19</cx:pt>
          <cx:pt idx="903">19</cx:pt>
          <cx:pt idx="904">15</cx:pt>
          <cx:pt idx="905">14</cx:pt>
          <cx:pt idx="906">16</cx:pt>
          <cx:pt idx="907">15</cx:pt>
          <cx:pt idx="908">19</cx:pt>
          <cx:pt idx="909">15</cx:pt>
          <cx:pt idx="910">14</cx:pt>
          <cx:pt idx="911">19</cx:pt>
          <cx:pt idx="912">17</cx:pt>
          <cx:pt idx="913">15</cx:pt>
          <cx:pt idx="914">15</cx:pt>
          <cx:pt idx="915">17</cx:pt>
          <cx:pt idx="916">16</cx:pt>
          <cx:pt idx="917">20</cx:pt>
          <cx:pt idx="918">19</cx:pt>
          <cx:pt idx="919">15</cx:pt>
          <cx:pt idx="920">20</cx:pt>
          <cx:pt idx="921">17</cx:pt>
          <cx:pt idx="922">15</cx:pt>
          <cx:pt idx="923">13</cx:pt>
          <cx:pt idx="924">13</cx:pt>
          <cx:pt idx="925">18</cx:pt>
          <cx:pt idx="926">13</cx:pt>
          <cx:pt idx="927">17</cx:pt>
          <cx:pt idx="928">14</cx:pt>
          <cx:pt idx="929">14</cx:pt>
          <cx:pt idx="930">19</cx:pt>
          <cx:pt idx="931">13</cx:pt>
          <cx:pt idx="932">19</cx:pt>
          <cx:pt idx="933">13</cx:pt>
          <cx:pt idx="934">20</cx:pt>
          <cx:pt idx="935">18</cx:pt>
          <cx:pt idx="936">19</cx:pt>
          <cx:pt idx="937">14</cx:pt>
          <cx:pt idx="938">17</cx:pt>
          <cx:pt idx="939">15</cx:pt>
          <cx:pt idx="940">20</cx:pt>
          <cx:pt idx="941">17</cx:pt>
          <cx:pt idx="942">15</cx:pt>
          <cx:pt idx="943">18</cx:pt>
          <cx:pt idx="944">17</cx:pt>
          <cx:pt idx="945">21</cx:pt>
          <cx:pt idx="946">17</cx:pt>
          <cx:pt idx="947">14</cx:pt>
          <cx:pt idx="948">13</cx:pt>
          <cx:pt idx="949">14</cx:pt>
          <cx:pt idx="950">13</cx:pt>
          <cx:pt idx="951">13</cx:pt>
          <cx:pt idx="952">18</cx:pt>
          <cx:pt idx="953">13</cx:pt>
          <cx:pt idx="954">17</cx:pt>
          <cx:pt idx="955">14</cx:pt>
          <cx:pt idx="956">18</cx:pt>
          <cx:pt idx="957">19</cx:pt>
          <cx:pt idx="958">11</cx:pt>
          <cx:pt idx="959">11</cx:pt>
          <cx:pt idx="960">14</cx:pt>
          <cx:pt idx="961">18</cx:pt>
          <cx:pt idx="962">12</cx:pt>
          <cx:pt idx="963">16</cx:pt>
          <cx:pt idx="964">14</cx:pt>
          <cx:pt idx="965">15</cx:pt>
          <cx:pt idx="966">14</cx:pt>
          <cx:pt idx="967">18</cx:pt>
          <cx:pt idx="968">13</cx:pt>
          <cx:pt idx="969">17</cx:pt>
          <cx:pt idx="970">14</cx:pt>
          <cx:pt idx="971">14</cx:pt>
          <cx:pt idx="972">13</cx:pt>
          <cx:pt idx="973">14</cx:pt>
          <cx:pt idx="974">18</cx:pt>
          <cx:pt idx="975">17</cx:pt>
          <cx:pt idx="976">18</cx:pt>
          <cx:pt idx="977">12</cx:pt>
          <cx:pt idx="978">16</cx:pt>
          <cx:pt idx="979">12</cx:pt>
          <cx:pt idx="980">16</cx:pt>
          <cx:pt idx="981">11</cx:pt>
          <cx:pt idx="982">12</cx:pt>
          <cx:pt idx="983">18</cx:pt>
          <cx:pt idx="984">12</cx:pt>
          <cx:pt idx="985">18</cx:pt>
          <cx:pt idx="986">17</cx:pt>
          <cx:pt idx="987">13</cx:pt>
          <cx:pt idx="988">14</cx:pt>
          <cx:pt idx="989">15</cx:pt>
          <cx:pt idx="990">13</cx:pt>
          <cx:pt idx="991">21</cx:pt>
          <cx:pt idx="992">18</cx:pt>
          <cx:pt idx="993">19</cx:pt>
          <cx:pt idx="994">21</cx:pt>
          <cx:pt idx="995">18</cx:pt>
          <cx:pt idx="996">22</cx:pt>
          <cx:pt idx="997">18</cx:pt>
          <cx:pt idx="998">22</cx:pt>
          <cx:pt idx="999">18</cx:pt>
          <cx:pt idx="1000">23</cx:pt>
          <cx:pt idx="1001">18</cx:pt>
          <cx:pt idx="1002">20</cx:pt>
          <cx:pt idx="1003">20</cx:pt>
          <cx:pt idx="1004">18</cx:pt>
          <cx:pt idx="1005">19</cx:pt>
          <cx:pt idx="1006">24</cx:pt>
          <cx:pt idx="1007">21</cx:pt>
          <cx:pt idx="1008">28</cx:pt>
          <cx:pt idx="1009">18</cx:pt>
          <cx:pt idx="1010">23</cx:pt>
          <cx:pt idx="1011">28</cx:pt>
          <cx:pt idx="1012">18</cx:pt>
          <cx:pt idx="1013">26</cx:pt>
          <cx:pt idx="1014">22</cx:pt>
          <cx:pt idx="1015">29</cx:pt>
          <cx:pt idx="1016">18</cx:pt>
          <cx:pt idx="1017">23</cx:pt>
          <cx:pt idx="1018">28</cx:pt>
          <cx:pt idx="1019">19</cx:pt>
          <cx:pt idx="1020">18</cx:pt>
          <cx:pt idx="1021">18</cx:pt>
          <cx:pt idx="1022">18</cx:pt>
          <cx:pt idx="1023">18</cx:pt>
          <cx:pt idx="1024">20</cx:pt>
          <cx:pt idx="1025">17</cx:pt>
          <cx:pt idx="1026">20</cx:pt>
          <cx:pt idx="1027">17</cx:pt>
          <cx:pt idx="1028">20</cx:pt>
          <cx:pt idx="1029">17</cx:pt>
          <cx:pt idx="1030">20</cx:pt>
          <cx:pt idx="1031">17</cx:pt>
          <cx:pt idx="1032">18</cx:pt>
          <cx:pt idx="1033">18</cx:pt>
          <cx:pt idx="1034">20</cx:pt>
          <cx:pt idx="1035">17</cx:pt>
          <cx:pt idx="1036">20</cx:pt>
          <cx:pt idx="1037">17</cx:pt>
          <cx:pt idx="1038">20</cx:pt>
          <cx:pt idx="1039">18</cx:pt>
          <cx:pt idx="1040">20</cx:pt>
          <cx:pt idx="1041">18</cx:pt>
          <cx:pt idx="1042">15</cx:pt>
          <cx:pt idx="1043">14</cx:pt>
          <cx:pt idx="1044">15</cx:pt>
          <cx:pt idx="1045">15</cx:pt>
          <cx:pt idx="1046">19</cx:pt>
          <cx:pt idx="1047">15</cx:pt>
          <cx:pt idx="1048">14</cx:pt>
          <cx:pt idx="1049">19</cx:pt>
          <cx:pt idx="1050">16</cx:pt>
          <cx:pt idx="1051">15</cx:pt>
          <cx:pt idx="1052">15</cx:pt>
          <cx:pt idx="1053">16</cx:pt>
          <cx:pt idx="1054">16</cx:pt>
          <cx:pt idx="1055">20</cx:pt>
          <cx:pt idx="1056">15</cx:pt>
          <cx:pt idx="1057">19</cx:pt>
          <cx:pt idx="1058">14</cx:pt>
          <cx:pt idx="1059">14</cx:pt>
          <cx:pt idx="1060">27</cx:pt>
          <cx:pt idx="1061">31</cx:pt>
          <cx:pt idx="1062">25</cx:pt>
          <cx:pt idx="1063">24</cx:pt>
          <cx:pt idx="1064">28</cx:pt>
          <cx:pt idx="1065">26</cx:pt>
          <cx:pt idx="1066">25</cx:pt>
          <cx:pt idx="1067">25</cx:pt>
          <cx:pt idx="1068">35</cx:pt>
          <cx:pt idx="1069">33</cx:pt>
          <cx:pt idx="1070">29</cx:pt>
          <cx:pt idx="1071">29</cx:pt>
          <cx:pt idx="1072">27</cx:pt>
          <cx:pt idx="1073">26</cx:pt>
          <cx:pt idx="1074">41</cx:pt>
          <cx:pt idx="1075">30</cx:pt>
          <cx:pt idx="1076">39</cx:pt>
          <cx:pt idx="1077">30</cx:pt>
          <cx:pt idx="1078">25</cx:pt>
          <cx:pt idx="1079">25</cx:pt>
          <cx:pt idx="1080">29</cx:pt>
          <cx:pt idx="1081">28</cx:pt>
          <cx:pt idx="1082">23</cx:pt>
          <cx:pt idx="1083">23</cx:pt>
          <cx:pt idx="1084">24</cx:pt>
          <cx:pt idx="1085">25</cx:pt>
          <cx:pt idx="1086">19</cx:pt>
          <cx:pt idx="1087">22</cx:pt>
          <cx:pt idx="1088">27</cx:pt>
          <cx:pt idx="1089">20</cx:pt>
          <cx:pt idx="1090">27</cx:pt>
          <cx:pt idx="1091">35</cx:pt>
          <cx:pt idx="1092">23</cx:pt>
          <cx:pt idx="1093">32</cx:pt>
          <cx:pt idx="1094">23</cx:pt>
          <cx:pt idx="1095">32</cx:pt>
          <cx:pt idx="1096">21</cx:pt>
          <cx:pt idx="1097">21</cx:pt>
          <cx:pt idx="1098">22</cx:pt>
          <cx:pt idx="1099">22</cx:pt>
          <cx:pt idx="1100">19</cx:pt>
          <cx:pt idx="1101">24</cx:pt>
          <cx:pt idx="1102">19</cx:pt>
          <cx:pt idx="1103">24</cx:pt>
          <cx:pt idx="1104">24</cx:pt>
          <cx:pt idx="1105">31</cx:pt>
          <cx:pt idx="1106">23</cx:pt>
          <cx:pt idx="1107">23</cx:pt>
          <cx:pt idx="1108">30</cx:pt>
          <cx:pt idx="1109">22</cx:pt>
          <cx:pt idx="1110">29</cx:pt>
          <cx:pt idx="1111">20</cx:pt>
          <cx:pt idx="1112">25</cx:pt>
          <cx:pt idx="1113">19</cx:pt>
          <cx:pt idx="1114">24</cx:pt>
          <cx:pt idx="1115">18</cx:pt>
          <cx:pt idx="1116">18</cx:pt>
          <cx:pt idx="1117">15</cx:pt>
          <cx:pt idx="1118">15</cx:pt>
          <cx:pt idx="1119">13</cx:pt>
          <cx:pt idx="1120">18</cx:pt>
          <cx:pt idx="1121">16</cx:pt>
          <cx:pt idx="1122">18</cx:pt>
          <cx:pt idx="1123">16</cx:pt>
          <cx:pt idx="1124">21</cx:pt>
          <cx:pt idx="1125">20</cx:pt>
          <cx:pt idx="1126">20</cx:pt>
          <cx:pt idx="1127">20</cx:pt>
          <cx:pt idx="1128">21</cx:pt>
          <cx:pt idx="1129">17</cx:pt>
          <cx:pt idx="1130">21</cx:pt>
          <cx:pt idx="1131">16</cx:pt>
          <cx:pt idx="1132">16</cx:pt>
          <cx:pt idx="1133">21</cx:pt>
          <cx:pt idx="1134">20</cx:pt>
          <cx:pt idx="1135">17</cx:pt>
          <cx:pt idx="1136">20</cx:pt>
          <cx:pt idx="1137">20</cx:pt>
          <cx:pt idx="1138">16</cx:pt>
          <cx:pt idx="1139">21</cx:pt>
          <cx:pt idx="1140">17</cx:pt>
          <cx:pt idx="1141">21</cx:pt>
          <cx:pt idx="1142">17</cx:pt>
          <cx:pt idx="1143">18</cx:pt>
          <cx:pt idx="1144">15</cx:pt>
          <cx:pt idx="1145">11</cx:pt>
          <cx:pt idx="1146">15</cx:pt>
          <cx:pt idx="1147">11</cx:pt>
          <cx:pt idx="1148">16</cx:pt>
          <cx:pt idx="1149">16</cx:pt>
          <cx:pt idx="1150">17</cx:pt>
          <cx:pt idx="1151">11</cx:pt>
          <cx:pt idx="1152">11</cx:pt>
          <cx:pt idx="1153">16</cx:pt>
          <cx:pt idx="1154">11</cx:pt>
          <cx:pt idx="1155">16</cx:pt>
          <cx:pt idx="1156">16</cx:pt>
          <cx:pt idx="1157">18</cx:pt>
          <cx:pt idx="1158">17</cx:pt>
          <cx:pt idx="1159">21</cx:pt>
          <cx:pt idx="1160">20</cx:pt>
          <cx:pt idx="1161">17</cx:pt>
          <cx:pt idx="1162">20</cx:pt>
          <cx:pt idx="1163">20</cx:pt>
          <cx:pt idx="1164">16</cx:pt>
          <cx:pt idx="1165">21</cx:pt>
          <cx:pt idx="1166">17</cx:pt>
          <cx:pt idx="1167">21</cx:pt>
          <cx:pt idx="1168">17</cx:pt>
          <cx:pt idx="1169">14</cx:pt>
          <cx:pt idx="1170">14</cx:pt>
          <cx:pt idx="1171">14</cx:pt>
          <cx:pt idx="1172">14</cx:pt>
          <cx:pt idx="1173">11</cx:pt>
          <cx:pt idx="1174">11</cx:pt>
          <cx:pt idx="1175">23</cx:pt>
          <cx:pt idx="1176">16</cx:pt>
          <cx:pt idx="1177">24</cx:pt>
          <cx:pt idx="1178">16</cx:pt>
          <cx:pt idx="1179">23</cx:pt>
          <cx:pt idx="1180">16</cx:pt>
          <cx:pt idx="1181">24</cx:pt>
          <cx:pt idx="1182">16</cx:pt>
          <cx:pt idx="1183">15</cx:pt>
          <cx:pt idx="1184">14</cx:pt>
          <cx:pt idx="1185">14</cx:pt>
          <cx:pt idx="1186">14</cx:pt>
          <cx:pt idx="1187">14</cx:pt>
          <cx:pt idx="1188">8</cx:pt>
          <cx:pt idx="1189">8</cx:pt>
          <cx:pt idx="1190">23</cx:pt>
          <cx:pt idx="1191">23</cx:pt>
          <cx:pt idx="1192">25</cx:pt>
          <cx:pt idx="1193">33</cx:pt>
          <cx:pt idx="1194">25</cx:pt>
          <cx:pt idx="1195">33</cx:pt>
          <cx:pt idx="1196">19</cx:pt>
          <cx:pt idx="1197">18</cx:pt>
          <cx:pt idx="1198">22</cx:pt>
          <cx:pt idx="1199">23</cx:pt>
          <cx:pt idx="1200">26</cx:pt>
          <cx:pt idx="1201">23</cx:pt>
          <cx:pt idx="1202">26</cx:pt>
          <cx:pt idx="1203">26</cx:pt>
          <cx:pt idx="1204">26</cx:pt>
          <cx:pt idx="1205">27</cx:pt>
          <cx:pt idx="1206">27</cx:pt>
          <cx:pt idx="1207">30</cx:pt>
          <cx:pt idx="1208">30</cx:pt>
          <cx:pt idx="1209">20</cx:pt>
          <cx:pt idx="1210">24</cx:pt>
          <cx:pt idx="1211">24</cx:pt>
          <cx:pt idx="1212">17</cx:pt>
          <cx:pt idx="1213">17</cx:pt>
          <cx:pt idx="1214">17</cx:pt>
          <cx:pt idx="1215">17</cx:pt>
          <cx:pt idx="1216">17</cx:pt>
          <cx:pt idx="1217">17</cx:pt>
          <cx:pt idx="1218">29</cx:pt>
          <cx:pt idx="1219">28</cx:pt>
          <cx:pt idx="1220">20</cx:pt>
          <cx:pt idx="1221">28</cx:pt>
          <cx:pt idx="1222">20</cx:pt>
          <cx:pt idx="1223">30</cx:pt>
          <cx:pt idx="1224">30</cx:pt>
          <cx:pt idx="1225">21</cx:pt>
          <cx:pt idx="1226">30</cx:pt>
          <cx:pt idx="1227">21</cx:pt>
          <cx:pt idx="1228">22</cx:pt>
          <cx:pt idx="1229">22</cx:pt>
          <cx:pt idx="1230">22</cx:pt>
          <cx:pt idx="1231">22</cx:pt>
          <cx:pt idx="1232">22</cx:pt>
          <cx:pt idx="1233">15</cx:pt>
          <cx:pt idx="1234">22</cx:pt>
          <cx:pt idx="1235">15</cx:pt>
          <cx:pt idx="1236">22</cx:pt>
          <cx:pt idx="1237">22</cx:pt>
          <cx:pt idx="1238">22</cx:pt>
          <cx:pt idx="1239">15</cx:pt>
          <cx:pt idx="1240">15</cx:pt>
          <cx:pt idx="1241">13</cx:pt>
          <cx:pt idx="1242">13</cx:pt>
          <cx:pt idx="1243">13</cx:pt>
          <cx:pt idx="1244">13</cx:pt>
          <cx:pt idx="1245">20</cx:pt>
          <cx:pt idx="1246">19</cx:pt>
          <cx:pt idx="1247">19</cx:pt>
          <cx:pt idx="1248">19</cx:pt>
          <cx:pt idx="1249">17</cx:pt>
          <cx:pt idx="1250">16</cx:pt>
          <cx:pt idx="1251">22</cx:pt>
          <cx:pt idx="1252">21</cx:pt>
          <cx:pt idx="1253">19</cx:pt>
          <cx:pt idx="1254">16</cx:pt>
          <cx:pt idx="1255">19</cx:pt>
          <cx:pt idx="1256">15</cx:pt>
          <cx:pt idx="1257">18</cx:pt>
          <cx:pt idx="1258">17</cx:pt>
          <cx:pt idx="1259">18</cx:pt>
          <cx:pt idx="1260">18</cx:pt>
          <cx:pt idx="1261">19</cx:pt>
          <cx:pt idx="1262">17</cx:pt>
          <cx:pt idx="1263">19</cx:pt>
          <cx:pt idx="1264">16</cx:pt>
          <cx:pt idx="1265">19</cx:pt>
          <cx:pt idx="1266">19</cx:pt>
          <cx:pt idx="1267">16</cx:pt>
          <cx:pt idx="1268">15</cx:pt>
          <cx:pt idx="1269">16</cx:pt>
          <cx:pt idx="1270">15</cx:pt>
          <cx:pt idx="1271">23</cx:pt>
          <cx:pt idx="1272">24</cx:pt>
          <cx:pt idx="1273">23</cx:pt>
          <cx:pt idx="1274">24</cx:pt>
          <cx:pt idx="1275">32</cx:pt>
          <cx:pt idx="1276">27</cx:pt>
          <cx:pt idx="1277">26</cx:pt>
          <cx:pt idx="1278">24</cx:pt>
          <cx:pt idx="1279">25</cx:pt>
          <cx:pt idx="1280">24</cx:pt>
          <cx:pt idx="1281">39</cx:pt>
          <cx:pt idx="1282">34</cx:pt>
          <cx:pt idx="1283">25</cx:pt>
          <cx:pt idx="1284">25</cx:pt>
          <cx:pt idx="1285">24</cx:pt>
          <cx:pt idx="1286">34</cx:pt>
          <cx:pt idx="1287">23</cx:pt>
          <cx:pt idx="1288">23</cx:pt>
          <cx:pt idx="1289">26</cx:pt>
          <cx:pt idx="1290">26</cx:pt>
          <cx:pt idx="1291">24</cx:pt>
          <cx:pt idx="1292">34</cx:pt>
          <cx:pt idx="1293">25</cx:pt>
          <cx:pt idx="1294">34</cx:pt>
          <cx:pt idx="1295">20</cx:pt>
          <cx:pt idx="1296">17</cx:pt>
          <cx:pt idx="1297">18</cx:pt>
          <cx:pt idx="1298">19</cx:pt>
          <cx:pt idx="1299">18</cx:pt>
          <cx:pt idx="1300">19</cx:pt>
          <cx:pt idx="1301">17</cx:pt>
          <cx:pt idx="1302">19</cx:pt>
          <cx:pt idx="1303">16</cx:pt>
          <cx:pt idx="1304">17</cx:pt>
          <cx:pt idx="1305">18</cx:pt>
          <cx:pt idx="1306">18</cx:pt>
          <cx:pt idx="1307">19</cx:pt>
          <cx:pt idx="1308">19</cx:pt>
          <cx:pt idx="1309">22</cx:pt>
          <cx:pt idx="1310">22</cx:pt>
          <cx:pt idx="1311">21</cx:pt>
          <cx:pt idx="1312">34</cx:pt>
          <cx:pt idx="1313">24</cx:pt>
          <cx:pt idx="1314">34</cx:pt>
          <cx:pt idx="1315">22</cx:pt>
          <cx:pt idx="1316">23</cx:pt>
          <cx:pt idx="1317">23</cx:pt>
          <cx:pt idx="1318">23</cx:pt>
          <cx:pt idx="1319">25</cx:pt>
          <cx:pt idx="1320">23</cx:pt>
          <cx:pt idx="1321">25</cx:pt>
          <cx:pt idx="1322">16</cx:pt>
          <cx:pt idx="1323">15</cx:pt>
          <cx:pt idx="1324">15</cx:pt>
          <cx:pt idx="1325">17</cx:pt>
          <cx:pt idx="1326">17</cx:pt>
          <cx:pt idx="1327">17</cx:pt>
          <cx:pt idx="1328">26</cx:pt>
          <cx:pt idx="1329">34</cx:pt>
          <cx:pt idx="1330">31</cx:pt>
          <cx:pt idx="1331">25</cx:pt>
          <cx:pt idx="1332">22</cx:pt>
          <cx:pt idx="1333">24</cx:pt>
          <cx:pt idx="1334">23</cx:pt>
          <cx:pt idx="1335">19</cx:pt>
          <cx:pt idx="1336">19</cx:pt>
          <cx:pt idx="1337">19</cx:pt>
          <cx:pt idx="1338">19</cx:pt>
          <cx:pt idx="1339">19</cx:pt>
          <cx:pt idx="1340">19</cx:pt>
          <cx:pt idx="1341">23</cx:pt>
          <cx:pt idx="1342">23</cx:pt>
          <cx:pt idx="1343">25</cx:pt>
          <cx:pt idx="1344">23</cx:pt>
          <cx:pt idx="1345">23</cx:pt>
          <cx:pt idx="1346">26</cx:pt>
          <cx:pt idx="1347">23</cx:pt>
          <cx:pt idx="1348">25</cx:pt>
          <cx:pt idx="1349">20</cx:pt>
          <cx:pt idx="1350">19</cx:pt>
          <cx:pt idx="1351">18</cx:pt>
          <cx:pt idx="1352">20</cx:pt>
          <cx:pt idx="1353">19</cx:pt>
          <cx:pt idx="1354">18</cx:pt>
          <cx:pt idx="1355">22</cx:pt>
          <cx:pt idx="1356">21</cx:pt>
          <cx:pt idx="1357">21</cx:pt>
          <cx:pt idx="1358">24</cx:pt>
          <cx:pt idx="1359">23</cx:pt>
          <cx:pt idx="1360">28</cx:pt>
          <cx:pt idx="1361">20</cx:pt>
          <cx:pt idx="1362">20</cx:pt>
          <cx:pt idx="1363">23</cx:pt>
          <cx:pt idx="1364">25</cx:pt>
          <cx:pt idx="1365">20</cx:pt>
          <cx:pt idx="1366">17</cx:pt>
          <cx:pt idx="1367">17</cx:pt>
          <cx:pt idx="1368">17</cx:pt>
          <cx:pt idx="1369">19</cx:pt>
          <cx:pt idx="1370">20</cx:pt>
          <cx:pt idx="1371">19</cx:pt>
          <cx:pt idx="1372">25</cx:pt>
          <cx:pt idx="1373">18</cx:pt>
          <cx:pt idx="1374">19</cx:pt>
          <cx:pt idx="1375">23</cx:pt>
          <cx:pt idx="1376">18</cx:pt>
          <cx:pt idx="1377">21</cx:pt>
          <cx:pt idx="1378">24</cx:pt>
          <cx:pt idx="1379">21</cx:pt>
          <cx:pt idx="1380">26</cx:pt>
          <cx:pt idx="1381">22</cx:pt>
          <cx:pt idx="1382">25</cx:pt>
          <cx:pt idx="1383">22</cx:pt>
          <cx:pt idx="1384">25</cx:pt>
          <cx:pt idx="1385">17</cx:pt>
          <cx:pt idx="1386">18</cx:pt>
          <cx:pt idx="1387">17</cx:pt>
          <cx:pt idx="1388">18</cx:pt>
          <cx:pt idx="1389">18</cx:pt>
          <cx:pt idx="1390">20</cx:pt>
          <cx:pt idx="1391">20</cx:pt>
          <cx:pt idx="1392">18</cx:pt>
          <cx:pt idx="1393">17</cx:pt>
          <cx:pt idx="1394">17</cx:pt>
          <cx:pt idx="1395">17</cx:pt>
          <cx:pt idx="1396">18</cx:pt>
          <cx:pt idx="1397">18</cx:pt>
          <cx:pt idx="1398">19</cx:pt>
          <cx:pt idx="1399">20</cx:pt>
          <cx:pt idx="1400">18</cx:pt>
          <cx:pt idx="1401">21</cx:pt>
          <cx:pt idx="1402">21</cx:pt>
          <cx:pt idx="1403">21</cx:pt>
          <cx:pt idx="1404">21</cx:pt>
          <cx:pt idx="1405">20</cx:pt>
          <cx:pt idx="1406">20</cx:pt>
          <cx:pt idx="1407">19</cx:pt>
          <cx:pt idx="1408">19</cx:pt>
          <cx:pt idx="1409">27</cx:pt>
          <cx:pt idx="1410">22</cx:pt>
          <cx:pt idx="1411">28</cx:pt>
          <cx:pt idx="1412">21</cx:pt>
          <cx:pt idx="1413">26</cx:pt>
          <cx:pt idx="1414">18</cx:pt>
          <cx:pt idx="1415">18</cx:pt>
          <cx:pt idx="1416">13</cx:pt>
          <cx:pt idx="1417">14</cx:pt>
          <cx:pt idx="1418">25</cx:pt>
          <cx:pt idx="1419">25</cx:pt>
          <cx:pt idx="1420">30</cx:pt>
          <cx:pt idx="1421">30</cx:pt>
          <cx:pt idx="1422">25</cx:pt>
          <cx:pt idx="1423">30</cx:pt>
          <cx:pt idx="1424">25</cx:pt>
          <cx:pt idx="1425">41</cx:pt>
          <cx:pt idx="1426">40</cx:pt>
          <cx:pt idx="1427">30</cx:pt>
          <cx:pt idx="1428">36</cx:pt>
          <cx:pt idx="1429">30</cx:pt>
          <cx:pt idx="1430">37</cx:pt>
          <cx:pt idx="1431">25</cx:pt>
          <cx:pt idx="1432">30</cx:pt>
          <cx:pt idx="1433">25</cx:pt>
          <cx:pt idx="1434">30</cx:pt>
          <cx:pt idx="1435">35</cx:pt>
          <cx:pt idx="1436">30</cx:pt>
          <cx:pt idx="1437">36</cx:pt>
          <cx:pt idx="1438">23</cx:pt>
          <cx:pt idx="1439">23</cx:pt>
          <cx:pt idx="1440">27</cx:pt>
          <cx:pt idx="1441">26</cx:pt>
          <cx:pt idx="1442">16</cx:pt>
          <cx:pt idx="1443">21</cx:pt>
          <cx:pt idx="1444">15</cx:pt>
          <cx:pt idx="1445">23</cx:pt>
          <cx:pt idx="1446">20</cx:pt>
          <cx:pt idx="1447">25</cx:pt>
          <cx:pt idx="1448">23</cx:pt>
          <cx:pt idx="1449">18</cx:pt>
          <cx:pt idx="1450">24</cx:pt>
          <cx:pt idx="1451">19</cx:pt>
          <cx:pt idx="1452">19</cx:pt>
          <cx:pt idx="1453">24</cx:pt>
          <cx:pt idx="1454">23</cx:pt>
          <cx:pt idx="1455">17</cx:pt>
          <cx:pt idx="1456">25</cx:pt>
          <cx:pt idx="1457">23</cx:pt>
          <cx:pt idx="1458">17</cx:pt>
          <cx:pt idx="1459">24</cx:pt>
          <cx:pt idx="1460">19</cx:pt>
          <cx:pt idx="1461">19</cx:pt>
          <cx:pt idx="1462">24</cx:pt>
          <cx:pt idx="1463">19</cx:pt>
          <cx:pt idx="1464">23</cx:pt>
          <cx:pt idx="1465">16</cx:pt>
          <cx:pt idx="1466">21</cx:pt>
          <cx:pt idx="1467">18</cx:pt>
          <cx:pt idx="1468">16</cx:pt>
          <cx:pt idx="1469">23</cx:pt>
          <cx:pt idx="1470">17</cx:pt>
          <cx:pt idx="1471">21</cx:pt>
          <cx:pt idx="1472">22</cx:pt>
          <cx:pt idx="1473">16</cx:pt>
          <cx:pt idx="1474">17</cx:pt>
          <cx:pt idx="1475">16</cx:pt>
          <cx:pt idx="1476">21</cx:pt>
          <cx:pt idx="1477">17</cx:pt>
          <cx:pt idx="1478">16</cx:pt>
          <cx:pt idx="1479">16</cx:pt>
          <cx:pt idx="1480">21</cx:pt>
          <cx:pt idx="1481">16</cx:pt>
          <cx:pt idx="1482">24</cx:pt>
          <cx:pt idx="1483">25</cx:pt>
          <cx:pt idx="1484">24</cx:pt>
          <cx:pt idx="1485">22</cx:pt>
          <cx:pt idx="1486">25</cx:pt>
          <cx:pt idx="1487">24</cx:pt>
          <cx:pt idx="1488">26</cx:pt>
          <cx:pt idx="1489">25</cx:pt>
          <cx:pt idx="1490">26</cx:pt>
          <cx:pt idx="1491">25</cx:pt>
          <cx:pt idx="1492">24</cx:pt>
          <cx:pt idx="1493">21</cx:pt>
          <cx:pt idx="1494">24</cx:pt>
          <cx:pt idx="1495">21</cx:pt>
          <cx:pt idx="1496">25</cx:pt>
          <cx:pt idx="1497">24</cx:pt>
          <cx:pt idx="1498">26</cx:pt>
          <cx:pt idx="1499">25</cx:pt>
          <cx:pt idx="1500">26</cx:pt>
          <cx:pt idx="1501">25</cx:pt>
          <cx:pt idx="1502">16</cx:pt>
          <cx:pt idx="1503">21</cx:pt>
          <cx:pt idx="1504">16</cx:pt>
          <cx:pt idx="1505">24</cx:pt>
          <cx:pt idx="1506">23</cx:pt>
          <cx:pt idx="1507">19</cx:pt>
          <cx:pt idx="1508">23</cx:pt>
          <cx:pt idx="1509">19</cx:pt>
          <cx:pt idx="1510">24</cx:pt>
          <cx:pt idx="1511">19</cx:pt>
          <cx:pt idx="1512">24</cx:pt>
          <cx:pt idx="1513">20</cx:pt>
          <cx:pt idx="1514">15</cx:pt>
          <cx:pt idx="1515">16</cx:pt>
          <cx:pt idx="1516">21</cx:pt>
          <cx:pt idx="1517">15</cx:pt>
          <cx:pt idx="1518">16</cx:pt>
          <cx:pt idx="1519">17</cx:pt>
          <cx:pt idx="1520">22</cx:pt>
          <cx:pt idx="1521">22</cx:pt>
          <cx:pt idx="1522">17</cx:pt>
          <cx:pt idx="1523">22</cx:pt>
          <cx:pt idx="1524">22</cx:pt>
          <cx:pt idx="1525">19</cx:pt>
          <cx:pt idx="1526">25</cx:pt>
          <cx:pt idx="1527">24</cx:pt>
          <cx:pt idx="1528">19</cx:pt>
          <cx:pt idx="1529">25</cx:pt>
          <cx:pt idx="1530">24</cx:pt>
          <cx:pt idx="1531">17</cx:pt>
          <cx:pt idx="1532">22</cx:pt>
          <cx:pt idx="1533">22</cx:pt>
          <cx:pt idx="1534">17</cx:pt>
          <cx:pt idx="1535">22</cx:pt>
          <cx:pt idx="1536">22</cx:pt>
          <cx:pt idx="1537">19</cx:pt>
          <cx:pt idx="1538">19</cx:pt>
          <cx:pt idx="1539">22</cx:pt>
          <cx:pt idx="1540">24</cx:pt>
          <cx:pt idx="1541">19</cx:pt>
          <cx:pt idx="1542">19</cx:pt>
          <cx:pt idx="1543">22</cx:pt>
          <cx:pt idx="1544">22</cx:pt>
          <cx:pt idx="1545">26</cx:pt>
          <cx:pt idx="1546">26</cx:pt>
          <cx:pt idx="1547">34</cx:pt>
          <cx:pt idx="1548">33</cx:pt>
          <cx:pt idx="1549">31</cx:pt>
          <cx:pt idx="1550">25</cx:pt>
          <cx:pt idx="1551">30</cx:pt>
          <cx:pt idx="1552">25</cx:pt>
          <cx:pt idx="1553">23</cx:pt>
          <cx:pt idx="1554">22</cx:pt>
          <cx:pt idx="1555">24</cx:pt>
          <cx:pt idx="1556">23</cx:pt>
          <cx:pt idx="1557">25</cx:pt>
          <cx:pt idx="1558">24</cx:pt>
          <cx:pt idx="1559">19</cx:pt>
          <cx:pt idx="1560">19</cx:pt>
          <cx:pt idx="1561">19</cx:pt>
          <cx:pt idx="1562">19</cx:pt>
          <cx:pt idx="1563">19</cx:pt>
          <cx:pt idx="1564">19</cx:pt>
          <cx:pt idx="1565">15</cx:pt>
          <cx:pt idx="1566">13</cx:pt>
          <cx:pt idx="1567">15</cx:pt>
          <cx:pt idx="1568">23</cx:pt>
          <cx:pt idx="1569">21</cx:pt>
          <cx:pt idx="1570">30</cx:pt>
          <cx:pt idx="1571">29</cx:pt>
          <cx:pt idx="1572">26</cx:pt>
          <cx:pt idx="1573">25</cx:pt>
          <cx:pt idx="1574">23</cx:pt>
          <cx:pt idx="1575">20</cx:pt>
          <cx:pt idx="1576">21</cx:pt>
          <cx:pt idx="1577">19</cx:pt>
          <cx:pt idx="1578">25</cx:pt>
          <cx:pt idx="1579">24</cx:pt>
          <cx:pt idx="1580">24</cx:pt>
          <cx:pt idx="1581">25</cx:pt>
          <cx:pt idx="1582">23</cx:pt>
          <cx:pt idx="1583">20</cx:pt>
          <cx:pt idx="1584">21</cx:pt>
          <cx:pt idx="1585">19</cx:pt>
          <cx:pt idx="1586">25</cx:pt>
          <cx:pt idx="1587">24</cx:pt>
          <cx:pt idx="1588">24</cx:pt>
          <cx:pt idx="1589">25</cx:pt>
          <cx:pt idx="1590">23</cx:pt>
          <cx:pt idx="1591">21</cx:pt>
          <cx:pt idx="1592">30</cx:pt>
          <cx:pt idx="1593">29</cx:pt>
          <cx:pt idx="1594">25</cx:pt>
          <cx:pt idx="1595">25</cx:pt>
          <cx:pt idx="1596">19</cx:pt>
          <cx:pt idx="1597">18</cx:pt>
          <cx:pt idx="1598">22</cx:pt>
          <cx:pt idx="1599">21</cx:pt>
          <cx:pt idx="1600">26</cx:pt>
          <cx:pt idx="1601">30</cx:pt>
          <cx:pt idx="1602">24</cx:pt>
          <cx:pt idx="1603">27</cx:pt>
          <cx:pt idx="1604">25</cx:pt>
          <cx:pt idx="1605">27</cx:pt>
          <cx:pt idx="1606">36</cx:pt>
          <cx:pt idx="1607">36</cx:pt>
          <cx:pt idx="1608">23</cx:pt>
          <cx:pt idx="1609">19</cx:pt>
          <cx:pt idx="1610">25</cx:pt>
          <cx:pt idx="1611">23</cx:pt>
          <cx:pt idx="1612">19</cx:pt>
          <cx:pt idx="1613">24</cx:pt>
          <cx:pt idx="1614">24</cx:pt>
          <cx:pt idx="1615">24</cx:pt>
          <cx:pt idx="1616">20</cx:pt>
          <cx:pt idx="1617">24</cx:pt>
          <cx:pt idx="1618">20</cx:pt>
          <cx:pt idx="1619">22</cx:pt>
          <cx:pt idx="1620">25</cx:pt>
          <cx:pt idx="1621">22</cx:pt>
          <cx:pt idx="1622">24</cx:pt>
          <cx:pt idx="1623">26</cx:pt>
          <cx:pt idx="1624">29</cx:pt>
          <cx:pt idx="1625">26</cx:pt>
          <cx:pt idx="1626">24</cx:pt>
          <cx:pt idx="1627">20</cx:pt>
          <cx:pt idx="1628">24</cx:pt>
          <cx:pt idx="1629">20</cx:pt>
          <cx:pt idx="1630">22</cx:pt>
          <cx:pt idx="1631">22</cx:pt>
          <cx:pt idx="1632">26</cx:pt>
          <cx:pt idx="1633">26</cx:pt>
          <cx:pt idx="1634">24</cx:pt>
          <cx:pt idx="1635">24</cx:pt>
          <cx:pt idx="1636">25</cx:pt>
          <cx:pt idx="1637">24</cx:pt>
          <cx:pt idx="1638">26</cx:pt>
          <cx:pt idx="1639">26</cx:pt>
          <cx:pt idx="1640">23</cx:pt>
          <cx:pt idx="1641">18</cx:pt>
          <cx:pt idx="1642">25</cx:pt>
          <cx:pt idx="1643">23</cx:pt>
          <cx:pt idx="1644">18</cx:pt>
          <cx:pt idx="1645">24</cx:pt>
          <cx:pt idx="1646">19</cx:pt>
          <cx:pt idx="1647">18</cx:pt>
          <cx:pt idx="1648">24</cx:pt>
          <cx:pt idx="1649">19</cx:pt>
          <cx:pt idx="1650">15</cx:pt>
          <cx:pt idx="1651">21</cx:pt>
          <cx:pt idx="1652">18</cx:pt>
          <cx:pt idx="1653">16</cx:pt>
          <cx:pt idx="1654">17</cx:pt>
          <cx:pt idx="1655">21</cx:pt>
          <cx:pt idx="1656">17</cx:pt>
          <cx:pt idx="1657">24</cx:pt>
          <cx:pt idx="1658">24</cx:pt>
          <cx:pt idx="1659">25</cx:pt>
          <cx:pt idx="1660">24</cx:pt>
          <cx:pt idx="1661">24</cx:pt>
          <cx:pt idx="1662">22</cx:pt>
          <cx:pt idx="1663">19</cx:pt>
          <cx:pt idx="1664">17</cx:pt>
          <cx:pt idx="1665">22</cx:pt>
          <cx:pt idx="1666">19</cx:pt>
          <cx:pt idx="1667">17</cx:pt>
          <cx:pt idx="1668">21</cx:pt>
          <cx:pt idx="1669">21</cx:pt>
          <cx:pt idx="1670">23</cx:pt>
          <cx:pt idx="1671">18</cx:pt>
          <cx:pt idx="1672">15</cx:pt>
          <cx:pt idx="1673">23</cx:pt>
          <cx:pt idx="1674">18</cx:pt>
          <cx:pt idx="1675">15</cx:pt>
          <cx:pt idx="1676">19</cx:pt>
          <cx:pt idx="1677">15</cx:pt>
          <cx:pt idx="1678">21</cx:pt>
          <cx:pt idx="1679">18</cx:pt>
          <cx:pt idx="1680">16</cx:pt>
          <cx:pt idx="1681">17</cx:pt>
          <cx:pt idx="1682">21</cx:pt>
          <cx:pt idx="1683">17</cx:pt>
          <cx:pt idx="1684">17</cx:pt>
          <cx:pt idx="1685">21</cx:pt>
          <cx:pt idx="1686">17</cx:pt>
          <cx:pt idx="1687">16</cx:pt>
          <cx:pt idx="1688">21</cx:pt>
          <cx:pt idx="1689">17</cx:pt>
          <cx:pt idx="1690">15</cx:pt>
          <cx:pt idx="1691">21</cx:pt>
          <cx:pt idx="1692">16</cx:pt>
          <cx:pt idx="1693">23</cx:pt>
          <cx:pt idx="1694">19</cx:pt>
          <cx:pt idx="1695">23</cx:pt>
          <cx:pt idx="1696">19</cx:pt>
          <cx:pt idx="1697">19</cx:pt>
          <cx:pt idx="1698">20</cx:pt>
          <cx:pt idx="1699">18</cx:pt>
          <cx:pt idx="1700">17</cx:pt>
          <cx:pt idx="1701">20</cx:pt>
          <cx:pt idx="1702">20</cx:pt>
          <cx:pt idx="1703">18</cx:pt>
          <cx:pt idx="1704">18</cx:pt>
          <cx:pt idx="1705">15</cx:pt>
          <cx:pt idx="1706">15</cx:pt>
          <cx:pt idx="1707">15</cx:pt>
          <cx:pt idx="1708">15</cx:pt>
          <cx:pt idx="1709">19</cx:pt>
          <cx:pt idx="1710">19</cx:pt>
          <cx:pt idx="1711">23</cx:pt>
          <cx:pt idx="1712">23</cx:pt>
          <cx:pt idx="1713">24</cx:pt>
          <cx:pt idx="1714">24</cx:pt>
          <cx:pt idx="1715">24</cx:pt>
          <cx:pt idx="1716">32</cx:pt>
          <cx:pt idx="1717">32</cx:pt>
          <cx:pt idx="1718">30</cx:pt>
          <cx:pt idx="1719">29</cx:pt>
          <cx:pt idx="1720">29</cx:pt>
          <cx:pt idx="1721">30</cx:pt>
          <cx:pt idx="1722">19</cx:pt>
          <cx:pt idx="1723">19</cx:pt>
          <cx:pt idx="1724">24</cx:pt>
          <cx:pt idx="1725">23</cx:pt>
          <cx:pt idx="1726">24</cx:pt>
          <cx:pt idx="1727">23</cx:pt>
          <cx:pt idx="1728">19</cx:pt>
          <cx:pt idx="1729">19</cx:pt>
          <cx:pt idx="1730">23</cx:pt>
          <cx:pt idx="1731">23</cx:pt>
          <cx:pt idx="1732">8</cx:pt>
          <cx:pt idx="1733">8</cx:pt>
          <cx:pt idx="1734">8</cx:pt>
          <cx:pt idx="1735">8</cx:pt>
          <cx:pt idx="1736">9</cx:pt>
          <cx:pt idx="1737">9</cx:pt>
          <cx:pt idx="1738">8</cx:pt>
          <cx:pt idx="1739">8</cx:pt>
          <cx:pt idx="1740">10</cx:pt>
          <cx:pt idx="1741">18</cx:pt>
          <cx:pt idx="1742">18</cx:pt>
          <cx:pt idx="1743">18</cx:pt>
          <cx:pt idx="1744">18</cx:pt>
          <cx:pt idx="1745">21</cx:pt>
          <cx:pt idx="1746">20</cx:pt>
          <cx:pt idx="1747">21</cx:pt>
          <cx:pt idx="1748">20</cx:pt>
          <cx:pt idx="1749">20</cx:pt>
          <cx:pt idx="1750">20</cx:pt>
          <cx:pt idx="1751">21</cx:pt>
          <cx:pt idx="1752">20</cx:pt>
          <cx:pt idx="1753">23</cx:pt>
          <cx:pt idx="1754">24</cx:pt>
          <cx:pt idx="1755">23</cx:pt>
          <cx:pt idx="1756">23</cx:pt>
          <cx:pt idx="1757">23</cx:pt>
          <cx:pt idx="1758">29</cx:pt>
          <cx:pt idx="1759">29</cx:pt>
          <cx:pt idx="1760">28</cx:pt>
          <cx:pt idx="1761">26</cx:pt>
          <cx:pt idx="1762">26</cx:pt>
          <cx:pt idx="1763">28</cx:pt>
          <cx:pt idx="1764">26</cx:pt>
          <cx:pt idx="1765">20</cx:pt>
          <cx:pt idx="1766">20</cx:pt>
          <cx:pt idx="1767">20</cx:pt>
          <cx:pt idx="1768">20</cx:pt>
          <cx:pt idx="1769">23</cx:pt>
          <cx:pt idx="1770">24</cx:pt>
          <cx:pt idx="1771">22</cx:pt>
          <cx:pt idx="1772">22</cx:pt>
          <cx:pt idx="1773">22</cx:pt>
          <cx:pt idx="1774">25</cx:pt>
          <cx:pt idx="1775">25</cx:pt>
          <cx:pt idx="1776">25</cx:pt>
          <cx:pt idx="1777">20</cx:pt>
          <cx:pt idx="1778">20</cx:pt>
          <cx:pt idx="1779">20</cx:pt>
          <cx:pt idx="1780">20</cx:pt>
          <cx:pt idx="1781">23</cx:pt>
          <cx:pt idx="1782">23</cx:pt>
          <cx:pt idx="1783">10</cx:pt>
          <cx:pt idx="1784">22</cx:pt>
          <cx:pt idx="1785">22</cx:pt>
          <cx:pt idx="1786">22</cx:pt>
          <cx:pt idx="1787">17</cx:pt>
          <cx:pt idx="1788">17</cx:pt>
          <cx:pt idx="1789">15</cx:pt>
          <cx:pt idx="1790">15</cx:pt>
          <cx:pt idx="1791">26</cx:pt>
          <cx:pt idx="1792">26</cx:pt>
          <cx:pt idx="1793">32</cx:pt>
          <cx:pt idx="1794">27</cx:pt>
          <cx:pt idx="1795">27</cx:pt>
          <cx:pt idx="1796">20</cx:pt>
          <cx:pt idx="1797">20</cx:pt>
          <cx:pt idx="1798">21</cx:pt>
          <cx:pt idx="1799">21</cx:pt>
          <cx:pt idx="1800">22</cx:pt>
          <cx:pt idx="1801">22</cx:pt>
          <cx:pt idx="1802">23</cx:pt>
          <cx:pt idx="1803">23</cx:pt>
          <cx:pt idx="1804">19</cx:pt>
          <cx:pt idx="1805">19</cx:pt>
          <cx:pt idx="1806">18</cx:pt>
          <cx:pt idx="1807">18</cx:pt>
          <cx:pt idx="1808">27</cx:pt>
          <cx:pt idx="1809">31</cx:pt>
          <cx:pt idx="1810">26</cx:pt>
          <cx:pt idx="1811">38</cx:pt>
          <cx:pt idx="1812">29</cx:pt>
          <cx:pt idx="1813">36</cx:pt>
          <cx:pt idx="1814">29</cx:pt>
          <cx:pt idx="1815">37</cx:pt>
          <cx:pt idx="1816">26</cx:pt>
          <cx:pt idx="1817">26</cx:pt>
          <cx:pt idx="1818">27</cx:pt>
          <cx:pt idx="1819">27</cx:pt>
          <cx:pt idx="1820">19</cx:pt>
          <cx:pt idx="1821">19</cx:pt>
          <cx:pt idx="1822">18</cx:pt>
          <cx:pt idx="1823">18</cx:pt>
          <cx:pt idx="1824">19</cx:pt>
          <cx:pt idx="1825">19</cx:pt>
          <cx:pt idx="1826">11</cx:pt>
          <cx:pt idx="1827">34</cx:pt>
          <cx:pt idx="1828">34</cx:pt>
          <cx:pt idx="1829">36</cx:pt>
          <cx:pt idx="1830">27</cx:pt>
          <cx:pt idx="1831">27</cx:pt>
          <cx:pt idx="1832">32</cx:pt>
          <cx:pt idx="1833">32</cx:pt>
          <cx:pt idx="1834">29</cx:pt>
          <cx:pt idx="1835">29</cx:pt>
          <cx:pt idx="1836">26</cx:pt>
          <cx:pt idx="1837">26</cx:pt>
          <cx:pt idx="1838">29</cx:pt>
          <cx:pt idx="1839">29</cx:pt>
          <cx:pt idx="1840">23</cx:pt>
          <cx:pt idx="1841">23</cx:pt>
          <cx:pt idx="1842">26</cx:pt>
          <cx:pt idx="1843">26</cx:pt>
          <cx:pt idx="1844">19</cx:pt>
          <cx:pt idx="1845">20</cx:pt>
          <cx:pt idx="1846">18</cx:pt>
          <cx:pt idx="1847">20</cx:pt>
          <cx:pt idx="1848">24</cx:pt>
          <cx:pt idx="1849">30</cx:pt>
          <cx:pt idx="1850">22</cx:pt>
          <cx:pt idx="1851">21</cx:pt>
          <cx:pt idx="1852">21</cx:pt>
          <cx:pt idx="1853">29</cx:pt>
          <cx:pt idx="1854">20</cx:pt>
          <cx:pt idx="1855">21</cx:pt>
          <cx:pt idx="1856">27</cx:pt>
          <cx:pt idx="1857">18</cx:pt>
          <cx:pt idx="1858">25</cx:pt>
          <cx:pt idx="1859">17</cx:pt>
          <cx:pt idx="1860">20</cx:pt>
          <cx:pt idx="1861">20</cx:pt>
          <cx:pt idx="1862">21</cx:pt>
          <cx:pt idx="1863">21</cx:pt>
          <cx:pt idx="1864">21</cx:pt>
          <cx:pt idx="1865">21</cx:pt>
          <cx:pt idx="1866">21</cx:pt>
          <cx:pt idx="1867">21</cx:pt>
          <cx:pt idx="1868">37</cx:pt>
          <cx:pt idx="1869">35</cx:pt>
          <cx:pt idx="1870">34</cx:pt>
          <cx:pt idx="1871">26</cx:pt>
          <cx:pt idx="1872">25</cx:pt>
          <cx:pt idx="1873">23</cx:pt>
          <cx:pt idx="1874">34</cx:pt>
          <cx:pt idx="1875">33</cx:pt>
          <cx:pt idx="1876">25</cx:pt>
          <cx:pt idx="1877">25</cx:pt>
          <cx:pt idx="1878">23</cx:pt>
          <cx:pt idx="1879">27</cx:pt>
          <cx:pt idx="1880">27</cx:pt>
          <cx:pt idx="1881">18</cx:pt>
          <cx:pt idx="1882">18</cx:pt>
          <cx:pt idx="1883">33</cx:pt>
          <cx:pt idx="1884">33</cx:pt>
          <cx:pt idx="1885">18</cx:pt>
          <cx:pt idx="1886">31</cx:pt>
          <cx:pt idx="1887">31</cx:pt>
          <cx:pt idx="1888">19</cx:pt>
          <cx:pt idx="1889">27</cx:pt>
          <cx:pt idx="1890">27</cx:pt>
          <cx:pt idx="1891">18</cx:pt>
          <cx:pt idx="1892">18</cx:pt>
          <cx:pt idx="1893">33</cx:pt>
          <cx:pt idx="1894">33</cx:pt>
          <cx:pt idx="1895">18</cx:pt>
          <cx:pt idx="1896">31</cx:pt>
          <cx:pt idx="1897">31</cx:pt>
          <cx:pt idx="1898">18</cx:pt>
          <cx:pt idx="1899">29</cx:pt>
          <cx:pt idx="1900">22</cx:pt>
          <cx:pt idx="1901">22</cx:pt>
          <cx:pt idx="1902">21</cx:pt>
          <cx:pt idx="1903">21</cx:pt>
          <cx:pt idx="1904">38</cx:pt>
          <cx:pt idx="1905">27</cx:pt>
          <cx:pt idx="1906">27</cx:pt>
          <cx:pt idx="1907">38</cx:pt>
          <cx:pt idx="1908">36</cx:pt>
          <cx:pt idx="1909">27</cx:pt>
          <cx:pt idx="1910">26</cx:pt>
          <cx:pt idx="1911">23</cx:pt>
          <cx:pt idx="1912">25</cx:pt>
          <cx:pt idx="1913">25</cx:pt>
          <cx:pt idx="1914">23</cx:pt>
          <cx:pt idx="1915">21</cx:pt>
          <cx:pt idx="1916">21</cx:pt>
          <cx:pt idx="1917">23</cx:pt>
          <cx:pt idx="1918">23</cx:pt>
          <cx:pt idx="1919">21</cx:pt>
          <cx:pt idx="1920">21</cx:pt>
          <cx:pt idx="1921">23</cx:pt>
          <cx:pt idx="1922">23</cx:pt>
          <cx:pt idx="1923">15</cx:pt>
          <cx:pt idx="1924">15</cx:pt>
          <cx:pt idx="1925">16</cx:pt>
          <cx:pt idx="1926">16</cx:pt>
          <cx:pt idx="1927">24</cx:pt>
          <cx:pt idx="1928">17</cx:pt>
          <cx:pt idx="1929">20</cx:pt>
          <cx:pt idx="1930">19</cx:pt>
          <cx:pt idx="1931">17</cx:pt>
          <cx:pt idx="1932">20</cx:pt>
          <cx:pt idx="1933">19</cx:pt>
          <cx:pt idx="1934">18</cx:pt>
          <cx:pt idx="1935">23</cx:pt>
          <cx:pt idx="1936">22</cx:pt>
          <cx:pt idx="1937">26</cx:pt>
          <cx:pt idx="1938">18</cx:pt>
          <cx:pt idx="1939">23</cx:pt>
          <cx:pt idx="1940">22</cx:pt>
          <cx:pt idx="1941">24</cx:pt>
          <cx:pt idx="1942">17</cx:pt>
          <cx:pt idx="1943">20</cx:pt>
          <cx:pt idx="1944">19</cx:pt>
          <cx:pt idx="1945">17</cx:pt>
          <cx:pt idx="1946">20</cx:pt>
          <cx:pt idx="1947">19</cx:pt>
          <cx:pt idx="1948">18</cx:pt>
          <cx:pt idx="1949">21</cx:pt>
          <cx:pt idx="1950">22</cx:pt>
          <cx:pt idx="1951">26</cx:pt>
          <cx:pt idx="1952">18</cx:pt>
          <cx:pt idx="1953">21</cx:pt>
          <cx:pt idx="1954">22</cx:pt>
          <cx:pt idx="1955">18</cx:pt>
          <cx:pt idx="1956">23</cx:pt>
          <cx:pt idx="1957">18</cx:pt>
          <cx:pt idx="1958">18</cx:pt>
          <cx:pt idx="1959">22</cx:pt>
          <cx:pt idx="1960">18</cx:pt>
          <cx:pt idx="1961">19</cx:pt>
          <cx:pt idx="1962">25</cx:pt>
          <cx:pt idx="1963">19</cx:pt>
          <cx:pt idx="1964">19</cx:pt>
          <cx:pt idx="1965">21</cx:pt>
          <cx:pt idx="1966">16</cx:pt>
          <cx:pt idx="1967">13</cx:pt>
          <cx:pt idx="1968">16</cx:pt>
          <cx:pt idx="1969">17</cx:pt>
          <cx:pt idx="1970">17</cx:pt>
          <cx:pt idx="1971">8</cx:pt>
          <cx:pt idx="1972">8</cx:pt>
          <cx:pt idx="1973">8</cx:pt>
          <cx:pt idx="1974">8</cx:pt>
          <cx:pt idx="1975">8</cx:pt>
          <cx:pt idx="1976">8</cx:pt>
          <cx:pt idx="1977">23</cx:pt>
          <cx:pt idx="1978">24</cx:pt>
          <cx:pt idx="1979">18</cx:pt>
          <cx:pt idx="1980">18</cx:pt>
          <cx:pt idx="1981">17</cx:pt>
          <cx:pt idx="1982">17</cx:pt>
          <cx:pt idx="1983">17</cx:pt>
          <cx:pt idx="1984">19</cx:pt>
          <cx:pt idx="1985">17</cx:pt>
          <cx:pt idx="1986">19</cx:pt>
          <cx:pt idx="1987">18</cx:pt>
          <cx:pt idx="1988">19</cx:pt>
          <cx:pt idx="1989">17</cx:pt>
          <cx:pt idx="1990">22</cx:pt>
          <cx:pt idx="1991">17</cx:pt>
          <cx:pt idx="1992">17</cx:pt>
          <cx:pt idx="1993">21</cx:pt>
          <cx:pt idx="1994">21</cx:pt>
          <cx:pt idx="1995">23</cx:pt>
          <cx:pt idx="1996">21</cx:pt>
          <cx:pt idx="1997">24</cx:pt>
          <cx:pt idx="1998">20</cx:pt>
          <cx:pt idx="1999">17</cx:pt>
          <cx:pt idx="2000">20</cx:pt>
          <cx:pt idx="2001">17</cx:pt>
          <cx:pt idx="2002">17</cx:pt>
          <cx:pt idx="2003">17</cx:pt>
          <cx:pt idx="2004">16</cx:pt>
          <cx:pt idx="2005">16</cx:pt>
          <cx:pt idx="2006">19</cx:pt>
          <cx:pt idx="2007">27</cx:pt>
          <cx:pt idx="2008">24</cx:pt>
          <cx:pt idx="2009">19</cx:pt>
          <cx:pt idx="2010">26</cx:pt>
          <cx:pt idx="2011">18</cx:pt>
          <cx:pt idx="2012">19</cx:pt>
          <cx:pt idx="2013">19</cx:pt>
          <cx:pt idx="2014">17</cx:pt>
          <cx:pt idx="2015">26</cx:pt>
          <cx:pt idx="2016">22</cx:pt>
          <cx:pt idx="2017">17</cx:pt>
          <cx:pt idx="2018">26</cx:pt>
          <cx:pt idx="2019">18</cx:pt>
          <cx:pt idx="2020">19</cx:pt>
          <cx:pt idx="2021">19</cx:pt>
          <cx:pt idx="2022">19</cx:pt>
          <cx:pt idx="2023">18</cx:pt>
          <cx:pt idx="2024">23</cx:pt>
          <cx:pt idx="2025">19</cx:pt>
          <cx:pt idx="2026">19</cx:pt>
          <cx:pt idx="2027">23</cx:pt>
          <cx:pt idx="2028">17</cx:pt>
          <cx:pt idx="2029">17</cx:pt>
          <cx:pt idx="2030">18</cx:pt>
          <cx:pt idx="2031">18</cx:pt>
          <cx:pt idx="2032">21</cx:pt>
          <cx:pt idx="2033">17</cx:pt>
          <cx:pt idx="2034">17</cx:pt>
          <cx:pt idx="2035">21</cx:pt>
          <cx:pt idx="2036">18</cx:pt>
          <cx:pt idx="2037">19</cx:pt>
          <cx:pt idx="2038">18</cx:pt>
          <cx:pt idx="2039">23</cx:pt>
          <cx:pt idx="2040">21</cx:pt>
          <cx:pt idx="2041">19</cx:pt>
          <cx:pt idx="2042">18</cx:pt>
          <cx:pt idx="2043">19</cx:pt>
          <cx:pt idx="2044">17</cx:pt>
          <cx:pt idx="2045">17</cx:pt>
          <cx:pt idx="2046">17</cx:pt>
          <cx:pt idx="2047">21</cx:pt>
          <cx:pt idx="2048">17</cx:pt>
          <cx:pt idx="2049">17</cx:pt>
          <cx:pt idx="2050">17</cx:pt>
          <cx:pt idx="2051">19</cx:pt>
          <cx:pt idx="2052">22</cx:pt>
          <cx:pt idx="2053">24</cx:pt>
          <cx:pt idx="2054">20</cx:pt>
          <cx:pt idx="2055">24</cx:pt>
          <cx:pt idx="2056">22</cx:pt>
          <cx:pt idx="2057">25</cx:pt>
          <cx:pt idx="2058">21</cx:pt>
          <cx:pt idx="2059">26</cx:pt>
          <cx:pt idx="2060">26</cx:pt>
          <cx:pt idx="2061">22</cx:pt>
          <cx:pt idx="2062">24</cx:pt>
          <cx:pt idx="2063">24</cx:pt>
          <cx:pt idx="2064">25</cx:pt>
          <cx:pt idx="2065">26</cx:pt>
          <cx:pt idx="2066">26</cx:pt>
          <cx:pt idx="2067">19</cx:pt>
          <cx:pt idx="2068">24</cx:pt>
          <cx:pt idx="2069">20</cx:pt>
          <cx:pt idx="2070">20</cx:pt>
          <cx:pt idx="2071">18</cx:pt>
          <cx:pt idx="2072">25</cx:pt>
          <cx:pt idx="2073">19</cx:pt>
          <cx:pt idx="2074">18</cx:pt>
          <cx:pt idx="2075">19</cx:pt>
          <cx:pt idx="2076">24</cx:pt>
          <cx:pt idx="2077">20</cx:pt>
          <cx:pt idx="2078">25</cx:pt>
          <cx:pt idx="2079">22</cx:pt>
          <cx:pt idx="2080">19</cx:pt>
          <cx:pt idx="2081">24</cx:pt>
          <cx:pt idx="2082">20</cx:pt>
          <cx:pt idx="2083">18</cx:pt>
          <cx:pt idx="2084">18</cx:pt>
          <cx:pt idx="2085">24</cx:pt>
          <cx:pt idx="2086">24</cx:pt>
          <cx:pt idx="2087">17</cx:pt>
          <cx:pt idx="2088">17</cx:pt>
          <cx:pt idx="2089">20</cx:pt>
          <cx:pt idx="2090">17</cx:pt>
          <cx:pt idx="2091">17</cx:pt>
          <cx:pt idx="2092">21</cx:pt>
          <cx:pt idx="2093">18</cx:pt>
          <cx:pt idx="2094">23</cx:pt>
          <cx:pt idx="2095">18</cx:pt>
          <cx:pt idx="2096">23</cx:pt>
          <cx:pt idx="2097">17</cx:pt>
          <cx:pt idx="2098">17</cx:pt>
          <cx:pt idx="2099">17</cx:pt>
          <cx:pt idx="2100">20</cx:pt>
          <cx:pt idx="2101">17</cx:pt>
          <cx:pt idx="2102">20</cx:pt>
          <cx:pt idx="2103">18</cx:pt>
          <cx:pt idx="2104">20</cx:pt>
          <cx:pt idx="2105">16</cx:pt>
          <cx:pt idx="2106">21</cx:pt>
          <cx:pt idx="2107">17</cx:pt>
          <cx:pt idx="2108">17</cx:pt>
          <cx:pt idx="2109">22</cx:pt>
          <cx:pt idx="2110">19</cx:pt>
          <cx:pt idx="2111">16</cx:pt>
          <cx:pt idx="2112">20</cx:pt>
          <cx:pt idx="2113">17</cx:pt>
          <cx:pt idx="2114">20</cx:pt>
          <cx:pt idx="2115">15</cx:pt>
          <cx:pt idx="2116">21</cx:pt>
          <cx:pt idx="2117">16</cx:pt>
          <cx:pt idx="2118">16</cx:pt>
          <cx:pt idx="2119">22</cx:pt>
          <cx:pt idx="2120">17</cx:pt>
          <cx:pt idx="2121">17</cx:pt>
          <cx:pt idx="2122">13</cx:pt>
          <cx:pt idx="2123">16</cx:pt>
          <cx:pt idx="2124">14</cx:pt>
          <cx:pt idx="2125">17</cx:pt>
          <cx:pt idx="2126">15</cx:pt>
          <cx:pt idx="2127">19</cx:pt>
          <cx:pt idx="2128">16</cx:pt>
          <cx:pt idx="2129">17</cx:pt>
          <cx:pt idx="2130">14</cx:pt>
          <cx:pt idx="2131">16</cx:pt>
          <cx:pt idx="2132">19</cx:pt>
          <cx:pt idx="2133">17</cx:pt>
          <cx:pt idx="2134">14</cx:pt>
          <cx:pt idx="2135">17</cx:pt>
          <cx:pt idx="2136">14</cx:pt>
          <cx:pt idx="2137">19</cx:pt>
          <cx:pt idx="2138">19</cx:pt>
          <cx:pt idx="2139">12</cx:pt>
          <cx:pt idx="2140">17</cx:pt>
          <cx:pt idx="2141">16</cx:pt>
          <cx:pt idx="2142">15</cx:pt>
          <cx:pt idx="2143">19</cx:pt>
          <cx:pt idx="2144">15</cx:pt>
          <cx:pt idx="2145">12</cx:pt>
          <cx:pt idx="2146">17</cx:pt>
          <cx:pt idx="2147">19</cx:pt>
          <cx:pt idx="2148">17</cx:pt>
          <cx:pt idx="2149">19</cx:pt>
          <cx:pt idx="2150">17</cx:pt>
          <cx:pt idx="2151">17</cx:pt>
          <cx:pt idx="2152">18</cx:pt>
          <cx:pt idx="2153">23</cx:pt>
          <cx:pt idx="2154">19</cx:pt>
          <cx:pt idx="2155">17</cx:pt>
          <cx:pt idx="2156">16</cx:pt>
          <cx:pt idx="2157">16</cx:pt>
          <cx:pt idx="2158">21</cx:pt>
          <cx:pt idx="2159">22</cx:pt>
          <cx:pt idx="2160">18</cx:pt>
          <cx:pt idx="2161">24</cx:pt>
          <cx:pt idx="2162">19</cx:pt>
          <cx:pt idx="2163">25</cx:pt>
          <cx:pt idx="2164">18</cx:pt>
          <cx:pt idx="2165">26</cx:pt>
          <cx:pt idx="2166">18</cx:pt>
          <cx:pt idx="2167">24</cx:pt>
          <cx:pt idx="2168">24</cx:pt>
          <cx:pt idx="2169">22</cx:pt>
          <cx:pt idx="2170">19</cx:pt>
          <cx:pt idx="2171">24</cx:pt>
          <cx:pt idx="2172">20</cx:pt>
          <cx:pt idx="2173">25</cx:pt>
          <cx:pt idx="2174">18</cx:pt>
          <cx:pt idx="2175">26</cx:pt>
          <cx:pt idx="2176">18</cx:pt>
          <cx:pt idx="2177">24</cx:pt>
          <cx:pt idx="2178">24</cx:pt>
          <cx:pt idx="2179">22</cx:pt>
          <cx:pt idx="2180">19</cx:pt>
          <cx:pt idx="2181">24</cx:pt>
          <cx:pt idx="2182">19</cx:pt>
          <cx:pt idx="2183">25</cx:pt>
          <cx:pt idx="2184">18</cx:pt>
          <cx:pt idx="2185">26</cx:pt>
          <cx:pt idx="2186">18</cx:pt>
          <cx:pt idx="2187">24</cx:pt>
          <cx:pt idx="2188">24</cx:pt>
          <cx:pt idx="2189">19</cx:pt>
          <cx:pt idx="2190">26</cx:pt>
          <cx:pt idx="2191">24</cx:pt>
          <cx:pt idx="2192">20</cx:pt>
          <cx:pt idx="2193">20</cx:pt>
          <cx:pt idx="2194">26</cx:pt>
          <cx:pt idx="2195">20</cx:pt>
          <cx:pt idx="2196">20</cx:pt>
          <cx:pt idx="2197">24</cx:pt>
          <cx:pt idx="2198">19</cx:pt>
          <cx:pt idx="2199">26</cx:pt>
          <cx:pt idx="2200">24</cx:pt>
          <cx:pt idx="2201">18</cx:pt>
          <cx:pt idx="2202">19</cx:pt>
          <cx:pt idx="2203">26</cx:pt>
          <cx:pt idx="2204">19</cx:pt>
          <cx:pt idx="2205">20</cx:pt>
          <cx:pt idx="2206">24</cx:pt>
          <cx:pt idx="2207">25</cx:pt>
          <cx:pt idx="2208">26</cx:pt>
          <cx:pt idx="2209">26</cx:pt>
          <cx:pt idx="2210">27</cx:pt>
          <cx:pt idx="2211">26</cx:pt>
          <cx:pt idx="2212">27</cx:pt>
          <cx:pt idx="2213">36</cx:pt>
          <cx:pt idx="2214">19</cx:pt>
          <cx:pt idx="2215">24</cx:pt>
          <cx:pt idx="2216">20</cx:pt>
          <cx:pt idx="2217">20</cx:pt>
          <cx:pt idx="2218">18</cx:pt>
          <cx:pt idx="2219">25</cx:pt>
          <cx:pt idx="2220">19</cx:pt>
          <cx:pt idx="2221">18</cx:pt>
          <cx:pt idx="2222">17</cx:pt>
          <cx:pt idx="2223">17</cx:pt>
          <cx:pt idx="2224">17</cx:pt>
          <cx:pt idx="2225">17</cx:pt>
          <cx:pt idx="2226">15</cx:pt>
          <cx:pt idx="2227">18</cx:pt>
          <cx:pt idx="2228">16</cx:pt>
          <cx:pt idx="2229">17</cx:pt>
          <cx:pt idx="2230">16</cx:pt>
          <cx:pt idx="2231">15</cx:pt>
          <cx:pt idx="2232">12</cx:pt>
          <cx:pt idx="2233">15</cx:pt>
          <cx:pt idx="2234">12</cx:pt>
          <cx:pt idx="2235">18</cx:pt>
          <cx:pt idx="2236">16</cx:pt>
          <cx:pt idx="2237">14</cx:pt>
          <cx:pt idx="2238">13</cx:pt>
          <cx:pt idx="2239">18</cx:pt>
          <cx:pt idx="2240">14</cx:pt>
          <cx:pt idx="2241">15</cx:pt>
          <cx:pt idx="2242">17</cx:pt>
          <cx:pt idx="2243">16</cx:pt>
          <cx:pt idx="2244">13</cx:pt>
          <cx:pt idx="2245">15</cx:pt>
          <cx:pt idx="2246">14</cx:pt>
          <cx:pt idx="2247">17</cx:pt>
          <cx:pt idx="2248">15</cx:pt>
          <cx:pt idx="2249">19</cx:pt>
          <cx:pt idx="2250">15</cx:pt>
          <cx:pt idx="2251">17</cx:pt>
          <cx:pt idx="2252">14</cx:pt>
          <cx:pt idx="2253">15</cx:pt>
          <cx:pt idx="2254">17</cx:pt>
          <cx:pt idx="2255">14</cx:pt>
          <cx:pt idx="2256">19</cx:pt>
          <cx:pt idx="2257">11</cx:pt>
          <cx:pt idx="2258">11</cx:pt>
          <cx:pt idx="2259">16</cx:pt>
          <cx:pt idx="2260">15</cx:pt>
          <cx:pt idx="2261">18</cx:pt>
          <cx:pt idx="2262">18</cx:pt>
          <cx:pt idx="2263">21</cx:pt>
          <cx:pt idx="2264">18</cx:pt>
          <cx:pt idx="2265">17</cx:pt>
          <cx:pt idx="2266">19</cx:pt>
          <cx:pt idx="2267">18</cx:pt>
          <cx:pt idx="2268">14</cx:pt>
          <cx:pt idx="2269">21</cx:pt>
          <cx:pt idx="2270">13</cx:pt>
          <cx:pt idx="2271">17</cx:pt>
          <cx:pt idx="2272">12</cx:pt>
          <cx:pt idx="2273">16</cx:pt>
          <cx:pt idx="2274">14</cx:pt>
          <cx:pt idx="2275">15</cx:pt>
          <cx:pt idx="2276">12</cx:pt>
          <cx:pt idx="2277">16</cx:pt>
          <cx:pt idx="2278">13</cx:pt>
          <cx:pt idx="2279">17</cx:pt>
          <cx:pt idx="2280">13</cx:pt>
          <cx:pt idx="2281">15</cx:pt>
          <cx:pt idx="2282">15</cx:pt>
          <cx:pt idx="2283">12</cx:pt>
          <cx:pt idx="2284">14</cx:pt>
          <cx:pt idx="2285">17</cx:pt>
          <cx:pt idx="2286">17</cx:pt>
          <cx:pt idx="2287">12</cx:pt>
          <cx:pt idx="2288">17</cx:pt>
          <cx:pt idx="2289">11</cx:pt>
          <cx:pt idx="2290">15</cx:pt>
          <cx:pt idx="2291">16</cx:pt>
          <cx:pt idx="2292">18</cx:pt>
          <cx:pt idx="2293">17</cx:pt>
          <cx:pt idx="2294">19</cx:pt>
          <cx:pt idx="2295">17</cx:pt>
          <cx:pt idx="2296">19</cx:pt>
          <cx:pt idx="2297">18</cx:pt>
          <cx:pt idx="2298">26</cx:pt>
          <cx:pt idx="2299">29</cx:pt>
          <cx:pt idx="2300">20</cx:pt>
          <cx:pt idx="2301">18</cx:pt>
          <cx:pt idx="2302">19</cx:pt>
          <cx:pt idx="2303">21</cx:pt>
          <cx:pt idx="2304">19</cx:pt>
          <cx:pt idx="2305">20</cx:pt>
          <cx:pt idx="2306">19</cx:pt>
          <cx:pt idx="2307">22</cx:pt>
          <cx:pt idx="2308">18</cx:pt>
          <cx:pt idx="2309">19</cx:pt>
          <cx:pt idx="2310">13</cx:pt>
          <cx:pt idx="2311">14</cx:pt>
          <cx:pt idx="2312">17</cx:pt>
          <cx:pt idx="2313">13</cx:pt>
          <cx:pt idx="2314">19</cx:pt>
          <cx:pt idx="2315">21</cx:pt>
          <cx:pt idx="2316">18</cx:pt>
          <cx:pt idx="2317">27</cx:pt>
          <cx:pt idx="2318">19</cx:pt>
          <cx:pt idx="2319">23</cx:pt>
          <cx:pt idx="2320">28</cx:pt>
          <cx:pt idx="2321">21</cx:pt>
          <cx:pt idx="2322">19</cx:pt>
          <cx:pt idx="2323">27</cx:pt>
          <cx:pt idx="2324">19</cx:pt>
          <cx:pt idx="2325">28</cx:pt>
          <cx:pt idx="2326">22</cx:pt>
          <cx:pt idx="2327">18</cx:pt>
          <cx:pt idx="2328">30</cx:pt>
          <cx:pt idx="2329">35</cx:pt>
          <cx:pt idx="2330">36</cx:pt>
          <cx:pt idx="2331">42</cx:pt>
          <cx:pt idx="2332">14</cx:pt>
          <cx:pt idx="2333">13</cx:pt>
          <cx:pt idx="2334">18</cx:pt>
          <cx:pt idx="2335">12</cx:pt>
          <cx:pt idx="2336">18</cx:pt>
          <cx:pt idx="2337">12</cx:pt>
          <cx:pt idx="2338">16</cx:pt>
          <cx:pt idx="2339">12</cx:pt>
          <cx:pt idx="2340">16</cx:pt>
          <cx:pt idx="2341">11</cx:pt>
          <cx:pt idx="2342">19</cx:pt>
          <cx:pt idx="2343">18</cx:pt>
          <cx:pt idx="2344">17</cx:pt>
          <cx:pt idx="2345">20</cx:pt>
          <cx:pt idx="2346">17</cx:pt>
          <cx:pt idx="2347">16</cx:pt>
          <cx:pt idx="2348">21</cx:pt>
          <cx:pt idx="2349">16</cx:pt>
          <cx:pt idx="2350">17</cx:pt>
          <cx:pt idx="2351">17</cx:pt>
          <cx:pt idx="2352">19</cx:pt>
          <cx:pt idx="2353">18</cx:pt>
          <cx:pt idx="2354">17</cx:pt>
          <cx:pt idx="2355">20</cx:pt>
          <cx:pt idx="2356">17</cx:pt>
          <cx:pt idx="2357">18</cx:pt>
          <cx:pt idx="2358">21</cx:pt>
          <cx:pt idx="2359">17</cx:pt>
          <cx:pt idx="2360">19</cx:pt>
          <cx:pt idx="2361">21</cx:pt>
          <cx:pt idx="2362">19</cx:pt>
          <cx:pt idx="2363">21</cx:pt>
          <cx:pt idx="2364">19</cx:pt>
          <cx:pt idx="2365">23</cx:pt>
          <cx:pt idx="2366">23</cx:pt>
          <cx:pt idx="2367">24</cx:pt>
          <cx:pt idx="2368">20</cx:pt>
          <cx:pt idx="2369">21</cx:pt>
          <cx:pt idx="2370">19</cx:pt>
          <cx:pt idx="2371">19</cx:pt>
          <cx:pt idx="2372">22</cx:pt>
          <cx:pt idx="2373">19</cx:pt>
          <cx:pt idx="2374">19</cx:pt>
          <cx:pt idx="2375">19</cx:pt>
          <cx:pt idx="2376">21</cx:pt>
          <cx:pt idx="2377">19</cx:pt>
          <cx:pt idx="2378">19</cx:pt>
          <cx:pt idx="2379">21</cx:pt>
          <cx:pt idx="2380">19</cx:pt>
          <cx:pt idx="2381">19</cx:pt>
          <cx:pt idx="2382">21</cx:pt>
          <cx:pt idx="2383">19</cx:pt>
          <cx:pt idx="2384">21</cx:pt>
          <cx:pt idx="2385">23</cx:pt>
          <cx:pt idx="2386">23</cx:pt>
          <cx:pt idx="2387">24</cx:pt>
          <cx:pt idx="2388">20</cx:pt>
          <cx:pt idx="2389">19</cx:pt>
          <cx:pt idx="2390">19</cx:pt>
          <cx:pt idx="2391">19</cx:pt>
          <cx:pt idx="2392">19</cx:pt>
          <cx:pt idx="2393">16</cx:pt>
          <cx:pt idx="2394">17</cx:pt>
          <cx:pt idx="2395">19</cx:pt>
          <cx:pt idx="2396">19</cx:pt>
          <cx:pt idx="2397">19</cx:pt>
          <cx:pt idx="2398">19</cx:pt>
          <cx:pt idx="2399">19</cx:pt>
          <cx:pt idx="2400">21</cx:pt>
          <cx:pt idx="2401">19</cx:pt>
          <cx:pt idx="2402">19</cx:pt>
          <cx:pt idx="2403">21</cx:pt>
          <cx:pt idx="2404">19</cx:pt>
          <cx:pt idx="2405">19</cx:pt>
          <cx:pt idx="2406">21</cx:pt>
          <cx:pt idx="2407">19</cx:pt>
          <cx:pt idx="2408">21</cx:pt>
          <cx:pt idx="2409">19</cx:pt>
          <cx:pt idx="2410">19</cx:pt>
          <cx:pt idx="2411">11</cx:pt>
          <cx:pt idx="2412">12</cx:pt>
          <cx:pt idx="2413">13</cx:pt>
          <cx:pt idx="2414">11</cx:pt>
          <cx:pt idx="2415">13</cx:pt>
          <cx:pt idx="2416">20</cx:pt>
          <cx:pt idx="2417">21</cx:pt>
          <cx:pt idx="2418">19</cx:pt>
          <cx:pt idx="2419">23</cx:pt>
          <cx:pt idx="2420">22</cx:pt>
          <cx:pt idx="2421">20</cx:pt>
          <cx:pt idx="2422">24</cx:pt>
          <cx:pt idx="2423">25</cx:pt>
          <cx:pt idx="2424">25</cx:pt>
          <cx:pt idx="2425">25</cx:pt>
          <cx:pt idx="2426">25</cx:pt>
          <cx:pt idx="2427">20</cx:pt>
          <cx:pt idx="2428">21</cx:pt>
          <cx:pt idx="2429">19</cx:pt>
          <cx:pt idx="2430">21</cx:pt>
          <cx:pt idx="2431">21</cx:pt>
          <cx:pt idx="2432">19</cx:pt>
          <cx:pt idx="2433">24</cx:pt>
          <cx:pt idx="2434">25</cx:pt>
          <cx:pt idx="2435">25</cx:pt>
          <cx:pt idx="2436">25</cx:pt>
          <cx:pt idx="2437">25</cx:pt>
          <cx:pt idx="2438">11</cx:pt>
          <cx:pt idx="2439">11</cx:pt>
          <cx:pt idx="2440">11</cx:pt>
          <cx:pt idx="2441">10</cx:pt>
          <cx:pt idx="2442">13</cx:pt>
          <cx:pt idx="2443">13</cx:pt>
          <cx:pt idx="2444">15</cx:pt>
          <cx:pt idx="2445">12</cx:pt>
          <cx:pt idx="2446">12</cx:pt>
          <cx:pt idx="2447">13</cx:pt>
          <cx:pt idx="2448">11</cx:pt>
          <cx:pt idx="2449">14</cx:pt>
          <cx:pt idx="2450">16</cx:pt>
          <cx:pt idx="2451">13</cx:pt>
          <cx:pt idx="2452">14</cx:pt>
          <cx:pt idx="2453">11</cx:pt>
          <cx:pt idx="2454">13</cx:pt>
          <cx:pt idx="2455">10</cx:pt>
          <cx:pt idx="2456">13</cx:pt>
          <cx:pt idx="2457">13</cx:pt>
          <cx:pt idx="2458">15</cx:pt>
          <cx:pt idx="2459">12</cx:pt>
          <cx:pt idx="2460">13</cx:pt>
          <cx:pt idx="2461">13</cx:pt>
          <cx:pt idx="2462">15</cx:pt>
          <cx:pt idx="2463">13</cx:pt>
          <cx:pt idx="2464">12</cx:pt>
          <cx:pt idx="2465">11</cx:pt>
          <cx:pt idx="2466">10</cx:pt>
          <cx:pt idx="2467">10</cx:pt>
          <cx:pt idx="2468">10</cx:pt>
          <cx:pt idx="2469">10</cx:pt>
          <cx:pt idx="2470">17</cx:pt>
          <cx:pt idx="2471">18</cx:pt>
          <cx:pt idx="2472">17</cx:pt>
          <cx:pt idx="2473">17</cx:pt>
          <cx:pt idx="2474">17</cx:pt>
          <cx:pt idx="2475">23</cx:pt>
          <cx:pt idx="2476">23</cx:pt>
          <cx:pt idx="2477">22</cx:pt>
          <cx:pt idx="2478">21</cx:pt>
          <cx:pt idx="2479">20</cx:pt>
          <cx:pt idx="2480">20</cx:pt>
          <cx:pt idx="2481">23</cx:pt>
          <cx:pt idx="2482">30</cx:pt>
          <cx:pt idx="2483">27</cx:pt>
          <cx:pt idx="2484">21</cx:pt>
          <cx:pt idx="2485">20</cx:pt>
          <cx:pt idx="2486">25</cx:pt>
          <cx:pt idx="2487">21</cx:pt>
          <cx:pt idx="2488">26</cx:pt>
          <cx:pt idx="2489">27</cx:pt>
          <cx:pt idx="2490">22</cx:pt>
          <cx:pt idx="2491">22</cx:pt>
          <cx:pt idx="2492">27</cx:pt>
          <cx:pt idx="2493">34</cx:pt>
          <cx:pt idx="2494">33</cx:pt>
          <cx:pt idx="2495">30</cx:pt>
          <cx:pt idx="2496">24</cx:pt>
          <cx:pt idx="2497">24</cx:pt>
          <cx:pt idx="2498">21</cx:pt>
          <cx:pt idx="2499">22</cx:pt>
          <cx:pt idx="2500">23</cx:pt>
          <cx:pt idx="2501">24</cx:pt>
          <cx:pt idx="2502">19</cx:pt>
          <cx:pt idx="2503">19</cx:pt>
          <cx:pt idx="2504">19</cx:pt>
          <cx:pt idx="2505">19</cx:pt>
          <cx:pt idx="2506">18</cx:pt>
          <cx:pt idx="2507">19</cx:pt>
          <cx:pt idx="2508">18</cx:pt>
          <cx:pt idx="2509">19</cx:pt>
          <cx:pt idx="2510">14</cx:pt>
          <cx:pt idx="2511">15</cx:pt>
          <cx:pt idx="2512">12</cx:pt>
          <cx:pt idx="2513">12</cx:pt>
          <cx:pt idx="2514">13</cx:pt>
          <cx:pt idx="2515">11</cx:pt>
          <cx:pt idx="2516">15</cx:pt>
          <cx:pt idx="2517">18</cx:pt>
          <cx:pt idx="2518">17</cx:pt>
          <cx:pt idx="2519">15</cx:pt>
          <cx:pt idx="2520">14</cx:pt>
          <cx:pt idx="2521">13</cx:pt>
          <cx:pt idx="2522">11</cx:pt>
          <cx:pt idx="2523">12</cx:pt>
          <cx:pt idx="2524">10</cx:pt>
          <cx:pt idx="2525">10</cx:pt>
          <cx:pt idx="2526">13</cx:pt>
          <cx:pt idx="2527">15</cx:pt>
          <cx:pt idx="2528">12</cx:pt>
          <cx:pt idx="2529">11</cx:pt>
          <cx:pt idx="2530">11</cx:pt>
          <cx:pt idx="2531">13</cx:pt>
          <cx:pt idx="2532">11</cx:pt>
          <cx:pt idx="2533">11</cx:pt>
          <cx:pt idx="2534">10</cx:pt>
          <cx:pt idx="2535">19</cx:pt>
          <cx:pt idx="2536">21</cx:pt>
          <cx:pt idx="2537">21</cx:pt>
          <cx:pt idx="2538">19</cx:pt>
          <cx:pt idx="2539">24</cx:pt>
          <cx:pt idx="2540">20</cx:pt>
          <cx:pt idx="2541">24</cx:pt>
          <cx:pt idx="2542">16</cx:pt>
          <cx:pt idx="2543">17</cx:pt>
          <cx:pt idx="2544">12</cx:pt>
          <cx:pt idx="2545">19</cx:pt>
          <cx:pt idx="2546">21</cx:pt>
          <cx:pt idx="2547">19</cx:pt>
          <cx:pt idx="2548">21</cx:pt>
          <cx:pt idx="2549">23</cx:pt>
          <cx:pt idx="2550">23</cx:pt>
          <cx:pt idx="2551">24</cx:pt>
          <cx:pt idx="2552">20</cx:pt>
          <cx:pt idx="2553">21</cx:pt>
          <cx:pt idx="2554">23</cx:pt>
          <cx:pt idx="2555">30</cx:pt>
          <cx:pt idx="2556">30</cx:pt>
          <cx:pt idx="2557">30</cx:pt>
          <cx:pt idx="2558">27</cx:pt>
          <cx:pt idx="2559">25</cx:pt>
          <cx:pt idx="2560">21</cx:pt>
          <cx:pt idx="2561">26</cx:pt>
          <cx:pt idx="2562">27</cx:pt>
          <cx:pt idx="2563">21</cx:pt>
          <cx:pt idx="2564">20</cx:pt>
          <cx:pt idx="2565">17</cx:pt>
          <cx:pt idx="2566">17</cx:pt>
          <cx:pt idx="2567">23</cx:pt>
          <cx:pt idx="2568">26</cx:pt>
          <cx:pt idx="2569">18</cx:pt>
          <cx:pt idx="2570">19</cx:pt>
          <cx:pt idx="2571">19</cx:pt>
          <cx:pt idx="2572">21</cx:pt>
          <cx:pt idx="2573">21</cx:pt>
          <cx:pt idx="2574">22</cx:pt>
          <cx:pt idx="2575">22</cx:pt>
          <cx:pt idx="2576">22</cx:pt>
          <cx:pt idx="2577">12</cx:pt>
          <cx:pt idx="2578">12</cx:pt>
          <cx:pt idx="2579">11</cx:pt>
          <cx:pt idx="2580">14</cx:pt>
          <cx:pt idx="2581">11</cx:pt>
          <cx:pt idx="2582">11</cx:pt>
          <cx:pt idx="2583">10</cx:pt>
          <cx:pt idx="2584">12</cx:pt>
          <cx:pt idx="2585">12</cx:pt>
          <cx:pt idx="2586">11</cx:pt>
          <cx:pt idx="2587">11</cx:pt>
          <cx:pt idx="2588">10</cx:pt>
          <cx:pt idx="2589">17</cx:pt>
          <cx:pt idx="2590">11</cx:pt>
          <cx:pt idx="2591">11</cx:pt>
          <cx:pt idx="2592">11</cx:pt>
          <cx:pt idx="2593">13</cx:pt>
          <cx:pt idx="2594">11</cx:pt>
          <cx:pt idx="2595">12</cx:pt>
          <cx:pt idx="2596">13</cx:pt>
          <cx:pt idx="2597">13</cx:pt>
          <cx:pt idx="2598">16</cx:pt>
          <cx:pt idx="2599">16</cx:pt>
          <cx:pt idx="2600">12</cx:pt>
          <cx:pt idx="2601">14</cx:pt>
          <cx:pt idx="2602">13</cx:pt>
          <cx:pt idx="2603">16</cx:pt>
          <cx:pt idx="2604">16</cx:pt>
          <cx:pt idx="2605">25</cx:pt>
          <cx:pt idx="2606">18</cx:pt>
          <cx:pt idx="2607">17</cx:pt>
          <cx:pt idx="2608">13</cx:pt>
          <cx:pt idx="2609">11</cx:pt>
          <cx:pt idx="2610">10</cx:pt>
          <cx:pt idx="2611">14</cx:pt>
          <cx:pt idx="2612">12</cx:pt>
          <cx:pt idx="2613">13</cx:pt>
          <cx:pt idx="2614">16</cx:pt>
          <cx:pt idx="2615">14</cx:pt>
          <cx:pt idx="2616">14</cx:pt>
          <cx:pt idx="2617">10</cx:pt>
          <cx:pt idx="2618">14</cx:pt>
          <cx:pt idx="2619">11</cx:pt>
          <cx:pt idx="2620">16</cx:pt>
          <cx:pt idx="2621">12</cx:pt>
          <cx:pt idx="2622">16</cx:pt>
          <cx:pt idx="2623">12</cx:pt>
          <cx:pt idx="2624">16</cx:pt>
          <cx:pt idx="2625">16</cx:pt>
          <cx:pt idx="2626">17</cx:pt>
          <cx:pt idx="2627">18</cx:pt>
          <cx:pt idx="2628">10</cx:pt>
          <cx:pt idx="2629">14</cx:pt>
          <cx:pt idx="2630">11</cx:pt>
          <cx:pt idx="2631">13</cx:pt>
          <cx:pt idx="2632">13</cx:pt>
          <cx:pt idx="2633">12</cx:pt>
          <cx:pt idx="2634">24</cx:pt>
          <cx:pt idx="2635">23</cx:pt>
          <cx:pt idx="2636">25</cx:pt>
          <cx:pt idx="2637">27</cx:pt>
          <cx:pt idx="2638">27</cx:pt>
          <cx:pt idx="2639">27</cx:pt>
          <cx:pt idx="2640">33</cx:pt>
          <cx:pt idx="2641">32</cx:pt>
          <cx:pt idx="2642">26</cx:pt>
          <cx:pt idx="2643">27</cx:pt>
          <cx:pt idx="2644">26</cx:pt>
          <cx:pt idx="2645">25</cx:pt>
          <cx:pt idx="2646">24</cx:pt>
          <cx:pt idx="2647">27</cx:pt>
          <cx:pt idx="2648">34</cx:pt>
          <cx:pt idx="2649">40</cx:pt>
          <cx:pt idx="2650">24</cx:pt>
          <cx:pt idx="2651">23</cx:pt>
          <cx:pt idx="2652">25</cx:pt>
          <cx:pt idx="2653">27</cx:pt>
          <cx:pt idx="2654">27</cx:pt>
          <cx:pt idx="2655">32</cx:pt>
          <cx:pt idx="2656">26</cx:pt>
          <cx:pt idx="2657">27</cx:pt>
          <cx:pt idx="2658">34</cx:pt>
          <cx:pt idx="2659">26</cx:pt>
          <cx:pt idx="2660">25</cx:pt>
          <cx:pt idx="2661">27</cx:pt>
          <cx:pt idx="2662">34</cx:pt>
          <cx:pt idx="2663">24</cx:pt>
          <cx:pt idx="2664">26</cx:pt>
          <cx:pt idx="2665">24</cx:pt>
          <cx:pt idx="2666">11</cx:pt>
          <cx:pt idx="2667">14</cx:pt>
          <cx:pt idx="2668">12</cx:pt>
          <cx:pt idx="2669">14</cx:pt>
          <cx:pt idx="2670">12</cx:pt>
          <cx:pt idx="2671">16</cx:pt>
          <cx:pt idx="2672">16</cx:pt>
          <cx:pt idx="2673">13</cx:pt>
          <cx:pt idx="2674">14</cx:pt>
          <cx:pt idx="2675">16</cx:pt>
          <cx:pt idx="2676">16</cx:pt>
          <cx:pt idx="2677">17</cx:pt>
          <cx:pt idx="2678">16</cx:pt>
          <cx:pt idx="2679">16</cx:pt>
          <cx:pt idx="2680">19</cx:pt>
          <cx:pt idx="2681">16</cx:pt>
          <cx:pt idx="2682">12</cx:pt>
          <cx:pt idx="2683">10</cx:pt>
          <cx:pt idx="2684">13</cx:pt>
          <cx:pt idx="2685">11</cx:pt>
          <cx:pt idx="2686">13</cx:pt>
          <cx:pt idx="2687">14</cx:pt>
          <cx:pt idx="2688">15</cx:pt>
          <cx:pt idx="2689">13</cx:pt>
          <cx:pt idx="2690">16</cx:pt>
          <cx:pt idx="2691">16</cx:pt>
          <cx:pt idx="2692">14</cx:pt>
          <cx:pt idx="2693">13</cx:pt>
          <cx:pt idx="2694">12</cx:pt>
          <cx:pt idx="2695">11</cx:pt>
          <cx:pt idx="2696">14</cx:pt>
          <cx:pt idx="2697">11</cx:pt>
          <cx:pt idx="2698">14</cx:pt>
          <cx:pt idx="2699">11</cx:pt>
          <cx:pt idx="2700">12</cx:pt>
          <cx:pt idx="2701">14</cx:pt>
          <cx:pt idx="2702">12</cx:pt>
          <cx:pt idx="2703">14</cx:pt>
          <cx:pt idx="2704">16</cx:pt>
          <cx:pt idx="2705">16</cx:pt>
          <cx:pt idx="2706">11</cx:pt>
          <cx:pt idx="2707">16</cx:pt>
          <cx:pt idx="2708">11</cx:pt>
          <cx:pt idx="2709">16</cx:pt>
          <cx:pt idx="2710">13</cx:pt>
          <cx:pt idx="2711">12</cx:pt>
          <cx:pt idx="2712">13</cx:pt>
          <cx:pt idx="2713">11</cx:pt>
          <cx:pt idx="2714">13</cx:pt>
          <cx:pt idx="2715">14</cx:pt>
          <cx:pt idx="2716">13</cx:pt>
          <cx:pt idx="2717">16</cx:pt>
          <cx:pt idx="2718">13</cx:pt>
          <cx:pt idx="2719">10</cx:pt>
          <cx:pt idx="2720">26</cx:pt>
          <cx:pt idx="2721">27</cx:pt>
          <cx:pt idx="2722">30</cx:pt>
          <cx:pt idx="2723">20</cx:pt>
          <cx:pt idx="2724">18</cx:pt>
          <cx:pt idx="2725">20</cx:pt>
          <cx:pt idx="2726">18</cx:pt>
          <cx:pt idx="2727">17</cx:pt>
          <cx:pt idx="2728">17</cx:pt>
          <cx:pt idx="2729">13</cx:pt>
          <cx:pt idx="2730">17</cx:pt>
          <cx:pt idx="2731">18</cx:pt>
          <cx:pt idx="2732">18</cx:pt>
          <cx:pt idx="2733">20</cx:pt>
          <cx:pt idx="2734">18</cx:pt>
          <cx:pt idx="2735">20</cx:pt>
          <cx:pt idx="2736">18</cx:pt>
          <cx:pt idx="2737">17</cx:pt>
          <cx:pt idx="2738">23</cx:pt>
          <cx:pt idx="2739">23</cx:pt>
          <cx:pt idx="2740">19</cx:pt>
          <cx:pt idx="2741">19</cx:pt>
          <cx:pt idx="2742">17</cx:pt>
          <cx:pt idx="2743">20</cx:pt>
          <cx:pt idx="2744">17</cx:pt>
          <cx:pt idx="2745">20</cx:pt>
          <cx:pt idx="2746">18</cx:pt>
          <cx:pt idx="2747">24</cx:pt>
          <cx:pt idx="2748">18</cx:pt>
          <cx:pt idx="2749">22</cx:pt>
          <cx:pt idx="2750">27</cx:pt>
          <cx:pt idx="2751">25</cx:pt>
          <cx:pt idx="2752">16</cx:pt>
          <cx:pt idx="2753">17</cx:pt>
          <cx:pt idx="2754">23</cx:pt>
          <cx:pt idx="2755">18</cx:pt>
          <cx:pt idx="2756">23</cx:pt>
          <cx:pt idx="2757">25</cx:pt>
          <cx:pt idx="2758">18</cx:pt>
          <cx:pt idx="2759">16</cx:pt>
          <cx:pt idx="2760">15</cx:pt>
          <cx:pt idx="2761">20</cx:pt>
          <cx:pt idx="2762">15</cx:pt>
          <cx:pt idx="2763">20</cx:pt>
          <cx:pt idx="2764">23</cx:pt>
          <cx:pt idx="2765">24</cx:pt>
          <cx:pt idx="2766">24</cx:pt>
          <cx:pt idx="2767">22</cx:pt>
          <cx:pt idx="2768">34</cx:pt>
          <cx:pt idx="2769">23</cx:pt>
          <cx:pt idx="2770">25</cx:pt>
          <cx:pt idx="2771">18</cx:pt>
          <cx:pt idx="2772">17</cx:pt>
          <cx:pt idx="2773">18</cx:pt>
          <cx:pt idx="2774">19</cx:pt>
          <cx:pt idx="2775">19</cx:pt>
          <cx:pt idx="2776">17</cx:pt>
          <cx:pt idx="2777">19</cx:pt>
          <cx:pt idx="2778">19</cx:pt>
          <cx:pt idx="2779">17</cx:pt>
          <cx:pt idx="2780">13</cx:pt>
          <cx:pt idx="2781">16</cx:pt>
          <cx:pt idx="2782">14</cx:pt>
          <cx:pt idx="2783">17</cx:pt>
          <cx:pt idx="2784">15</cx:pt>
          <cx:pt idx="2785">19</cx:pt>
          <cx:pt idx="2786">16</cx:pt>
          <cx:pt idx="2787">17</cx:pt>
          <cx:pt idx="2788">14</cx:pt>
          <cx:pt idx="2789">16</cx:pt>
          <cx:pt idx="2790">19</cx:pt>
          <cx:pt idx="2791">17</cx:pt>
          <cx:pt idx="2792">14</cx:pt>
          <cx:pt idx="2793">17</cx:pt>
          <cx:pt idx="2794">14</cx:pt>
          <cx:pt idx="2795">19</cx:pt>
          <cx:pt idx="2796">19</cx:pt>
          <cx:pt idx="2797">14</cx:pt>
          <cx:pt idx="2798">13</cx:pt>
          <cx:pt idx="2799">18</cx:pt>
          <cx:pt idx="2800">12</cx:pt>
          <cx:pt idx="2801">18</cx:pt>
          <cx:pt idx="2802">12</cx:pt>
          <cx:pt idx="2803">17</cx:pt>
          <cx:pt idx="2804">16</cx:pt>
          <cx:pt idx="2805">15</cx:pt>
          <cx:pt idx="2806">19</cx:pt>
          <cx:pt idx="2807">15</cx:pt>
          <cx:pt idx="2808">12</cx:pt>
          <cx:pt idx="2809">17</cx:pt>
          <cx:pt idx="2810">17</cx:pt>
          <cx:pt idx="2811">17</cx:pt>
          <cx:pt idx="2812">15</cx:pt>
          <cx:pt idx="2813">18</cx:pt>
          <cx:pt idx="2814">16</cx:pt>
          <cx:pt idx="2815">17</cx:pt>
          <cx:pt idx="2816">16</cx:pt>
          <cx:pt idx="2817">15</cx:pt>
          <cx:pt idx="2818">12</cx:pt>
          <cx:pt idx="2819">16</cx:pt>
          <cx:pt idx="2820">14</cx:pt>
          <cx:pt idx="2821">13</cx:pt>
          <cx:pt idx="2822">18</cx:pt>
          <cx:pt idx="2823">15</cx:pt>
          <cx:pt idx="2824">12</cx:pt>
          <cx:pt idx="2825">18</cx:pt>
          <cx:pt idx="2826">15</cx:pt>
          <cx:pt idx="2827">14</cx:pt>
          <cx:pt idx="2828">17</cx:pt>
          <cx:pt idx="2829">15</cx:pt>
          <cx:pt idx="2830">14</cx:pt>
          <cx:pt idx="2831">15</cx:pt>
          <cx:pt idx="2832">15</cx:pt>
          <cx:pt idx="2833">11</cx:pt>
          <cx:pt idx="2834">11</cx:pt>
          <cx:pt idx="2835">13</cx:pt>
          <cx:pt idx="2836">17</cx:pt>
          <cx:pt idx="2837">12</cx:pt>
          <cx:pt idx="2838">16</cx:pt>
          <cx:pt idx="2839">14</cx:pt>
          <cx:pt idx="2840">15</cx:pt>
          <cx:pt idx="2841">12</cx:pt>
          <cx:pt idx="2842">16</cx:pt>
          <cx:pt idx="2843">13</cx:pt>
          <cx:pt idx="2844">17</cx:pt>
          <cx:pt idx="2845">13</cx:pt>
          <cx:pt idx="2846">15</cx:pt>
          <cx:pt idx="2847">15</cx:pt>
          <cx:pt idx="2848">12</cx:pt>
          <cx:pt idx="2849">14</cx:pt>
          <cx:pt idx="2850">17</cx:pt>
          <cx:pt idx="2851">17</cx:pt>
          <cx:pt idx="2852">12</cx:pt>
          <cx:pt idx="2853">16</cx:pt>
          <cx:pt idx="2854">12</cx:pt>
          <cx:pt idx="2855">16</cx:pt>
          <cx:pt idx="2856">11</cx:pt>
          <cx:pt idx="2857">12</cx:pt>
          <cx:pt idx="2858">17</cx:pt>
          <cx:pt idx="2859">11</cx:pt>
          <cx:pt idx="2860">15</cx:pt>
          <cx:pt idx="2861">13</cx:pt>
          <cx:pt idx="2862">14</cx:pt>
          <cx:pt idx="2863">17</cx:pt>
          <cx:pt idx="2864">13</cx:pt>
          <cx:pt idx="2865">20</cx:pt>
          <cx:pt idx="2866">18</cx:pt>
          <cx:pt idx="2867">19</cx:pt>
          <cx:pt idx="2868">21</cx:pt>
          <cx:pt idx="2869">19</cx:pt>
          <cx:pt idx="2870">20</cx:pt>
          <cx:pt idx="2871">19</cx:pt>
          <cx:pt idx="2872">22</cx:pt>
          <cx:pt idx="2873">18</cx:pt>
          <cx:pt idx="2874">19</cx:pt>
          <cx:pt idx="2875">19</cx:pt>
          <cx:pt idx="2876">21</cx:pt>
          <cx:pt idx="2877">18</cx:pt>
          <cx:pt idx="2878">27</cx:pt>
          <cx:pt idx="2879">19</cx:pt>
          <cx:pt idx="2880">23</cx:pt>
          <cx:pt idx="2881">28</cx:pt>
          <cx:pt idx="2882">21</cx:pt>
          <cx:pt idx="2883">19</cx:pt>
          <cx:pt idx="2884">27</cx:pt>
          <cx:pt idx="2885">19</cx:pt>
          <cx:pt idx="2886">28</cx:pt>
          <cx:pt idx="2887">22</cx:pt>
          <cx:pt idx="2888">18</cx:pt>
          <cx:pt idx="2889">17</cx:pt>
          <cx:pt idx="2890">20</cx:pt>
          <cx:pt idx="2891">18</cx:pt>
          <cx:pt idx="2892">20</cx:pt>
          <cx:pt idx="2893">16</cx:pt>
          <cx:pt idx="2894">21</cx:pt>
          <cx:pt idx="2895">17</cx:pt>
          <cx:pt idx="2896">17</cx:pt>
          <cx:pt idx="2897">22</cx:pt>
          <cx:pt idx="2898">19</cx:pt>
          <cx:pt idx="2899">20</cx:pt>
          <cx:pt idx="2900">17</cx:pt>
          <cx:pt idx="2901">16</cx:pt>
          <cx:pt idx="2902">21</cx:pt>
          <cx:pt idx="2903">16</cx:pt>
          <cx:pt idx="2904">20</cx:pt>
          <cx:pt idx="2905">15</cx:pt>
          <cx:pt idx="2906">22</cx:pt>
          <cx:pt idx="2907">17</cx:pt>
          <cx:pt idx="2908">16</cx:pt>
          <cx:pt idx="2909">19</cx:pt>
          <cx:pt idx="2910">18</cx:pt>
          <cx:pt idx="2911">17</cx:pt>
          <cx:pt idx="2912">20</cx:pt>
          <cx:pt idx="2913">17</cx:pt>
          <cx:pt idx="2914">16</cx:pt>
          <cx:pt idx="2915">21</cx:pt>
          <cx:pt idx="2916">16</cx:pt>
          <cx:pt idx="2917">17</cx:pt>
          <cx:pt idx="2918">17</cx:pt>
          <cx:pt idx="2919">19</cx:pt>
          <cx:pt idx="2920">18</cx:pt>
          <cx:pt idx="2921">17</cx:pt>
          <cx:pt idx="2922">20</cx:pt>
          <cx:pt idx="2923">17</cx:pt>
          <cx:pt idx="2924">18</cx:pt>
          <cx:pt idx="2925">21</cx:pt>
          <cx:pt idx="2926">17</cx:pt>
          <cx:pt idx="2927">16</cx:pt>
          <cx:pt idx="2928">13</cx:pt>
          <cx:pt idx="2929">17</cx:pt>
          <cx:pt idx="2930">15</cx:pt>
          <cx:pt idx="2931">19</cx:pt>
          <cx:pt idx="2932">17</cx:pt>
          <cx:pt idx="2933">14</cx:pt>
          <cx:pt idx="2934">17</cx:pt>
          <cx:pt idx="2935">14</cx:pt>
          <cx:pt idx="2936">19</cx:pt>
          <cx:pt idx="2937">16</cx:pt>
          <cx:pt idx="2938">15</cx:pt>
          <cx:pt idx="2939">26</cx:pt>
          <cx:pt idx="2940">31</cx:pt>
          <cx:pt idx="2941">24</cx:pt>
          <cx:pt idx="2942">24</cx:pt>
          <cx:pt idx="2943">22</cx:pt>
          <cx:pt idx="2944">24</cx:pt>
          <cx:pt idx="2945">22</cx:pt>
          <cx:pt idx="2946">24</cx:pt>
          <cx:pt idx="2947">25</cx:pt>
          <cx:pt idx="2948">26</cx:pt>
          <cx:pt idx="2949">23</cx:pt>
          <cx:pt idx="2950">27</cx:pt>
          <cx:pt idx="2951">24</cx:pt>
          <cx:pt idx="2952">34</cx:pt>
          <cx:pt idx="2953">34</cx:pt>
          <cx:pt idx="2954">30</cx:pt>
          <cx:pt idx="2955">28</cx:pt>
          <cx:pt idx="2956">26</cx:pt>
          <cx:pt idx="2957">26</cx:pt>
          <cx:pt idx="2958">28</cx:pt>
          <cx:pt idx="2959">30</cx:pt>
          <cx:pt idx="2960">29</cx:pt>
          <cx:pt idx="2961">41</cx:pt>
          <cx:pt idx="2962">43</cx:pt>
          <cx:pt idx="2963">27</cx:pt>
          <cx:pt idx="2964">24</cx:pt>
          <cx:pt idx="2965">30</cx:pt>
          <cx:pt idx="2966">28</cx:pt>
          <cx:pt idx="2967">24</cx:pt>
          <cx:pt idx="2968">23</cx:pt>
          <cx:pt idx="2969">21</cx:pt>
          <cx:pt idx="2970">24</cx:pt>
          <cx:pt idx="2971">24</cx:pt>
          <cx:pt idx="2972">22</cx:pt>
          <cx:pt idx="2973">30</cx:pt>
          <cx:pt idx="2974">35</cx:pt>
          <cx:pt idx="2975">20</cx:pt>
          <cx:pt idx="2976">22</cx:pt>
          <cx:pt idx="2977">23</cx:pt>
          <cx:pt idx="2978">23</cx:pt>
          <cx:pt idx="2979">20</cx:pt>
          <cx:pt idx="2980">21</cx:pt>
          <cx:pt idx="2981">20</cx:pt>
          <cx:pt idx="2982">20</cx:pt>
          <cx:pt idx="2983">22</cx:pt>
          <cx:pt idx="2984">20</cx:pt>
          <cx:pt idx="2985">19</cx:pt>
          <cx:pt idx="2986">19</cx:pt>
          <cx:pt idx="2987">24</cx:pt>
          <cx:pt idx="2988">23</cx:pt>
          <cx:pt idx="2989">25</cx:pt>
          <cx:pt idx="2990">24</cx:pt>
          <cx:pt idx="2991">32</cx:pt>
          <cx:pt idx="2992">22</cx:pt>
          <cx:pt idx="2993">28</cx:pt>
          <cx:pt idx="2994">23</cx:pt>
          <cx:pt idx="2995">30</cx:pt>
          <cx:pt idx="2996">19</cx:pt>
          <cx:pt idx="2997">20</cx:pt>
          <cx:pt idx="2998">24</cx:pt>
          <cx:pt idx="2999">18</cx:pt>
          <cx:pt idx="3000">15</cx:pt>
          <cx:pt idx="3001">13</cx:pt>
          <cx:pt idx="3002">21</cx:pt>
          <cx:pt idx="3003">17</cx:pt>
          <cx:pt idx="3004">15</cx:pt>
          <cx:pt idx="3005">17</cx:pt>
          <cx:pt idx="3006">20</cx:pt>
          <cx:pt idx="3007">18</cx:pt>
          <cx:pt idx="3008">19</cx:pt>
          <cx:pt idx="3009">17</cx:pt>
          <cx:pt idx="3010">26</cx:pt>
          <cx:pt idx="3011">18</cx:pt>
          <cx:pt idx="3012">16</cx:pt>
          <cx:pt idx="3013">18</cx:pt>
          <cx:pt idx="3014">16</cx:pt>
          <cx:pt idx="3015">19</cx:pt>
          <cx:pt idx="3016">15</cx:pt>
          <cx:pt idx="3017">17</cx:pt>
          <cx:pt idx="3018">22</cx:pt>
          <cx:pt idx="3019">19</cx:pt>
          <cx:pt idx="3020">21</cx:pt>
          <cx:pt idx="3021">20</cx:pt>
          <cx:pt idx="3022">20</cx:pt>
          <cx:pt idx="3023">17</cx:pt>
          <cx:pt idx="3024">20</cx:pt>
          <cx:pt idx="3025">17</cx:pt>
          <cx:pt idx="3026">15</cx:pt>
          <cx:pt idx="3027">16</cx:pt>
          <cx:pt idx="3028">18</cx:pt>
          <cx:pt idx="3029">16</cx:pt>
          <cx:pt idx="3030">17</cx:pt>
          <cx:pt idx="3031">18</cx:pt>
          <cx:pt idx="3032">17</cx:pt>
          <cx:pt idx="3033">17</cx:pt>
          <cx:pt idx="3034">17</cx:pt>
          <cx:pt idx="3035">14</cx:pt>
          <cx:pt idx="3036">11</cx:pt>
          <cx:pt idx="3037">14</cx:pt>
          <cx:pt idx="3038">16</cx:pt>
          <cx:pt idx="3039">11</cx:pt>
          <cx:pt idx="3040">15</cx:pt>
          <cx:pt idx="3041">15</cx:pt>
          <cx:pt idx="3042">11</cx:pt>
          <cx:pt idx="3043">16</cx:pt>
          <cx:pt idx="3044">15</cx:pt>
          <cx:pt idx="3045">17</cx:pt>
          <cx:pt idx="3046">18</cx:pt>
          <cx:pt idx="3047">16</cx:pt>
          <cx:pt idx="3048">17</cx:pt>
          <cx:pt idx="3049">17</cx:pt>
          <cx:pt idx="3050">18</cx:pt>
          <cx:pt idx="3051">17</cx:pt>
          <cx:pt idx="3052">22</cx:pt>
          <cx:pt idx="3053">17</cx:pt>
          <cx:pt idx="3054">22</cx:pt>
          <cx:pt idx="3055">17</cx:pt>
          <cx:pt idx="3056">17</cx:pt>
          <cx:pt idx="3057">14</cx:pt>
          <cx:pt idx="3058">12</cx:pt>
          <cx:pt idx="3059">14</cx:pt>
          <cx:pt idx="3060">14</cx:pt>
          <cx:pt idx="3061">14</cx:pt>
          <cx:pt idx="3062">8</cx:pt>
          <cx:pt idx="3063">23</cx:pt>
          <cx:pt idx="3064">25</cx:pt>
          <cx:pt idx="3065">33</cx:pt>
          <cx:pt idx="3066">26</cx:pt>
          <cx:pt idx="3067">27</cx:pt>
          <cx:pt idx="3068">27</cx:pt>
          <cx:pt idx="3069">30</cx:pt>
          <cx:pt idx="3070">20</cx:pt>
          <cx:pt idx="3071">24</cx:pt>
          <cx:pt idx="3072">24</cx:pt>
          <cx:pt idx="3073">17</cx:pt>
          <cx:pt idx="3074">17</cx:pt>
          <cx:pt idx="3075">17</cx:pt>
          <cx:pt idx="3076">17</cx:pt>
          <cx:pt idx="3077">17</cx:pt>
          <cx:pt idx="3078">27</cx:pt>
          <cx:pt idx="3079">18</cx:pt>
          <cx:pt idx="3080">30</cx:pt>
          <cx:pt idx="3081">20</cx:pt>
          <cx:pt idx="3082">19</cx:pt>
          <cx:pt idx="3083">21</cx:pt>
          <cx:pt idx="3084">21</cx:pt>
          <cx:pt idx="3085">19</cx:pt>
          <cx:pt idx="3086">19</cx:pt>
          <cx:pt idx="3087">21</cx:pt>
          <cx:pt idx="3088">15</cx:pt>
          <cx:pt idx="3089">15</cx:pt>
          <cx:pt idx="3090">14</cx:pt>
          <cx:pt idx="3091">14</cx:pt>
          <cx:pt idx="3092">14</cx:pt>
          <cx:pt idx="3093">14</cx:pt>
          <cx:pt idx="3094">13</cx:pt>
          <cx:pt idx="3095">14</cx:pt>
          <cx:pt idx="3096">14</cx:pt>
          <cx:pt idx="3097">13</cx:pt>
          <cx:pt idx="3098">14</cx:pt>
          <cx:pt idx="3099">14</cx:pt>
          <cx:pt idx="3100">20</cx:pt>
          <cx:pt idx="3101">18</cx:pt>
          <cx:pt idx="3102">20</cx:pt>
          <cx:pt idx="3103">18</cx:pt>
          <cx:pt idx="3104">17</cx:pt>
          <cx:pt idx="3105">23</cx:pt>
          <cx:pt idx="3106">23</cx:pt>
          <cx:pt idx="3107">17</cx:pt>
          <cx:pt idx="3108">18</cx:pt>
          <cx:pt idx="3109">17</cx:pt>
          <cx:pt idx="3110">18</cx:pt>
          <cx:pt idx="3111">17</cx:pt>
          <cx:pt idx="3112">19</cx:pt>
          <cx:pt idx="3113">19</cx:pt>
          <cx:pt idx="3114">17</cx:pt>
          <cx:pt idx="3115">17</cx:pt>
          <cx:pt idx="3116">24</cx:pt>
          <cx:pt idx="3117">25</cx:pt>
          <cx:pt idx="3118">27</cx:pt>
          <cx:pt idx="3119">27</cx:pt>
          <cx:pt idx="3120">27</cx:pt>
          <cx:pt idx="3121">33</cx:pt>
          <cx:pt idx="3122">32</cx:pt>
          <cx:pt idx="3123">27</cx:pt>
          <cx:pt idx="3124">34</cx:pt>
          <cx:pt idx="3125">26</cx:pt>
          <cx:pt idx="3126">27</cx:pt>
          <cx:pt idx="3127">40</cx:pt>
          <cx:pt idx="3128">34</cx:pt>
          <cx:pt idx="3129">24</cx:pt>
          <cx:pt idx="3130">25</cx:pt>
          <cx:pt idx="3131">27</cx:pt>
          <cx:pt idx="3132">27</cx:pt>
          <cx:pt idx="3133">32</cx:pt>
          <cx:pt idx="3134">27</cx:pt>
          <cx:pt idx="3135">26</cx:pt>
          <cx:pt idx="3136">27</cx:pt>
          <cx:pt idx="3137">34</cx:pt>
          <cx:pt idx="3138">20</cx:pt>
          <cx:pt idx="3139">18</cx:pt>
          <cx:pt idx="3140">20</cx:pt>
          <cx:pt idx="3141">18</cx:pt>
          <cx:pt idx="3142">17</cx:pt>
          <cx:pt idx="3143">18</cx:pt>
          <cx:pt idx="3144">18</cx:pt>
          <cx:pt idx="3145">23</cx:pt>
          <cx:pt idx="3146">23</cx:pt>
          <cx:pt idx="3147">24</cx:pt>
          <cx:pt idx="3148">22</cx:pt>
          <cx:pt idx="3149">34</cx:pt>
          <cx:pt idx="3150">25</cx:pt>
          <cx:pt idx="3151">23</cx:pt>
          <cx:pt idx="3152">18</cx:pt>
          <cx:pt idx="3153">19</cx:pt>
          <cx:pt idx="3154">22</cx:pt>
          <cx:pt idx="3155">22</cx:pt>
          <cx:pt idx="3156">24</cx:pt>
          <cx:pt idx="3157">23</cx:pt>
          <cx:pt idx="3158">23</cx:pt>
          <cx:pt idx="3159">25</cx:pt>
          <cx:pt idx="3160">21</cx:pt>
          <cx:pt idx="3161">21</cx:pt>
          <cx:pt idx="3162">27</cx:pt>
          <cx:pt idx="3163">27</cx:pt>
          <cx:pt idx="3164">22</cx:pt>
          <cx:pt idx="3165">22</cx:pt>
          <cx:pt idx="3166">33</cx:pt>
          <cx:pt idx="3167">34</cx:pt>
          <cx:pt idx="3168">30</cx:pt>
          <cx:pt idx="3169">24</cx:pt>
          <cx:pt idx="3170">24</cx:pt>
          <cx:pt idx="3171">16</cx:pt>
          <cx:pt idx="3172">15</cx:pt>
          <cx:pt idx="3173">17</cx:pt>
          <cx:pt idx="3174">17</cx:pt>
          <cx:pt idx="3175">22</cx:pt>
          <cx:pt idx="3176">19</cx:pt>
          <cx:pt idx="3177">19</cx:pt>
          <cx:pt idx="3178">18</cx:pt>
          <cx:pt idx="3179">18</cx:pt>
          <cx:pt idx="3180">19</cx:pt>
          <cx:pt idx="3181">19</cx:pt>
          <cx:pt idx="3182">22</cx:pt>
          <cx:pt idx="3183">22</cx:pt>
          <cx:pt idx="3184">24</cx:pt>
          <cx:pt idx="3185">23</cx:pt>
          <cx:pt idx="3186">23</cx:pt>
          <cx:pt idx="3187">25</cx:pt>
          <cx:pt idx="3188">19</cx:pt>
          <cx:pt idx="3189">19</cx:pt>
          <cx:pt idx="3190">21</cx:pt>
          <cx:pt idx="3191">22</cx:pt>
          <cx:pt idx="3192">25</cx:pt>
          <cx:pt idx="3193">22</cx:pt>
          <cx:pt idx="3194">22</cx:pt>
          <cx:pt idx="3195">28</cx:pt>
          <cx:pt idx="3196">20</cx:pt>
          <cx:pt idx="3197">20</cx:pt>
          <cx:pt idx="3198">23</cx:pt>
          <cx:pt idx="3199">26</cx:pt>
          <cx:pt idx="3200">19</cx:pt>
          <cx:pt idx="3201">18</cx:pt>
          <cx:pt idx="3202">20</cx:pt>
          <cx:pt idx="3203">21</cx:pt>
          <cx:pt idx="3204">22</cx:pt>
          <cx:pt idx="3205">22</cx:pt>
          <cx:pt idx="3206">21</cx:pt>
          <cx:pt idx="3207">21</cx:pt>
          <cx:pt idx="3208">17</cx:pt>
          <cx:pt idx="3209">16</cx:pt>
          <cx:pt idx="3210">17</cx:pt>
          <cx:pt idx="3211">17</cx:pt>
          <cx:pt idx="3212">17</cx:pt>
          <cx:pt idx="3213">18</cx:pt>
          <cx:pt idx="3214">19</cx:pt>
          <cx:pt idx="3215">18</cx:pt>
          <cx:pt idx="3216">17</cx:pt>
          <cx:pt idx="3217">18</cx:pt>
          <cx:pt idx="3218">19</cx:pt>
          <cx:pt idx="3219">17</cx:pt>
          <cx:pt idx="3220">19</cx:pt>
          <cx:pt idx="3221">19</cx:pt>
          <cx:pt idx="3222">17</cx:pt>
          <cx:pt idx="3223">24</cx:pt>
          <cx:pt idx="3224">24</cx:pt>
          <cx:pt idx="3225">25</cx:pt>
          <cx:pt idx="3226">29</cx:pt>
          <cx:pt idx="3227">30</cx:pt>
          <cx:pt idx="3228">29</cx:pt>
          <cx:pt idx="3229">24</cx:pt>
          <cx:pt idx="3230">24</cx:pt>
          <cx:pt idx="3231">25</cx:pt>
          <cx:pt idx="3232">40</cx:pt>
          <cx:pt idx="3233">40</cx:pt>
          <cx:pt idx="3234">30</cx:pt>
          <cx:pt idx="3235">29</cx:pt>
          <cx:pt idx="3236">29</cx:pt>
          <cx:pt idx="3237">24</cx:pt>
          <cx:pt idx="3238">24</cx:pt>
          <cx:pt idx="3239">25</cx:pt>
          <cx:pt idx="3240">29</cx:pt>
          <cx:pt idx="3241">30</cx:pt>
          <cx:pt idx="3242">29</cx:pt>
          <cx:pt idx="3243">23</cx:pt>
          <cx:pt idx="3244">22</cx:pt>
          <cx:pt idx="3245">26</cx:pt>
          <cx:pt idx="3246">26</cx:pt>
          <cx:pt idx="3247">19</cx:pt>
          <cx:pt idx="3248">19</cx:pt>
          <cx:pt idx="3249">20</cx:pt>
          <cx:pt idx="3250">26</cx:pt>
          <cx:pt idx="3251">25</cx:pt>
          <cx:pt idx="3252">21</cx:pt>
          <cx:pt idx="3253">27</cx:pt>
          <cx:pt idx="3254">17</cx:pt>
          <cx:pt idx="3255">18</cx:pt>
          <cx:pt idx="3256">14</cx:pt>
          <cx:pt idx="3257">13</cx:pt>
          <cx:pt idx="3258">19</cx:pt>
          <cx:pt idx="3259">24</cx:pt>
          <cx:pt idx="3260">20</cx:pt>
          <cx:pt idx="3261">25</cx:pt>
          <cx:pt idx="3262">17</cx:pt>
          <cx:pt idx="3263">17</cx:pt>
          <cx:pt idx="3264">21</cx:pt>
          <cx:pt idx="3265">19</cx:pt>
          <cx:pt idx="3266">24</cx:pt>
          <cx:pt idx="3267">19</cx:pt>
          <cx:pt idx="3268">26</cx:pt>
          <cx:pt idx="3269">18</cx:pt>
          <cx:pt idx="3270">19</cx:pt>
          <cx:pt idx="3271">19</cx:pt>
          <cx:pt idx="3272">17</cx:pt>
          <cx:pt idx="3273">26</cx:pt>
          <cx:pt idx="3274">22</cx:pt>
          <cx:pt idx="3275">17</cx:pt>
          <cx:pt idx="3276">26</cx:pt>
          <cx:pt idx="3277">18</cx:pt>
          <cx:pt idx="3278">19</cx:pt>
          <cx:pt idx="3279">19</cx:pt>
          <cx:pt idx="3280">19</cx:pt>
          <cx:pt idx="3281">18</cx:pt>
          <cx:pt idx="3282">19</cx:pt>
          <cx:pt idx="3283">23</cx:pt>
          <cx:pt idx="3284">17</cx:pt>
          <cx:pt idx="3285">21</cx:pt>
          <cx:pt idx="3286">18</cx:pt>
          <cx:pt idx="3287">18</cx:pt>
          <cx:pt idx="3288">17</cx:pt>
          <cx:pt idx="3289">17</cx:pt>
          <cx:pt idx="3290">17</cx:pt>
          <cx:pt idx="3291">21</cx:pt>
          <cx:pt idx="3292">18</cx:pt>
          <cx:pt idx="3293">18</cx:pt>
          <cx:pt idx="3294">21</cx:pt>
          <cx:pt idx="3295">22</cx:pt>
          <cx:pt idx="3296">19</cx:pt>
          <cx:pt idx="3297">24</cx:pt>
          <cx:pt idx="3298">24</cx:pt>
          <cx:pt idx="3299">19</cx:pt>
          <cx:pt idx="3300">25</cx:pt>
          <cx:pt idx="3301">18</cx:pt>
          <cx:pt idx="3302">26</cx:pt>
          <cx:pt idx="3303">18</cx:pt>
          <cx:pt idx="3304">26</cx:pt>
          <cx:pt idx="3305">22</cx:pt>
          <cx:pt idx="3306">19</cx:pt>
          <cx:pt idx="3307">24</cx:pt>
          <cx:pt idx="3308">24</cx:pt>
          <cx:pt idx="3309">19</cx:pt>
          <cx:pt idx="3310">25</cx:pt>
          <cx:pt idx="3311">18</cx:pt>
          <cx:pt idx="3312">26</cx:pt>
          <cx:pt idx="3313">18</cx:pt>
          <cx:pt idx="3314">26</cx:pt>
          <cx:pt idx="3315">18</cx:pt>
          <cx:pt idx="3316">23</cx:pt>
          <cx:pt idx="3317">19</cx:pt>
          <cx:pt idx="3318">19</cx:pt>
          <cx:pt idx="3319">23</cx:pt>
          <cx:pt idx="3320">17</cx:pt>
          <cx:pt idx="3321">17</cx:pt>
          <cx:pt idx="3322">21</cx:pt>
          <cx:pt idx="3323">18</cx:pt>
          <cx:pt idx="3324">22</cx:pt>
          <cx:pt idx="3325">19</cx:pt>
          <cx:pt idx="3326">18</cx:pt>
          <cx:pt idx="3327">26</cx:pt>
          <cx:pt idx="3328">18</cx:pt>
          <cx:pt idx="3329">22</cx:pt>
          <cx:pt idx="3330">19</cx:pt>
          <cx:pt idx="3331">19</cx:pt>
          <cx:pt idx="3332">22</cx:pt>
          <cx:pt idx="3333">21</cx:pt>
          <cx:pt idx="3334">19</cx:pt>
          <cx:pt idx="3335">19</cx:pt>
          <cx:pt idx="3336">21</cx:pt>
          <cx:pt idx="3337">19</cx:pt>
          <cx:pt idx="3338">19</cx:pt>
          <cx:pt idx="3339">22</cx:pt>
          <cx:pt idx="3340">22</cx:pt>
          <cx:pt idx="3341">33</cx:pt>
          <cx:pt idx="3342">30</cx:pt>
          <cx:pt idx="3343">24</cx:pt>
          <cx:pt idx="3344">24</cx:pt>
          <cx:pt idx="3345">21</cx:pt>
          <cx:pt idx="3346">22</cx:pt>
          <cx:pt idx="3347">23</cx:pt>
          <cx:pt idx="3348">24</cx:pt>
          <cx:pt idx="3349">19</cx:pt>
          <cx:pt idx="3350">19</cx:pt>
          <cx:pt idx="3351">19</cx:pt>
          <cx:pt idx="3352">19</cx:pt>
          <cx:pt idx="3353">18</cx:pt>
          <cx:pt idx="3354">19</cx:pt>
          <cx:pt idx="3355">18</cx:pt>
          <cx:pt idx="3356">19</cx:pt>
          <cx:pt idx="3357">16</cx:pt>
          <cx:pt idx="3358">17</cx:pt>
          <cx:pt idx="3359">12</cx:pt>
          <cx:pt idx="3360">21</cx:pt>
          <cx:pt idx="3361">23</cx:pt>
          <cx:pt idx="3362">30</cx:pt>
          <cx:pt idx="3363">30</cx:pt>
          <cx:pt idx="3364">30</cx:pt>
          <cx:pt idx="3365">27</cx:pt>
          <cx:pt idx="3366">25</cx:pt>
          <cx:pt idx="3367">26</cx:pt>
          <cx:pt idx="3368">27</cx:pt>
          <cx:pt idx="3369">20</cx:pt>
          <cx:pt idx="3370">21</cx:pt>
          <cx:pt idx="3371">19</cx:pt>
          <cx:pt idx="3372">23</cx:pt>
          <cx:pt idx="3373">22</cx:pt>
          <cx:pt idx="3374">20</cx:pt>
          <cx:pt idx="3375">24</cx:pt>
          <cx:pt idx="3376">25</cx:pt>
          <cx:pt idx="3377">25</cx:pt>
          <cx:pt idx="3378">25</cx:pt>
          <cx:pt idx="3379">25</cx:pt>
          <cx:pt idx="3380">20</cx:pt>
          <cx:pt idx="3381">21</cx:pt>
          <cx:pt idx="3382">19</cx:pt>
          <cx:pt idx="3383">21</cx:pt>
          <cx:pt idx="3384">21</cx:pt>
          <cx:pt idx="3385">19</cx:pt>
          <cx:pt idx="3386">24</cx:pt>
          <cx:pt idx="3387">25</cx:pt>
          <cx:pt idx="3388">25</cx:pt>
          <cx:pt idx="3389">25</cx:pt>
          <cx:pt idx="3390">25</cx:pt>
          <cx:pt idx="3391">20</cx:pt>
          <cx:pt idx="3392">23</cx:pt>
          <cx:pt idx="3393">30</cx:pt>
          <cx:pt idx="3394">30</cx:pt>
          <cx:pt idx="3395">30</cx:pt>
          <cx:pt idx="3396">27</cx:pt>
          <cx:pt idx="3397">25</cx:pt>
          <cx:pt idx="3398">21</cx:pt>
          <cx:pt idx="3399">26</cx:pt>
          <cx:pt idx="3400">27</cx:pt>
          <cx:pt idx="3401">21</cx:pt>
          <cx:pt idx="3402">17</cx:pt>
          <cx:pt idx="3403">18</cx:pt>
          <cx:pt idx="3404">17</cx:pt>
          <cx:pt idx="3405">17</cx:pt>
          <cx:pt idx="3406">20</cx:pt>
          <cx:pt idx="3407">21</cx:pt>
          <cx:pt idx="3408">25</cx:pt>
          <cx:pt idx="3409">26</cx:pt>
          <cx:pt idx="3410">26</cx:pt>
          <cx:pt idx="3411">27</cx:pt>
          <cx:pt idx="3412">26</cx:pt>
          <cx:pt idx="3413">27</cx:pt>
          <cx:pt idx="3414">36</cx:pt>
          <cx:pt idx="3415">19</cx:pt>
          <cx:pt idx="3416">26</cx:pt>
          <cx:pt idx="3417">24</cx:pt>
          <cx:pt idx="3418">20</cx:pt>
          <cx:pt idx="3419">19</cx:pt>
          <cx:pt idx="3420">26</cx:pt>
          <cx:pt idx="3421">20</cx:pt>
          <cx:pt idx="3422">20</cx:pt>
          <cx:pt idx="3423">19</cx:pt>
          <cx:pt idx="3424">26</cx:pt>
          <cx:pt idx="3425">22</cx:pt>
          <cx:pt idx="3426">18</cx:pt>
          <cx:pt idx="3427">19</cx:pt>
          <cx:pt idx="3428">26</cx:pt>
          <cx:pt idx="3429">19</cx:pt>
          <cx:pt idx="3430">20</cx:pt>
          <cx:pt idx="3431">18</cx:pt>
          <cx:pt idx="3432">16</cx:pt>
          <cx:pt idx="3433">19</cx:pt>
          <cx:pt idx="3434">17</cx:pt>
          <cx:pt idx="3435">17</cx:pt>
          <cx:pt idx="3436">25</cx:pt>
          <cx:pt idx="3437">18</cx:pt>
          <cx:pt idx="3438">19</cx:pt>
          <cx:pt idx="3439">25</cx:pt>
          <cx:pt idx="3440">19</cx:pt>
          <cx:pt idx="3441">17</cx:pt>
          <cx:pt idx="3442">23</cx:pt>
          <cx:pt idx="3443">19</cx:pt>
          <cx:pt idx="3444">17</cx:pt>
          <cx:pt idx="3445">17</cx:pt>
          <cx:pt idx="3446">22</cx:pt>
          <cx:pt idx="3447">18</cx:pt>
          <cx:pt idx="3448">24</cx:pt>
          <cx:pt idx="3449">19</cx:pt>
          <cx:pt idx="3450">17</cx:pt>
          <cx:pt idx="3451">36</cx:pt>
          <cx:pt idx="3452">42</cx:pt>
          <cx:pt idx="3453">19</cx:pt>
          <cx:pt idx="3454">24</cx:pt>
          <cx:pt idx="3455">20</cx:pt>
          <cx:pt idx="3456">25</cx:pt>
          <cx:pt idx="3457">18</cx:pt>
          <cx:pt idx="3458">16</cx:pt>
          <cx:pt idx="3459">19</cx:pt>
          <cx:pt idx="3460">17</cx:pt>
          <cx:pt idx="3461">17</cx:pt>
          <cx:pt idx="3462">18</cx:pt>
          <cx:pt idx="3463">18</cx:pt>
          <cx:pt idx="3464">18</cx:pt>
          <cx:pt idx="3465">21</cx:pt>
          <cx:pt idx="3466">18</cx:pt>
          <cx:pt idx="3467">17</cx:pt>
          <cx:pt idx="3468">19</cx:pt>
          <cx:pt idx="3469">18</cx:pt>
          <cx:pt idx="3470">21</cx:pt>
          <cx:pt idx="3471">16</cx:pt>
          <cx:pt idx="3472">16</cx:pt>
          <cx:pt idx="3473">21</cx:pt>
          <cx:pt idx="3474">19</cx:pt>
          <cx:pt idx="3475">20</cx:pt>
          <cx:pt idx="3476">24</cx:pt>
          <cx:pt idx="3477">22</cx:pt>
          <cx:pt idx="3478">25</cx:pt>
          <cx:pt idx="3479">21</cx:pt>
          <cx:pt idx="3480">26</cx:pt>
          <cx:pt idx="3481">26</cx:pt>
          <cx:pt idx="3482">28</cx:pt>
          <cx:pt idx="3483">19</cx:pt>
          <cx:pt idx="3484">20</cx:pt>
          <cx:pt idx="3485">23</cx:pt>
          <cx:pt idx="3486">22</cx:pt>
          <cx:pt idx="3487">21</cx:pt>
          <cx:pt idx="3488">26</cx:pt>
          <cx:pt idx="3489">24</cx:pt>
          <cx:pt idx="3490">25</cx:pt>
          <cx:pt idx="3491">26</cx:pt>
          <cx:pt idx="3492">26</cx:pt>
          <cx:pt idx="3493">20</cx:pt>
          <cx:pt idx="3494">19</cx:pt>
          <cx:pt idx="3495">23</cx:pt>
          <cx:pt idx="3496">23</cx:pt>
          <cx:pt idx="3497">21</cx:pt>
          <cx:pt idx="3498">32</cx:pt>
          <cx:pt idx="3499">29</cx:pt>
          <cx:pt idx="3500">30</cx:pt>
          <cx:pt idx="3501">28</cx:pt>
          <cx:pt idx="3502">19</cx:pt>
          <cx:pt idx="3503">23</cx:pt>
          <cx:pt idx="3504">23</cx:pt>
          <cx:pt idx="3505">8</cx:pt>
          <cx:pt idx="3506">8</cx:pt>
          <cx:pt idx="3507">9</cx:pt>
          <cx:pt idx="3508">8</cx:pt>
          <cx:pt idx="3509">17</cx:pt>
          <cx:pt idx="3510">18</cx:pt>
          <cx:pt idx="3511">19</cx:pt>
          <cx:pt idx="3512">21</cx:pt>
          <cx:pt idx="3513">20</cx:pt>
          <cx:pt idx="3514">20</cx:pt>
          <cx:pt idx="3515">23</cx:pt>
          <cx:pt idx="3516">25</cx:pt>
          <cx:pt idx="3517">22</cx:pt>
          <cx:pt idx="3518">22</cx:pt>
          <cx:pt idx="3519">29</cx:pt>
          <cx:pt idx="3520">25</cx:pt>
          <cx:pt idx="3521">25</cx:pt>
          <cx:pt idx="3522">23</cx:pt>
          <cx:pt idx="3523">25</cx:pt>
          <cx:pt idx="3524">24</cx:pt>
          <cx:pt idx="3525">23</cx:pt>
          <cx:pt idx="3526">24</cx:pt>
          <cx:pt idx="3527">24</cx:pt>
          <cx:pt idx="3528">22</cx:pt>
          <cx:pt idx="3529">30</cx:pt>
          <cx:pt idx="3530">26</cx:pt>
          <cx:pt idx="3531">25</cx:pt>
          <cx:pt idx="3532">20</cx:pt>
          <cx:pt idx="3533">21</cx:pt>
          <cx:pt idx="3534">20</cx:pt>
          <cx:pt idx="3535">22</cx:pt>
          <cx:pt idx="3536">22</cx:pt>
          <cx:pt idx="3537">20</cx:pt>
          <cx:pt idx="3538">23</cx:pt>
          <cx:pt idx="3539">23</cx:pt>
          <cx:pt idx="3540">21</cx:pt>
          <cx:pt idx="3541">26</cx:pt>
          <cx:pt idx="3542">25</cx:pt>
          <cx:pt idx="3543">20</cx:pt>
          <cx:pt idx="3544">21</cx:pt>
          <cx:pt idx="3545">20</cx:pt>
          <cx:pt idx="3546">21</cx:pt>
          <cx:pt idx="3547">20</cx:pt>
          <cx:pt idx="3548">22</cx:pt>
          <cx:pt idx="3549">23</cx:pt>
          <cx:pt idx="3550">23</cx:pt>
          <cx:pt idx="3551">21</cx:pt>
          <cx:pt idx="3552">25</cx:pt>
          <cx:pt idx="3553">20</cx:pt>
          <cx:pt idx="3554">20</cx:pt>
          <cx:pt idx="3555">25</cx:pt>
          <cx:pt idx="3556">36</cx:pt>
          <cx:pt idx="3557">42</cx:pt>
          <cx:pt idx="3558">21</cx:pt>
          <cx:pt idx="3559">21</cx:pt>
          <cx:pt idx="3560">21</cx:pt>
          <cx:pt idx="3561">21</cx:pt>
          <cx:pt idx="3562">19</cx:pt>
          <cx:pt idx="3563">21</cx:pt>
          <cx:pt idx="3564">14</cx:pt>
          <cx:pt idx="3565">15</cx:pt>
          <cx:pt idx="3566">27</cx:pt>
          <cx:pt idx="3567">26</cx:pt>
          <cx:pt idx="3568">27</cx:pt>
          <cx:pt idx="3569">20</cx:pt>
          <cx:pt idx="3570">21</cx:pt>
          <cx:pt idx="3571">22</cx:pt>
          <cx:pt idx="3572">24</cx:pt>
          <cx:pt idx="3573">19</cx:pt>
          <cx:pt idx="3574">19</cx:pt>
          <cx:pt idx="3575">26</cx:pt>
          <cx:pt idx="3576">26</cx:pt>
          <cx:pt idx="3577">31</cx:pt>
          <cx:pt idx="3578">27</cx:pt>
          <cx:pt idx="3579">29</cx:pt>
          <cx:pt idx="3580">36</cx:pt>
          <cx:pt idx="3581">26</cx:pt>
          <cx:pt idx="3582">26</cx:pt>
          <cx:pt idx="3583">27</cx:pt>
          <cx:pt idx="3584">24</cx:pt>
          <cx:pt idx="3585">19</cx:pt>
          <cx:pt idx="3586">19</cx:pt>
          <cx:pt idx="3587">19</cx:pt>
          <cx:pt idx="3588">11</cx:pt>
          <cx:pt idx="3589">26</cx:pt>
          <cx:pt idx="3590">27</cx:pt>
          <cx:pt idx="3591">32</cx:pt>
          <cx:pt idx="3592">32</cx:pt>
          <cx:pt idx="3593">29</cx:pt>
          <cx:pt idx="3594">29</cx:pt>
          <cx:pt idx="3595">26</cx:pt>
          <cx:pt idx="3596">26</cx:pt>
          <cx:pt idx="3597">29</cx:pt>
          <cx:pt idx="3598">29</cx:pt>
          <cx:pt idx="3599">23</cx:pt>
          <cx:pt idx="3600">22</cx:pt>
          <cx:pt idx="3601">26</cx:pt>
          <cx:pt idx="3602">20</cx:pt>
          <cx:pt idx="3603">20</cx:pt>
          <cx:pt idx="3604">21</cx:pt>
          <cx:pt idx="3605">20</cx:pt>
          <cx:pt idx="3606">24</cx:pt>
          <cx:pt idx="3607">26</cx:pt>
          <cx:pt idx="3608">30</cx:pt>
          <cx:pt idx="3609">21</cx:pt>
          <cx:pt idx="3610">26</cx:pt>
          <cx:pt idx="3611">22</cx:pt>
          <cx:pt idx="3612">22</cx:pt>
          <cx:pt idx="3613">28</cx:pt>
          <cx:pt idx="3614">19</cx:pt>
          <cx:pt idx="3615">18</cx:pt>
          <cx:pt idx="3616">19</cx:pt>
          <cx:pt idx="3617">21</cx:pt>
          <cx:pt idx="3618">23</cx:pt>
          <cx:pt idx="3619">20</cx:pt>
          <cx:pt idx="3620">21</cx:pt>
          <cx:pt idx="3621">18</cx:pt>
          <cx:pt idx="3622">18</cx:pt>
          <cx:pt idx="3623">21</cx:pt>
          <cx:pt idx="3624">23</cx:pt>
          <cx:pt idx="3625">23</cx:pt>
          <cx:pt idx="3626">35</cx:pt>
          <cx:pt idx="3627">25</cx:pt>
          <cx:pt idx="3628">26</cx:pt>
          <cx:pt idx="3629">23</cx:pt>
          <cx:pt idx="3630">22</cx:pt>
          <cx:pt idx="3631">34</cx:pt>
          <cx:pt idx="3632">35</cx:pt>
          <cx:pt idx="3633">26</cx:pt>
          <cx:pt idx="3634">25</cx:pt>
          <cx:pt idx="3635">18</cx:pt>
          <cx:pt idx="3636">31</cx:pt>
          <cx:pt idx="3637">19</cx:pt>
          <cx:pt idx="3638">17</cx:pt>
          <cx:pt idx="3639">21</cx:pt>
          <cx:pt idx="3640">31</cx:pt>
          <cx:pt idx="3641">25</cx:pt>
          <cx:pt idx="3642">21</cx:pt>
          <cx:pt idx="3643">23</cx:pt>
          <cx:pt idx="3644">16</cx:pt>
          <cx:pt idx="3645">15</cx:pt>
          <cx:pt idx="3646">17</cx:pt>
          <cx:pt idx="3647">16</cx:pt>
          <cx:pt idx="3648">17</cx:pt>
          <cx:pt idx="3649">20</cx:pt>
          <cx:pt idx="3650">17</cx:pt>
          <cx:pt idx="3651">17</cx:pt>
          <cx:pt idx="3652">22</cx:pt>
          <cx:pt idx="3653">17</cx:pt>
          <cx:pt idx="3654">20</cx:pt>
          <cx:pt idx="3655">17</cx:pt>
          <cx:pt idx="3656">17</cx:pt>
          <cx:pt idx="3657">22</cx:pt>
          <cx:pt idx="3658">18</cx:pt>
          <cx:pt idx="3659">21</cx:pt>
          <cx:pt idx="3660">23</cx:pt>
          <cx:pt idx="3661">18</cx:pt>
          <cx:pt idx="3662">22</cx:pt>
          <cx:pt idx="3663">19</cx:pt>
          <cx:pt idx="3664">24</cx:pt>
          <cx:pt idx="3665">24</cx:pt>
          <cx:pt idx="3666">25</cx:pt>
          <cx:pt idx="3667">19</cx:pt>
          <cx:pt idx="3668">20</cx:pt>
          <cx:pt idx="3669">19</cx:pt>
          <cx:pt idx="3670">21</cx:pt>
          <cx:pt idx="3671">16</cx:pt>
          <cx:pt idx="3672">17</cx:pt>
          <cx:pt idx="3673">18</cx:pt>
          <cx:pt idx="3674">22</cx:pt>
          <cx:pt idx="3675">24</cx:pt>
          <cx:pt idx="3676">18</cx:pt>
          <cx:pt idx="3677">18</cx:pt>
          <cx:pt idx="3678">18</cx:pt>
          <cx:pt idx="3679">18</cx:pt>
          <cx:pt idx="3680">19</cx:pt>
          <cx:pt idx="3681">19</cx:pt>
          <cx:pt idx="3682">17</cx:pt>
          <cx:pt idx="3683">19</cx:pt>
          <cx:pt idx="3684">18</cx:pt>
          <cx:pt idx="3685">19</cx:pt>
          <cx:pt idx="3686">17</cx:pt>
          <cx:pt idx="3687">22</cx:pt>
          <cx:pt idx="3688">16</cx:pt>
          <cx:pt idx="3689">20</cx:pt>
          <cx:pt idx="3690">21</cx:pt>
          <cx:pt idx="3691">23</cx:pt>
          <cx:pt idx="3692">18</cx:pt>
          <cx:pt idx="3693">16</cx:pt>
          <cx:pt idx="3694">20</cx:pt>
          <cx:pt idx="3695">17</cx:pt>
          <cx:pt idx="3696">16</cx:pt>
          <cx:pt idx="3697">17</cx:pt>
          <cx:pt idx="3698">15</cx:pt>
          <cx:pt idx="3699">16</cx:pt>
          <cx:pt idx="3700">23</cx:pt>
          <cx:pt idx="3701">19</cx:pt>
          <cx:pt idx="3702">20</cx:pt>
          <cx:pt idx="3703">20</cx:pt>
          <cx:pt idx="3704">21</cx:pt>
          <cx:pt idx="3705">19</cx:pt>
          <cx:pt idx="3706">19</cx:pt>
          <cx:pt idx="3707">20</cx:pt>
          <cx:pt idx="3708">20</cx:pt>
          <cx:pt idx="3709">19</cx:pt>
          <cx:pt idx="3710">20</cx:pt>
          <cx:pt idx="3711">17</cx:pt>
          <cx:pt idx="3712">18</cx:pt>
          <cx:pt idx="3713">17</cx:pt>
          <cx:pt idx="3714">18</cx:pt>
          <cx:pt idx="3715">19</cx:pt>
          <cx:pt idx="3716">20</cx:pt>
          <cx:pt idx="3717">20</cx:pt>
          <cx:pt idx="3718">24</cx:pt>
          <cx:pt idx="3719">22</cx:pt>
          <cx:pt idx="3720">21</cx:pt>
          <cx:pt idx="3721">25</cx:pt>
          <cx:pt idx="3722">27</cx:pt>
          <cx:pt idx="3723">24</cx:pt>
          <cx:pt idx="3724">22</cx:pt>
          <cx:pt idx="3725">25</cx:pt>
          <cx:pt idx="3726">27</cx:pt>
          <cx:pt idx="3727">23</cx:pt>
          <cx:pt idx="3728">20</cx:pt>
          <cx:pt idx="3729">24</cx:pt>
          <cx:pt idx="3730">21</cx:pt>
          <cx:pt idx="3731">19</cx:pt>
          <cx:pt idx="3732">17</cx:pt>
          <cx:pt idx="3733">24</cx:pt>
          <cx:pt idx="3734">18</cx:pt>
          <cx:pt idx="3735">19</cx:pt>
          <cx:pt idx="3736">18</cx:pt>
          <cx:pt idx="3737">18</cx:pt>
          <cx:pt idx="3738">18</cx:pt>
          <cx:pt idx="3739">20</cx:pt>
          <cx:pt idx="3740">17</cx:pt>
          <cx:pt idx="3741">20</cx:pt>
          <cx:pt idx="3742">18</cx:pt>
          <cx:pt idx="3743">22</cx:pt>
          <cx:pt idx="3744">18</cx:pt>
          <cx:pt idx="3745">20</cx:pt>
          <cx:pt idx="3746">17</cx:pt>
          <cx:pt idx="3747">20</cx:pt>
          <cx:pt idx="3748">17</cx:pt>
          <cx:pt idx="3749">22</cx:pt>
          <cx:pt idx="3750">17</cx:pt>
          <cx:pt idx="3751">17</cx:pt>
          <cx:pt idx="3752">15</cx:pt>
          <cx:pt idx="3753">16</cx:pt>
          <cx:pt idx="3754">17</cx:pt>
          <cx:pt idx="3755">15</cx:pt>
          <cx:pt idx="3756">15</cx:pt>
          <cx:pt idx="3757">19</cx:pt>
          <cx:pt idx="3758">16</cx:pt>
          <cx:pt idx="3759">17</cx:pt>
          <cx:pt idx="3760">14</cx:pt>
          <cx:pt idx="3761">16</cx:pt>
          <cx:pt idx="3762">17</cx:pt>
          <cx:pt idx="3763">15</cx:pt>
          <cx:pt idx="3764">19</cx:pt>
          <cx:pt idx="3765">19</cx:pt>
          <cx:pt idx="3766">17</cx:pt>
          <cx:pt idx="3767">14</cx:pt>
          <cx:pt idx="3768">16</cx:pt>
          <cx:pt idx="3769">15</cx:pt>
          <cx:pt idx="3770">13</cx:pt>
          <cx:pt idx="3771">17</cx:pt>
          <cx:pt idx="3772">15</cx:pt>
          <cx:pt idx="3773">12</cx:pt>
          <cx:pt idx="3774">17</cx:pt>
          <cx:pt idx="3775">20</cx:pt>
          <cx:pt idx="3776">18</cx:pt>
          <cx:pt idx="3777">18</cx:pt>
          <cx:pt idx="3778">24</cx:pt>
          <cx:pt idx="3779">18</cx:pt>
          <cx:pt idx="3780">18</cx:pt>
          <cx:pt idx="3781">18</cx:pt>
          <cx:pt idx="3782">19</cx:pt>
          <cx:pt idx="3783">18</cx:pt>
          <cx:pt idx="3784">19</cx:pt>
          <cx:pt idx="3785">14</cx:pt>
          <cx:pt idx="3786">16</cx:pt>
          <cx:pt idx="3787">17</cx:pt>
          <cx:pt idx="3788">22</cx:pt>
          <cx:pt idx="3789">19</cx:pt>
          <cx:pt idx="3790">25</cx:pt>
          <cx:pt idx="3791">19</cx:pt>
          <cx:pt idx="3792">24</cx:pt>
          <cx:pt idx="3793">22</cx:pt>
          <cx:pt idx="3794">19</cx:pt>
          <cx:pt idx="3795">25</cx:pt>
          <cx:pt idx="3796">18</cx:pt>
          <cx:pt idx="3797">24</cx:pt>
          <cx:pt idx="3798">22</cx:pt>
          <cx:pt idx="3799">19</cx:pt>
          <cx:pt idx="3800">25</cx:pt>
          <cx:pt idx="3801">19</cx:pt>
          <cx:pt idx="3802">24</cx:pt>
          <cx:pt idx="3803">23</cx:pt>
          <cx:pt idx="3804">19</cx:pt>
          <cx:pt idx="3805">19</cx:pt>
          <cx:pt idx="3806">20</cx:pt>
          <cx:pt idx="3807">20</cx:pt>
          <cx:pt idx="3808">24</cx:pt>
          <cx:pt idx="3809">23</cx:pt>
          <cx:pt idx="3810">19</cx:pt>
          <cx:pt idx="3811">18</cx:pt>
          <cx:pt idx="3812">19</cx:pt>
          <cx:pt idx="3813">19</cx:pt>
          <cx:pt idx="3814">24</cx:pt>
          <cx:pt idx="3815">24</cx:pt>
          <cx:pt idx="3816">27</cx:pt>
          <cx:pt idx="3817">27</cx:pt>
          <cx:pt idx="3818">36</cx:pt>
          <cx:pt idx="3819">18</cx:pt>
          <cx:pt idx="3820">18</cx:pt>
          <cx:pt idx="3821">18</cx:pt>
          <cx:pt idx="3822">18</cx:pt>
          <cx:pt idx="3823">17</cx:pt>
          <cx:pt idx="3824">16</cx:pt>
          <cx:pt idx="3825">18</cx:pt>
          <cx:pt idx="3826">17</cx:pt>
          <cx:pt idx="3827">15</cx:pt>
          <cx:pt idx="3828">12</cx:pt>
          <cx:pt idx="3829">16</cx:pt>
          <cx:pt idx="3830">15</cx:pt>
          <cx:pt idx="3831">14</cx:pt>
          <cx:pt idx="3832">13</cx:pt>
          <cx:pt idx="3833">13</cx:pt>
          <cx:pt idx="3834">18</cx:pt>
          <cx:pt idx="3835">15</cx:pt>
          <cx:pt idx="3836">14</cx:pt>
          <cx:pt idx="3837">17</cx:pt>
          <cx:pt idx="3838">16</cx:pt>
          <cx:pt idx="3839">15</cx:pt>
          <cx:pt idx="3840">15</cx:pt>
          <cx:pt idx="3841">17</cx:pt>
          <cx:pt idx="3842">15</cx:pt>
          <cx:pt idx="3843">15</cx:pt>
          <cx:pt idx="3844">19</cx:pt>
          <cx:pt idx="3845">15</cx:pt>
          <cx:pt idx="3846">17</cx:pt>
          <cx:pt idx="3847">15</cx:pt>
          <cx:pt idx="3848">16</cx:pt>
          <cx:pt idx="3849">17</cx:pt>
          <cx:pt idx="3850">15</cx:pt>
          <cx:pt idx="3851">19</cx:pt>
          <cx:pt idx="3852">11</cx:pt>
          <cx:pt idx="3853">11</cx:pt>
          <cx:pt idx="3854">16</cx:pt>
          <cx:pt idx="3855">15</cx:pt>
          <cx:pt idx="3856">13</cx:pt>
          <cx:pt idx="3857">12</cx:pt>
          <cx:pt idx="3858">17</cx:pt>
          <cx:pt idx="3859">14</cx:pt>
          <cx:pt idx="3860">12</cx:pt>
          <cx:pt idx="3861">15</cx:pt>
          <cx:pt idx="3862">15</cx:pt>
          <cx:pt idx="3863">14</cx:pt>
          <cx:pt idx="3864">12</cx:pt>
          <cx:pt idx="3865">17</cx:pt>
          <cx:pt idx="3866">15</cx:pt>
          <cx:pt idx="3867">13</cx:pt>
          <cx:pt idx="3868">15</cx:pt>
          <cx:pt idx="3869">12</cx:pt>
          <cx:pt idx="3870">14</cx:pt>
          <cx:pt idx="3871">17</cx:pt>
          <cx:pt idx="3872">17</cx:pt>
          <cx:pt idx="3873">12</cx:pt>
          <cx:pt idx="3874">17</cx:pt>
          <cx:pt idx="3875">11</cx:pt>
          <cx:pt idx="3876">16</cx:pt>
          <cx:pt idx="3877">18</cx:pt>
          <cx:pt idx="3878">19</cx:pt>
          <cx:pt idx="3879">18</cx:pt>
          <cx:pt idx="3880">26</cx:pt>
          <cx:pt idx="3881">29</cx:pt>
          <cx:pt idx="3882">20</cx:pt>
          <cx:pt idx="3883">17</cx:pt>
          <cx:pt idx="3884">20</cx:pt>
          <cx:pt idx="3885">17</cx:pt>
          <cx:pt idx="3886">22</cx:pt>
          <cx:pt idx="3887">17</cx:pt>
          <cx:pt idx="3888">13</cx:pt>
          <cx:pt idx="3889">17</cx:pt>
          <cx:pt idx="3890">13</cx:pt>
          <cx:pt idx="3891">21</cx:pt>
          <cx:pt idx="3892">18</cx:pt>
          <cx:pt idx="3893">22</cx:pt>
          <cx:pt idx="3894">18</cx:pt>
          <cx:pt idx="3895">24</cx:pt>
          <cx:pt idx="3896">18</cx:pt>
          <cx:pt idx="3897">29</cx:pt>
          <cx:pt idx="3898">34</cx:pt>
          <cx:pt idx="3899">35</cx:pt>
          <cx:pt idx="3900">40</cx:pt>
          <cx:pt idx="3901">48</cx:pt>
          <cx:pt idx="3902">36</cx:pt>
          <cx:pt idx="3903">40</cx:pt>
          <cx:pt idx="3904">14</cx:pt>
          <cx:pt idx="3905">13</cx:pt>
          <cx:pt idx="3906">13</cx:pt>
          <cx:pt idx="3907">18</cx:pt>
          <cx:pt idx="3908">12</cx:pt>
          <cx:pt idx="3909">12</cx:pt>
          <cx:pt idx="3910">16</cx:pt>
          <cx:pt idx="3911">11</cx:pt>
          <cx:pt idx="3912">19</cx:pt>
          <cx:pt idx="3913">16</cx:pt>
          <cx:pt idx="3914">21</cx:pt>
          <cx:pt idx="3915">16</cx:pt>
          <cx:pt idx="3916">20</cx:pt>
          <cx:pt idx="3917">17</cx:pt>
          <cx:pt idx="3918">20</cx:pt>
          <cx:pt idx="3919">16</cx:pt>
          <cx:pt idx="3920">21</cx:pt>
          <cx:pt idx="3921">17</cx:pt>
          <cx:pt idx="3922">21</cx:pt>
          <cx:pt idx="3923">18</cx:pt>
          <cx:pt idx="3924">22</cx:pt>
          <cx:pt idx="3925">19</cx:pt>
          <cx:pt idx="3926">21</cx:pt>
          <cx:pt idx="3927">26</cx:pt>
          <cx:pt idx="3928">20</cx:pt>
          <cx:pt idx="3929">24</cx:pt>
          <cx:pt idx="3930">19</cx:pt>
          <cx:pt idx="3931">22</cx:pt>
          <cx:pt idx="3932">21</cx:pt>
          <cx:pt idx="3933">22</cx:pt>
          <cx:pt idx="3934">19</cx:pt>
          <cx:pt idx="3935">21</cx:pt>
          <cx:pt idx="3936">21</cx:pt>
          <cx:pt idx="3937">22</cx:pt>
          <cx:pt idx="3938">19</cx:pt>
          <cx:pt idx="3939">21</cx:pt>
          <cx:pt idx="3940">26</cx:pt>
          <cx:pt idx="3941">20</cx:pt>
          <cx:pt idx="3942">24</cx:pt>
          <cx:pt idx="3943">19</cx:pt>
          <cx:pt idx="3944">19</cx:pt>
          <cx:pt idx="3945">21</cx:pt>
          <cx:pt idx="3946">16</cx:pt>
          <cx:pt idx="3947">19</cx:pt>
          <cx:pt idx="3948">21</cx:pt>
          <cx:pt idx="3949">22</cx:pt>
          <cx:pt idx="3950">19</cx:pt>
          <cx:pt idx="3951">21</cx:pt>
          <cx:pt idx="3952">22</cx:pt>
          <cx:pt idx="3953">19</cx:pt>
          <cx:pt idx="3954">21</cx:pt>
          <cx:pt idx="3955">21</cx:pt>
          <cx:pt idx="3956">13</cx:pt>
          <cx:pt idx="3957">12</cx:pt>
          <cx:pt idx="3958">13</cx:pt>
          <cx:pt idx="3959">11</cx:pt>
          <cx:pt idx="3960">23</cx:pt>
          <cx:pt idx="3961">22</cx:pt>
          <cx:pt idx="3962">19</cx:pt>
          <cx:pt idx="3963">21</cx:pt>
          <cx:pt idx="3964">26</cx:pt>
          <cx:pt idx="3965">22</cx:pt>
          <cx:pt idx="3966">21</cx:pt>
          <cx:pt idx="3967">26</cx:pt>
          <cx:pt idx="3968">11</cx:pt>
          <cx:pt idx="3969">11</cx:pt>
          <cx:pt idx="3970">10</cx:pt>
          <cx:pt idx="3971">11</cx:pt>
          <cx:pt idx="3972">11</cx:pt>
          <cx:pt idx="3973">13</cx:pt>
          <cx:pt idx="3974">15</cx:pt>
          <cx:pt idx="3975">12</cx:pt>
          <cx:pt idx="3976">13</cx:pt>
          <cx:pt idx="3977">13</cx:pt>
          <cx:pt idx="3978">11</cx:pt>
          <cx:pt idx="3979">14</cx:pt>
          <cx:pt idx="3980">16</cx:pt>
          <cx:pt idx="3981">14</cx:pt>
          <cx:pt idx="3982">13</cx:pt>
          <cx:pt idx="3983">13</cx:pt>
          <cx:pt idx="3984">15</cx:pt>
          <cx:pt idx="3985">12</cx:pt>
          <cx:pt idx="3986">12</cx:pt>
          <cx:pt idx="3987">13</cx:pt>
          <cx:pt idx="3988">11</cx:pt>
          <cx:pt idx="3989">15</cx:pt>
          <cx:pt idx="3990">14</cx:pt>
          <cx:pt idx="3991">13</cx:pt>
          <cx:pt idx="3992">13</cx:pt>
          <cx:pt idx="3993">12</cx:pt>
          <cx:pt idx="3994">11</cx:pt>
          <cx:pt idx="3995">12</cx:pt>
          <cx:pt idx="3996">12</cx:pt>
          <cx:pt idx="3997">10</cx:pt>
          <cx:pt idx="3998">19</cx:pt>
          <cx:pt idx="3999">18</cx:pt>
          <cx:pt idx="4000">18</cx:pt>
          <cx:pt idx="4001">22</cx:pt>
          <cx:pt idx="4002">21</cx:pt>
          <cx:pt idx="4003">21</cx:pt>
          <cx:pt idx="4004">21</cx:pt>
          <cx:pt idx="4005">24</cx:pt>
          <cx:pt idx="4006">30</cx:pt>
          <cx:pt idx="4007">27</cx:pt>
          <cx:pt idx="4008">26</cx:pt>
          <cx:pt idx="4009">22</cx:pt>
          <cx:pt idx="4010">20</cx:pt>
          <cx:pt idx="4011">27</cx:pt>
          <cx:pt idx="4012">22</cx:pt>
          <cx:pt idx="4013">33</cx:pt>
          <cx:pt idx="4014">31</cx:pt>
          <cx:pt idx="4015">24</cx:pt>
          <cx:pt idx="4016">21</cx:pt>
          <cx:pt idx="4017">23</cx:pt>
          <cx:pt idx="4018">19</cx:pt>
          <cx:pt idx="4019">19</cx:pt>
          <cx:pt idx="4020">18</cx:pt>
          <cx:pt idx="4021">13</cx:pt>
          <cx:pt idx="4022">15</cx:pt>
          <cx:pt idx="4023">13</cx:pt>
          <cx:pt idx="4024">13</cx:pt>
          <cx:pt idx="4025">13</cx:pt>
          <cx:pt idx="4026">11</cx:pt>
          <cx:pt idx="4027">14</cx:pt>
          <cx:pt idx="4028">16</cx:pt>
          <cx:pt idx="4029">15</cx:pt>
          <cx:pt idx="4030">14</cx:pt>
          <cx:pt idx="4031">13</cx:pt>
          <cx:pt idx="4032">12</cx:pt>
          <cx:pt idx="4033">12</cx:pt>
          <cx:pt idx="4034">11</cx:pt>
          <cx:pt idx="4035">11</cx:pt>
          <cx:pt idx="4036">15</cx:pt>
          <cx:pt idx="4037">12</cx:pt>
          <cx:pt idx="4038">13</cx:pt>
          <cx:pt idx="4039">11</cx:pt>
          <cx:pt idx="4040">15</cx:pt>
          <cx:pt idx="4041">12</cx:pt>
          <cx:pt idx="4042">12</cx:pt>
          <cx:pt idx="4043">11</cx:pt>
          <cx:pt idx="4044">22</cx:pt>
          <cx:pt idx="4045">19</cx:pt>
          <cx:pt idx="4046">21</cx:pt>
          <cx:pt idx="4047">26</cx:pt>
          <cx:pt idx="4048">20</cx:pt>
          <cx:pt idx="4049">24</cx:pt>
          <cx:pt idx="4050">15</cx:pt>
          <cx:pt idx="4051">16</cx:pt>
          <cx:pt idx="4052">12</cx:pt>
          <cx:pt idx="4053">20</cx:pt>
          <cx:pt idx="4054">19</cx:pt>
          <cx:pt idx="4055">22</cx:pt>
          <cx:pt idx="4056">21</cx:pt>
          <cx:pt idx="4057">26</cx:pt>
          <cx:pt idx="4058">20</cx:pt>
          <cx:pt idx="4059">24</cx:pt>
          <cx:pt idx="4060">23</cx:pt>
          <cx:pt idx="4061">30</cx:pt>
          <cx:pt idx="4062">27</cx:pt>
          <cx:pt idx="4063">26</cx:pt>
          <cx:pt idx="4064">22</cx:pt>
          <cx:pt idx="4065">20</cx:pt>
          <cx:pt idx="4066">17</cx:pt>
          <cx:pt idx="4067">18</cx:pt>
          <cx:pt idx="4068">21</cx:pt>
          <cx:pt idx="4069">19</cx:pt>
          <cx:pt idx="4070">22</cx:pt>
          <cx:pt idx="4071">20</cx:pt>
          <cx:pt idx="4072">11</cx:pt>
          <cx:pt idx="4073">12</cx:pt>
          <cx:pt idx="4074">10</cx:pt>
          <cx:pt idx="4075">14</cx:pt>
          <cx:pt idx="4076">12</cx:pt>
          <cx:pt idx="4077">12</cx:pt>
          <cx:pt idx="4078">11</cx:pt>
          <cx:pt idx="4079">11</cx:pt>
          <cx:pt idx="4080">10</cx:pt>
          <cx:pt idx="4081">11</cx:pt>
          <cx:pt idx="4082">11</cx:pt>
          <cx:pt idx="4083">13</cx:pt>
          <cx:pt idx="4084">13</cx:pt>
          <cx:pt idx="4085">11</cx:pt>
          <cx:pt idx="4086">19</cx:pt>
          <cx:pt idx="4087">17</cx:pt>
          <cx:pt idx="4088">18</cx:pt>
          <cx:pt idx="4089">24</cx:pt>
          <cx:pt idx="4090">18</cx:pt>
          <cx:pt idx="4091">19</cx:pt>
          <cx:pt idx="4092">16</cx:pt>
          <cx:pt idx="4093">17</cx:pt>
          <cx:pt idx="4094">22</cx:pt>
          <cx:pt idx="4095">17</cx:pt>
          <cx:pt idx="4096">18</cx:pt>
          <cx:pt idx="4097">14</cx:pt>
          <cx:pt idx="4098">11</cx:pt>
          <cx:pt idx="4099">13</cx:pt>
          <cx:pt idx="4100">17</cx:pt>
          <cx:pt idx="4101">15</cx:pt>
          <cx:pt idx="4102">13</cx:pt>
          <cx:pt idx="4103">18</cx:pt>
          <cx:pt idx="4104">22</cx:pt>
          <cx:pt idx="4105">19</cx:pt>
          <cx:pt idx="4106">17</cx:pt>
          <cx:pt idx="4107">18</cx:pt>
          <cx:pt idx="4108">21</cx:pt>
          <cx:pt idx="4109">13</cx:pt>
          <cx:pt idx="4110">11</cx:pt>
          <cx:pt idx="4111">14</cx:pt>
          <cx:pt idx="4112">14</cx:pt>
          <cx:pt idx="4113">14</cx:pt>
          <cx:pt idx="4114">15</cx:pt>
          <cx:pt idx="4115">11</cx:pt>
          <cx:pt idx="4116">16</cx:pt>
          <cx:pt idx="4117">14</cx:pt>
          <cx:pt idx="4118">16</cx:pt>
          <cx:pt idx="4119">20</cx:pt>
          <cx:pt idx="4120">14</cx:pt>
          <cx:pt idx="4121">11</cx:pt>
          <cx:pt idx="4122">14</cx:pt>
          <cx:pt idx="4123">23</cx:pt>
          <cx:pt idx="4124">22</cx:pt>
          <cx:pt idx="4125">29</cx:pt>
          <cx:pt idx="4126">26</cx:pt>
          <cx:pt idx="4127">24</cx:pt>
          <cx:pt idx="4128">34</cx:pt>
          <cx:pt idx="4129">38</cx:pt>
          <cx:pt idx="4130">23</cx:pt>
          <cx:pt idx="4131">29</cx:pt>
          <cx:pt idx="4132">26</cx:pt>
          <cx:pt idx="4133">34</cx:pt>
          <cx:pt idx="4134">23</cx:pt>
          <cx:pt idx="4135">22</cx:pt>
          <cx:pt idx="4136">26</cx:pt>
          <cx:pt idx="4137">25</cx:pt>
          <cx:pt idx="4138">15</cx:pt>
          <cx:pt idx="4139">13</cx:pt>
          <cx:pt idx="4140">12</cx:pt>
          <cx:pt idx="4141">17</cx:pt>
          <cx:pt idx="4142">15</cx:pt>
          <cx:pt idx="4143">16</cx:pt>
          <cx:pt idx="4144">20</cx:pt>
          <cx:pt idx="4145">16</cx:pt>
          <cx:pt idx="4146">13</cx:pt>
          <cx:pt idx="4147">16</cx:pt>
          <cx:pt idx="4148">14</cx:pt>
          <cx:pt idx="4149">11</cx:pt>
          <cx:pt idx="4150">14</cx:pt>
          <cx:pt idx="4151">17</cx:pt>
          <cx:pt idx="4152">15</cx:pt>
          <cx:pt idx="4153">15</cx:pt>
          <cx:pt idx="4154">13</cx:pt>
          <cx:pt idx="4155">15</cx:pt>
          <cx:pt idx="4156">12</cx:pt>
          <cx:pt idx="4157">14</cx:pt>
          <cx:pt idx="4158">16</cx:pt>
          <cx:pt idx="4159">13</cx:pt>
          <cx:pt idx="4160">11</cx:pt>
          <cx:pt idx="4161">14</cx:pt>
          <cx:pt idx="4162">15</cx:pt>
          <cx:pt idx="4163">13</cx:pt>
          <cx:pt idx="4164">24</cx:pt>
          <cx:pt idx="4165">24</cx:pt>
          <cx:pt idx="4166">20</cx:pt>
          <cx:pt idx="4167">18</cx:pt>
          <cx:pt idx="4168">19</cx:pt>
          <cx:pt idx="4169">14</cx:pt>
          <cx:pt idx="4170">13</cx:pt>
          <cx:pt idx="4171">19</cx:pt>
          <cx:pt idx="4172">18</cx:pt>
          <cx:pt idx="4173">20</cx:pt>
          <cx:pt idx="4174">18</cx:pt>
          <cx:pt idx="4175">18</cx:pt>
          <cx:pt idx="4176">23</cx:pt>
          <cx:pt idx="4177">20</cx:pt>
          <cx:pt idx="4178">18</cx:pt>
          <cx:pt idx="4179">21</cx:pt>
          <cx:pt idx="4180">18</cx:pt>
          <cx:pt idx="4181">22</cx:pt>
          <cx:pt idx="4182">27</cx:pt>
          <cx:pt idx="4183">24</cx:pt>
          <cx:pt idx="4184">19</cx:pt>
          <cx:pt idx="4185">17</cx:pt>
          <cx:pt idx="4186">23</cx:pt>
          <cx:pt idx="4187">26</cx:pt>
          <cx:pt idx="4188">18</cx:pt>
          <cx:pt idx="4189">18</cx:pt>
          <cx:pt idx="4190">17</cx:pt>
          <cx:pt idx="4191">20</cx:pt>
          <cx:pt idx="4192">20</cx:pt>
          <cx:pt idx="4193">23</cx:pt>
          <cx:pt idx="4194">20</cx:pt>
          <cx:pt idx="4195">19</cx:pt>
          <cx:pt idx="4196">22</cx:pt>
          <cx:pt idx="4197">23</cx:pt>
          <cx:pt idx="4198">34</cx:pt>
          <cx:pt idx="4199">25</cx:pt>
          <cx:pt idx="4200">23</cx:pt>
          <cx:pt idx="4201">18</cx:pt>
          <cx:pt idx="4202">18</cx:pt>
          <cx:pt idx="4203">19</cx:pt>
          <cx:pt idx="4204">19</cx:pt>
          <cx:pt idx="4205">20</cx:pt>
          <cx:pt idx="4206">17</cx:pt>
          <cx:pt idx="4207">15</cx:pt>
          <cx:pt idx="4208">17</cx:pt>
          <cx:pt idx="4209">16</cx:pt>
          <cx:pt idx="4210">15</cx:pt>
          <cx:pt idx="4211">15</cx:pt>
          <cx:pt idx="4212">19</cx:pt>
          <cx:pt idx="4213">16</cx:pt>
          <cx:pt idx="4214">17</cx:pt>
          <cx:pt idx="4215">14</cx:pt>
          <cx:pt idx="4216">17</cx:pt>
          <cx:pt idx="4217">16</cx:pt>
          <cx:pt idx="4218">15</cx:pt>
          <cx:pt idx="4219">19</cx:pt>
          <cx:pt idx="4220">19</cx:pt>
          <cx:pt idx="4221">17</cx:pt>
          <cx:pt idx="4222">14</cx:pt>
          <cx:pt idx="4223">14</cx:pt>
          <cx:pt idx="4224">13</cx:pt>
          <cx:pt idx="4225">13</cx:pt>
          <cx:pt idx="4226">18</cx:pt>
          <cx:pt idx="4227">16</cx:pt>
          <cx:pt idx="4228">15</cx:pt>
          <cx:pt idx="4229">13</cx:pt>
          <cx:pt idx="4230">17</cx:pt>
          <cx:pt idx="4231">15</cx:pt>
          <cx:pt idx="4232">12</cx:pt>
          <cx:pt idx="4233">17</cx:pt>
          <cx:pt idx="4234">17</cx:pt>
          <cx:pt idx="4235">16</cx:pt>
          <cx:pt idx="4236">18</cx:pt>
          <cx:pt idx="4237">17</cx:pt>
          <cx:pt idx="4238">15</cx:pt>
          <cx:pt idx="4239">12</cx:pt>
          <cx:pt idx="4240">16</cx:pt>
          <cx:pt idx="4241">15</cx:pt>
          <cx:pt idx="4242">14</cx:pt>
          <cx:pt idx="4243">13</cx:pt>
          <cx:pt idx="4244">13</cx:pt>
          <cx:pt idx="4245">18</cx:pt>
          <cx:pt idx="4246">15</cx:pt>
          <cx:pt idx="4247">14</cx:pt>
          <cx:pt idx="4248">17</cx:pt>
          <cx:pt idx="4249">16</cx:pt>
          <cx:pt idx="4250">15</cx:pt>
          <cx:pt idx="4251">15</cx:pt>
          <cx:pt idx="4252">17</cx:pt>
          <cx:pt idx="4253">15</cx:pt>
          <cx:pt idx="4254">15</cx:pt>
          <cx:pt idx="4255">19</cx:pt>
          <cx:pt idx="4256">15</cx:pt>
          <cx:pt idx="4257">17</cx:pt>
          <cx:pt idx="4258">15</cx:pt>
          <cx:pt idx="4259">16</cx:pt>
          <cx:pt idx="4260">17</cx:pt>
          <cx:pt idx="4261">15</cx:pt>
          <cx:pt idx="4262">19</cx:pt>
          <cx:pt idx="4263">11</cx:pt>
          <cx:pt idx="4264">11</cx:pt>
          <cx:pt idx="4265">16</cx:pt>
          <cx:pt idx="4266">15</cx:pt>
          <cx:pt idx="4267">13</cx:pt>
          <cx:pt idx="4268">12</cx:pt>
          <cx:pt idx="4269">17</cx:pt>
          <cx:pt idx="4270">14</cx:pt>
          <cx:pt idx="4271">12</cx:pt>
          <cx:pt idx="4272">15</cx:pt>
          <cx:pt idx="4273">15</cx:pt>
          <cx:pt idx="4274">14</cx:pt>
          <cx:pt idx="4275">12</cx:pt>
          <cx:pt idx="4276">17</cx:pt>
          <cx:pt idx="4277">15</cx:pt>
          <cx:pt idx="4278">15</cx:pt>
          <cx:pt idx="4279">13</cx:pt>
          <cx:pt idx="4280">12</cx:pt>
          <cx:pt idx="4281">14</cx:pt>
          <cx:pt idx="4282">17</cx:pt>
          <cx:pt idx="4283">17</cx:pt>
          <cx:pt idx="4284">12</cx:pt>
          <cx:pt idx="4285">12</cx:pt>
          <cx:pt idx="4286">16</cx:pt>
          <cx:pt idx="4287">11</cx:pt>
          <cx:pt idx="4288">12</cx:pt>
          <cx:pt idx="4289">17</cx:pt>
          <cx:pt idx="4290">11</cx:pt>
          <cx:pt idx="4291">16</cx:pt>
          <cx:pt idx="4292">13</cx:pt>
          <cx:pt idx="4293">17</cx:pt>
          <cx:pt idx="4294">13</cx:pt>
          <cx:pt idx="4295">20</cx:pt>
          <cx:pt idx="4296">17</cx:pt>
          <cx:pt idx="4297">20</cx:pt>
          <cx:pt idx="4298">17</cx:pt>
          <cx:pt idx="4299">22</cx:pt>
          <cx:pt idx="4300">17</cx:pt>
          <cx:pt idx="4301">21</cx:pt>
          <cx:pt idx="4302">18</cx:pt>
          <cx:pt idx="4303">22</cx:pt>
          <cx:pt idx="4304">18</cx:pt>
          <cx:pt idx="4305">24</cx:pt>
          <cx:pt idx="4306">18</cx:pt>
          <cx:pt idx="4307">20</cx:pt>
          <cx:pt idx="4308">17</cx:pt>
          <cx:pt idx="4309">20</cx:pt>
          <cx:pt idx="4310">18</cx:pt>
          <cx:pt idx="4311">22</cx:pt>
          <cx:pt idx="4312">18</cx:pt>
          <cx:pt idx="4313">20</cx:pt>
          <cx:pt idx="4314">17</cx:pt>
          <cx:pt idx="4315">20</cx:pt>
          <cx:pt idx="4316">17</cx:pt>
          <cx:pt idx="4317">22</cx:pt>
          <cx:pt idx="4318">17</cx:pt>
          <cx:pt idx="4319">19</cx:pt>
          <cx:pt idx="4320">16</cx:pt>
          <cx:pt idx="4321">21</cx:pt>
          <cx:pt idx="4322">16</cx:pt>
          <cx:pt idx="4323">20</cx:pt>
          <cx:pt idx="4324">17</cx:pt>
          <cx:pt idx="4325">20</cx:pt>
          <cx:pt idx="4326">16</cx:pt>
          <cx:pt idx="4327">21</cx:pt>
          <cx:pt idx="4328">17</cx:pt>
          <cx:pt idx="4329">21</cx:pt>
          <cx:pt idx="4330">18</cx:pt>
          <cx:pt idx="4331">23</cx:pt>
          <cx:pt idx="4332">23</cx:pt>
          <cx:pt idx="4333">26</cx:pt>
          <cx:pt idx="4334">24</cx:pt>
          <cx:pt idx="4335">26</cx:pt>
          <cx:pt idx="4336">34</cx:pt>
          <cx:pt idx="4337">28</cx:pt>
          <cx:pt idx="4338">27</cx:pt>
          <cx:pt idx="4339">28</cx:pt>
          <cx:pt idx="4340">29</cx:pt>
          <cx:pt idx="4341">27</cx:pt>
          <cx:pt idx="4342">46</cx:pt>
          <cx:pt idx="4343">40</cx:pt>
          <cx:pt idx="4344">26</cx:pt>
          <cx:pt idx="4345">28</cx:pt>
          <cx:pt idx="4346">24</cx:pt>
          <cx:pt idx="4347">23</cx:pt>
          <cx:pt idx="4348">23</cx:pt>
          <cx:pt idx="4349">24</cx:pt>
          <cx:pt idx="4350">24</cx:pt>
          <cx:pt idx="4351">24</cx:pt>
          <cx:pt idx="4352">26</cx:pt>
          <cx:pt idx="4353">27</cx:pt>
          <cx:pt idx="4354">29</cx:pt>
          <cx:pt idx="4355">34</cx:pt>
          <cx:pt idx="4356">32</cx:pt>
          <cx:pt idx="4357">20</cx:pt>
          <cx:pt idx="4358">21</cx:pt>
          <cx:pt idx="4359">20</cx:pt>
          <cx:pt idx="4360">21</cx:pt>
          <cx:pt idx="4361">22</cx:pt>
          <cx:pt idx="4362">20</cx:pt>
          <cx:pt idx="4363">24</cx:pt>
          <cx:pt idx="4364">20</cx:pt>
          <cx:pt idx="4365">20</cx:pt>
          <cx:pt idx="4366">23</cx:pt>
          <cx:pt idx="4367">25</cx:pt>
          <cx:pt idx="4368">32</cx:pt>
          <cx:pt idx="4369">28</cx:pt>
          <cx:pt idx="4370">29</cx:pt>
          <cx:pt idx="4371">21</cx:pt>
          <cx:pt idx="4372">21</cx:pt>
          <cx:pt idx="4373">24</cx:pt>
          <cx:pt idx="4374">19</cx:pt>
          <cx:pt idx="4375">19</cx:pt>
          <cx:pt idx="4376">25</cx:pt>
          <cx:pt idx="4377">17</cx:pt>
          <cx:pt idx="4378">17</cx:pt>
          <cx:pt idx="4379">15</cx:pt>
          <cx:pt idx="4380">13</cx:pt>
          <cx:pt idx="4381">19</cx:pt>
          <cx:pt idx="4382">16</cx:pt>
          <cx:pt idx="4383">23</cx:pt>
          <cx:pt idx="4384">19</cx:pt>
          <cx:pt idx="4385">26</cx:pt>
          <cx:pt idx="4386">21</cx:pt>
          <cx:pt idx="4387">17</cx:pt>
          <cx:pt idx="4388">18</cx:pt>
          <cx:pt idx="4389">16</cx:pt>
          <cx:pt idx="4390">21</cx:pt>
          <cx:pt idx="4391">18</cx:pt>
          <cx:pt idx="4392">25</cx:pt>
          <cx:pt idx="4393">20</cx:pt>
          <cx:pt idx="4394">17</cx:pt>
          <cx:pt idx="4395">15</cx:pt>
          <cx:pt idx="4396">18</cx:pt>
          <cx:pt idx="4397">16</cx:pt>
          <cx:pt idx="4398">17</cx:pt>
          <cx:pt idx="4399">17</cx:pt>
          <cx:pt idx="4400">19</cx:pt>
          <cx:pt idx="4401">16</cx:pt>
          <cx:pt idx="4402">23</cx:pt>
          <cx:pt idx="4403">19</cx:pt>
          <cx:pt idx="4404">26</cx:pt>
          <cx:pt idx="4405">21</cx:pt>
          <cx:pt idx="4406">17</cx:pt>
          <cx:pt idx="4407">18</cx:pt>
          <cx:pt idx="4408">16</cx:pt>
          <cx:pt idx="4409">21</cx:pt>
          <cx:pt idx="4410">18</cx:pt>
          <cx:pt idx="4411">25</cx:pt>
          <cx:pt idx="4412">20</cx:pt>
          <cx:pt idx="4413">17</cx:pt>
          <cx:pt idx="4414">14</cx:pt>
          <cx:pt idx="4415">11</cx:pt>
          <cx:pt idx="4416">15</cx:pt>
          <cx:pt idx="4417">16</cx:pt>
          <cx:pt idx="4418">11</cx:pt>
          <cx:pt idx="4419">15</cx:pt>
          <cx:pt idx="4420">11</cx:pt>
          <cx:pt idx="4421">15</cx:pt>
          <cx:pt idx="4422">16</cx:pt>
          <cx:pt idx="4423">17</cx:pt>
          <cx:pt idx="4424">17</cx:pt>
          <cx:pt idx="4425">7</cx:pt>
          <cx:pt idx="4426">19</cx:pt>
          <cx:pt idx="4427">19</cx:pt>
          <cx:pt idx="4428">19</cx:pt>
          <cx:pt idx="4429">16</cx:pt>
          <cx:pt idx="4430">13</cx:pt>
          <cx:pt idx="4431">13</cx:pt>
          <cx:pt idx="4432">13</cx:pt>
          <cx:pt idx="4433">8</cx:pt>
          <cx:pt idx="4434">24</cx:pt>
          <cx:pt idx="4435">25</cx:pt>
          <cx:pt idx="4436">27</cx:pt>
          <cx:pt idx="4437">23</cx:pt>
          <cx:pt idx="4438">25</cx:pt>
          <cx:pt idx="4439">22</cx:pt>
          <cx:pt idx="4440">21</cx:pt>
          <cx:pt idx="4441">21</cx:pt>
          <cx:pt idx="4442">20</cx:pt>
          <cx:pt idx="4443">24</cx:pt>
          <cx:pt idx="4444">24</cx:pt>
          <cx:pt idx="4445">18</cx:pt>
          <cx:pt idx="4446">18</cx:pt>
          <cx:pt idx="4447">19</cx:pt>
          <cx:pt idx="4448">20</cx:pt>
          <cx:pt idx="4449">28</cx:pt>
          <cx:pt idx="4450">20</cx:pt>
          <cx:pt idx="4451">19</cx:pt>
          <cx:pt idx="4452">28</cx:pt>
          <cx:pt idx="4453">18</cx:pt>
          <cx:pt idx="4454">19</cx:pt>
          <cx:pt idx="4455">22</cx:pt>
          <cx:pt idx="4456">15</cx:pt>
          <cx:pt idx="4457">13</cx:pt>
          <cx:pt idx="4458">13</cx:pt>
          <cx:pt idx="4459">14</cx:pt>
          <cx:pt idx="4460">20</cx:pt>
          <cx:pt idx="4461">19</cx:pt>
          <cx:pt idx="4462">18</cx:pt>
          <cx:pt idx="4463">23</cx:pt>
          <cx:pt idx="4464">18</cx:pt>
          <cx:pt idx="4465">18</cx:pt>
          <cx:pt idx="4466">18</cx:pt>
          <cx:pt idx="4467">19</cx:pt>
          <cx:pt idx="4468">19</cx:pt>
          <cx:pt idx="4469">20</cx:pt>
          <cx:pt idx="4470">19</cx:pt>
          <cx:pt idx="4471">19</cx:pt>
          <cx:pt idx="4472">23</cx:pt>
          <cx:pt idx="4473">22</cx:pt>
          <cx:pt idx="4474">29</cx:pt>
          <cx:pt idx="4475">26</cx:pt>
          <cx:pt idx="4476">24</cx:pt>
          <cx:pt idx="4477">34</cx:pt>
          <cx:pt idx="4478">24</cx:pt>
          <cx:pt idx="4479">29</cx:pt>
          <cx:pt idx="4480">26</cx:pt>
          <cx:pt idx="4481">34</cx:pt>
          <cx:pt idx="4482">20</cx:pt>
          <cx:pt idx="4483">18</cx:pt>
          <cx:pt idx="4484">18</cx:pt>
          <cx:pt idx="4485">20</cx:pt>
          <cx:pt idx="4486">20</cx:pt>
          <cx:pt idx="4487">20</cx:pt>
          <cx:pt idx="4488">19</cx:pt>
          <cx:pt idx="4489">23</cx:pt>
          <cx:pt idx="4490">34</cx:pt>
          <cx:pt idx="4491">25</cx:pt>
          <cx:pt idx="4492">23</cx:pt>
          <cx:pt idx="4493">18</cx:pt>
          <cx:pt idx="4494">19</cx:pt>
          <cx:pt idx="4495">22</cx:pt>
          <cx:pt idx="4496">22</cx:pt>
          <cx:pt idx="4497">25</cx:pt>
          <cx:pt idx="4498">20</cx:pt>
          <cx:pt idx="4499">27</cx:pt>
          <cx:pt idx="4500">22</cx:pt>
          <cx:pt idx="4501">33</cx:pt>
          <cx:pt idx="4502">31</cx:pt>
          <cx:pt idx="4503">24</cx:pt>
          <cx:pt idx="4504">16</cx:pt>
          <cx:pt idx="4505">17</cx:pt>
          <cx:pt idx="4506">21</cx:pt>
          <cx:pt idx="4507">19</cx:pt>
          <cx:pt idx="4508">18</cx:pt>
          <cx:pt idx="4509">22</cx:pt>
          <cx:pt idx="4510">22</cx:pt>
          <cx:pt idx="4511">24</cx:pt>
          <cx:pt idx="4512">21</cx:pt>
          <cx:pt idx="4513">22</cx:pt>
          <cx:pt idx="4514">22</cx:pt>
          <cx:pt idx="4515">20</cx:pt>
          <cx:pt idx="4516">19</cx:pt>
          <cx:pt idx="4517">22</cx:pt>
          <cx:pt idx="4518">21</cx:pt>
          <cx:pt idx="4519">21</cx:pt>
          <cx:pt idx="4520">19</cx:pt>
          <cx:pt idx="4521">18</cx:pt>
          <cx:pt idx="4522">19</cx:pt>
          <cx:pt idx="4523">19</cx:pt>
          <cx:pt idx="4524">18</cx:pt>
          <cx:pt idx="4525">19</cx:pt>
          <cx:pt idx="4526">18</cx:pt>
          <cx:pt idx="4527">19</cx:pt>
          <cx:pt idx="4528">18</cx:pt>
          <cx:pt idx="4529">25</cx:pt>
          <cx:pt idx="4530">30</cx:pt>
          <cx:pt idx="4531">25</cx:pt>
          <cx:pt idx="4532">40</cx:pt>
          <cx:pt idx="4533">30</cx:pt>
          <cx:pt idx="4534">25</cx:pt>
          <cx:pt idx="4535">30</cx:pt>
          <cx:pt idx="4536">21</cx:pt>
          <cx:pt idx="4537">25</cx:pt>
          <cx:pt idx="4538">20</cx:pt>
          <cx:pt idx="4539">23</cx:pt>
          <cx:pt idx="4540">18</cx:pt>
          <cx:pt idx="4541">19</cx:pt>
          <cx:pt idx="4542">19</cx:pt>
          <cx:pt idx="4543">25</cx:pt>
          <cx:pt idx="4544">21</cx:pt>
          <cx:pt idx="4545">27</cx:pt>
          <cx:pt idx="4546">20</cx:pt>
          <cx:pt idx="4547">18</cx:pt>
          <cx:pt idx="4548">20</cx:pt>
          <cx:pt idx="4549">18</cx:pt>
          <cx:pt idx="4550">18</cx:pt>
          <cx:pt idx="4551">18</cx:pt>
          <cx:pt idx="4552">17</cx:pt>
          <cx:pt idx="4553">16</cx:pt>
          <cx:pt idx="4554">11</cx:pt>
          <cx:pt idx="4555">14</cx:pt>
          <cx:pt idx="4556">13</cx:pt>
          <cx:pt idx="4557">23</cx:pt>
          <cx:pt idx="4558">20</cx:pt>
          <cx:pt idx="4559">24</cx:pt>
          <cx:pt idx="4560">17</cx:pt>
          <cx:pt idx="4561">23</cx:pt>
          <cx:pt idx="4562">19</cx:pt>
          <cx:pt idx="4563">19</cx:pt>
          <cx:pt idx="4564">20</cx:pt>
          <cx:pt idx="4565">20</cx:pt>
          <cx:pt idx="4566">20</cx:pt>
          <cx:pt idx="4567">21</cx:pt>
          <cx:pt idx="4568">19</cx:pt>
          <cx:pt idx="4569">18</cx:pt>
          <cx:pt idx="4570">19</cx:pt>
          <cx:pt idx="4571">19</cx:pt>
          <cx:pt idx="4572">18</cx:pt>
          <cx:pt idx="4573">17</cx:pt>
          <cx:pt idx="4574">19</cx:pt>
          <cx:pt idx="4575">19</cx:pt>
          <cx:pt idx="4576">20</cx:pt>
          <cx:pt idx="4577">24</cx:pt>
          <cx:pt idx="4578">20</cx:pt>
          <cx:pt idx="4579">22</cx:pt>
          <cx:pt idx="4580">19</cx:pt>
          <cx:pt idx="4581">21</cx:pt>
          <cx:pt idx="4582">25</cx:pt>
          <cx:pt idx="4583">19</cx:pt>
          <cx:pt idx="4584">27</cx:pt>
          <cx:pt idx="4585">24</cx:pt>
          <cx:pt idx="4586">22</cx:pt>
          <cx:pt idx="4587">19</cx:pt>
          <cx:pt idx="4588">25</cx:pt>
          <cx:pt idx="4589">19</cx:pt>
          <cx:pt idx="4590">27</cx:pt>
          <cx:pt idx="4591">20</cx:pt>
          <cx:pt idx="4592">20</cx:pt>
          <cx:pt idx="4593">20</cx:pt>
          <cx:pt idx="4594">21</cx:pt>
          <cx:pt idx="4595">19</cx:pt>
          <cx:pt idx="4596">18</cx:pt>
          <cx:pt idx="4597">22</cx:pt>
          <cx:pt idx="4598">19</cx:pt>
          <cx:pt idx="4599">19</cx:pt>
          <cx:pt idx="4600">26</cx:pt>
          <cx:pt idx="4601">19</cx:pt>
          <cx:pt idx="4602">18</cx:pt>
          <cx:pt idx="4603">22</cx:pt>
          <cx:pt idx="4604">19</cx:pt>
          <cx:pt idx="4605">19</cx:pt>
          <cx:pt idx="4606">22</cx:pt>
          <cx:pt idx="4607">21</cx:pt>
          <cx:pt idx="4608">27</cx:pt>
          <cx:pt idx="4609">22</cx:pt>
          <cx:pt idx="4610">33</cx:pt>
          <cx:pt idx="4611">31</cx:pt>
          <cx:pt idx="4612">24</cx:pt>
          <cx:pt idx="4613">21</cx:pt>
          <cx:pt idx="4614">23</cx:pt>
          <cx:pt idx="4615">19</cx:pt>
          <cx:pt idx="4616">19</cx:pt>
          <cx:pt idx="4617">18</cx:pt>
          <cx:pt idx="4618">16</cx:pt>
          <cx:pt idx="4619">15</cx:pt>
          <cx:pt idx="4620">12</cx:pt>
          <cx:pt idx="4621">23</cx:pt>
          <cx:pt idx="4622">30</cx:pt>
          <cx:pt idx="4623">27</cx:pt>
          <cx:pt idx="4624">26</cx:pt>
          <cx:pt idx="4625">23</cx:pt>
          <cx:pt idx="4626">22</cx:pt>
          <cx:pt idx="4627">21</cx:pt>
          <cx:pt idx="4628">19</cx:pt>
          <cx:pt idx="4629">26</cx:pt>
          <cx:pt idx="4630">22</cx:pt>
          <cx:pt idx="4631">21</cx:pt>
          <cx:pt idx="4632">26</cx:pt>
          <cx:pt idx="4633">24</cx:pt>
          <cx:pt idx="4634">30</cx:pt>
          <cx:pt idx="4635">27</cx:pt>
          <cx:pt idx="4636">26</cx:pt>
          <cx:pt idx="4637">22</cx:pt>
          <cx:pt idx="4638">19</cx:pt>
          <cx:pt idx="4639">18</cx:pt>
          <cx:pt idx="4640">21</cx:pt>
          <cx:pt idx="4641">21</cx:pt>
          <cx:pt idx="4642">24</cx:pt>
          <cx:pt idx="4643">27</cx:pt>
          <cx:pt idx="4644">26</cx:pt>
          <cx:pt idx="4645">23</cx:pt>
          <cx:pt idx="4646">19</cx:pt>
          <cx:pt idx="4647">18</cx:pt>
          <cx:pt idx="4648">20</cx:pt>
          <cx:pt idx="4649">19</cx:pt>
          <cx:pt idx="4650">21</cx:pt>
          <cx:pt idx="4651">19</cx:pt>
          <cx:pt idx="4652">18</cx:pt>
          <cx:pt idx="4653">19</cx:pt>
          <cx:pt idx="4654">19</cx:pt>
          <cx:pt idx="4655">18</cx:pt>
          <cx:pt idx="4656">18</cx:pt>
          <cx:pt idx="4657">19</cx:pt>
          <cx:pt idx="4658">18</cx:pt>
          <cx:pt idx="4659">25</cx:pt>
          <cx:pt idx="4660">19</cx:pt>
          <cx:pt idx="4661">20</cx:pt>
          <cx:pt idx="4662">25</cx:pt>
          <cx:pt idx="4663">19</cx:pt>
          <cx:pt idx="4664">20</cx:pt>
          <cx:pt idx="4665">18</cx:pt>
          <cx:pt idx="4666">18</cx:pt>
          <cx:pt idx="4667">24</cx:pt>
          <cx:pt idx="4668">18</cx:pt>
          <cx:pt idx="4669">18</cx:pt>
          <cx:pt idx="4670">36</cx:pt>
          <cx:pt idx="4671">40</cx:pt>
          <cx:pt idx="4672">35</cx:pt>
          <cx:pt idx="4673">40</cx:pt>
          <cx:pt idx="4674">23</cx:pt>
          <cx:pt idx="4675">20</cx:pt>
          <cx:pt idx="4676">24</cx:pt>
          <cx:pt idx="4677">18</cx:pt>
          <cx:pt idx="4678">18</cx:pt>
          <cx:pt idx="4679">19</cx:pt>
          <cx:pt idx="4680">18</cx:pt>
          <cx:pt idx="4681">18</cx:pt>
          <cx:pt idx="4682">19</cx:pt>
          <cx:pt idx="4683">18</cx:pt>
          <cx:pt idx="4684">19</cx:pt>
          <cx:pt idx="4685">16</cx:pt>
          <cx:pt idx="4686">17</cx:pt>
          <cx:pt idx="4687">24</cx:pt>
          <cx:pt idx="4688">20</cx:pt>
          <cx:pt idx="4689">21</cx:pt>
          <cx:pt idx="4690">25</cx:pt>
          <cx:pt idx="4691">27</cx:pt>
          <cx:pt idx="4692">20</cx:pt>
          <cx:pt idx="4693">24</cx:pt>
          <cx:pt idx="4694">21</cx:pt>
          <cx:pt idx="4695">26</cx:pt>
          <cx:pt idx="4696">24</cx:pt>
          <cx:pt idx="4697">25</cx:pt>
          <cx:pt idx="4698">27</cx:pt>
          <cx:pt idx="4699">29</cx:pt>
          <cx:pt idx="4700">34</cx:pt>
          <cx:pt idx="4701">17</cx:pt>
          <cx:pt idx="4702">18</cx:pt>
          <cx:pt idx="4703">19</cx:pt>
          <cx:pt idx="4704">20</cx:pt>
          <cx:pt idx="4705">20</cx:pt>
          <cx:pt idx="4706">17</cx:pt>
          <cx:pt idx="4707">17</cx:pt>
          <cx:pt idx="4708">19</cx:pt>
          <cx:pt idx="4709">23</cx:pt>
          <cx:pt idx="4710">20</cx:pt>
          <cx:pt idx="4711">26</cx:pt>
          <cx:pt idx="4712">25</cx:pt>
          <cx:pt idx="4713">23</cx:pt>
          <cx:pt idx="4714">33</cx:pt>
          <cx:pt idx="4715">30</cx:pt>
          <cx:pt idx="4716">31</cx:pt>
          <cx:pt idx="4717">29</cx:pt>
          <cx:pt idx="4718">19</cx:pt>
          <cx:pt idx="4719">23</cx:pt>
          <cx:pt idx="4720">8</cx:pt>
          <cx:pt idx="4721">8</cx:pt>
          <cx:pt idx="4722">9</cx:pt>
          <cx:pt idx="4723">8</cx:pt>
          <cx:pt idx="4724">18</cx:pt>
          <cx:pt idx="4725">18</cx:pt>
          <cx:pt idx="4726">19</cx:pt>
          <cx:pt idx="4727">20</cx:pt>
          <cx:pt idx="4728">21</cx:pt>
          <cx:pt idx="4729">21</cx:pt>
          <cx:pt idx="4730">23</cx:pt>
          <cx:pt idx="4731">23</cx:pt>
          <cx:pt idx="4732">23</cx:pt>
          <cx:pt idx="4733">22</cx:pt>
          <cx:pt idx="4734">29</cx:pt>
          <cx:pt idx="4735">26</cx:pt>
          <cx:pt idx="4736">25</cx:pt>
          <cx:pt idx="4737">23</cx:pt>
          <cx:pt idx="4738">23</cx:pt>
          <cx:pt idx="4739">21</cx:pt>
          <cx:pt idx="4740">23</cx:pt>
          <cx:pt idx="4741">25</cx:pt>
          <cx:pt idx="4742">24</cx:pt>
          <cx:pt idx="4743">20</cx:pt>
          <cx:pt idx="4744">21</cx:pt>
          <cx:pt idx="4745">20</cx:pt>
          <cx:pt idx="4746">22</cx:pt>
          <cx:pt idx="4747">23</cx:pt>
          <cx:pt idx="4748">23</cx:pt>
          <cx:pt idx="4749">21</cx:pt>
          <cx:pt idx="4750">23</cx:pt>
          <cx:pt idx="4751">25</cx:pt>
          <cx:pt idx="4752">24</cx:pt>
          <cx:pt idx="4753">21</cx:pt>
          <cx:pt idx="4754">20</cx:pt>
          <cx:pt idx="4755">20</cx:pt>
          <cx:pt idx="4756">23</cx:pt>
          <cx:pt idx="4757">22</cx:pt>
          <cx:pt idx="4758">22</cx:pt>
          <cx:pt idx="4759">21</cx:pt>
          <cx:pt idx="4760">23</cx:pt>
          <cx:pt idx="4761">24</cx:pt>
          <cx:pt idx="4762">25</cx:pt>
          <cx:pt idx="4763">20</cx:pt>
          <cx:pt idx="4764">22</cx:pt>
          <cx:pt idx="4765">25</cx:pt>
          <cx:pt idx="4766">25</cx:pt>
          <cx:pt idx="4767">25</cx:pt>
          <cx:pt idx="4768">12</cx:pt>
          <cx:pt idx="4769">12</cx:pt>
          <cx:pt idx="4770">12</cx:pt>
          <cx:pt idx="4771">12</cx:pt>
          <cx:pt idx="4772">21</cx:pt>
          <cx:pt idx="4773">23</cx:pt>
          <cx:pt idx="4774">16</cx:pt>
          <cx:pt idx="4775">18</cx:pt>
          <cx:pt idx="4776">19</cx:pt>
          <cx:pt idx="4777">12</cx:pt>
          <cx:pt idx="4778">14</cx:pt>
          <cx:pt idx="4779">29</cx:pt>
          <cx:pt idx="4780">25</cx:pt>
          <cx:pt idx="4781">27</cx:pt>
          <cx:pt idx="4782">20</cx:pt>
          <cx:pt idx="4783">20</cx:pt>
          <cx:pt idx="4784">22</cx:pt>
          <cx:pt idx="4785">24</cx:pt>
          <cx:pt idx="4786">22</cx:pt>
          <cx:pt idx="4787">24</cx:pt>
          <cx:pt idx="4788">19</cx:pt>
          <cx:pt idx="4789">18</cx:pt>
          <cx:pt idx="4790">26</cx:pt>
          <cx:pt idx="4791">27</cx:pt>
          <cx:pt idx="4792">29</cx:pt>
          <cx:pt idx="4793">26</cx:pt>
          <cx:pt idx="4794">27</cx:pt>
          <cx:pt idx="4795">25</cx:pt>
          <cx:pt idx="4796">18</cx:pt>
          <cx:pt idx="4797">19</cx:pt>
          <cx:pt idx="4798">18</cx:pt>
          <cx:pt idx="4799">11</cx:pt>
          <cx:pt idx="4800">25</cx:pt>
          <cx:pt idx="4801">25</cx:pt>
          <cx:pt idx="4802">18</cx:pt>
          <cx:pt idx="4803">17</cx:pt>
          <cx:pt idx="4804">27</cx:pt>
          <cx:pt idx="4805">32</cx:pt>
          <cx:pt idx="4806">29</cx:pt>
          <cx:pt idx="4807">26</cx:pt>
          <cx:pt idx="4808">29</cx:pt>
          <cx:pt idx="4809">22</cx:pt>
          <cx:pt idx="4810">26</cx:pt>
          <cx:pt idx="4811">20</cx:pt>
          <cx:pt idx="4812">20</cx:pt>
          <cx:pt idx="4813">21</cx:pt>
          <cx:pt idx="4814">20</cx:pt>
          <cx:pt idx="4815">26</cx:pt>
          <cx:pt idx="4816">24</cx:pt>
          <cx:pt idx="4817">21</cx:pt>
          <cx:pt idx="4818">21</cx:pt>
          <cx:pt idx="4819">23</cx:pt>
          <cx:pt idx="4820">20</cx:pt>
          <cx:pt idx="4821">19</cx:pt>
          <cx:pt idx="4822">17</cx:pt>
          <cx:pt idx="4823">19</cx:pt>
          <cx:pt idx="4824">18</cx:pt>
          <cx:pt idx="4825">18</cx:pt>
          <cx:pt idx="4826">20</cx:pt>
          <cx:pt idx="4827">20</cx:pt>
          <cx:pt idx="4828">20</cx:pt>
          <cx:pt idx="4829">18</cx:pt>
          <cx:pt idx="4830">18</cx:pt>
          <cx:pt idx="4831">16</cx:pt>
          <cx:pt idx="4832">19</cx:pt>
          <cx:pt idx="4833">21</cx:pt>
          <cx:pt idx="4834">23</cx:pt>
          <cx:pt idx="4835">22</cx:pt>
          <cx:pt idx="4836">35</cx:pt>
          <cx:pt idx="4837">26</cx:pt>
          <cx:pt idx="4838">25</cx:pt>
          <cx:pt idx="4839">22</cx:pt>
          <cx:pt idx="4840">34</cx:pt>
          <cx:pt idx="4841">35</cx:pt>
          <cx:pt idx="4842">26</cx:pt>
          <cx:pt idx="4843">22</cx:pt>
          <cx:pt idx="4844">25</cx:pt>
          <cx:pt idx="4845">18</cx:pt>
          <cx:pt idx="4846">19</cx:pt>
          <cx:pt idx="4847">17</cx:pt>
          <cx:pt idx="4848">21</cx:pt>
          <cx:pt idx="4849">18</cx:pt>
          <cx:pt idx="4850">25</cx:pt>
          <cx:pt idx="4851">19</cx:pt>
          <cx:pt idx="4852">21</cx:pt>
          <cx:pt idx="4853">23</cx:pt>
          <cx:pt idx="4854">23</cx:pt>
          <cx:pt idx="4855">14</cx:pt>
          <cx:pt idx="4856">14</cx:pt>
          <cx:pt idx="4857">15</cx:pt>
          <cx:pt idx="4858">20</cx:pt>
          <cx:pt idx="4859">22</cx:pt>
          <cx:pt idx="4860">20</cx:pt>
          <cx:pt idx="4861">22</cx:pt>
          <cx:pt idx="4862">18</cx:pt>
          <cx:pt idx="4863">21</cx:pt>
          <cx:pt idx="4864">23</cx:pt>
          <cx:pt idx="4865">18</cx:pt>
          <cx:pt idx="4866">20</cx:pt>
          <cx:pt idx="4867">22</cx:pt>
          <cx:pt idx="4868">24</cx:pt>
          <cx:pt idx="4869">18</cx:pt>
          <cx:pt idx="4870">21</cx:pt>
          <cx:pt idx="4871">23</cx:pt>
          <cx:pt idx="4872">22</cx:pt>
          <cx:pt idx="4873">20</cx:pt>
          <cx:pt idx="4874">25</cx:pt>
          <cx:pt idx="4875">24</cx:pt>
          <cx:pt idx="4876">25</cx:pt>
          <cx:pt idx="4877">19</cx:pt>
          <cx:pt idx="4878">18</cx:pt>
          <cx:pt idx="4879">20</cx:pt>
          <cx:pt idx="4880">19</cx:pt>
          <cx:pt idx="4881">19</cx:pt>
          <cx:pt idx="4882">18</cx:pt>
          <cx:pt idx="4883">19</cx:pt>
          <cx:pt idx="4884">19</cx:pt>
          <cx:pt idx="4885">21</cx:pt>
          <cx:pt idx="4886">16</cx:pt>
          <cx:pt idx="4887">17</cx:pt>
          <cx:pt idx="4888">16</cx:pt>
          <cx:pt idx="4889">9</cx:pt>
          <cx:pt idx="4890">9</cx:pt>
          <cx:pt idx="4891">9</cx:pt>
          <cx:pt idx="4892">22</cx:pt>
          <cx:pt idx="4893">24</cx:pt>
          <cx:pt idx="4894">17</cx:pt>
          <cx:pt idx="4895">18</cx:pt>
          <cx:pt idx="4896">18</cx:pt>
          <cx:pt idx="4897">18</cx:pt>
          <cx:pt idx="4898">19</cx:pt>
          <cx:pt idx="4899">17</cx:pt>
          <cx:pt idx="4900">18</cx:pt>
          <cx:pt idx="4901">19</cx:pt>
          <cx:pt idx="4902">18</cx:pt>
          <cx:pt idx="4903">18</cx:pt>
          <cx:pt idx="4904">17</cx:pt>
          <cx:pt idx="4905">18</cx:pt>
          <cx:pt idx="4906">19</cx:pt>
          <cx:pt idx="4907">18</cx:pt>
          <cx:pt idx="4908">18</cx:pt>
          <cx:pt idx="4909">18</cx:pt>
          <cx:pt idx="4910">19</cx:pt>
          <cx:pt idx="4911">19</cx:pt>
          <cx:pt idx="4912">17</cx:pt>
          <cx:pt idx="4913">22</cx:pt>
          <cx:pt idx="4914">15</cx:pt>
          <cx:pt idx="4915">16</cx:pt>
          <cx:pt idx="4916">18</cx:pt>
          <cx:pt idx="4917">20</cx:pt>
          <cx:pt idx="4918">18</cx:pt>
          <cx:pt idx="4919">21</cx:pt>
          <cx:pt idx="4920">19</cx:pt>
          <cx:pt idx="4921">16</cx:pt>
          <cx:pt idx="4922">20</cx:pt>
          <cx:pt idx="4923">16</cx:pt>
          <cx:pt idx="4924">16</cx:pt>
          <cx:pt idx="4925">16</cx:pt>
          <cx:pt idx="4926">12</cx:pt>
          <cx:pt idx="4927">15</cx:pt>
          <cx:pt idx="4928">15</cx:pt>
          <cx:pt idx="4929">23</cx:pt>
          <cx:pt idx="4930">20</cx:pt>
          <cx:pt idx="4931">21</cx:pt>
          <cx:pt idx="4932">19</cx:pt>
          <cx:pt idx="4933">21</cx:pt>
          <cx:pt idx="4934">19</cx:pt>
          <cx:pt idx="4935">20</cx:pt>
          <cx:pt idx="4936">19</cx:pt>
          <cx:pt idx="4937">19</cx:pt>
          <cx:pt idx="4938">19</cx:pt>
          <cx:pt idx="4939">17</cx:pt>
          <cx:pt idx="4940">19</cx:pt>
          <cx:pt idx="4941">18</cx:pt>
          <cx:pt idx="4942">18</cx:pt>
          <cx:pt idx="4943">18</cx:pt>
          <cx:pt idx="4944">19</cx:pt>
          <cx:pt idx="4945">24</cx:pt>
          <cx:pt idx="4946">21</cx:pt>
          <cx:pt idx="4947">25</cx:pt>
          <cx:pt idx="4948">25</cx:pt>
          <cx:pt idx="4949">22</cx:pt>
          <cx:pt idx="4950">26</cx:pt>
          <cx:pt idx="4951">24</cx:pt>
          <cx:pt idx="4952">24</cx:pt>
          <cx:pt idx="4953">25</cx:pt>
          <cx:pt idx="4954">26</cx:pt>
          <cx:pt idx="4955">23</cx:pt>
          <cx:pt idx="4956">20</cx:pt>
          <cx:pt idx="4957">23</cx:pt>
          <cx:pt idx="4958">17</cx:pt>
          <cx:pt idx="4959">18</cx:pt>
          <cx:pt idx="4960">23</cx:pt>
          <cx:pt idx="4961">20</cx:pt>
          <cx:pt idx="4962">25</cx:pt>
          <cx:pt idx="4963">20</cx:pt>
          <cx:pt idx="4964">18</cx:pt>
          <cx:pt idx="4965">18</cx:pt>
          <cx:pt idx="4966">18</cx:pt>
          <cx:pt idx="4967">18</cx:pt>
          <cx:pt idx="4968">15</cx:pt>
          <cx:pt idx="4969">19</cx:pt>
          <cx:pt idx="4970">17</cx:pt>
          <cx:pt idx="4971">20</cx:pt>
          <cx:pt idx="4972">21</cx:pt>
          <cx:pt idx="4973">18</cx:pt>
          <cx:pt idx="4974">17</cx:pt>
          <cx:pt idx="4975">17</cx:pt>
          <cx:pt idx="4976">24</cx:pt>
          <cx:pt idx="4977">20</cx:pt>
          <cx:pt idx="4978">25</cx:pt>
          <cx:pt idx="4979">20</cx:pt>
          <cx:pt idx="4980">20</cx:pt>
          <cx:pt idx="4981">18</cx:pt>
          <cx:pt idx="4982">18</cx:pt>
          <cx:pt idx="4983">17</cx:pt>
          <cx:pt idx="4984">18</cx:pt>
          <cx:pt idx="4985">18</cx:pt>
          <cx:pt idx="4986">17</cx:pt>
          <cx:pt idx="4987">18</cx:pt>
          <cx:pt idx="4988">18</cx:pt>
          <cx:pt idx="4989">19</cx:pt>
          <cx:pt idx="4990">17</cx:pt>
          <cx:pt idx="4991">18</cx:pt>
          <cx:pt idx="4992">15</cx:pt>
          <cx:pt idx="4993">17</cx:pt>
          <cx:pt idx="4994">24</cx:pt>
          <cx:pt idx="4995">20</cx:pt>
          <cx:pt idx="4996">25</cx:pt>
          <cx:pt idx="4997">25</cx:pt>
          <cx:pt idx="4998">20</cx:pt>
          <cx:pt idx="4999">24</cx:pt>
          <cx:pt idx="5000">20</cx:pt>
          <cx:pt idx="5001">25</cx:pt>
          <cx:pt idx="5002">25</cx:pt>
          <cx:pt idx="5003">20</cx:pt>
          <cx:pt idx="5004">24</cx:pt>
          <cx:pt idx="5005">20</cx:pt>
          <cx:pt idx="5006">25</cx:pt>
          <cx:pt idx="5007">25</cx:pt>
          <cx:pt idx="5008">20</cx:pt>
          <cx:pt idx="5009">23</cx:pt>
          <cx:pt idx="5010">20</cx:pt>
          <cx:pt idx="5011">21</cx:pt>
          <cx:pt idx="5012">20</cx:pt>
          <cx:pt idx="5013">23</cx:pt>
          <cx:pt idx="5014">19</cx:pt>
          <cx:pt idx="5015">20</cx:pt>
          <cx:pt idx="5016">20</cx:pt>
          <cx:pt idx="5017">24</cx:pt>
          <cx:pt idx="5018">27</cx:pt>
          <cx:pt idx="5019">27</cx:pt>
          <cx:pt idx="5020">24</cx:pt>
          <cx:pt idx="5021">20</cx:pt>
          <cx:pt idx="5022">25</cx:pt>
          <cx:pt idx="5023">20</cx:pt>
          <cx:pt idx="5024">17</cx:pt>
          <cx:pt idx="5025">17</cx:pt>
          <cx:pt idx="5026">18</cx:pt>
          <cx:pt idx="5027">14</cx:pt>
          <cx:pt idx="5028">18</cx:pt>
          <cx:pt idx="5029">17</cx:pt>
          <cx:pt idx="5030">15</cx:pt>
          <cx:pt idx="5031">13</cx:pt>
          <cx:pt idx="5032">13</cx:pt>
          <cx:pt idx="5033">18</cx:pt>
          <cx:pt idx="5034">15</cx:pt>
          <cx:pt idx="5035">17</cx:pt>
          <cx:pt idx="5036">15</cx:pt>
          <cx:pt idx="5037">14</cx:pt>
          <cx:pt idx="5038">16</cx:pt>
          <cx:pt idx="5039">14</cx:pt>
          <cx:pt idx="5040">14</cx:pt>
          <cx:pt idx="5041">18</cx:pt>
          <cx:pt idx="5042">17</cx:pt>
          <cx:pt idx="5043">15</cx:pt>
          <cx:pt idx="5044">15</cx:pt>
          <cx:pt idx="5045">19</cx:pt>
          <cx:pt idx="5046">13</cx:pt>
          <cx:pt idx="5047">15</cx:pt>
          <cx:pt idx="5048">19</cx:pt>
          <cx:pt idx="5049">19</cx:pt>
          <cx:pt idx="5050">18</cx:pt>
          <cx:pt idx="5051">26</cx:pt>
          <cx:pt idx="5052">28</cx:pt>
          <cx:pt idx="5053">16</cx:pt>
          <cx:pt idx="5054">14</cx:pt>
          <cx:pt idx="5055">17</cx:pt>
          <cx:pt idx="5056">14</cx:pt>
          <cx:pt idx="5057">14</cx:pt>
          <cx:pt idx="5058">18</cx:pt>
          <cx:pt idx="5059">17</cx:pt>
          <cx:pt idx="5060">16</cx:pt>
          <cx:pt idx="5061">15</cx:pt>
          <cx:pt idx="5062">15</cx:pt>
          <cx:pt idx="5063">13</cx:pt>
          <cx:pt idx="5064">19</cx:pt>
          <cx:pt idx="5065">19</cx:pt>
          <cx:pt idx="5066">14</cx:pt>
          <cx:pt idx="5067">13</cx:pt>
          <cx:pt idx="5068">18</cx:pt>
          <cx:pt idx="5069">14</cx:pt>
          <cx:pt idx="5070">14</cx:pt>
          <cx:pt idx="5071">15</cx:pt>
          <cx:pt idx="5072">14</cx:pt>
          <cx:pt idx="5073">14</cx:pt>
          <cx:pt idx="5074">17</cx:pt>
          <cx:pt idx="5075">15</cx:pt>
          <cx:pt idx="5076">15</cx:pt>
          <cx:pt idx="5077">13</cx:pt>
          <cx:pt idx="5078">17</cx:pt>
          <cx:pt idx="5079">19</cx:pt>
          <cx:pt idx="5080">16</cx:pt>
          <cx:pt idx="5081">19</cx:pt>
          <cx:pt idx="5082">17</cx:pt>
          <cx:pt idx="5083">20</cx:pt>
          <cx:pt idx="5084">17</cx:pt>
          <cx:pt idx="5085">21</cx:pt>
          <cx:pt idx="5086">18</cx:pt>
          <cx:pt idx="5087">13</cx:pt>
          <cx:pt idx="5088">17</cx:pt>
          <cx:pt idx="5089">13</cx:pt>
          <cx:pt idx="5090">20</cx:pt>
          <cx:pt idx="5091">16</cx:pt>
          <cx:pt idx="5092">21</cx:pt>
          <cx:pt idx="5093">18</cx:pt>
          <cx:pt idx="5094">21</cx:pt>
          <cx:pt idx="5095">18</cx:pt>
          <cx:pt idx="5096">22</cx:pt>
          <cx:pt idx="5097">18</cx:pt>
          <cx:pt idx="5098">28</cx:pt>
          <cx:pt idx="5099">33</cx:pt>
          <cx:pt idx="5100">27</cx:pt>
          <cx:pt idx="5101">34</cx:pt>
          <cx:pt idx="5102">39</cx:pt>
          <cx:pt idx="5103">47</cx:pt>
          <cx:pt idx="5104">18</cx:pt>
          <cx:pt idx="5105">16</cx:pt>
          <cx:pt idx="5106">21</cx:pt>
          <cx:pt idx="5107">16</cx:pt>
          <cx:pt idx="5108">20</cx:pt>
          <cx:pt idx="5109">17</cx:pt>
          <cx:pt idx="5110">18</cx:pt>
          <cx:pt idx="5111">16</cx:pt>
          <cx:pt idx="5112">21</cx:pt>
          <cx:pt idx="5113">17</cx:pt>
          <cx:pt idx="5114">20</cx:pt>
          <cx:pt idx="5115">17</cx:pt>
          <cx:pt idx="5116">34</cx:pt>
          <cx:pt idx="5117">13</cx:pt>
          <cx:pt idx="5118">13</cx:pt>
          <cx:pt idx="5119">16</cx:pt>
          <cx:pt idx="5120">13</cx:pt>
          <cx:pt idx="5121">12</cx:pt>
          <cx:pt idx="5122">13</cx:pt>
          <cx:pt idx="5123">15</cx:pt>
          <cx:pt idx="5124">14</cx:pt>
          <cx:pt idx="5125">13</cx:pt>
          <cx:pt idx="5126">16</cx:pt>
          <cx:pt idx="5127">15</cx:pt>
          <cx:pt idx="5128">15</cx:pt>
          <cx:pt idx="5129">14</cx:pt>
          <cx:pt idx="5130">14</cx:pt>
          <cx:pt idx="5131">12</cx:pt>
          <cx:pt idx="5132">17</cx:pt>
          <cx:pt idx="5133">17</cx:pt>
          <cx:pt idx="5134">16</cx:pt>
          <cx:pt idx="5135">13</cx:pt>
          <cx:pt idx="5136">16</cx:pt>
          <cx:pt idx="5137">11</cx:pt>
          <cx:pt idx="5138">13</cx:pt>
          <cx:pt idx="5139">16</cx:pt>
          <cx:pt idx="5140">12</cx:pt>
          <cx:pt idx="5141">17</cx:pt>
          <cx:pt idx="5142">18</cx:pt>
          <cx:pt idx="5143">18</cx:pt>
          <cx:pt idx="5144">19</cx:pt>
          <cx:pt idx="5145">21</cx:pt>
          <cx:pt idx="5146">19</cx:pt>
          <cx:pt idx="5147">21</cx:pt>
          <cx:pt idx="5148">21</cx:pt>
          <cx:pt idx="5149">21</cx:pt>
          <cx:pt idx="5150">23</cx:pt>
          <cx:pt idx="5151">19</cx:pt>
          <cx:pt idx="5152">21</cx:pt>
          <cx:pt idx="5153">21</cx:pt>
          <cx:pt idx="5154">23</cx:pt>
          <cx:pt idx="5155">21</cx:pt>
          <cx:pt idx="5156">19</cx:pt>
          <cx:pt idx="5157">21</cx:pt>
          <cx:pt idx="5158">24</cx:pt>
          <cx:pt idx="5159">21</cx:pt>
          <cx:pt idx="5160">23</cx:pt>
          <cx:pt idx="5161">19</cx:pt>
          <cx:pt idx="5162">21</cx:pt>
          <cx:pt idx="5163">17</cx:pt>
          <cx:pt idx="5164">19</cx:pt>
          <cx:pt idx="5165">21</cx:pt>
          <cx:pt idx="5166">17</cx:pt>
          <cx:pt idx="5167">17</cx:pt>
          <cx:pt idx="5168">21</cx:pt>
          <cx:pt idx="5169">19</cx:pt>
          <cx:pt idx="5170">21</cx:pt>
          <cx:pt idx="5171">12</cx:pt>
          <cx:pt idx="5172">12</cx:pt>
          <cx:pt idx="5173">13</cx:pt>
          <cx:pt idx="5174">11</cx:pt>
          <cx:pt idx="5175">22</cx:pt>
          <cx:pt idx="5176">21</cx:pt>
          <cx:pt idx="5177">21</cx:pt>
          <cx:pt idx="5178">21</cx:pt>
          <cx:pt idx="5179">25</cx:pt>
          <cx:pt idx="5180">21</cx:pt>
          <cx:pt idx="5181">21</cx:pt>
          <cx:pt idx="5182">24</cx:pt>
          <cx:pt idx="5183">11</cx:pt>
          <cx:pt idx="5184">11</cx:pt>
          <cx:pt idx="5185">9</cx:pt>
          <cx:pt idx="5186">11</cx:pt>
          <cx:pt idx="5187">11</cx:pt>
          <cx:pt idx="5188">13</cx:pt>
          <cx:pt idx="5189">15</cx:pt>
          <cx:pt idx="5190">12</cx:pt>
          <cx:pt idx="5191">12</cx:pt>
          <cx:pt idx="5192">13</cx:pt>
          <cx:pt idx="5193">11</cx:pt>
          <cx:pt idx="5194">16</cx:pt>
          <cx:pt idx="5195">14</cx:pt>
          <cx:pt idx="5196">13</cx:pt>
          <cx:pt idx="5197">13</cx:pt>
          <cx:pt idx="5198">13</cx:pt>
          <cx:pt idx="5199">14</cx:pt>
          <cx:pt idx="5200">12</cx:pt>
          <cx:pt idx="5201">12</cx:pt>
          <cx:pt idx="5202">13</cx:pt>
          <cx:pt idx="5203">10</cx:pt>
          <cx:pt idx="5204">15</cx:pt>
          <cx:pt idx="5205">13</cx:pt>
          <cx:pt idx="5206">13</cx:pt>
          <cx:pt idx="5207">12</cx:pt>
          <cx:pt idx="5208">12</cx:pt>
          <cx:pt idx="5209">11</cx:pt>
          <cx:pt idx="5210">12</cx:pt>
          <cx:pt idx="5211">11</cx:pt>
          <cx:pt idx="5212">10</cx:pt>
          <cx:pt idx="5213">18</cx:pt>
          <cx:pt idx="5214">19</cx:pt>
          <cx:pt idx="5215">18</cx:pt>
          <cx:pt idx="5216">18</cx:pt>
          <cx:pt idx="5217">19</cx:pt>
          <cx:pt idx="5218">21</cx:pt>
          <cx:pt idx="5219">22</cx:pt>
          <cx:pt idx="5220">20</cx:pt>
          <cx:pt idx="5221">22</cx:pt>
          <cx:pt idx="5222">26</cx:pt>
          <cx:pt idx="5223">20</cx:pt>
          <cx:pt idx="5224">21</cx:pt>
          <cx:pt idx="5225">20</cx:pt>
          <cx:pt idx="5226">27</cx:pt>
          <cx:pt idx="5227">22</cx:pt>
          <cx:pt idx="5228">31</cx:pt>
          <cx:pt idx="5229">30</cx:pt>
          <cx:pt idx="5230">25</cx:pt>
          <cx:pt idx="5231">21</cx:pt>
          <cx:pt idx="5232">21</cx:pt>
          <cx:pt idx="5233">23</cx:pt>
          <cx:pt idx="5234">23</cx:pt>
          <cx:pt idx="5235">19</cx:pt>
          <cx:pt idx="5236">21</cx:pt>
          <cx:pt idx="5237">13</cx:pt>
          <cx:pt idx="5238">15</cx:pt>
          <cx:pt idx="5239">13</cx:pt>
          <cx:pt idx="5240">13</cx:pt>
          <cx:pt idx="5241">13</cx:pt>
          <cx:pt idx="5242">11</cx:pt>
          <cx:pt idx="5243">14</cx:pt>
          <cx:pt idx="5244">16</cx:pt>
          <cx:pt idx="5245">15</cx:pt>
          <cx:pt idx="5246">13</cx:pt>
          <cx:pt idx="5247">13</cx:pt>
          <cx:pt idx="5248">12</cx:pt>
          <cx:pt idx="5249">12</cx:pt>
          <cx:pt idx="5250">11</cx:pt>
          <cx:pt idx="5251">10</cx:pt>
          <cx:pt idx="5252">15</cx:pt>
          <cx:pt idx="5253">12</cx:pt>
          <cx:pt idx="5254">12</cx:pt>
          <cx:pt idx="5255">11</cx:pt>
          <cx:pt idx="5256">15</cx:pt>
          <cx:pt idx="5257">12</cx:pt>
          <cx:pt idx="5258">12</cx:pt>
          <cx:pt idx="5259">11</cx:pt>
          <cx:pt idx="5260">12</cx:pt>
          <cx:pt idx="5261">18</cx:pt>
          <cx:pt idx="5262">21</cx:pt>
          <cx:pt idx="5263">18</cx:pt>
          <cx:pt idx="5264">16</cx:pt>
          <cx:pt idx="5265">16</cx:pt>
          <cx:pt idx="5266">19</cx:pt>
          <cx:pt idx="5267">21</cx:pt>
          <cx:pt idx="5268">21</cx:pt>
          <cx:pt idx="5269">23</cx:pt>
          <cx:pt idx="5270">17</cx:pt>
          <cx:pt idx="5271">14</cx:pt>
          <cx:pt idx="5272">12</cx:pt>
          <cx:pt idx="5273">21</cx:pt>
          <cx:pt idx="5274">19</cx:pt>
          <cx:pt idx="5275">21</cx:pt>
          <cx:pt idx="5276">17</cx:pt>
          <cx:pt idx="5277">17</cx:pt>
          <cx:pt idx="5278">24</cx:pt>
          <cx:pt idx="5279">21</cx:pt>
          <cx:pt idx="5280">23</cx:pt>
          <cx:pt idx="5281">20</cx:pt>
          <cx:pt idx="5282">19</cx:pt>
          <cx:pt idx="5283">21</cx:pt>
          <cx:pt idx="5284">22</cx:pt>
          <cx:pt idx="5285">25</cx:pt>
          <cx:pt idx="5286">20</cx:pt>
          <cx:pt idx="5287">18</cx:pt>
          <cx:pt idx="5288">18</cx:pt>
          <cx:pt idx="5289">16</cx:pt>
          <cx:pt idx="5290">16</cx:pt>
          <cx:pt idx="5291">22</cx:pt>
          <cx:pt idx="5292">20</cx:pt>
          <cx:pt idx="5293">23</cx:pt>
          <cx:pt idx="5294">20</cx:pt>
          <cx:pt idx="5295">22</cx:pt>
          <cx:pt idx="5296">19</cx:pt>
          <cx:pt idx="5297">22</cx:pt>
          <cx:pt idx="5298">19</cx:pt>
          <cx:pt idx="5299">25</cx:pt>
          <cx:pt idx="5300">25</cx:pt>
          <cx:pt idx="5301">21</cx:pt>
          <cx:pt idx="5302">20</cx:pt>
          <cx:pt idx="5303">18</cx:pt>
          <cx:pt idx="5304">12</cx:pt>
          <cx:pt idx="5305">12</cx:pt>
          <cx:pt idx="5306">10</cx:pt>
          <cx:pt idx="5307">14</cx:pt>
          <cx:pt idx="5308">11</cx:pt>
          <cx:pt idx="5309">12</cx:pt>
          <cx:pt idx="5310">11</cx:pt>
          <cx:pt idx="5311">11</cx:pt>
          <cx:pt idx="5312">9</cx:pt>
          <cx:pt idx="5313">11</cx:pt>
          <cx:pt idx="5314">11</cx:pt>
          <cx:pt idx="5315">14</cx:pt>
          <cx:pt idx="5316">13</cx:pt>
          <cx:pt idx="5317">13</cx:pt>
          <cx:pt idx="5318">11</cx:pt>
          <cx:pt idx="5319">20</cx:pt>
          <cx:pt idx="5320">19</cx:pt>
          <cx:pt idx="5321">24</cx:pt>
          <cx:pt idx="5322">19</cx:pt>
          <cx:pt idx="5323">17</cx:pt>
          <cx:pt idx="5324">21</cx:pt>
          <cx:pt idx="5325">17</cx:pt>
          <cx:pt idx="5326">13</cx:pt>
          <cx:pt idx="5327">12</cx:pt>
          <cx:pt idx="5328">11</cx:pt>
          <cx:pt idx="5329">11</cx:pt>
          <cx:pt idx="5330">13</cx:pt>
          <cx:pt idx="5331">15</cx:pt>
          <cx:pt idx="5332">14</cx:pt>
          <cx:pt idx="5333">13</cx:pt>
          <cx:pt idx="5334">18</cx:pt>
          <cx:pt idx="5335">19</cx:pt>
          <cx:pt idx="5336">17</cx:pt>
          <cx:pt idx="5337">18</cx:pt>
          <cx:pt idx="5338">20</cx:pt>
          <cx:pt idx="5339">21</cx:pt>
          <cx:pt idx="5340">21</cx:pt>
          <cx:pt idx="5341">16</cx:pt>
          <cx:pt idx="5342">13</cx:pt>
          <cx:pt idx="5343">11</cx:pt>
          <cx:pt idx="5344">11</cx:pt>
          <cx:pt idx="5345">15</cx:pt>
          <cx:pt idx="5346">13</cx:pt>
          <cx:pt idx="5347">15</cx:pt>
          <cx:pt idx="5348">15</cx:pt>
          <cx:pt idx="5349">14</cx:pt>
          <cx:pt idx="5350">11</cx:pt>
          <cx:pt idx="5351">11</cx:pt>
          <cx:pt idx="5352">15</cx:pt>
          <cx:pt idx="5353">14</cx:pt>
          <cx:pt idx="5354">16</cx:pt>
          <cx:pt idx="5355">14</cx:pt>
          <cx:pt idx="5356">11</cx:pt>
          <cx:pt idx="5357">11</cx:pt>
          <cx:pt idx="5358">13</cx:pt>
          <cx:pt idx="5359">25</cx:pt>
          <cx:pt idx="5360">31</cx:pt>
          <cx:pt idx="5361">28</cx:pt>
          <cx:pt idx="5362">25</cx:pt>
          <cx:pt idx="5363">35</cx:pt>
          <cx:pt idx="5364">25</cx:pt>
          <cx:pt idx="5365">31</cx:pt>
          <cx:pt idx="5366">28</cx:pt>
          <cx:pt idx="5367">25</cx:pt>
          <cx:pt idx="5368">28</cx:pt>
          <cx:pt idx="5369">25</cx:pt>
          <cx:pt idx="5370">12</cx:pt>
          <cx:pt idx="5371">15</cx:pt>
          <cx:pt idx="5372">13</cx:pt>
          <cx:pt idx="5373">12</cx:pt>
          <cx:pt idx="5374">14</cx:pt>
          <cx:pt idx="5375">17</cx:pt>
          <cx:pt idx="5376">16</cx:pt>
          <cx:pt idx="5377">16</cx:pt>
          <cx:pt idx="5378">15</cx:pt>
          <cx:pt idx="5379">13</cx:pt>
          <cx:pt idx="5380">13</cx:pt>
          <cx:pt idx="5381">12</cx:pt>
          <cx:pt idx="5382">11</cx:pt>
          <cx:pt idx="5383">11</cx:pt>
          <cx:pt idx="5384">14</cx:pt>
          <cx:pt idx="5385">16</cx:pt>
          <cx:pt idx="5386">14</cx:pt>
          <cx:pt idx="5387">13</cx:pt>
          <cx:pt idx="5388">14</cx:pt>
          <cx:pt idx="5389">14</cx:pt>
          <cx:pt idx="5390">12</cx:pt>
          <cx:pt idx="5391">14</cx:pt>
          <cx:pt idx="5392">15</cx:pt>
          <cx:pt idx="5393">15</cx:pt>
          <cx:pt idx="5394">13</cx:pt>
          <cx:pt idx="5395">11</cx:pt>
          <cx:pt idx="5396">11</cx:pt>
          <cx:pt idx="5397">14</cx:pt>
          <cx:pt idx="5398">14</cx:pt>
          <cx:pt idx="5399">13</cx:pt>
          <cx:pt idx="5400">24</cx:pt>
          <cx:pt idx="5401">24</cx:pt>
          <cx:pt idx="5402">19</cx:pt>
          <cx:pt idx="5403">13</cx:pt>
          <cx:pt idx="5404">19</cx:pt>
          <cx:pt idx="5405">21</cx:pt>
          <cx:pt idx="5406">22</cx:pt>
          <cx:pt idx="5407">19</cx:pt>
          <cx:pt idx="5408">24</cx:pt>
          <cx:pt idx="5409">17</cx:pt>
          <cx:pt idx="5410">20</cx:pt>
          <cx:pt idx="5411">18</cx:pt>
          <cx:pt idx="5412">22</cx:pt>
          <cx:pt idx="5413">26</cx:pt>
          <cx:pt idx="5414">24</cx:pt>
          <cx:pt idx="5415">19</cx:pt>
          <cx:pt idx="5416">17</cx:pt>
          <cx:pt idx="5417">24</cx:pt>
          <cx:pt idx="5418">22</cx:pt>
          <cx:pt idx="5419">18</cx:pt>
          <cx:pt idx="5420">20</cx:pt>
          <cx:pt idx="5421">20</cx:pt>
          <cx:pt idx="5422">24</cx:pt>
          <cx:pt idx="5423">20</cx:pt>
          <cx:pt idx="5424">21</cx:pt>
          <cx:pt idx="5425">19</cx:pt>
          <cx:pt idx="5426">22</cx:pt>
          <cx:pt idx="5427">25</cx:pt>
          <cx:pt idx="5428">22</cx:pt>
          <cx:pt idx="5429">19</cx:pt>
          <cx:pt idx="5430">18</cx:pt>
          <cx:pt idx="5431">19</cx:pt>
          <cx:pt idx="5432">19</cx:pt>
          <cx:pt idx="5433">19</cx:pt>
          <cx:pt idx="5434">18</cx:pt>
          <cx:pt idx="5435">14</cx:pt>
          <cx:pt idx="5436">18</cx:pt>
          <cx:pt idx="5437">17</cx:pt>
          <cx:pt idx="5438">15</cx:pt>
          <cx:pt idx="5439">13</cx:pt>
          <cx:pt idx="5440">13</cx:pt>
          <cx:pt idx="5441">18</cx:pt>
          <cx:pt idx="5442">15</cx:pt>
          <cx:pt idx="5443">17</cx:pt>
          <cx:pt idx="5444">15</cx:pt>
          <cx:pt idx="5445">14</cx:pt>
          <cx:pt idx="5446">16</cx:pt>
          <cx:pt idx="5447">14</cx:pt>
          <cx:pt idx="5448">14</cx:pt>
          <cx:pt idx="5449">18</cx:pt>
          <cx:pt idx="5450">17</cx:pt>
          <cx:pt idx="5451">15</cx:pt>
          <cx:pt idx="5452">15</cx:pt>
          <cx:pt idx="5453">19</cx:pt>
          <cx:pt idx="5454">13</cx:pt>
          <cx:pt idx="5455">15</cx:pt>
          <cx:pt idx="5456">16</cx:pt>
          <cx:pt idx="5457">14</cx:pt>
          <cx:pt idx="5458">17</cx:pt>
          <cx:pt idx="5459">14</cx:pt>
          <cx:pt idx="5460">14</cx:pt>
          <cx:pt idx="5461">18</cx:pt>
          <cx:pt idx="5462">17</cx:pt>
          <cx:pt idx="5463">16</cx:pt>
          <cx:pt idx="5464">15</cx:pt>
          <cx:pt idx="5465">15</cx:pt>
          <cx:pt idx="5466">13</cx:pt>
          <cx:pt idx="5467">19</cx:pt>
          <cx:pt idx="5468">19</cx:pt>
          <cx:pt idx="5469">14</cx:pt>
          <cx:pt idx="5470">13</cx:pt>
          <cx:pt idx="5471">18</cx:pt>
          <cx:pt idx="5472">14</cx:pt>
          <cx:pt idx="5473">14</cx:pt>
          <cx:pt idx="5474">15</cx:pt>
          <cx:pt idx="5475">14</cx:pt>
          <cx:pt idx="5476">14</cx:pt>
          <cx:pt idx="5477">17</cx:pt>
          <cx:pt idx="5478">15</cx:pt>
          <cx:pt idx="5479">15</cx:pt>
          <cx:pt idx="5480">13</cx:pt>
          <cx:pt idx="5481">17</cx:pt>
          <cx:pt idx="5482">13</cx:pt>
          <cx:pt idx="5483">17</cx:pt>
          <cx:pt idx="5484">13</cx:pt>
          <cx:pt idx="5485">19</cx:pt>
          <cx:pt idx="5486">16</cx:pt>
          <cx:pt idx="5487">19</cx:pt>
          <cx:pt idx="5488">17</cx:pt>
          <cx:pt idx="5489">20</cx:pt>
          <cx:pt idx="5490">17</cx:pt>
          <cx:pt idx="5491">21</cx:pt>
          <cx:pt idx="5492">18</cx:pt>
          <cx:pt idx="5493">20</cx:pt>
          <cx:pt idx="5494">16</cx:pt>
          <cx:pt idx="5495">21</cx:pt>
          <cx:pt idx="5496">18</cx:pt>
          <cx:pt idx="5497">21</cx:pt>
          <cx:pt idx="5498">18</cx:pt>
          <cx:pt idx="5499">22</cx:pt>
          <cx:pt idx="5500">18</cx:pt>
          <cx:pt idx="5501">19</cx:pt>
          <cx:pt idx="5502">17</cx:pt>
          <cx:pt idx="5503">20</cx:pt>
          <cx:pt idx="5504">21</cx:pt>
          <cx:pt idx="5505">18</cx:pt>
          <cx:pt idx="5506">17</cx:pt>
          <cx:pt idx="5507">17</cx:pt>
          <cx:pt idx="5508">18</cx:pt>
          <cx:pt idx="5509">16</cx:pt>
          <cx:pt idx="5510">21</cx:pt>
          <cx:pt idx="5511">16</cx:pt>
          <cx:pt idx="5512">20</cx:pt>
          <cx:pt idx="5513">17</cx:pt>
          <cx:pt idx="5514">18</cx:pt>
          <cx:pt idx="5515">16</cx:pt>
          <cx:pt idx="5516">21</cx:pt>
          <cx:pt idx="5517">17</cx:pt>
          <cx:pt idx="5518">20</cx:pt>
          <cx:pt idx="5519">17</cx:pt>
          <cx:pt idx="5520">13</cx:pt>
          <cx:pt idx="5521">13</cx:pt>
          <cx:pt idx="5522">16</cx:pt>
          <cx:pt idx="5523">13</cx:pt>
          <cx:pt idx="5524">12</cx:pt>
          <cx:pt idx="5525">13</cx:pt>
          <cx:pt idx="5526">15</cx:pt>
          <cx:pt idx="5527">14</cx:pt>
          <cx:pt idx="5528">13</cx:pt>
          <cx:pt idx="5529">16</cx:pt>
          <cx:pt idx="5530">15</cx:pt>
          <cx:pt idx="5531">15</cx:pt>
          <cx:pt idx="5532">14</cx:pt>
          <cx:pt idx="5533">14</cx:pt>
          <cx:pt idx="5534">12</cx:pt>
          <cx:pt idx="5535">17</cx:pt>
          <cx:pt idx="5536">17</cx:pt>
          <cx:pt idx="5537">16</cx:pt>
          <cx:pt idx="5538">13</cx:pt>
          <cx:pt idx="5539">16</cx:pt>
          <cx:pt idx="5540">11</cx:pt>
          <cx:pt idx="5541">13</cx:pt>
          <cx:pt idx="5542">16</cx:pt>
          <cx:pt idx="5543">12</cx:pt>
          <cx:pt idx="5544">17</cx:pt>
          <cx:pt idx="5545">23</cx:pt>
          <cx:pt idx="5546">23</cx:pt>
          <cx:pt idx="5547">26</cx:pt>
          <cx:pt idx="5548">25</cx:pt>
          <cx:pt idx="5549">26</cx:pt>
          <cx:pt idx="5550">34</cx:pt>
          <cx:pt idx="5551">28</cx:pt>
          <cx:pt idx="5552">27</cx:pt>
          <cx:pt idx="5553">27</cx:pt>
          <cx:pt idx="5554">29</cx:pt>
          <cx:pt idx="5555">27</cx:pt>
          <cx:pt idx="5556">46</cx:pt>
          <cx:pt idx="5557">40</cx:pt>
          <cx:pt idx="5558">26</cx:pt>
          <cx:pt idx="5559">28</cx:pt>
          <cx:pt idx="5560">24</cx:pt>
          <cx:pt idx="5561">23</cx:pt>
          <cx:pt idx="5562">23</cx:pt>
          <cx:pt idx="5563">25</cx:pt>
          <cx:pt idx="5564">25</cx:pt>
          <cx:pt idx="5565">24</cx:pt>
          <cx:pt idx="5566">26</cx:pt>
          <cx:pt idx="5567">27</cx:pt>
          <cx:pt idx="5568">28</cx:pt>
          <cx:pt idx="5569">33</cx:pt>
          <cx:pt idx="5570">31</cx:pt>
          <cx:pt idx="5571">27</cx:pt>
          <cx:pt idx="5572">20</cx:pt>
          <cx:pt idx="5573">20</cx:pt>
          <cx:pt idx="5574">21</cx:pt>
          <cx:pt idx="5575">20</cx:pt>
          <cx:pt idx="5576">20</cx:pt>
          <cx:pt idx="5577">19</cx:pt>
          <cx:pt idx="5578">25</cx:pt>
          <cx:pt idx="5579">23</cx:pt>
          <cx:pt idx="5580">32</cx:pt>
          <cx:pt idx="5581">28</cx:pt>
          <cx:pt idx="5582">29</cx:pt>
          <cx:pt idx="5583">21</cx:pt>
          <cx:pt idx="5584">21</cx:pt>
          <cx:pt idx="5585">23</cx:pt>
          <cx:pt idx="5586">18</cx:pt>
          <cx:pt idx="5587">19</cx:pt>
          <cx:pt idx="5588">22</cx:pt>
          <cx:pt idx="5589">17</cx:pt>
          <cx:pt idx="5590">17</cx:pt>
          <cx:pt idx="5591">14</cx:pt>
          <cx:pt idx="5592">15</cx:pt>
          <cx:pt idx="5593">14</cx:pt>
          <cx:pt idx="5594">19</cx:pt>
          <cx:pt idx="5595">16</cx:pt>
          <cx:pt idx="5596">21</cx:pt>
          <cx:pt idx="5597">20</cx:pt>
          <cx:pt idx="5598">18</cx:pt>
          <cx:pt idx="5599">18</cx:pt>
          <cx:pt idx="5600">17</cx:pt>
          <cx:pt idx="5601">20</cx:pt>
          <cx:pt idx="5602">25</cx:pt>
          <cx:pt idx="5603">19</cx:pt>
          <cx:pt idx="5604">18</cx:pt>
          <cx:pt idx="5605">19</cx:pt>
          <cx:pt idx="5606">16</cx:pt>
          <cx:pt idx="5607">21</cx:pt>
          <cx:pt idx="5608">25</cx:pt>
          <cx:pt idx="5609">19</cx:pt>
          <cx:pt idx="5610">18</cx:pt>
          <cx:pt idx="5611">18</cx:pt>
          <cx:pt idx="5612">16</cx:pt>
          <cx:pt idx="5613">20</cx:pt>
          <cx:pt idx="5614">19</cx:pt>
          <cx:pt idx="5615">17</cx:pt>
          <cx:pt idx="5616">14</cx:pt>
          <cx:pt idx="5617">11</cx:pt>
          <cx:pt idx="5618">15</cx:pt>
          <cx:pt idx="5619">16</cx:pt>
          <cx:pt idx="5620">11</cx:pt>
          <cx:pt idx="5621">15</cx:pt>
          <cx:pt idx="5622">11</cx:pt>
          <cx:pt idx="5623">15</cx:pt>
          <cx:pt idx="5624">17</cx:pt>
          <cx:pt idx="5625">17</cx:pt>
          <cx:pt idx="5626">7</cx:pt>
          <cx:pt idx="5627">13</cx:pt>
          <cx:pt idx="5628">19</cx:pt>
          <cx:pt idx="5629">19</cx:pt>
          <cx:pt idx="5630">19</cx:pt>
          <cx:pt idx="5631">19</cx:pt>
          <cx:pt idx="5632">19</cx:pt>
          <cx:pt idx="5633">13</cx:pt>
          <cx:pt idx="5634">14</cx:pt>
          <cx:pt idx="5635">13</cx:pt>
          <cx:pt idx="5636">14</cx:pt>
          <cx:pt idx="5637">13</cx:pt>
          <cx:pt idx="5638">14</cx:pt>
          <cx:pt idx="5639">24</cx:pt>
          <cx:pt idx="5640">25</cx:pt>
          <cx:pt idx="5641">27</cx:pt>
          <cx:pt idx="5642">22</cx:pt>
          <cx:pt idx="5643">25</cx:pt>
          <cx:pt idx="5644">22</cx:pt>
          <cx:pt idx="5645">24</cx:pt>
          <cx:pt idx="5646">27</cx:pt>
          <cx:pt idx="5647">20</cx:pt>
          <cx:pt idx="5648">17</cx:pt>
          <cx:pt idx="5649">20</cx:pt>
          <cx:pt idx="5650">21</cx:pt>
          <cx:pt idx="5651">21</cx:pt>
          <cx:pt idx="5652">18</cx:pt>
          <cx:pt idx="5653">21</cx:pt>
          <cx:pt idx="5654">15</cx:pt>
          <cx:pt idx="5655">16</cx:pt>
          <cx:pt idx="5656">17</cx:pt>
          <cx:pt idx="5657">18</cx:pt>
          <cx:pt idx="5658">17</cx:pt>
          <cx:pt idx="5659">20</cx:pt>
          <cx:pt idx="5660">20</cx:pt>
          <cx:pt idx="5661">20</cx:pt>
          <cx:pt idx="5662">20</cx:pt>
          <cx:pt idx="5663">28</cx:pt>
          <cx:pt idx="5664">28</cx:pt>
          <cx:pt idx="5665">26</cx:pt>
          <cx:pt idx="5666">20</cx:pt>
          <cx:pt idx="5667">21</cx:pt>
          <cx:pt idx="5668">19</cx:pt>
          <cx:pt idx="5669">19</cx:pt>
          <cx:pt idx="5670">18</cx:pt>
          <cx:pt idx="5671">19</cx:pt>
          <cx:pt idx="5672">24</cx:pt>
          <cx:pt idx="5673">18</cx:pt>
          <cx:pt idx="5674">20</cx:pt>
          <cx:pt idx="5675">22</cx:pt>
          <cx:pt idx="5676">15</cx:pt>
          <cx:pt idx="5677">13</cx:pt>
          <cx:pt idx="5678">13</cx:pt>
          <cx:pt idx="5679">14</cx:pt>
          <cx:pt idx="5680">19</cx:pt>
          <cx:pt idx="5681">19</cx:pt>
          <cx:pt idx="5682">19</cx:pt>
          <cx:pt idx="5683">19</cx:pt>
          <cx:pt idx="5684">25</cx:pt>
          <cx:pt idx="5685">31</cx:pt>
          <cx:pt idx="5686">28</cx:pt>
          <cx:pt idx="5687">25</cx:pt>
          <cx:pt idx="5688">35</cx:pt>
          <cx:pt idx="5689">25</cx:pt>
          <cx:pt idx="5690">31</cx:pt>
          <cx:pt idx="5691">28</cx:pt>
          <cx:pt idx="5692">20</cx:pt>
          <cx:pt idx="5693">20</cx:pt>
          <cx:pt idx="5694">19</cx:pt>
          <cx:pt idx="5695">21</cx:pt>
          <cx:pt idx="5696">25</cx:pt>
          <cx:pt idx="5697">22</cx:pt>
          <cx:pt idx="5698">19</cx:pt>
          <cx:pt idx="5699">17</cx:pt>
          <cx:pt idx="5700">20</cx:pt>
          <cx:pt idx="5701">22</cx:pt>
          <cx:pt idx="5702">22</cx:pt>
          <cx:pt idx="5703">25</cx:pt>
          <cx:pt idx="5704">20</cx:pt>
          <cx:pt idx="5705">20</cx:pt>
          <cx:pt idx="5706">27</cx:pt>
          <cx:pt idx="5707">22</cx:pt>
          <cx:pt idx="5708">31</cx:pt>
          <cx:pt idx="5709">30</cx:pt>
          <cx:pt idx="5710">25</cx:pt>
          <cx:pt idx="5711">16</cx:pt>
          <cx:pt idx="5712">16</cx:pt>
          <cx:pt idx="5713">24</cx:pt>
          <cx:pt idx="5714">26</cx:pt>
          <cx:pt idx="5715">27</cx:pt>
          <cx:pt idx="5716">21</cx:pt>
          <cx:pt idx="5717">21</cx:pt>
          <cx:pt idx="5718">18</cx:pt>
          <cx:pt idx="5719">18</cx:pt>
          <cx:pt idx="5720">22</cx:pt>
          <cx:pt idx="5721">22</cx:pt>
          <cx:pt idx="5722">24</cx:pt>
          <cx:pt idx="5723">22</cx:pt>
          <cx:pt idx="5724">20</cx:pt>
          <cx:pt idx="5725">23</cx:pt>
          <cx:pt idx="5726">20</cx:pt>
          <cx:pt idx="5727">18</cx:pt>
          <cx:pt idx="5728">18</cx:pt>
          <cx:pt idx="5729">18</cx:pt>
          <cx:pt idx="5730">17</cx:pt>
          <cx:pt idx="5731">21</cx:pt>
          <cx:pt idx="5732">19</cx:pt>
          <cx:pt idx="5733">22</cx:pt>
          <cx:pt idx="5734">19</cx:pt>
          <cx:pt idx="5735">18</cx:pt>
          <cx:pt idx="5736">19</cx:pt>
          <cx:pt idx="5737">18</cx:pt>
          <cx:pt idx="5738">18</cx:pt>
          <cx:pt idx="5739">19</cx:pt>
          <cx:pt idx="5740">18</cx:pt>
          <cx:pt idx="5741">18</cx:pt>
          <cx:pt idx="5742">19</cx:pt>
          <cx:pt idx="5743">18</cx:pt>
          <cx:pt idx="5744">14</cx:pt>
          <cx:pt idx="5745">16</cx:pt>
          <cx:pt idx="5746">14</cx:pt>
          <cx:pt idx="5747">23</cx:pt>
          <cx:pt idx="5748">23</cx:pt>
          <cx:pt idx="5749">25</cx:pt>
          <cx:pt idx="5750">24</cx:pt>
          <cx:pt idx="5751">27</cx:pt>
          <cx:pt idx="5752">25</cx:pt>
          <cx:pt idx="5753">26</cx:pt>
          <cx:pt idx="5754">25</cx:pt>
          <cx:pt idx="5755">31</cx:pt>
          <cx:pt idx="5756">24</cx:pt>
          <cx:pt idx="5757">27</cx:pt>
          <cx:pt idx="5758">23</cx:pt>
          <cx:pt idx="5759">21</cx:pt>
          <cx:pt idx="5760">22</cx:pt>
          <cx:pt idx="5761">20</cx:pt>
          <cx:pt idx="5762">22</cx:pt>
          <cx:pt idx="5763">18</cx:pt>
          <cx:pt idx="5764">20</cx:pt>
          <cx:pt idx="5765">17</cx:pt>
          <cx:pt idx="5766">21</cx:pt>
          <cx:pt idx="5767">17</cx:pt>
          <cx:pt idx="5768">14</cx:pt>
          <cx:pt idx="5769">16</cx:pt>
          <cx:pt idx="5770">15</cx:pt>
          <cx:pt idx="5771">11</cx:pt>
          <cx:pt idx="5772">13</cx:pt>
          <cx:pt idx="5773">17</cx:pt>
          <cx:pt idx="5774">18</cx:pt>
          <cx:pt idx="5775">17</cx:pt>
          <cx:pt idx="5776">18</cx:pt>
          <cx:pt idx="5777">23</cx:pt>
          <cx:pt idx="5778">20</cx:pt>
          <cx:pt idx="5779">23</cx:pt>
          <cx:pt idx="5780">17</cx:pt>
          <cx:pt idx="5781">23</cx:pt>
          <cx:pt idx="5782">20</cx:pt>
          <cx:pt idx="5783">21</cx:pt>
          <cx:pt idx="5784">19</cx:pt>
          <cx:pt idx="5785">21</cx:pt>
          <cx:pt idx="5786">19</cx:pt>
          <cx:pt idx="5787">20</cx:pt>
          <cx:pt idx="5788">19</cx:pt>
          <cx:pt idx="5789">19</cx:pt>
          <cx:pt idx="5790">18</cx:pt>
          <cx:pt idx="5791">18</cx:pt>
          <cx:pt idx="5792">19</cx:pt>
          <cx:pt idx="5793">24</cx:pt>
          <cx:pt idx="5794">25</cx:pt>
          <cx:pt idx="5795">20</cx:pt>
          <cx:pt idx="5796">25</cx:pt>
          <cx:pt idx="5797">26</cx:pt>
          <cx:pt idx="5798">20</cx:pt>
          <cx:pt idx="5799">24</cx:pt>
          <cx:pt idx="5800">25</cx:pt>
          <cx:pt idx="5801">25</cx:pt>
          <cx:pt idx="5802">26</cx:pt>
          <cx:pt idx="5803">19</cx:pt>
          <cx:pt idx="5804">19</cx:pt>
          <cx:pt idx="5805">19</cx:pt>
          <cx:pt idx="5806">18</cx:pt>
          <cx:pt idx="5807">19</cx:pt>
          <cx:pt idx="5808">23</cx:pt>
          <cx:pt idx="5809">18</cx:pt>
          <cx:pt idx="5810">19</cx:pt>
          <cx:pt idx="5811">18</cx:pt>
          <cx:pt idx="5812">18</cx:pt>
          <cx:pt idx="5813">19</cx:pt>
          <cx:pt idx="5814">18</cx:pt>
          <cx:pt idx="5815">23</cx:pt>
          <cx:pt idx="5816">21</cx:pt>
          <cx:pt idx="5817">19</cx:pt>
          <cx:pt idx="5818">21</cx:pt>
          <cx:pt idx="5819">27</cx:pt>
          <cx:pt idx="5820">22</cx:pt>
          <cx:pt idx="5821">31</cx:pt>
          <cx:pt idx="5822">30</cx:pt>
          <cx:pt idx="5823">25</cx:pt>
          <cx:pt idx="5824">21</cx:pt>
          <cx:pt idx="5825">21</cx:pt>
          <cx:pt idx="5826">23</cx:pt>
          <cx:pt idx="5827">23</cx:pt>
          <cx:pt idx="5828">19</cx:pt>
          <cx:pt idx="5829">21</cx:pt>
          <cx:pt idx="5830">17</cx:pt>
          <cx:pt idx="5831">14</cx:pt>
          <cx:pt idx="5832">12</cx:pt>
          <cx:pt idx="5833">22</cx:pt>
          <cx:pt idx="5834">25</cx:pt>
          <cx:pt idx="5835">22</cx:pt>
          <cx:pt idx="5836">21</cx:pt>
          <cx:pt idx="5837">21</cx:pt>
          <cx:pt idx="5838">21</cx:pt>
          <cx:pt idx="5839">25</cx:pt>
          <cx:pt idx="5840">21</cx:pt>
          <cx:pt idx="5841">21</cx:pt>
          <cx:pt idx="5842">24</cx:pt>
          <cx:pt idx="5843">19</cx:pt>
          <cx:pt idx="5844">22</cx:pt>
          <cx:pt idx="5845">19</cx:pt>
          <cx:pt idx="5846">22</cx:pt>
          <cx:pt idx="5847">25</cx:pt>
          <cx:pt idx="5848">25</cx:pt>
          <cx:pt idx="5849">21</cx:pt>
          <cx:pt idx="5850">20</cx:pt>
          <cx:pt idx="5851">22</cx:pt>
          <cx:pt idx="5852">26</cx:pt>
          <cx:pt idx="5853">19</cx:pt>
          <cx:pt idx="5854">19</cx:pt>
          <cx:pt idx="5855">18</cx:pt>
          <cx:pt idx="5856">19</cx:pt>
          <cx:pt idx="5857">21</cx:pt>
          <cx:pt idx="5858">21</cx:pt>
          <cx:pt idx="5859">20</cx:pt>
          <cx:pt idx="5860">24</cx:pt>
          <cx:pt idx="5861">27</cx:pt>
          <cx:pt idx="5862">27</cx:pt>
          <cx:pt idx="5863">23</cx:pt>
          <cx:pt idx="5864">20</cx:pt>
          <cx:pt idx="5865">20</cx:pt>
          <cx:pt idx="5866">20</cx:pt>
          <cx:pt idx="5867">21</cx:pt>
          <cx:pt idx="5868">19</cx:pt>
          <cx:pt idx="5869">20</cx:pt>
          <cx:pt idx="5870">20</cx:pt>
          <cx:pt idx="5871">19</cx:pt>
          <cx:pt idx="5872">24</cx:pt>
          <cx:pt idx="5873">18</cx:pt>
          <cx:pt idx="5874">25</cx:pt>
          <cx:pt idx="5875">19</cx:pt>
          <cx:pt idx="5876">20</cx:pt>
          <cx:pt idx="5877">18</cx:pt>
          <cx:pt idx="5878">18</cx:pt>
          <cx:pt idx="5879">17</cx:pt>
          <cx:pt idx="5880">18</cx:pt>
          <cx:pt idx="5881">18</cx:pt>
          <cx:pt idx="5882">17</cx:pt>
          <cx:pt idx="5883">18</cx:pt>
          <cx:pt idx="5884">34</cx:pt>
          <cx:pt idx="5885">39</cx:pt>
          <cx:pt idx="5886">20</cx:pt>
          <cx:pt idx="5887">23</cx:pt>
          <cx:pt idx="5888">20</cx:pt>
          <cx:pt idx="5889">22</cx:pt>
          <cx:pt idx="5890">23</cx:pt>
          <cx:pt idx="5891">19</cx:pt>
          <cx:pt idx="5892">19</cx:pt>
          <cx:pt idx="5893">19</cx:pt>
          <cx:pt idx="5894">18</cx:pt>
          <cx:pt idx="5895">17</cx:pt>
          <cx:pt idx="5896">21</cx:pt>
          <cx:pt idx="5897">25</cx:pt>
          <cx:pt idx="5898">25</cx:pt>
          <cx:pt idx="5899">22</cx:pt>
          <cx:pt idx="5900">26</cx:pt>
          <cx:pt idx="5901">20</cx:pt>
          <cx:pt idx="5902">24</cx:pt>
          <cx:pt idx="5903">22</cx:pt>
          <cx:pt idx="5904">26</cx:pt>
          <cx:pt idx="5905">25</cx:pt>
          <cx:pt idx="5906">25</cx:pt>
          <cx:pt idx="5907">26</cx:pt>
          <cx:pt idx="5908">28</cx:pt>
          <cx:pt idx="5909">33</cx:pt>
          <cx:pt idx="5910">34</cx:pt>
          <cx:pt idx="5911">17</cx:pt>
          <cx:pt idx="5912">18</cx:pt>
          <cx:pt idx="5913">19</cx:pt>
          <cx:pt idx="5914">19</cx:pt>
          <cx:pt idx="5915">21</cx:pt>
          <cx:pt idx="5916">19</cx:pt>
          <cx:pt idx="5917">20</cx:pt>
          <cx:pt idx="5918">19</cx:pt>
          <cx:pt idx="5919">21</cx:pt>
          <cx:pt idx="5920">16</cx:pt>
          <cx:pt idx="5921">16</cx:pt>
          <cx:pt idx="5922">23</cx:pt>
          <cx:pt idx="5923">25</cx:pt>
          <cx:pt idx="5924">23</cx:pt>
          <cx:pt idx="5925">32</cx:pt>
          <cx:pt idx="5926">30</cx:pt>
          <cx:pt idx="5927">31</cx:pt>
          <cx:pt idx="5928">28</cx:pt>
          <cx:pt idx="5929">23</cx:pt>
          <cx:pt idx="5930">27</cx:pt>
          <cx:pt idx="5931">25</cx:pt>
          <cx:pt idx="5932">23</cx:pt>
          <cx:pt idx="5933">8</cx:pt>
          <cx:pt idx="5934">8</cx:pt>
          <cx:pt idx="5935">9</cx:pt>
          <cx:pt idx="5936">9</cx:pt>
          <cx:pt idx="5937">8</cx:pt>
          <cx:pt idx="5938">9</cx:pt>
          <cx:pt idx="5939">8</cx:pt>
          <cx:pt idx="5940">9</cx:pt>
          <cx:pt idx="5941">9</cx:pt>
          <cx:pt idx="5942">8</cx:pt>
          <cx:pt idx="5943">9</cx:pt>
          <cx:pt idx="5944">9</cx:pt>
          <cx:pt idx="5945">8</cx:pt>
          <cx:pt idx="5946">9</cx:pt>
          <cx:pt idx="5947">9</cx:pt>
          <cx:pt idx="5948">8</cx:pt>
          <cx:pt idx="5949">13</cx:pt>
          <cx:pt idx="5950">13</cx:pt>
          <cx:pt idx="5951">18</cx:pt>
          <cx:pt idx="5952">18</cx:pt>
          <cx:pt idx="5953">18</cx:pt>
          <cx:pt idx="5954">20</cx:pt>
          <cx:pt idx="5955">20</cx:pt>
          <cx:pt idx="5956">21</cx:pt>
          <cx:pt idx="5957">21</cx:pt>
          <cx:pt idx="5958">18</cx:pt>
          <cx:pt idx="5959">19</cx:pt>
          <cx:pt idx="5960">21</cx:pt>
          <cx:pt idx="5961">20</cx:pt>
          <cx:pt idx="5962">20</cx:pt>
          <cx:pt idx="5963">18</cx:pt>
          <cx:pt idx="5964">20</cx:pt>
          <cx:pt idx="5965">17</cx:pt>
          <cx:pt idx="5966">18</cx:pt>
          <cx:pt idx="5967">23</cx:pt>
          <cx:pt idx="5968">23</cx:pt>
          <cx:pt idx="5969">22</cx:pt>
          <cx:pt idx="5970">29</cx:pt>
          <cx:pt idx="5971">26</cx:pt>
          <cx:pt idx="5972">23</cx:pt>
          <cx:pt idx="5973">23</cx:pt>
          <cx:pt idx="5974">34</cx:pt>
          <cx:pt idx="5975">21</cx:pt>
          <cx:pt idx="5976">22</cx:pt>
          <cx:pt idx="5977">23</cx:pt>
          <cx:pt idx="5978">25</cx:pt>
          <cx:pt idx="5979">20</cx:pt>
          <cx:pt idx="5980">21</cx:pt>
          <cx:pt idx="5981">22</cx:pt>
          <cx:pt idx="5982">23</cx:pt>
          <cx:pt idx="5983">19</cx:pt>
          <cx:pt idx="5984">21</cx:pt>
          <cx:pt idx="5985">20</cx:pt>
          <cx:pt idx="5986">22</cx:pt>
          <cx:pt idx="5987">23</cx:pt>
          <cx:pt idx="5988">24</cx:pt>
          <cx:pt idx="5989">19</cx:pt>
          <cx:pt idx="5990">21</cx:pt>
          <cx:pt idx="5991">22</cx:pt>
          <cx:pt idx="5992">23</cx:pt>
          <cx:pt idx="5993">19</cx:pt>
          <cx:pt idx="5994">21</cx:pt>
          <cx:pt idx="5995">23</cx:pt>
          <cx:pt idx="5996">20</cx:pt>
          <cx:pt idx="5997">22</cx:pt>
          <cx:pt idx="5998">23</cx:pt>
          <cx:pt idx="5999">23</cx:pt>
          <cx:pt idx="6000">23</cx:pt>
          <cx:pt idx="6001">25</cx:pt>
          <cx:pt idx="6002">25</cx:pt>
          <cx:pt idx="6003">20</cx:pt>
          <cx:pt idx="6004">22</cx:pt>
          <cx:pt idx="6005">23</cx:pt>
          <cx:pt idx="6006">21</cx:pt>
          <cx:pt idx="6007">22</cx:pt>
          <cx:pt idx="6008">25</cx:pt>
          <cx:pt idx="6009">25</cx:pt>
          <cx:pt idx="6010">34</cx:pt>
          <cx:pt idx="6011">39</cx:pt>
          <cx:pt idx="6012">34</cx:pt>
          <cx:pt idx="6013">25</cx:pt>
          <cx:pt idx="6014">25</cx:pt>
          <cx:pt idx="6015">21</cx:pt>
          <cx:pt idx="6016">23</cx:pt>
          <cx:pt idx="6017">16</cx:pt>
          <cx:pt idx="6018">18</cx:pt>
          <cx:pt idx="6019">19</cx:pt>
          <cx:pt idx="6020">12</cx:pt>
          <cx:pt idx="6021">15</cx:pt>
          <cx:pt idx="6022">24</cx:pt>
          <cx:pt idx="6023">26</cx:pt>
          <cx:pt idx="6024">24</cx:pt>
          <cx:pt idx="6025">26</cx:pt>
          <cx:pt idx="6026">19</cx:pt>
          <cx:pt idx="6027">20</cx:pt>
          <cx:pt idx="6028">18</cx:pt>
          <cx:pt idx="6029">19</cx:pt>
          <cx:pt idx="6030">22</cx:pt>
          <cx:pt idx="6031">26</cx:pt>
          <cx:pt idx="6032">26</cx:pt>
          <cx:pt idx="6033">22</cx:pt>
          <cx:pt idx="6034">26</cx:pt>
          <cx:pt idx="6035">26</cx:pt>
          <cx:pt idx="6036">26</cx:pt>
          <cx:pt idx="6037">27</cx:pt>
          <cx:pt idx="6038">29</cx:pt>
          <cx:pt idx="6039">24</cx:pt>
          <cx:pt idx="6040">24</cx:pt>
          <cx:pt idx="6041">26</cx:pt>
          <cx:pt idx="6042">27</cx:pt>
          <cx:pt idx="6043">25</cx:pt>
          <cx:pt idx="6044">18</cx:pt>
          <cx:pt idx="6045">19</cx:pt>
          <cx:pt idx="6046">18</cx:pt>
          <cx:pt idx="6047">11</cx:pt>
          <cx:pt idx="6048">25</cx:pt>
          <cx:pt idx="6049">25</cx:pt>
          <cx:pt idx="6050">18</cx:pt>
          <cx:pt idx="6051">18</cx:pt>
          <cx:pt idx="6052">18</cx:pt>
          <cx:pt idx="6053">18</cx:pt>
          <cx:pt idx="6054">27</cx:pt>
          <cx:pt idx="6055">33</cx:pt>
          <cx:pt idx="6056">30</cx:pt>
          <cx:pt idx="6057">26</cx:pt>
          <cx:pt idx="6058">28</cx:pt>
          <cx:pt idx="6059">22</cx:pt>
          <cx:pt idx="6060">25</cx:pt>
          <cx:pt idx="6061">21</cx:pt>
          <cx:pt idx="6062">20</cx:pt>
          <cx:pt idx="6063">21</cx:pt>
          <cx:pt idx="6064">23</cx:pt>
          <cx:pt idx="6065">25</cx:pt>
          <cx:pt idx="6066">21</cx:pt>
          <cx:pt idx="6067">21</cx:pt>
          <cx:pt idx="6068">20</cx:pt>
          <cx:pt idx="6069">23</cx:pt>
          <cx:pt idx="6070">19</cx:pt>
          <cx:pt idx="6071">19</cx:pt>
          <cx:pt idx="6072">18</cx:pt>
          <cx:pt idx="6073">18</cx:pt>
          <cx:pt idx="6074">20</cx:pt>
          <cx:pt idx="6075">19</cx:pt>
          <cx:pt idx="6076">20</cx:pt>
          <cx:pt idx="6077">18</cx:pt>
          <cx:pt idx="6078">19</cx:pt>
          <cx:pt idx="6079">21</cx:pt>
          <cx:pt idx="6080">23</cx:pt>
          <cx:pt idx="6081">25</cx:pt>
          <cx:pt idx="6082">25</cx:pt>
          <cx:pt idx="6083">22</cx:pt>
          <cx:pt idx="6084">33</cx:pt>
          <cx:pt idx="6085">26</cx:pt>
          <cx:pt idx="6086">23</cx:pt>
          <cx:pt idx="6087">22</cx:pt>
          <cx:pt idx="6088">25</cx:pt>
          <cx:pt idx="6089">22</cx:pt>
          <cx:pt idx="6090">26</cx:pt>
          <cx:pt idx="6091">23</cx:pt>
          <cx:pt idx="6092">22</cx:pt>
          <cx:pt idx="6093">25</cx:pt>
          <cx:pt idx="6094">18</cx:pt>
          <cx:pt idx="6095">19</cx:pt>
          <cx:pt idx="6096">17</cx:pt>
          <cx:pt idx="6097">18</cx:pt>
          <cx:pt idx="6098">19</cx:pt>
          <cx:pt idx="6099">21</cx:pt>
          <cx:pt idx="6100">23</cx:pt>
          <cx:pt idx="6101">23</cx:pt>
          <cx:pt idx="6102">14</cx:pt>
          <cx:pt idx="6103">14</cx:pt>
          <cx:pt idx="6104">15</cx:pt>
          <cx:pt idx="6105">16</cx:pt>
          <cx:pt idx="6106">17</cx:pt>
          <cx:pt idx="6107">20</cx:pt>
          <cx:pt idx="6108">22</cx:pt>
          <cx:pt idx="6109">20</cx:pt>
          <cx:pt idx="6110">22</cx:pt>
          <cx:pt idx="6111">18</cx:pt>
          <cx:pt idx="6112">21</cx:pt>
          <cx:pt idx="6113">17</cx:pt>
          <cx:pt idx="6114">17</cx:pt>
          <cx:pt idx="6115">22</cx:pt>
          <cx:pt idx="6116">20</cx:pt>
          <cx:pt idx="6117">18</cx:pt>
          <cx:pt idx="6118">20</cx:pt>
          <cx:pt idx="6119">20</cx:pt>
          <cx:pt idx="6120">22</cx:pt>
          <cx:pt idx="6121">26</cx:pt>
          <cx:pt idx="6122">24</cx:pt>
          <cx:pt idx="6123">25</cx:pt>
          <cx:pt idx="6124">18</cx:pt>
          <cx:pt idx="6125">19</cx:pt>
          <cx:pt idx="6126">17</cx:pt>
          <cx:pt idx="6127">18</cx:pt>
          <cx:pt idx="6128">18</cx:pt>
          <cx:pt idx="6129">21</cx:pt>
          <cx:pt idx="6130">9</cx:pt>
          <cx:pt idx="6131">9</cx:pt>
          <cx:pt idx="6132">9</cx:pt>
          <cx:pt idx="6133">18</cx:pt>
          <cx:pt idx="6134">18</cx:pt>
          <cx:pt idx="6135">18</cx:pt>
          <cx:pt idx="6136">19</cx:pt>
          <cx:pt idx="6137">18</cx:pt>
          <cx:pt idx="6138">20</cx:pt>
          <cx:pt idx="6139">18</cx:pt>
          <cx:pt idx="6140">18</cx:pt>
          <cx:pt idx="6141">18</cx:pt>
          <cx:pt idx="6142">22</cx:pt>
          <cx:pt idx="6143">22</cx:pt>
          <cx:pt idx="6144">20</cx:pt>
          <cx:pt idx="6145">18</cx:pt>
          <cx:pt idx="6146">15</cx:pt>
          <cx:pt idx="6147">22</cx:pt>
          <cx:pt idx="6148">18</cx:pt>
          <cx:pt idx="6149">18</cx:pt>
          <cx:pt idx="6150">18</cx:pt>
          <cx:pt idx="6151">19</cx:pt>
          <cx:pt idx="6152">18</cx:pt>
          <cx:pt idx="6153">18</cx:pt>
          <cx:pt idx="6154">18</cx:pt>
          <cx:pt idx="6155">20</cx:pt>
          <cx:pt idx="6156">19</cx:pt>
          <cx:pt idx="6157">17</cx:pt>
          <cx:pt idx="6158">19</cx:pt>
          <cx:pt idx="6159">16</cx:pt>
          <cx:pt idx="6160">12</cx:pt>
          <cx:pt idx="6161">14</cx:pt>
          <cx:pt idx="6162">15</cx:pt>
          <cx:pt idx="6163">12</cx:pt>
          <cx:pt idx="6164">15</cx:pt>
          <cx:pt idx="6165">16</cx:pt>
          <cx:pt idx="6166">13</cx:pt>
          <cx:pt idx="6167">24</cx:pt>
          <cx:pt idx="6168">20</cx:pt>
          <cx:pt idx="6169">21</cx:pt>
          <cx:pt idx="6170">20</cx:pt>
          <cx:pt idx="6171">22</cx:pt>
          <cx:pt idx="6172">21</cx:pt>
          <cx:pt idx="6173">20</cx:pt>
          <cx:pt idx="6174">20</cx:pt>
          <cx:pt idx="6175">20</cx:pt>
          <cx:pt idx="6176">18</cx:pt>
          <cx:pt idx="6177">20</cx:pt>
          <cx:pt idx="6178">21</cx:pt>
          <cx:pt idx="6179">20</cx:pt>
          <cx:pt idx="6180">25</cx:pt>
          <cx:pt idx="6181">25</cx:pt>
          <cx:pt idx="6182">26</cx:pt>
          <cx:pt idx="6183">27</cx:pt>
          <cx:pt idx="6184">25</cx:pt>
          <cx:pt idx="6185">24</cx:pt>
          <cx:pt idx="6186">26</cx:pt>
          <cx:pt idx="6187">27</cx:pt>
          <cx:pt idx="6188">25</cx:pt>
          <cx:pt idx="6189">24</cx:pt>
          <cx:pt idx="6190">20</cx:pt>
          <cx:pt idx="6191">24</cx:pt>
          <cx:pt idx="6192">17</cx:pt>
          <cx:pt idx="6193">18</cx:pt>
          <cx:pt idx="6194">20</cx:pt>
          <cx:pt idx="6195">21</cx:pt>
          <cx:pt idx="6196">17</cx:pt>
          <cx:pt idx="6197">17</cx:pt>
          <cx:pt idx="6198">17</cx:pt>
          <cx:pt idx="6199">17</cx:pt>
          <cx:pt idx="6200">17</cx:pt>
          <cx:pt idx="6201">15</cx:pt>
          <cx:pt idx="6202">20</cx:pt>
          <cx:pt idx="6203">17</cx:pt>
          <cx:pt idx="6204">22</cx:pt>
          <cx:pt idx="6205">18</cx:pt>
          <cx:pt idx="6206">17</cx:pt>
          <cx:pt idx="6207">18</cx:pt>
          <cx:pt idx="6208">24</cx:pt>
          <cx:pt idx="6209">20</cx:pt>
          <cx:pt idx="6210">25</cx:pt>
          <cx:pt idx="6211">20</cx:pt>
          <cx:pt idx="6212">20</cx:pt>
          <cx:pt idx="6213">16</cx:pt>
          <cx:pt idx="6214">14</cx:pt>
          <cx:pt idx="6215">17</cx:pt>
          <cx:pt idx="6216">15</cx:pt>
          <cx:pt idx="6217">15</cx:pt>
          <cx:pt idx="6218">19</cx:pt>
          <cx:pt idx="6219">17</cx:pt>
          <cx:pt idx="6220">16</cx:pt>
          <cx:pt idx="6221">14</cx:pt>
          <cx:pt idx="6222">19</cx:pt>
          <cx:pt idx="6223">17</cx:pt>
          <cx:pt idx="6224">15</cx:pt>
          <cx:pt idx="6225">14</cx:pt>
          <cx:pt idx="6226">16</cx:pt>
          <cx:pt idx="6227">14</cx:pt>
          <cx:pt idx="6228">17</cx:pt>
          <cx:pt idx="6229">15</cx:pt>
          <cx:pt idx="6230">15</cx:pt>
          <cx:pt idx="6231">19</cx:pt>
          <cx:pt idx="6232">15</cx:pt>
          <cx:pt idx="6233">13</cx:pt>
          <cx:pt idx="6234">19</cx:pt>
          <cx:pt idx="6235">17</cx:pt>
          <cx:pt idx="6236">15</cx:pt>
          <cx:pt idx="6237">14</cx:pt>
          <cx:pt idx="6238">20</cx:pt>
          <cx:pt idx="6239">18</cx:pt>
          <cx:pt idx="6240">18</cx:pt>
          <cx:pt idx="6241">18</cx:pt>
          <cx:pt idx="6242">18</cx:pt>
          <cx:pt idx="6243">17</cx:pt>
          <cx:pt idx="6244">18</cx:pt>
          <cx:pt idx="6245">20</cx:pt>
          <cx:pt idx="6246">17</cx:pt>
          <cx:pt idx="6247">14</cx:pt>
          <cx:pt idx="6248">18</cx:pt>
          <cx:pt idx="6249">25</cx:pt>
          <cx:pt idx="6250">20</cx:pt>
          <cx:pt idx="6251">26</cx:pt>
          <cx:pt idx="6252">21</cx:pt>
          <cx:pt idx="6253">20</cx:pt>
          <cx:pt idx="6254">21</cx:pt>
          <cx:pt idx="6255">25</cx:pt>
          <cx:pt idx="6256">20</cx:pt>
          <cx:pt idx="6257">26</cx:pt>
          <cx:pt idx="6258">21</cx:pt>
          <cx:pt idx="6259">24</cx:pt>
          <cx:pt idx="6260">20</cx:pt>
          <cx:pt idx="6261">21</cx:pt>
          <cx:pt idx="6262">21</cx:pt>
          <cx:pt idx="6263">24</cx:pt>
          <cx:pt idx="6264">21</cx:pt>
          <cx:pt idx="6265">20</cx:pt>
          <cx:pt idx="6266">24</cx:pt>
          <cx:pt idx="6267">20</cx:pt>
          <cx:pt idx="6268">25</cx:pt>
          <cx:pt idx="6269">20</cx:pt>
          <cx:pt idx="6270">20</cx:pt>
          <cx:pt idx="6271">18</cx:pt>
          <cx:pt idx="6272">18</cx:pt>
          <cx:pt idx="6273">18</cx:pt>
          <cx:pt idx="6274">18</cx:pt>
          <cx:pt idx="6275">16</cx:pt>
          <cx:pt idx="6276">13</cx:pt>
          <cx:pt idx="6277">13</cx:pt>
          <cx:pt idx="6278">17</cx:pt>
          <cx:pt idx="6279">15</cx:pt>
          <cx:pt idx="6280">18</cx:pt>
          <cx:pt idx="6281">16</cx:pt>
          <cx:pt idx="6282">14</cx:pt>
          <cx:pt idx="6283">16</cx:pt>
          <cx:pt idx="6284">15</cx:pt>
          <cx:pt idx="6285">15</cx:pt>
          <cx:pt idx="6286">18</cx:pt>
          <cx:pt idx="6287">16</cx:pt>
          <cx:pt idx="6288">14</cx:pt>
          <cx:pt idx="6289">19</cx:pt>
          <cx:pt idx="6290">13</cx:pt>
          <cx:pt idx="6291">16</cx:pt>
          <cx:pt idx="6292">14</cx:pt>
          <cx:pt idx="6293">12</cx:pt>
          <cx:pt idx="6294">16</cx:pt>
          <cx:pt idx="6295">14</cx:pt>
          <cx:pt idx="6296">13</cx:pt>
          <cx:pt idx="6297">17</cx:pt>
          <cx:pt idx="6298">15</cx:pt>
          <cx:pt idx="6299">13</cx:pt>
          <cx:pt idx="6300">16</cx:pt>
          <cx:pt idx="6301">16</cx:pt>
          <cx:pt idx="6302">14</cx:pt>
          <cx:pt idx="6303">13</cx:pt>
          <cx:pt idx="6304">14</cx:pt>
          <cx:pt idx="6305">12</cx:pt>
          <cx:pt idx="6306">16</cx:pt>
          <cx:pt idx="6307">14</cx:pt>
          <cx:pt idx="6308">14</cx:pt>
          <cx:pt idx="6309">17</cx:pt>
          <cx:pt idx="6310">15</cx:pt>
          <cx:pt idx="6311">12</cx:pt>
          <cx:pt idx="6312">16</cx:pt>
          <cx:pt idx="6313">16</cx:pt>
          <cx:pt idx="6314">13</cx:pt>
          <cx:pt idx="6315">13</cx:pt>
          <cx:pt idx="6316">20</cx:pt>
          <cx:pt idx="6317">18</cx:pt>
          <cx:pt idx="6318">26</cx:pt>
          <cx:pt idx="6319">23</cx:pt>
          <cx:pt idx="6320">29</cx:pt>
          <cx:pt idx="6321">24</cx:pt>
          <cx:pt idx="6322">13</cx:pt>
          <cx:pt idx="6323">17</cx:pt>
          <cx:pt idx="6324">20</cx:pt>
          <cx:pt idx="6325">18</cx:pt>
          <cx:pt idx="6326">18</cx:pt>
          <cx:pt idx="6327">18</cx:pt>
          <cx:pt idx="6328">22</cx:pt>
          <cx:pt idx="6329">19</cx:pt>
          <cx:pt idx="6330">14</cx:pt>
          <cx:pt idx="6331">14</cx:pt>
          <cx:pt idx="6332">21</cx:pt>
          <cx:pt idx="6333">18</cx:pt>
          <cx:pt idx="6334">18</cx:pt>
          <cx:pt idx="6335">19</cx:pt>
          <cx:pt idx="6336">23</cx:pt>
          <cx:pt idx="6337">19</cx:pt>
          <cx:pt idx="6338">28</cx:pt>
          <cx:pt idx="6339">33</cx:pt>
          <cx:pt idx="6340">27</cx:pt>
          <cx:pt idx="6341">34</cx:pt>
          <cx:pt idx="6342">39</cx:pt>
          <cx:pt idx="6343">47</cx:pt>
          <cx:pt idx="6344">17</cx:pt>
          <cx:pt idx="6345">17</cx:pt>
          <cx:pt idx="6346">17</cx:pt>
          <cx:pt idx="6347">17</cx:pt>
          <cx:pt idx="6348">20</cx:pt>
          <cx:pt idx="6349">18</cx:pt>
          <cx:pt idx="6350">17</cx:pt>
          <cx:pt idx="6351">18</cx:pt>
          <cx:pt idx="6352">20</cx:pt>
          <cx:pt idx="6353">18</cx:pt>
          <cx:pt idx="6354">34</cx:pt>
          <cx:pt idx="6355">13</cx:pt>
          <cx:pt idx="6356">17</cx:pt>
          <cx:pt idx="6357">12</cx:pt>
          <cx:pt idx="6358">13</cx:pt>
          <cx:pt idx="6359">16</cx:pt>
          <cx:pt idx="6360">11</cx:pt>
          <cx:pt idx="6361">18</cx:pt>
          <cx:pt idx="6362">18</cx:pt>
          <cx:pt idx="6363">20</cx:pt>
          <cx:pt idx="6364">23</cx:pt>
          <cx:pt idx="6365">22</cx:pt>
          <cx:pt idx="6366">21</cx:pt>
          <cx:pt idx="6367">23</cx:pt>
          <cx:pt idx="6368">20</cx:pt>
          <cx:pt idx="6369">22</cx:pt>
          <cx:pt idx="6370">21</cx:pt>
          <cx:pt idx="6371">23</cx:pt>
          <cx:pt idx="6372">20</cx:pt>
          <cx:pt idx="6373">23</cx:pt>
          <cx:pt idx="6374">22</cx:pt>
          <cx:pt idx="6375">21</cx:pt>
          <cx:pt idx="6376">25</cx:pt>
          <cx:pt idx="6377">23</cx:pt>
          <cx:pt idx="6378">20</cx:pt>
          <cx:pt idx="6379">19</cx:pt>
          <cx:pt idx="6380">18</cx:pt>
          <cx:pt idx="6381">19</cx:pt>
          <cx:pt idx="6382">18</cx:pt>
          <cx:pt idx="6383">20</cx:pt>
          <cx:pt idx="6384">22</cx:pt>
          <cx:pt idx="6385">17</cx:pt>
          <cx:pt idx="6386">19</cx:pt>
          <cx:pt idx="6387">17</cx:pt>
          <cx:pt idx="6388">17</cx:pt>
          <cx:pt idx="6389">19</cx:pt>
          <cx:pt idx="6390">23</cx:pt>
          <cx:pt idx="6391">23</cx:pt>
          <cx:pt idx="6392">23</cx:pt>
          <cx:pt idx="6393">34</cx:pt>
          <cx:pt idx="6394">20</cx:pt>
          <cx:pt idx="6395">23</cx:pt>
          <cx:pt idx="6396">22</cx:pt>
          <cx:pt idx="6397">12</cx:pt>
          <cx:pt idx="6398">14</cx:pt>
          <cx:pt idx="6399">11</cx:pt>
          <cx:pt idx="6400">24</cx:pt>
          <cx:pt idx="6401">22</cx:pt>
          <cx:pt idx="6402">25</cx:pt>
          <cx:pt idx="6403">23</cx:pt>
          <cx:pt idx="6404">22</cx:pt>
          <cx:pt idx="6405">25</cx:pt>
          <cx:pt idx="6406">12</cx:pt>
          <cx:pt idx="6407">9</cx:pt>
          <cx:pt idx="6408">12</cx:pt>
          <cx:pt idx="6409">11</cx:pt>
          <cx:pt idx="6410">15</cx:pt>
          <cx:pt idx="6411">12</cx:pt>
          <cx:pt idx="6412">14</cx:pt>
          <cx:pt idx="6413">11</cx:pt>
          <cx:pt idx="6414">15</cx:pt>
          <cx:pt idx="6415">14</cx:pt>
          <cx:pt idx="6416">14</cx:pt>
          <cx:pt idx="6417">15</cx:pt>
          <cx:pt idx="6418">11</cx:pt>
          <cx:pt idx="6419">14</cx:pt>
          <cx:pt idx="6420">11</cx:pt>
          <cx:pt idx="6421">15</cx:pt>
          <cx:pt idx="6422">13</cx:pt>
          <cx:pt idx="6423">14</cx:pt>
          <cx:pt idx="6424">12</cx:pt>
          <cx:pt idx="6425">11</cx:pt>
          <cx:pt idx="6426">14</cx:pt>
          <cx:pt idx="6427">11</cx:pt>
          <cx:pt idx="6428">10</cx:pt>
          <cx:pt idx="6429">13</cx:pt>
          <cx:pt idx="6430">19</cx:pt>
          <cx:pt idx="6431">18</cx:pt>
          <cx:pt idx="6432">21</cx:pt>
          <cx:pt idx="6433">27</cx:pt>
          <cx:pt idx="6434">22</cx:pt>
          <cx:pt idx="6435">31</cx:pt>
          <cx:pt idx="6436">30</cx:pt>
          <cx:pt idx="6437">25</cx:pt>
          <cx:pt idx="6438">21</cx:pt>
          <cx:pt idx="6439">23</cx:pt>
          <cx:pt idx="6440">21</cx:pt>
          <cx:pt idx="6441">25</cx:pt>
          <cx:pt idx="6442">28</cx:pt>
          <cx:pt idx="6443">15</cx:pt>
          <cx:pt idx="6444">12</cx:pt>
          <cx:pt idx="6445">14</cx:pt>
          <cx:pt idx="6446">11</cx:pt>
          <cx:pt idx="6447">14</cx:pt>
          <cx:pt idx="6448">15</cx:pt>
          <cx:pt idx="6449">12</cx:pt>
          <cx:pt idx="6450">11</cx:pt>
          <cx:pt idx="6451">14</cx:pt>
          <cx:pt idx="6452">11</cx:pt>
          <cx:pt idx="6453">15</cx:pt>
          <cx:pt idx="6454">12</cx:pt>
          <cx:pt idx="6455">11</cx:pt>
          <cx:pt idx="6456">14</cx:pt>
          <cx:pt idx="6457">15</cx:pt>
          <cx:pt idx="6458">12</cx:pt>
          <cx:pt idx="6459">11</cx:pt>
          <cx:pt idx="6460">15</cx:pt>
          <cx:pt idx="6461">15</cx:pt>
          <cx:pt idx="6462">13</cx:pt>
          <cx:pt idx="6463">16</cx:pt>
          <cx:pt idx="6464">16</cx:pt>
          <cx:pt idx="6465">22</cx:pt>
          <cx:pt idx="6466">17</cx:pt>
          <cx:pt idx="6467">15</cx:pt>
          <cx:pt idx="6468">15</cx:pt>
          <cx:pt idx="6469">17</cx:pt>
          <cx:pt idx="6470">20</cx:pt>
          <cx:pt idx="6471">22</cx:pt>
          <cx:pt idx="6472">21</cx:pt>
          <cx:pt idx="6473">23</cx:pt>
          <cx:pt idx="6474">15</cx:pt>
          <cx:pt idx="6475">18</cx:pt>
          <cx:pt idx="6476">12</cx:pt>
          <cx:pt idx="6477">22</cx:pt>
          <cx:pt idx="6478">19</cx:pt>
          <cx:pt idx="6479">20</cx:pt>
          <cx:pt idx="6480">23</cx:pt>
          <cx:pt idx="6481">22</cx:pt>
          <cx:pt idx="6482">25</cx:pt>
          <cx:pt idx="6483">21</cx:pt>
          <cx:pt idx="6484">23</cx:pt>
          <cx:pt idx="6485">24</cx:pt>
          <cx:pt idx="6486">25</cx:pt>
          <cx:pt idx="6487">17</cx:pt>
          <cx:pt idx="6488">18</cx:pt>
          <cx:pt idx="6489">15</cx:pt>
          <cx:pt idx="6490">16</cx:pt>
          <cx:pt idx="6491">22</cx:pt>
          <cx:pt idx="6492">19</cx:pt>
          <cx:pt idx="6493">23</cx:pt>
          <cx:pt idx="6494">20</cx:pt>
          <cx:pt idx="6495">20</cx:pt>
          <cx:pt idx="6496">23</cx:pt>
          <cx:pt idx="6497">22</cx:pt>
          <cx:pt idx="6498">25</cx:pt>
          <cx:pt idx="6499">21</cx:pt>
          <cx:pt idx="6500">23</cx:pt>
          <cx:pt idx="6501">12</cx:pt>
          <cx:pt idx="6502">9</cx:pt>
          <cx:pt idx="6503">12</cx:pt>
          <cx:pt idx="6504">11</cx:pt>
          <cx:pt idx="6505">12</cx:pt>
          <cx:pt idx="6506">9</cx:pt>
          <cx:pt idx="6507">12</cx:pt>
          <cx:pt idx="6508">11</cx:pt>
          <cx:pt idx="6509">22</cx:pt>
          <cx:pt idx="6510">19</cx:pt>
          <cx:pt idx="6511">24</cx:pt>
          <cx:pt idx="6512">20</cx:pt>
          <cx:pt idx="6513">25</cx:pt>
          <cx:pt idx="6514">19</cx:pt>
          <cx:pt idx="6515">24</cx:pt>
          <cx:pt idx="6516">16</cx:pt>
          <cx:pt idx="6517">13</cx:pt>
          <cx:pt idx="6518">13</cx:pt>
          <cx:pt idx="6519">11</cx:pt>
          <cx:pt idx="6520">17</cx:pt>
          <cx:pt idx="6521">18</cx:pt>
          <cx:pt idx="6522">17</cx:pt>
          <cx:pt idx="6523">17</cx:pt>
          <cx:pt idx="6524">13</cx:pt>
          <cx:pt idx="6525">12</cx:pt>
          <cx:pt idx="6526">11</cx:pt>
          <cx:pt idx="6527">13</cx:pt>
          <cx:pt idx="6528">14</cx:pt>
          <cx:pt idx="6529">12</cx:pt>
          <cx:pt idx="6530">13</cx:pt>
          <cx:pt idx="6531">15</cx:pt>
          <cx:pt idx="6532">14</cx:pt>
          <cx:pt idx="6533">17</cx:pt>
          <cx:pt idx="6534">19</cx:pt>
          <cx:pt idx="6535">17</cx:pt>
          <cx:pt idx="6536">18</cx:pt>
          <cx:pt idx="6537">20</cx:pt>
          <cx:pt idx="6538">20</cx:pt>
          <cx:pt idx="6539">17</cx:pt>
          <cx:pt idx="6540">13</cx:pt>
          <cx:pt idx="6541">11</cx:pt>
          <cx:pt idx="6542">14</cx:pt>
          <cx:pt idx="6543">13</cx:pt>
          <cx:pt idx="6544">14</cx:pt>
          <cx:pt idx="6545">11</cx:pt>
          <cx:pt idx="6546">15</cx:pt>
          <cx:pt idx="6547">13</cx:pt>
          <cx:pt idx="6548">15</cx:pt>
          <cx:pt idx="6549">13</cx:pt>
          <cx:pt idx="6550">11</cx:pt>
          <cx:pt idx="6551">13</cx:pt>
          <cx:pt idx="6552">24</cx:pt>
          <cx:pt idx="6553">32</cx:pt>
          <cx:pt idx="6554">25</cx:pt>
          <cx:pt idx="6555">28</cx:pt>
          <cx:pt idx="6556">24</cx:pt>
          <cx:pt idx="6557">32</cx:pt>
          <cx:pt idx="6558">28</cx:pt>
          <cx:pt idx="6559">24</cx:pt>
          <cx:pt idx="6560">26</cx:pt>
          <cx:pt idx="6561">28</cx:pt>
          <cx:pt idx="6562">15</cx:pt>
          <cx:pt idx="6563">13</cx:pt>
          <cx:pt idx="6564">12</cx:pt>
          <cx:pt idx="6565">16</cx:pt>
          <cx:pt idx="6566">14</cx:pt>
          <cx:pt idx="6567">15</cx:pt>
          <cx:pt idx="6568">14</cx:pt>
          <cx:pt idx="6569">16</cx:pt>
          <cx:pt idx="6570">15</cx:pt>
          <cx:pt idx="6571">14</cx:pt>
          <cx:pt idx="6572">14</cx:pt>
          <cx:pt idx="6573">12</cx:pt>
          <cx:pt idx="6574">12</cx:pt>
          <cx:pt idx="6575">12</cx:pt>
          <cx:pt idx="6576">14</cx:pt>
          <cx:pt idx="6577">15</cx:pt>
          <cx:pt idx="6578">13</cx:pt>
          <cx:pt idx="6579">13</cx:pt>
          <cx:pt idx="6580">15</cx:pt>
          <cx:pt idx="6581">15</cx:pt>
          <cx:pt idx="6582">14</cx:pt>
          <cx:pt idx="6583">12</cx:pt>
          <cx:pt idx="6584">14</cx:pt>
          <cx:pt idx="6585">15</cx:pt>
          <cx:pt idx="6586">14</cx:pt>
          <cx:pt idx="6587">14</cx:pt>
          <cx:pt idx="6588">15</cx:pt>
          <cx:pt idx="6589">14</cx:pt>
          <cx:pt idx="6590">11</cx:pt>
          <cx:pt idx="6591">13</cx:pt>
          <cx:pt idx="6592">13</cx:pt>
          <cx:pt idx="6593">15</cx:pt>
          <cx:pt idx="6594">34</cx:pt>
          <cx:pt idx="6595">35</cx:pt>
          <cx:pt idx="6596">24</cx:pt>
          <cx:pt idx="6597">25</cx:pt>
          <cx:pt idx="6598">18</cx:pt>
          <cx:pt idx="6599">13</cx:pt>
          <cx:pt idx="6600">18</cx:pt>
          <cx:pt idx="6601">21</cx:pt>
          <cx:pt idx="6602">19</cx:pt>
          <cx:pt idx="6603">24</cx:pt>
          <cx:pt idx="6604">17</cx:pt>
          <cx:pt idx="6605">21</cx:pt>
          <cx:pt idx="6606">18</cx:pt>
          <cx:pt idx="6607">21</cx:pt>
          <cx:pt idx="6608">23</cx:pt>
          <cx:pt idx="6609">19</cx:pt>
          <cx:pt idx="6610">17</cx:pt>
          <cx:pt idx="6611">21</cx:pt>
          <cx:pt idx="6612">18</cx:pt>
          <cx:pt idx="6613">20</cx:pt>
          <cx:pt idx="6614">21</cx:pt>
          <cx:pt idx="6615">19</cx:pt>
          <cx:pt idx="6616">24</cx:pt>
          <cx:pt idx="6617">21</cx:pt>
          <cx:pt idx="6618">19</cx:pt>
          <cx:pt idx="6619">18</cx:pt>
          <cx:pt idx="6620">19</cx:pt>
          <cx:pt idx="6621">18</cx:pt>
          <cx:pt idx="6622">21</cx:pt>
          <cx:pt idx="6623">21</cx:pt>
          <cx:pt idx="6624">24</cx:pt>
          <cx:pt idx="6625">19</cx:pt>
          <cx:pt idx="6626">17</cx:pt>
          <cx:pt idx="6627">21</cx:pt>
          <cx:pt idx="6628">19</cx:pt>
          <cx:pt idx="6629">19</cx:pt>
          <cx:pt idx="6630">16</cx:pt>
          <cx:pt idx="6631">14</cx:pt>
          <cx:pt idx="6632">17</cx:pt>
          <cx:pt idx="6633">15</cx:pt>
          <cx:pt idx="6634">15</cx:pt>
          <cx:pt idx="6635">19</cx:pt>
          <cx:pt idx="6636">17</cx:pt>
          <cx:pt idx="6637">16</cx:pt>
          <cx:pt idx="6638">14</cx:pt>
          <cx:pt idx="6639">19</cx:pt>
          <cx:pt idx="6640">17</cx:pt>
          <cx:pt idx="6641">15</cx:pt>
          <cx:pt idx="6642">14</cx:pt>
          <cx:pt idx="6643">16</cx:pt>
          <cx:pt idx="6644">14</cx:pt>
          <cx:pt idx="6645">17</cx:pt>
          <cx:pt idx="6646">15</cx:pt>
          <cx:pt idx="6647">15</cx:pt>
          <cx:pt idx="6648">19</cx:pt>
          <cx:pt idx="6649">15</cx:pt>
          <cx:pt idx="6650">13</cx:pt>
          <cx:pt idx="6651">19</cx:pt>
          <cx:pt idx="6652">17</cx:pt>
          <cx:pt idx="6653">15</cx:pt>
          <cx:pt idx="6654">14</cx:pt>
          <cx:pt idx="6655">16</cx:pt>
          <cx:pt idx="6656">13</cx:pt>
          <cx:pt idx="6657">13</cx:pt>
          <cx:pt idx="6658">17</cx:pt>
          <cx:pt idx="6659">15</cx:pt>
          <cx:pt idx="6660">18</cx:pt>
          <cx:pt idx="6661">16</cx:pt>
          <cx:pt idx="6662">14</cx:pt>
          <cx:pt idx="6663">16</cx:pt>
          <cx:pt idx="6664">15</cx:pt>
          <cx:pt idx="6665">15</cx:pt>
          <cx:pt idx="6666">18</cx:pt>
          <cx:pt idx="6667">16</cx:pt>
          <cx:pt idx="6668">14</cx:pt>
          <cx:pt idx="6669">19</cx:pt>
          <cx:pt idx="6670">13</cx:pt>
          <cx:pt idx="6671">16</cx:pt>
          <cx:pt idx="6672">14</cx:pt>
          <cx:pt idx="6673">12</cx:pt>
          <cx:pt idx="6674">16</cx:pt>
          <cx:pt idx="6675">14</cx:pt>
          <cx:pt idx="6676">13</cx:pt>
          <cx:pt idx="6677">17</cx:pt>
          <cx:pt idx="6678">15</cx:pt>
          <cx:pt idx="6679">13</cx:pt>
          <cx:pt idx="6680">16</cx:pt>
          <cx:pt idx="6681">16</cx:pt>
          <cx:pt idx="6682">14</cx:pt>
          <cx:pt idx="6683">13</cx:pt>
          <cx:pt idx="6684">14</cx:pt>
          <cx:pt idx="6685">12</cx:pt>
          <cx:pt idx="6686">16</cx:pt>
          <cx:pt idx="6687">14</cx:pt>
          <cx:pt idx="6688">14</cx:pt>
          <cx:pt idx="6689">17</cx:pt>
          <cx:pt idx="6690">15</cx:pt>
          <cx:pt idx="6691">12</cx:pt>
          <cx:pt idx="6692">16</cx:pt>
          <cx:pt idx="6693">16</cx:pt>
          <cx:pt idx="6694">13</cx:pt>
          <cx:pt idx="6695">13</cx:pt>
          <cx:pt idx="6696">13</cx:pt>
          <cx:pt idx="6697">17</cx:pt>
          <cx:pt idx="6698">14</cx:pt>
          <cx:pt idx="6699">14</cx:pt>
          <cx:pt idx="6700">20</cx:pt>
          <cx:pt idx="6701">18</cx:pt>
          <cx:pt idx="6702">18</cx:pt>
          <cx:pt idx="6703">18</cx:pt>
          <cx:pt idx="6704">22</cx:pt>
          <cx:pt idx="6705">19</cx:pt>
          <cx:pt idx="6706">21</cx:pt>
          <cx:pt idx="6707">18</cx:pt>
          <cx:pt idx="6708">18</cx:pt>
          <cx:pt idx="6709">19</cx:pt>
          <cx:pt idx="6710">23</cx:pt>
          <cx:pt idx="6711">19</cx:pt>
          <cx:pt idx="6712">20</cx:pt>
          <cx:pt idx="6713">17</cx:pt>
          <cx:pt idx="6714">22</cx:pt>
          <cx:pt idx="6715">18</cx:pt>
          <cx:pt idx="6716">17</cx:pt>
          <cx:pt idx="6717">18</cx:pt>
          <cx:pt idx="6718">17</cx:pt>
          <cx:pt idx="6719">17</cx:pt>
          <cx:pt idx="6720">17</cx:pt>
          <cx:pt idx="6721">17</cx:pt>
          <cx:pt idx="6722">20</cx:pt>
          <cx:pt idx="6723">18</cx:pt>
          <cx:pt idx="6724">17</cx:pt>
          <cx:pt idx="6725">18</cx:pt>
          <cx:pt idx="6726">20</cx:pt>
          <cx:pt idx="6727">18</cx:pt>
          <cx:pt idx="6728">13</cx:pt>
          <cx:pt idx="6729">17</cx:pt>
          <cx:pt idx="6730">12</cx:pt>
          <cx:pt idx="6731">13</cx:pt>
          <cx:pt idx="6732">16</cx:pt>
          <cx:pt idx="6733">11</cx:pt>
          <cx:pt idx="6734">17</cx:pt>
          <cx:pt idx="6735">24</cx:pt>
          <cx:pt idx="6736">22</cx:pt>
          <cx:pt idx="6737">26</cx:pt>
          <cx:pt idx="6738">24</cx:pt>
          <cx:pt idx="6739">28</cx:pt>
          <cx:pt idx="6740">27</cx:pt>
          <cx:pt idx="6741">27</cx:pt>
          <cx:pt idx="6742">32</cx:pt>
          <cx:pt idx="6743">32</cx:pt>
          <cx:pt idx="6744">31</cx:pt>
          <cx:pt idx="6745">30</cx:pt>
          <cx:pt idx="6746">29</cx:pt>
          <cx:pt idx="6747">32</cx:pt>
          <cx:pt idx="6748">28</cx:pt>
          <cx:pt idx="6749">44</cx:pt>
          <cx:pt idx="6750">41</cx:pt>
          <cx:pt idx="6751">27</cx:pt>
          <cx:pt idx="6752">26</cx:pt>
          <cx:pt idx="6753">29</cx:pt>
          <cx:pt idx="6754">23</cx:pt>
          <cx:pt idx="6755">20</cx:pt>
          <cx:pt idx="6756">21</cx:pt>
          <cx:pt idx="6757">22</cx:pt>
          <cx:pt idx="6758">22</cx:pt>
          <cx:pt idx="6759">26</cx:pt>
          <cx:pt idx="6760">26</cx:pt>
          <cx:pt idx="6761">28</cx:pt>
          <cx:pt idx="6762">28</cx:pt>
          <cx:pt idx="6763">33</cx:pt>
          <cx:pt idx="6764">31</cx:pt>
          <cx:pt idx="6765">27</cx:pt>
          <cx:pt idx="6766">20</cx:pt>
          <cx:pt idx="6767">20</cx:pt>
          <cx:pt idx="6768">21</cx:pt>
          <cx:pt idx="6769">20</cx:pt>
          <cx:pt idx="6770">19</cx:pt>
          <cx:pt idx="6771">20</cx:pt>
          <cx:pt idx="6772">19</cx:pt>
          <cx:pt idx="6773">17</cx:pt>
          <cx:pt idx="6774">16</cx:pt>
          <cx:pt idx="6775">16</cx:pt>
          <cx:pt idx="6776">15</cx:pt>
          <cx:pt idx="6777">15</cx:pt>
          <cx:pt idx="6778">13</cx:pt>
          <cx:pt idx="6779">13</cx:pt>
          <cx:pt idx="6780">18</cx:pt>
          <cx:pt idx="6781">19</cx:pt>
          <cx:pt idx="6782">15</cx:pt>
          <cx:pt idx="6783">18</cx:pt>
          <cx:pt idx="6784">16</cx:pt>
          <cx:pt idx="6785">21</cx:pt>
          <cx:pt idx="6786">20</cx:pt>
          <cx:pt idx="6787">18</cx:pt>
          <cx:pt idx="6788">18</cx:pt>
          <cx:pt idx="6789">16</cx:pt>
          <cx:pt idx="6790">21</cx:pt>
          <cx:pt idx="6791">19</cx:pt>
          <cx:pt idx="6792">18</cx:pt>
          <cx:pt idx="6793">18</cx:pt>
          <cx:pt idx="6794">16</cx:pt>
          <cx:pt idx="6795">21</cx:pt>
          <cx:pt idx="6796">20</cx:pt>
          <cx:pt idx="6797">18</cx:pt>
          <cx:pt idx="6798">18</cx:pt>
          <cx:pt idx="6799">16</cx:pt>
          <cx:pt idx="6800">21</cx:pt>
          <cx:pt idx="6801">19</cx:pt>
          <cx:pt idx="6802">18</cx:pt>
          <cx:pt idx="6803">11</cx:pt>
          <cx:pt idx="6804">11</cx:pt>
          <cx:pt idx="6805">15</cx:pt>
          <cx:pt idx="6806">11</cx:pt>
          <cx:pt idx="6807">14</cx:pt>
          <cx:pt idx="6808">17</cx:pt>
          <cx:pt idx="6809">17</cx:pt>
          <cx:pt idx="6810">7</cx:pt>
          <cx:pt idx="6811">13</cx:pt>
          <cx:pt idx="6812">18</cx:pt>
          <cx:pt idx="6813">18</cx:pt>
          <cx:pt idx="6814">18</cx:pt>
          <cx:pt idx="6815">18</cx:pt>
          <cx:pt idx="6816">19</cx:pt>
          <cx:pt idx="6817">20</cx:pt>
          <cx:pt idx="6818">24</cx:pt>
          <cx:pt idx="6819">25</cx:pt>
          <cx:pt idx="6820">22</cx:pt>
          <cx:pt idx="6821">27</cx:pt>
          <cx:pt idx="6822">19</cx:pt>
          <cx:pt idx="6823">18</cx:pt>
          <cx:pt idx="6824">23</cx:pt>
          <cx:pt idx="6825">27</cx:pt>
          <cx:pt idx="6826">19</cx:pt>
          <cx:pt idx="6827">22</cx:pt>
          <cx:pt idx="6828">24</cx:pt>
          <cx:pt idx="6829">21</cx:pt>
          <cx:pt idx="6830">20</cx:pt>
          <cx:pt idx="6831">18</cx:pt>
          <cx:pt idx="6832">20</cx:pt>
          <cx:pt idx="6833">20</cx:pt>
          <cx:pt idx="6834">18</cx:pt>
          <cx:pt idx="6835">16</cx:pt>
          <cx:pt idx="6836">17</cx:pt>
          <cx:pt idx="6837">17</cx:pt>
          <cx:pt idx="6838">17</cx:pt>
          <cx:pt idx="6839">18</cx:pt>
          <cx:pt idx="6840">19</cx:pt>
          <cx:pt idx="6841">19</cx:pt>
          <cx:pt idx="6842">28</cx:pt>
          <cx:pt idx="6843">20</cx:pt>
          <cx:pt idx="6844">21</cx:pt>
          <cx:pt idx="6845">19</cx:pt>
          <cx:pt idx="6846">19</cx:pt>
          <cx:pt idx="6847">19</cx:pt>
          <cx:pt idx="6848">18</cx:pt>
          <cx:pt idx="6849">18</cx:pt>
          <cx:pt idx="6850">18</cx:pt>
          <cx:pt idx="6851">18</cx:pt>
          <cx:pt idx="6852">16</cx:pt>
          <cx:pt idx="6853">16</cx:pt>
          <cx:pt idx="6854">16</cx:pt>
          <cx:pt idx="6855">15</cx:pt>
          <cx:pt idx="6856">13</cx:pt>
          <cx:pt idx="6857">13</cx:pt>
          <cx:pt idx="6858">14</cx:pt>
          <cx:pt idx="6859">21</cx:pt>
          <cx:pt idx="6860">18</cx:pt>
          <cx:pt idx="6861">18</cx:pt>
          <cx:pt idx="6862">18</cx:pt>
          <cx:pt idx="6863">21</cx:pt>
          <cx:pt idx="6864">19</cx:pt>
          <cx:pt idx="6865">21</cx:pt>
          <cx:pt idx="6866">18</cx:pt>
          <cx:pt idx="6867">19</cx:pt>
          <cx:pt idx="6868">18</cx:pt>
          <cx:pt idx="6869">21</cx:pt>
          <cx:pt idx="6870">21</cx:pt>
          <cx:pt idx="6871">24</cx:pt>
          <cx:pt idx="6872">19</cx:pt>
          <cx:pt idx="6873">24</cx:pt>
          <cx:pt idx="6874">27</cx:pt>
          <cx:pt idx="6875">24</cx:pt>
          <cx:pt idx="6876">27</cx:pt>
          <cx:pt idx="6877">17</cx:pt>
          <cx:pt idx="6878">18</cx:pt>
          <cx:pt idx="6879">17</cx:pt>
          <cx:pt idx="6880">20</cx:pt>
          <cx:pt idx="6881">22</cx:pt>
          <cx:pt idx="6882">22</cx:pt>
          <cx:pt idx="6883">24</cx:pt>
          <cx:pt idx="6884">18</cx:pt>
          <cx:pt idx="6885">18</cx:pt>
          <cx:pt idx="6886">27</cx:pt>
          <cx:pt idx="6887">22</cx:pt>
          <cx:pt idx="6888">31</cx:pt>
          <cx:pt idx="6889">30</cx:pt>
          <cx:pt idx="6890">25</cx:pt>
          <cx:pt idx="6891">25</cx:pt>
          <cx:pt idx="6892">28</cx:pt>
          <cx:pt idx="6893">15</cx:pt>
          <cx:pt idx="6894">16</cx:pt>
          <cx:pt idx="6895">26</cx:pt>
          <cx:pt idx="6896">26</cx:pt>
          <cx:pt idx="6897">28</cx:pt>
          <cx:pt idx="6898">21</cx:pt>
          <cx:pt idx="6899">18</cx:pt>
          <cx:pt idx="6900">18</cx:pt>
          <cx:pt idx="6901">22</cx:pt>
          <cx:pt idx="6902">22</cx:pt>
          <cx:pt idx="6903">24</cx:pt>
          <cx:pt idx="6904">22</cx:pt>
          <cx:pt idx="6905">19</cx:pt>
          <cx:pt idx="6906">23</cx:pt>
          <cx:pt idx="6907">20</cx:pt>
          <cx:pt idx="6908">17</cx:pt>
          <cx:pt idx="6909">18</cx:pt>
          <cx:pt idx="6910">18</cx:pt>
          <cx:pt idx="6911">17</cx:pt>
          <cx:pt idx="6912">22</cx:pt>
          <cx:pt idx="6913">19</cx:pt>
          <cx:pt idx="6914">22</cx:pt>
          <cx:pt idx="6915">19</cx:pt>
          <cx:pt idx="6916">18</cx:pt>
          <cx:pt idx="6917">19</cx:pt>
          <cx:pt idx="6918">18</cx:pt>
          <cx:pt idx="6919">18</cx:pt>
          <cx:pt idx="6920">19</cx:pt>
          <cx:pt idx="6921">18</cx:pt>
          <cx:pt idx="6922">18</cx:pt>
          <cx:pt idx="6923">19</cx:pt>
          <cx:pt idx="6924">18</cx:pt>
          <cx:pt idx="6925">14</cx:pt>
          <cx:pt idx="6926">16</cx:pt>
          <cx:pt idx="6927">14</cx:pt>
          <cx:pt idx="6928">24</cx:pt>
          <cx:pt idx="6929">21</cx:pt>
          <cx:pt idx="6930">26</cx:pt>
          <cx:pt idx="6931">22</cx:pt>
          <cx:pt idx="6932">24</cx:pt>
          <cx:pt idx="6933">28</cx:pt>
          <cx:pt idx="6934">28</cx:pt>
          <cx:pt idx="6935">24</cx:pt>
          <cx:pt idx="6936">28</cx:pt>
          <cx:pt idx="6937">24</cx:pt>
          <cx:pt idx="6938">27</cx:pt>
          <cx:pt idx="6939">24</cx:pt>
          <cx:pt idx="6940">21</cx:pt>
          <cx:pt idx="6941">22</cx:pt>
          <cx:pt idx="6942">20</cx:pt>
          <cx:pt idx="6943">21</cx:pt>
          <cx:pt idx="6944">18</cx:pt>
          <cx:pt idx="6945">19</cx:pt>
          <cx:pt idx="6946">20</cx:pt>
          <cx:pt idx="6947">17</cx:pt>
          <cx:pt idx="6948">20</cx:pt>
          <cx:pt idx="6949">21</cx:pt>
          <cx:pt idx="6950">18</cx:pt>
          <cx:pt idx="6951">14</cx:pt>
          <cx:pt idx="6952">17</cx:pt>
          <cx:pt idx="6953">15</cx:pt>
          <cx:pt idx="6954">11</cx:pt>
          <cx:pt idx="6955">13</cx:pt>
          <cx:pt idx="6956">17</cx:pt>
          <cx:pt idx="6957">18</cx:pt>
          <cx:pt idx="6958">17</cx:pt>
          <cx:pt idx="6959">18</cx:pt>
          <cx:pt idx="6960">18</cx:pt>
          <cx:pt idx="6961">25</cx:pt>
          <cx:pt idx="6962">23</cx:pt>
          <cx:pt idx="6963">20</cx:pt>
          <cx:pt idx="6964">26</cx:pt>
          <cx:pt idx="6965">24</cx:pt>
          <cx:pt idx="6966">24</cx:pt>
          <cx:pt idx="6967">20</cx:pt>
          <cx:pt idx="6968">21</cx:pt>
          <cx:pt idx="6969">20</cx:pt>
          <cx:pt idx="6970">22</cx:pt>
          <cx:pt idx="6971">21</cx:pt>
          <cx:pt idx="6972">20</cx:pt>
          <cx:pt idx="6973">21</cx:pt>
          <cx:pt idx="6974">20</cx:pt>
          <cx:pt idx="6975">18</cx:pt>
          <cx:pt idx="6976">20</cx:pt>
          <cx:pt idx="6977">25</cx:pt>
          <cx:pt idx="6978">25</cx:pt>
          <cx:pt idx="6979">26</cx:pt>
          <cx:pt idx="6980">27</cx:pt>
          <cx:pt idx="6981">25</cx:pt>
          <cx:pt idx="6982">25</cx:pt>
          <cx:pt idx="6983">26</cx:pt>
          <cx:pt idx="6984">27</cx:pt>
          <cx:pt idx="6985">20</cx:pt>
          <cx:pt idx="6986">20</cx:pt>
          <cx:pt idx="6987">20</cx:pt>
          <cx:pt idx="6988">20</cx:pt>
          <cx:pt idx="6989">18</cx:pt>
          <cx:pt idx="6990">19</cx:pt>
          <cx:pt idx="6991">18</cx:pt>
          <cx:pt idx="6992">19</cx:pt>
          <cx:pt idx="6993">18</cx:pt>
          <cx:pt idx="6994">18</cx:pt>
          <cx:pt idx="6995">18</cx:pt>
          <cx:pt idx="6996">18</cx:pt>
          <cx:pt idx="6997">18</cx:pt>
          <cx:pt idx="6998">20</cx:pt>
          <cx:pt idx="6999">23</cx:pt>
          <cx:pt idx="7000">22</cx:pt>
          <cx:pt idx="7001">27</cx:pt>
          <cx:pt idx="7002">22</cx:pt>
          <cx:pt idx="7003">31</cx:pt>
          <cx:pt idx="7004">30</cx:pt>
          <cx:pt idx="7005">25</cx:pt>
          <cx:pt idx="7006">21</cx:pt>
          <cx:pt idx="7007">23</cx:pt>
          <cx:pt idx="7008">21</cx:pt>
          <cx:pt idx="7009">25</cx:pt>
          <cx:pt idx="7010">28</cx:pt>
          <cx:pt idx="7011">18</cx:pt>
          <cx:pt idx="7012">15</cx:pt>
          <cx:pt idx="7013">12</cx:pt>
          <cx:pt idx="7014">24</cx:pt>
          <cx:pt idx="7015">25</cx:pt>
          <cx:pt idx="7016">24</cx:pt>
          <cx:pt idx="7017">22</cx:pt>
          <cx:pt idx="7018">25</cx:pt>
          <cx:pt idx="7019">23</cx:pt>
          <cx:pt idx="7020">22</cx:pt>
          <cx:pt idx="7021">25</cx:pt>
          <cx:pt idx="7022">20</cx:pt>
          <cx:pt idx="7023">23</cx:pt>
          <cx:pt idx="7024">22</cx:pt>
          <cx:pt idx="7025">25</cx:pt>
          <cx:pt idx="7026">21</cx:pt>
          <cx:pt idx="7027">23</cx:pt>
          <cx:pt idx="7028">19</cx:pt>
          <cx:pt idx="7029">18</cx:pt>
          <cx:pt idx="7030">21</cx:pt>
          <cx:pt idx="7031">18</cx:pt>
          <cx:pt idx="7032">24</cx:pt>
          <cx:pt idx="7033">20</cx:pt>
          <cx:pt idx="7034">21</cx:pt>
          <cx:pt idx="7035">21</cx:pt>
          <cx:pt idx="7036">22</cx:pt>
          <cx:pt idx="7037">21</cx:pt>
          <cx:pt idx="7038">20</cx:pt>
          <cx:pt idx="7039">20</cx:pt>
          <cx:pt idx="7040">24</cx:pt>
          <cx:pt idx="7041">18</cx:pt>
          <cx:pt idx="7042">25</cx:pt>
          <cx:pt idx="7043">19</cx:pt>
          <cx:pt idx="7044">20</cx:pt>
          <cx:pt idx="7045">18</cx:pt>
          <cx:pt idx="7046">17</cx:pt>
          <cx:pt idx="7047">18</cx:pt>
          <cx:pt idx="7048">18</cx:pt>
          <cx:pt idx="7049">17</cx:pt>
          <cx:pt idx="7050">18</cx:pt>
          <cx:pt idx="7051">34</cx:pt>
          <cx:pt idx="7052">39</cx:pt>
          <cx:pt idx="7053">20</cx:pt>
          <cx:pt idx="7054">25</cx:pt>
          <cx:pt idx="7055">24</cx:pt>
          <cx:pt idx="7056">21</cx:pt>
          <cx:pt idx="7057">26</cx:pt>
          <cx:pt idx="7058">24</cx:pt>
          <cx:pt idx="7059">21</cx:pt>
          <cx:pt idx="7060">20</cx:pt>
          <cx:pt idx="7061">26</cx:pt>
          <cx:pt idx="7062">29</cx:pt>
          <cx:pt idx="7063">30</cx:pt>
          <cx:pt idx="7064">24</cx:pt>
          <cx:pt idx="7065">18</cx:pt>
          <cx:pt idx="7066">20</cx:pt>
          <cx:pt idx="7067">25</cx:pt>
          <cx:pt idx="7068">22</cx:pt>
          <cx:pt idx="7069">27</cx:pt>
          <cx:pt idx="7070">20</cx:pt>
          <cx:pt idx="7071">24</cx:pt>
          <cx:pt idx="7072">21</cx:pt>
          <cx:pt idx="7073">25</cx:pt>
          <cx:pt idx="7074">25</cx:pt>
          <cx:pt idx="7075">27</cx:pt>
          <cx:pt idx="7076">28</cx:pt>
          <cx:pt idx="7077">33</cx:pt>
          <cx:pt idx="7078">34</cx:pt>
          <cx:pt idx="7079">18</cx:pt>
          <cx:pt idx="7080">20</cx:pt>
          <cx:pt idx="7081">19</cx:pt>
          <cx:pt idx="7082">18</cx:pt>
          <cx:pt idx="7083">17</cx:pt>
          <cx:pt idx="7084">19</cx:pt>
          <cx:pt idx="7085">21</cx:pt>
          <cx:pt idx="7086">16</cx:pt>
          <cx:pt idx="7087">16</cx:pt>
          <cx:pt idx="7088">19</cx:pt>
          <cx:pt idx="7089">20</cx:pt>
          <cx:pt idx="7090">23</cx:pt>
          <cx:pt idx="7091">9</cx:pt>
          <cx:pt idx="7092">9</cx:pt>
          <cx:pt idx="7093">9</cx:pt>
          <cx:pt idx="7094">9</cx:pt>
          <cx:pt idx="7095">9</cx:pt>
          <cx:pt idx="7096">13</cx:pt>
          <cx:pt idx="7097">18</cx:pt>
          <cx:pt idx="7098">18</cx:pt>
          <cx:pt idx="7099">19</cx:pt>
          <cx:pt idx="7100">21</cx:pt>
          <cx:pt idx="7101">21</cx:pt>
          <cx:pt idx="7102">21</cx:pt>
          <cx:pt idx="7103">21</cx:pt>
          <cx:pt idx="7104">19</cx:pt>
          <cx:pt idx="7105">18</cx:pt>
          <cx:pt idx="7106">21</cx:pt>
          <cx:pt idx="7107">21</cx:pt>
          <cx:pt idx="7108">19</cx:pt>
          <cx:pt idx="7109">21</cx:pt>
          <cx:pt idx="7110">18</cx:pt>
          <cx:pt idx="7111">19</cx:pt>
          <cx:pt idx="7112">18</cx:pt>
          <cx:pt idx="7113">19</cx:pt>
          <cx:pt idx="7114">22</cx:pt>
          <cx:pt idx="7115">25</cx:pt>
          <cx:pt idx="7116">24</cx:pt>
          <cx:pt idx="7117">33</cx:pt>
          <cx:pt idx="7118">28</cx:pt>
          <cx:pt idx="7119">20</cx:pt>
          <cx:pt idx="7120">23</cx:pt>
          <cx:pt idx="7121">25</cx:pt>
          <cx:pt idx="7122">21</cx:pt>
          <cx:pt idx="7123">23</cx:pt>
          <cx:pt idx="7124">21</cx:pt>
          <cx:pt idx="7125">20</cx:pt>
          <cx:pt idx="7126">20</cx:pt>
          <cx:pt idx="7127">23</cx:pt>
          <cx:pt idx="7128">24</cx:pt>
          <cx:pt idx="7129">21</cx:pt>
          <cx:pt idx="7130">23</cx:pt>
          <cx:pt idx="7131">21</cx:pt>
          <cx:pt idx="7132">20</cx:pt>
          <cx:pt idx="7133">24</cx:pt>
          <cx:pt idx="7134">21</cx:pt>
          <cx:pt idx="7135">25</cx:pt>
          <cx:pt idx="7136">19</cx:pt>
          <cx:pt idx="7137">23</cx:pt>
          <cx:pt idx="7138">19</cx:pt>
          <cx:pt idx="7139">25</cx:pt>
          <cx:pt idx="7140">34</cx:pt>
          <cx:pt idx="7141">39</cx:pt>
          <cx:pt idx="7142">34</cx:pt>
          <cx:pt idx="7143">25</cx:pt>
          <cx:pt idx="7144">25</cx:pt>
          <cx:pt idx="7145">20</cx:pt>
          <cx:pt idx="7146">18</cx:pt>
          <cx:pt idx="7147">16</cx:pt>
          <cx:pt idx="7148">15</cx:pt>
          <cx:pt idx="7149">19</cx:pt>
          <cx:pt idx="7150">16</cx:pt>
          <cx:pt idx="7151">12</cx:pt>
          <cx:pt idx="7152">14</cx:pt>
          <cx:pt idx="7153">21</cx:pt>
          <cx:pt idx="7154">24</cx:pt>
          <cx:pt idx="7155">25</cx:pt>
          <cx:pt idx="7156">19</cx:pt>
          <cx:pt idx="7157">25</cx:pt>
          <cx:pt idx="7158">19</cx:pt>
          <cx:pt idx="7159">24</cx:pt>
          <cx:pt idx="7160">19</cx:pt>
          <cx:pt idx="7161">25</cx:pt>
          <cx:pt idx="7162">19</cx:pt>
          <cx:pt idx="7163">22</cx:pt>
          <cx:pt idx="7164">25</cx:pt>
          <cx:pt idx="7165">25</cx:pt>
          <cx:pt idx="7166">22</cx:pt>
          <cx:pt idx="7167">25</cx:pt>
          <cx:pt idx="7168">25</cx:pt>
          <cx:pt idx="7169">25</cx:pt>
          <cx:pt idx="7170">26</cx:pt>
          <cx:pt idx="7171">28</cx:pt>
          <cx:pt idx="7172">24</cx:pt>
          <cx:pt idx="7173">23</cx:pt>
          <cx:pt idx="7174">22</cx:pt>
          <cx:pt idx="7175">25</cx:pt>
          <cx:pt idx="7176">23</cx:pt>
          <cx:pt idx="7177">29</cx:pt>
          <cx:pt idx="7178">24</cx:pt>
          <cx:pt idx="7179">25</cx:pt>
          <cx:pt idx="7180">28</cx:pt>
          <cx:pt idx="7181">18</cx:pt>
          <cx:pt idx="7182">12</cx:pt>
          <cx:pt idx="7183">24</cx:pt>
          <cx:pt idx="7184">22</cx:pt>
          <cx:pt idx="7185">25</cx:pt>
          <cx:pt idx="7186">23</cx:pt>
          <cx:pt idx="7187">18</cx:pt>
          <cx:pt idx="7188">18</cx:pt>
          <cx:pt idx="7189">18</cx:pt>
          <cx:pt idx="7190">18</cx:pt>
          <cx:pt idx="7191">26</cx:pt>
          <cx:pt idx="7192">29</cx:pt>
          <cx:pt idx="7193">29</cx:pt>
          <cx:pt idx="7194">33</cx:pt>
          <cx:pt idx="7195">22</cx:pt>
          <cx:pt idx="7196">25</cx:pt>
          <cx:pt idx="7197">20</cx:pt>
          <cx:pt idx="7198">22</cx:pt>
          <cx:pt idx="7199">20</cx:pt>
          <cx:pt idx="7200">20</cx:pt>
          <cx:pt idx="7201">20</cx:pt>
          <cx:pt idx="7202">19</cx:pt>
          <cx:pt idx="7203">22</cx:pt>
          <cx:pt idx="7204">17</cx:pt>
          <cx:pt idx="7205">15</cx:pt>
          <cx:pt idx="7206">20</cx:pt>
          <cx:pt idx="7207">16</cx:pt>
          <cx:pt idx="7208">20</cx:pt>
          <cx:pt idx="7209">20</cx:pt>
          <cx:pt idx="7210">20</cx:pt>
          <cx:pt idx="7211">20</cx:pt>
          <cx:pt idx="7212">18</cx:pt>
          <cx:pt idx="7213">19</cx:pt>
          <cx:pt idx="7214">18</cx:pt>
          <cx:pt idx="7215">19</cx:pt>
          <cx:pt idx="7216">20</cx:pt>
          <cx:pt idx="7217">23</cx:pt>
          <cx:pt idx="7218">24</cx:pt>
          <cx:pt idx="7219">23</cx:pt>
          <cx:pt idx="7220">24</cx:pt>
          <cx:pt idx="7221">23</cx:pt>
          <cx:pt idx="7222">25</cx:pt>
          <cx:pt idx="7223">22</cx:pt>
          <cx:pt idx="7224">23</cx:pt>
          <cx:pt idx="7225">25</cx:pt>
          <cx:pt idx="7226">22</cx:pt>
          <cx:pt idx="7227">18</cx:pt>
          <cx:pt idx="7228">19</cx:pt>
          <cx:pt idx="7229">17</cx:pt>
          <cx:pt idx="7230">18</cx:pt>
          <cx:pt idx="7231">19</cx:pt>
          <cx:pt idx="7232">22</cx:pt>
          <cx:pt idx="7233">14</cx:pt>
          <cx:pt idx="7234">15</cx:pt>
          <cx:pt idx="7235">16</cx:pt>
          <cx:pt idx="7236">16</cx:pt>
          <cx:pt idx="7237">19</cx:pt>
          <cx:pt idx="7238">21</cx:pt>
          <cx:pt idx="7239">19</cx:pt>
          <cx:pt idx="7240">22</cx:pt>
          <cx:pt idx="7241">18</cx:pt>
          <cx:pt idx="7242">20</cx:pt>
          <cx:pt idx="7243">16</cx:pt>
          <cx:pt idx="7244">20</cx:pt>
          <cx:pt idx="7245">21</cx:pt>
          <cx:pt idx="7246">18</cx:pt>
          <cx:pt idx="7247">20</cx:pt>
          <cx:pt idx="7248">20</cx:pt>
          <cx:pt idx="7249">22</cx:pt>
          <cx:pt idx="7250">26</cx:pt>
          <cx:pt idx="7251">24</cx:pt>
          <cx:pt idx="7252">24</cx:pt>
          <cx:pt idx="7253">25</cx:pt>
          <cx:pt idx="7254">18</cx:pt>
          <cx:pt idx="7255">19</cx:pt>
          <cx:pt idx="7256">17</cx:pt>
          <cx:pt idx="7257">18</cx:pt>
          <cx:pt idx="7258">18</cx:pt>
          <cx:pt idx="7259">21</cx:pt>
          <cx:pt idx="7260">9</cx:pt>
          <cx:pt idx="7261">9</cx:pt>
          <cx:pt idx="7262">9</cx:pt>
          <cx:pt idx="7263">18</cx:pt>
          <cx:pt idx="7264">19</cx:pt>
          <cx:pt idx="7265">18</cx:pt>
          <cx:pt idx="7266">19</cx:pt>
          <cx:pt idx="7267">18</cx:pt>
          <cx:pt idx="7268">18</cx:pt>
          <cx:pt idx="7269">19</cx:pt>
          <cx:pt idx="7270">18</cx:pt>
          <cx:pt idx="7271">18</cx:pt>
          <cx:pt idx="7272">22</cx:pt>
          <cx:pt idx="7273">18</cx:pt>
          <cx:pt idx="7274">22</cx:pt>
          <cx:pt idx="7275">20</cx:pt>
          <cx:pt idx="7276">18</cx:pt>
          <cx:pt idx="7277">22</cx:pt>
          <cx:pt idx="7278">18</cx:pt>
          <cx:pt idx="7279">18</cx:pt>
          <cx:pt idx="7280">18</cx:pt>
          <cx:pt idx="7281">18</cx:pt>
          <cx:pt idx="7282">18</cx:pt>
          <cx:pt idx="7283">18</cx:pt>
          <cx:pt idx="7284">18</cx:pt>
          <cx:pt idx="7285">18</cx:pt>
          <cx:pt idx="7286">15</cx:pt>
          <cx:pt idx="7287">16</cx:pt>
          <cx:pt idx="7288">16</cx:pt>
          <cx:pt idx="7289">15</cx:pt>
          <cx:pt idx="7290">16</cx:pt>
          <cx:pt idx="7291">15</cx:pt>
          <cx:pt idx="7292">16</cx:pt>
          <cx:pt idx="7293">16</cx:pt>
          <cx:pt idx="7294">15</cx:pt>
          <cx:pt idx="7295">16</cx:pt>
          <cx:pt idx="7296">13</cx:pt>
          <cx:pt idx="7297">13</cx:pt>
          <cx:pt idx="7298">18</cx:pt>
          <cx:pt idx="7299">12</cx:pt>
          <cx:pt idx="7300">23</cx:pt>
          <cx:pt idx="7301">20</cx:pt>
          <cx:pt idx="7302">20</cx:pt>
          <cx:pt idx="7303">21</cx:pt>
          <cx:pt idx="7304">21</cx:pt>
          <cx:pt idx="7305">24</cx:pt>
          <cx:pt idx="7306">19</cx:pt>
          <cx:pt idx="7307">21</cx:pt>
          <cx:pt idx="7308">20</cx:pt>
          <cx:pt idx="7309">20</cx:pt>
          <cx:pt idx="7310">20</cx:pt>
          <cx:pt idx="7311">18</cx:pt>
          <cx:pt idx="7312">20</cx:pt>
          <cx:pt idx="7313">21</cx:pt>
          <cx:pt idx="7314">20</cx:pt>
          <cx:pt idx="7315">20</cx:pt>
          <cx:pt idx="7316">25</cx:pt>
          <cx:pt idx="7317">26</cx:pt>
          <cx:pt idx="7318">25</cx:pt>
          <cx:pt idx="7319">26</cx:pt>
          <cx:pt idx="7320">24</cx:pt>
          <cx:pt idx="7321">23</cx:pt>
          <cx:pt idx="7322">20</cx:pt>
          <cx:pt idx="7323">16</cx:pt>
          <cx:pt idx="7324">18</cx:pt>
          <cx:pt idx="7325">18</cx:pt>
          <cx:pt idx="7326">18</cx:pt>
          <cx:pt idx="7327">18</cx:pt>
          <cx:pt idx="7328">18</cx:pt>
          <cx:pt idx="7329">19</cx:pt>
          <cx:pt idx="7330">17</cx:pt>
          <cx:pt idx="7331">20</cx:pt>
          <cx:pt idx="7332">18</cx:pt>
          <cx:pt idx="7333">17</cx:pt>
          <cx:pt idx="7334">18</cx:pt>
          <cx:pt idx="7335">24</cx:pt>
          <cx:pt idx="7336">20</cx:pt>
          <cx:pt idx="7337">25</cx:pt>
          <cx:pt idx="7338">20</cx:pt>
          <cx:pt idx="7339">14</cx:pt>
          <cx:pt idx="7340">17</cx:pt>
          <cx:pt idx="7341">13</cx:pt>
          <cx:pt idx="7342">13</cx:pt>
          <cx:pt idx="7343">15</cx:pt>
          <cx:pt idx="7344">13</cx:pt>
          <cx:pt idx="7345">17</cx:pt>
          <cx:pt idx="7346">15</cx:pt>
          <cx:pt idx="7347">15</cx:pt>
          <cx:pt idx="7348">19</cx:pt>
          <cx:pt idx="7349">17</cx:pt>
          <cx:pt idx="7350">14</cx:pt>
          <cx:pt idx="7351">17</cx:pt>
          <cx:pt idx="7352">18</cx:pt>
          <cx:pt idx="7353">15</cx:pt>
          <cx:pt idx="7354">14</cx:pt>
          <cx:pt idx="7355">15</cx:pt>
          <cx:pt idx="7356">12</cx:pt>
          <cx:pt idx="7357">17</cx:pt>
          <cx:pt idx="7358">15</cx:pt>
          <cx:pt idx="7359">15</cx:pt>
          <cx:pt idx="7360">19</cx:pt>
          <cx:pt idx="7361">15</cx:pt>
          <cx:pt idx="7362">14</cx:pt>
          <cx:pt idx="7363">16</cx:pt>
          <cx:pt idx="7364">18</cx:pt>
          <cx:pt idx="7365">15</cx:pt>
          <cx:pt idx="7366">13</cx:pt>
          <cx:pt idx="7367">20</cx:pt>
          <cx:pt idx="7368">18</cx:pt>
          <cx:pt idx="7369">18</cx:pt>
          <cx:pt idx="7370">18</cx:pt>
          <cx:pt idx="7371">19</cx:pt>
          <cx:pt idx="7372">18</cx:pt>
          <cx:pt idx="7373">18</cx:pt>
          <cx:pt idx="7374">20</cx:pt>
          <cx:pt idx="7375">18</cx:pt>
          <cx:pt idx="7376">15</cx:pt>
          <cx:pt idx="7377">18</cx:pt>
          <cx:pt idx="7378">25</cx:pt>
          <cx:pt idx="7379">20</cx:pt>
          <cx:pt idx="7380">26</cx:pt>
          <cx:pt idx="7381">20</cx:pt>
          <cx:pt idx="7382">20</cx:pt>
          <cx:pt idx="7383">20</cx:pt>
          <cx:pt idx="7384">25</cx:pt>
          <cx:pt idx="7385">20</cx:pt>
          <cx:pt idx="7386">26</cx:pt>
          <cx:pt idx="7387">20</cx:pt>
          <cx:pt idx="7388">23</cx:pt>
          <cx:pt idx="7389">20</cx:pt>
          <cx:pt idx="7390">21</cx:pt>
          <cx:pt idx="7391">23</cx:pt>
          <cx:pt idx="7392">21</cx:pt>
          <cx:pt idx="7393">24</cx:pt>
          <cx:pt idx="7394">20</cx:pt>
          <cx:pt idx="7395">25</cx:pt>
          <cx:pt idx="7396">20</cx:pt>
          <cx:pt idx="7397">18</cx:pt>
          <cx:pt idx="7398">18</cx:pt>
          <cx:pt idx="7399">18</cx:pt>
          <cx:pt idx="7400">18</cx:pt>
          <cx:pt idx="7401">17</cx:pt>
          <cx:pt idx="7402">14</cx:pt>
          <cx:pt idx="7403">14</cx:pt>
          <cx:pt idx="7404">16</cx:pt>
          <cx:pt idx="7405">15</cx:pt>
          <cx:pt idx="7406">18</cx:pt>
          <cx:pt idx="7407">15</cx:pt>
          <cx:pt idx="7408">12</cx:pt>
          <cx:pt idx="7409">17</cx:pt>
          <cx:pt idx="7410">15</cx:pt>
          <cx:pt idx="7411">15</cx:pt>
          <cx:pt idx="7412">19</cx:pt>
          <cx:pt idx="7413">16</cx:pt>
          <cx:pt idx="7414">14</cx:pt>
          <cx:pt idx="7415">19</cx:pt>
          <cx:pt idx="7416">12</cx:pt>
          <cx:pt idx="7417">13</cx:pt>
          <cx:pt idx="7418">17</cx:pt>
          <cx:pt idx="7419">15</cx:pt>
          <cx:pt idx="7420">12</cx:pt>
          <cx:pt idx="7421">16</cx:pt>
          <cx:pt idx="7422">14</cx:pt>
          <cx:pt idx="7423">13</cx:pt>
          <cx:pt idx="7424">17</cx:pt>
          <cx:pt idx="7425">15</cx:pt>
          <cx:pt idx="7426">12</cx:pt>
          <cx:pt idx="7427">16</cx:pt>
          <cx:pt idx="7428">16</cx:pt>
          <cx:pt idx="7429">14</cx:pt>
          <cx:pt idx="7430">13</cx:pt>
          <cx:pt idx="7431">15</cx:pt>
          <cx:pt idx="7432">12</cx:pt>
          <cx:pt idx="7433">16</cx:pt>
          <cx:pt idx="7434">14</cx:pt>
          <cx:pt idx="7435">14</cx:pt>
          <cx:pt idx="7436">17</cx:pt>
          <cx:pt idx="7437">15</cx:pt>
          <cx:pt idx="7438">12</cx:pt>
          <cx:pt idx="7439">16</cx:pt>
          <cx:pt idx="7440">16</cx:pt>
          <cx:pt idx="7441">13</cx:pt>
          <cx:pt idx="7442">13</cx:pt>
          <cx:pt idx="7443">14</cx:pt>
          <cx:pt idx="7444">17</cx:pt>
          <cx:pt idx="7445">18</cx:pt>
          <cx:pt idx="7446">19</cx:pt>
          <cx:pt idx="7447">17</cx:pt>
          <cx:pt idx="7448">17</cx:pt>
          <cx:pt idx="7449">18</cx:pt>
          <cx:pt idx="7450">17</cx:pt>
          <cx:pt idx="7451">21</cx:pt>
          <cx:pt idx="7452">18</cx:pt>
          <cx:pt idx="7453">22</cx:pt>
          <cx:pt idx="7454">19</cx:pt>
          <cx:pt idx="7455">17</cx:pt>
          <cx:pt idx="7456">17</cx:pt>
          <cx:pt idx="7457">18</cx:pt>
          <cx:pt idx="7458">34</cx:pt>
          <cx:pt idx="7459">41</cx:pt>
          <cx:pt idx="7460">12</cx:pt>
          <cx:pt idx="7461">16</cx:pt>
          <cx:pt idx="7462">12</cx:pt>
          <cx:pt idx="7463">12</cx:pt>
          <cx:pt idx="7464">34</cx:pt>
          <cx:pt idx="7465">18</cx:pt>
          <cx:pt idx="7466">18</cx:pt>
          <cx:pt idx="7467">18</cx:pt>
          <cx:pt idx="7468">22</cx:pt>
          <cx:pt idx="7469">21</cx:pt>
          <cx:pt idx="7470">24</cx:pt>
          <cx:pt idx="7471">21</cx:pt>
          <cx:pt idx="7472">18</cx:pt>
          <cx:pt idx="7473">22</cx:pt>
          <cx:pt idx="7474">21</cx:pt>
          <cx:pt idx="7475">23</cx:pt>
          <cx:pt idx="7476">19</cx:pt>
          <cx:pt idx="7477">23</cx:pt>
          <cx:pt idx="7478">19</cx:pt>
          <cx:pt idx="7479">22</cx:pt>
          <cx:pt idx="7480">25</cx:pt>
          <cx:pt idx="7481">21</cx:pt>
          <cx:pt idx="7482">21</cx:pt>
          <cx:pt idx="7483">24</cx:pt>
          <cx:pt idx="7484">19</cx:pt>
          <cx:pt idx="7485">19</cx:pt>
          <cx:pt idx="7486">17</cx:pt>
          <cx:pt idx="7487">18</cx:pt>
          <cx:pt idx="7488">17</cx:pt>
          <cx:pt idx="7489">17</cx:pt>
          <cx:pt idx="7490">19</cx:pt>
          <cx:pt idx="7491">17</cx:pt>
          <cx:pt idx="7492">16</cx:pt>
          <cx:pt idx="7493">29</cx:pt>
          <cx:pt idx="7494">34</cx:pt>
          <cx:pt idx="7495">32</cx:pt>
          <cx:pt idx="7496">34</cx:pt>
          <cx:pt idx="7497">23</cx:pt>
          <cx:pt idx="7498">19</cx:pt>
          <cx:pt idx="7499">22</cx:pt>
          <cx:pt idx="7500">12</cx:pt>
          <cx:pt idx="7501">11</cx:pt>
          <cx:pt idx="7502">13</cx:pt>
          <cx:pt idx="7503">24</cx:pt>
          <cx:pt idx="7504">23</cx:pt>
          <cx:pt idx="7505">25</cx:pt>
          <cx:pt idx="7506">11</cx:pt>
          <cx:pt idx="7507">10</cx:pt>
          <cx:pt idx="7508">11</cx:pt>
          <cx:pt idx="7509">10</cx:pt>
          <cx:pt idx="7510">15</cx:pt>
          <cx:pt idx="7511">12</cx:pt>
          <cx:pt idx="7512">13</cx:pt>
          <cx:pt idx="7513">11</cx:pt>
          <cx:pt idx="7514">14</cx:pt>
          <cx:pt idx="7515">15</cx:pt>
          <cx:pt idx="7516">13</cx:pt>
          <cx:pt idx="7517">14</cx:pt>
          <cx:pt idx="7518">14</cx:pt>
          <cx:pt idx="7519">12</cx:pt>
          <cx:pt idx="7520">13</cx:pt>
          <cx:pt idx="7521">10</cx:pt>
          <cx:pt idx="7522">13</cx:pt>
          <cx:pt idx="7523">14</cx:pt>
          <cx:pt idx="7524">13</cx:pt>
          <cx:pt idx="7525">13</cx:pt>
          <cx:pt idx="7526">12</cx:pt>
          <cx:pt idx="7527">11</cx:pt>
          <cx:pt idx="7528">13</cx:pt>
          <cx:pt idx="7529">12</cx:pt>
          <cx:pt idx="7530">10</cx:pt>
          <cx:pt idx="7531">13</cx:pt>
          <cx:pt idx="7532">17</cx:pt>
          <cx:pt idx="7533">20</cx:pt>
          <cx:pt idx="7534">18</cx:pt>
          <cx:pt idx="7535">18</cx:pt>
          <cx:pt idx="7536">21</cx:pt>
          <cx:pt idx="7537">18</cx:pt>
          <cx:pt idx="7538">26</cx:pt>
          <cx:pt idx="7539">30</cx:pt>
          <cx:pt idx="7540">28</cx:pt>
          <cx:pt idx="7541">23</cx:pt>
          <cx:pt idx="7542">20</cx:pt>
          <cx:pt idx="7543">22</cx:pt>
          <cx:pt idx="7544">19</cx:pt>
          <cx:pt idx="7545">25</cx:pt>
          <cx:pt idx="7546">28</cx:pt>
          <cx:pt idx="7547">23</cx:pt>
          <cx:pt idx="7548">20</cx:pt>
          <cx:pt idx="7549">15</cx:pt>
          <cx:pt idx="7550">12</cx:pt>
          <cx:pt idx="7551">14</cx:pt>
          <cx:pt idx="7552">11</cx:pt>
          <cx:pt idx="7553">15</cx:pt>
          <cx:pt idx="7554">13</cx:pt>
          <cx:pt idx="7555">14</cx:pt>
          <cx:pt idx="7556">14</cx:pt>
          <cx:pt idx="7557">13</cx:pt>
          <cx:pt idx="7558">11</cx:pt>
          <cx:pt idx="7559">14</cx:pt>
          <cx:pt idx="7560">10</cx:pt>
          <cx:pt idx="7561">14</cx:pt>
          <cx:pt idx="7562">12</cx:pt>
          <cx:pt idx="7563">11</cx:pt>
          <cx:pt idx="7564">13</cx:pt>
          <cx:pt idx="7565">14</cx:pt>
          <cx:pt idx="7566">13</cx:pt>
          <cx:pt idx="7567">11</cx:pt>
          <cx:pt idx="7568">14</cx:pt>
          <cx:pt idx="7569">13</cx:pt>
          <cx:pt idx="7570">20</cx:pt>
          <cx:pt idx="7571">15</cx:pt>
          <cx:pt idx="7572">14</cx:pt>
          <cx:pt idx="7573">22</cx:pt>
          <cx:pt idx="7574">17</cx:pt>
          <cx:pt idx="7575">14</cx:pt>
          <cx:pt idx="7576">15</cx:pt>
          <cx:pt idx="7577">18</cx:pt>
          <cx:pt idx="7578">22</cx:pt>
          <cx:pt idx="7579">21</cx:pt>
          <cx:pt idx="7580">24</cx:pt>
          <cx:pt idx="7581">21</cx:pt>
          <cx:pt idx="7582">14</cx:pt>
          <cx:pt idx="7583">17</cx:pt>
          <cx:pt idx="7584">12</cx:pt>
          <cx:pt idx="7585">22</cx:pt>
          <cx:pt idx="7586">19</cx:pt>
          <cx:pt idx="7587">23</cx:pt>
          <cx:pt idx="7588">19</cx:pt>
          <cx:pt idx="7589">22</cx:pt>
          <cx:pt idx="7590">25</cx:pt>
          <cx:pt idx="7591">21</cx:pt>
          <cx:pt idx="7592">21</cx:pt>
          <cx:pt idx="7593">24</cx:pt>
          <cx:pt idx="7594">24</cx:pt>
          <cx:pt idx="7595">26</cx:pt>
          <cx:pt idx="7596">16</cx:pt>
          <cx:pt idx="7597">17</cx:pt>
          <cx:pt idx="7598">16</cx:pt>
          <cx:pt idx="7599">16</cx:pt>
          <cx:pt idx="7600">15</cx:pt>
          <cx:pt idx="7601">22</cx:pt>
          <cx:pt idx="7602">19</cx:pt>
          <cx:pt idx="7603">23</cx:pt>
          <cx:pt idx="7604">20</cx:pt>
          <cx:pt idx="7605">23</cx:pt>
          <cx:pt idx="7606">19</cx:pt>
          <cx:pt idx="7607">22</cx:pt>
          <cx:pt idx="7608">25</cx:pt>
          <cx:pt idx="7609">21</cx:pt>
          <cx:pt idx="7610">24</cx:pt>
          <cx:pt idx="7611">23</cx:pt>
          <cx:pt idx="7612">19</cx:pt>
          <cx:pt idx="7613">22</cx:pt>
          <cx:pt idx="7614">25</cx:pt>
          <cx:pt idx="7615">24</cx:pt>
          <cx:pt idx="7616">23</cx:pt>
          <cx:pt idx="7617">19</cx:pt>
          <cx:pt idx="7618">22</cx:pt>
          <cx:pt idx="7619">19</cx:pt>
          <cx:pt idx="7620">24</cx:pt>
          <cx:pt idx="7621">21</cx:pt>
          <cx:pt idx="7622">13</cx:pt>
          <cx:pt idx="7623">12</cx:pt>
          <cx:pt idx="7624">10</cx:pt>
          <cx:pt idx="7625">12</cx:pt>
          <cx:pt idx="7626">12</cx:pt>
          <cx:pt idx="7627">10</cx:pt>
          <cx:pt idx="7628">11</cx:pt>
          <cx:pt idx="7629">10</cx:pt>
          <cx:pt idx="7630">11</cx:pt>
          <cx:pt idx="7631">10</cx:pt>
          <cx:pt idx="7632">21</cx:pt>
          <cx:pt idx="7633">24</cx:pt>
          <cx:pt idx="7634">21</cx:pt>
          <cx:pt idx="7635">24</cx:pt>
          <cx:pt idx="7636">22</cx:pt>
          <cx:pt idx="7637">19</cx:pt>
          <cx:pt idx="7638">25</cx:pt>
          <cx:pt idx="7639">23</cx:pt>
          <cx:pt idx="7640">28</cx:pt>
          <cx:pt idx="7641">23</cx:pt>
          <cx:pt idx="7642">16</cx:pt>
          <cx:pt idx="7643">19</cx:pt>
          <cx:pt idx="7644">14</cx:pt>
          <cx:pt idx="7645">14</cx:pt>
          <cx:pt idx="7646">14</cx:pt>
          <cx:pt idx="7647">13</cx:pt>
          <cx:pt idx="7648">11</cx:pt>
          <cx:pt idx="7649">17</cx:pt>
          <cx:pt idx="7650">18</cx:pt>
          <cx:pt idx="7651">17</cx:pt>
          <cx:pt idx="7652">17</cx:pt>
          <cx:pt idx="7653">13</cx:pt>
          <cx:pt idx="7654">12</cx:pt>
          <cx:pt idx="7655">11</cx:pt>
          <cx:pt idx="7656">14</cx:pt>
          <cx:pt idx="7657">14</cx:pt>
          <cx:pt idx="7658">12</cx:pt>
          <cx:pt idx="7659">15</cx:pt>
          <cx:pt idx="7660">14</cx:pt>
          <cx:pt idx="7661">13</cx:pt>
          <cx:pt idx="7662">17</cx:pt>
          <cx:pt idx="7663">17</cx:pt>
          <cx:pt idx="7664">18</cx:pt>
          <cx:pt idx="7665">16</cx:pt>
          <cx:pt idx="7666">17</cx:pt>
          <cx:pt idx="7667">20</cx:pt>
          <cx:pt idx="7668">20</cx:pt>
          <cx:pt idx="7669">13</cx:pt>
          <cx:pt idx="7670">11</cx:pt>
          <cx:pt idx="7671">14</cx:pt>
          <cx:pt idx="7672">13</cx:pt>
          <cx:pt idx="7673">14</cx:pt>
          <cx:pt idx="7674">11</cx:pt>
          <cx:pt idx="7675">14</cx:pt>
          <cx:pt idx="7676">13</cx:pt>
          <cx:pt idx="7677">15</cx:pt>
          <cx:pt idx="7678">14</cx:pt>
          <cx:pt idx="7679">11</cx:pt>
          <cx:pt idx="7680">13</cx:pt>
          <cx:pt idx="7681">25</cx:pt>
          <cx:pt idx="7682">32</cx:pt>
          <cx:pt idx="7683">27</cx:pt>
          <cx:pt idx="7684">25</cx:pt>
          <cx:pt idx="7685">24</cx:pt>
          <cx:pt idx="7686">27</cx:pt>
          <cx:pt idx="7687">14</cx:pt>
          <cx:pt idx="7688">13</cx:pt>
          <cx:pt idx="7689">11</cx:pt>
          <cx:pt idx="7690">14</cx:pt>
          <cx:pt idx="7691">15</cx:pt>
          <cx:pt idx="7692">13</cx:pt>
          <cx:pt idx="7693">15</cx:pt>
          <cx:pt idx="7694">15</cx:pt>
          <cx:pt idx="7695">14</cx:pt>
          <cx:pt idx="7696">13</cx:pt>
          <cx:pt idx="7697">12</cx:pt>
          <cx:pt idx="7698">11</cx:pt>
          <cx:pt idx="7699">14</cx:pt>
          <cx:pt idx="7700">15</cx:pt>
          <cx:pt idx="7701">13</cx:pt>
          <cx:pt idx="7702">15</cx:pt>
          <cx:pt idx="7703">15</cx:pt>
          <cx:pt idx="7704">13</cx:pt>
          <cx:pt idx="7705">14</cx:pt>
          <cx:pt idx="7706">11</cx:pt>
          <cx:pt idx="7707">14</cx:pt>
          <cx:pt idx="7708">15</cx:pt>
          <cx:pt idx="7709">13</cx:pt>
          <cx:pt idx="7710">15</cx:pt>
          <cx:pt idx="7711">15</cx:pt>
          <cx:pt idx="7712">14</cx:pt>
          <cx:pt idx="7713">11</cx:pt>
          <cx:pt idx="7714">14</cx:pt>
          <cx:pt idx="7715">14</cx:pt>
          <cx:pt idx="7716">13</cx:pt>
          <cx:pt idx="7717">27</cx:pt>
          <cx:pt idx="7718">34</cx:pt>
          <cx:pt idx="7719">35</cx:pt>
          <cx:pt idx="7720">24</cx:pt>
          <cx:pt idx="7721">25</cx:pt>
          <cx:pt idx="7722">18</cx:pt>
          <cx:pt idx="7723">14</cx:pt>
          <cx:pt idx="7724">18</cx:pt>
          <cx:pt idx="7725">21</cx:pt>
          <cx:pt idx="7726">18</cx:pt>
          <cx:pt idx="7727">22</cx:pt>
          <cx:pt idx="7728">18</cx:pt>
          <cx:pt idx="7729">22</cx:pt>
          <cx:pt idx="7730">21</cx:pt>
          <cx:pt idx="7731">24</cx:pt>
          <cx:pt idx="7732">17</cx:pt>
          <cx:pt idx="7733">19</cx:pt>
          <cx:pt idx="7734">17</cx:pt>
          <cx:pt idx="7735">22</cx:pt>
          <cx:pt idx="7736">18</cx:pt>
          <cx:pt idx="7737">16</cx:pt>
          <cx:pt idx="7738">16</cx:pt>
          <cx:pt idx="7739">20</cx:pt>
          <cx:pt idx="7740">17</cx:pt>
          <cx:pt idx="7741">21</cx:pt>
          <cx:pt idx="7742">21</cx:pt>
          <cx:pt idx="7743">20</cx:pt>
          <cx:pt idx="7744">19</cx:pt>
          <cx:pt idx="7745">21</cx:pt>
          <cx:pt idx="7746">20</cx:pt>
          <cx:pt idx="7747">19</cx:pt>
          <cx:pt idx="7748">18</cx:pt>
          <cx:pt idx="7749">21</cx:pt>
          <cx:pt idx="7750">24</cx:pt>
          <cx:pt idx="7751">21</cx:pt>
          <cx:pt idx="7752">19</cx:pt>
          <cx:pt idx="7753">17</cx:pt>
          <cx:pt idx="7754">20</cx:pt>
          <cx:pt idx="7755">18</cx:pt>
          <cx:pt idx="7756">18</cx:pt>
          <cx:pt idx="7757">47</cx:pt>
          <cx:pt idx="7758">34</cx:pt>
          <cx:pt idx="7759">41</cx:pt>
          <cx:pt idx="7760">23</cx:pt>
          <cx:pt idx="7761">26</cx:pt>
          <cx:pt idx="7762">28</cx:pt>
          <cx:pt idx="7763">33</cx:pt>
          <cx:pt idx="7764">25</cx:pt>
          <cx:pt idx="7765">23</cx:pt>
          <cx:pt idx="7766">25</cx:pt>
          <cx:pt idx="7767">15</cx:pt>
          <cx:pt idx="7768">12</cx:pt>
          <cx:pt idx="7769">17</cx:pt>
          <cx:pt idx="7770">15</cx:pt>
          <cx:pt idx="7771">15</cx:pt>
          <cx:pt idx="7772">19</cx:pt>
          <cx:pt idx="7773">15</cx:pt>
          <cx:pt idx="7774">14</cx:pt>
          <cx:pt idx="7775">16</cx:pt>
          <cx:pt idx="7776">18</cx:pt>
          <cx:pt idx="7777">15</cx:pt>
          <cx:pt idx="7778">13</cx:pt>
          <cx:pt idx="7779">17</cx:pt>
          <cx:pt idx="7780">14</cx:pt>
          <cx:pt idx="7781">14</cx:pt>
          <cx:pt idx="7782">16</cx:pt>
          <cx:pt idx="7783">15</cx:pt>
          <cx:pt idx="7784">18</cx:pt>
          <cx:pt idx="7785">15</cx:pt>
          <cx:pt idx="7786">12</cx:pt>
          <cx:pt idx="7787">17</cx:pt>
          <cx:pt idx="7788">15</cx:pt>
          <cx:pt idx="7789">15</cx:pt>
          <cx:pt idx="7790">19</cx:pt>
          <cx:pt idx="7791">16</cx:pt>
          <cx:pt idx="7792">14</cx:pt>
          <cx:pt idx="7793">19</cx:pt>
          <cx:pt idx="7794">12</cx:pt>
          <cx:pt idx="7795">13</cx:pt>
          <cx:pt idx="7796">17</cx:pt>
          <cx:pt idx="7797">14</cx:pt>
          <cx:pt idx="7798">17</cx:pt>
          <cx:pt idx="7799">13</cx:pt>
          <cx:pt idx="7800">13</cx:pt>
          <cx:pt idx="7801">15</cx:pt>
          <cx:pt idx="7802">12</cx:pt>
          <cx:pt idx="7803">16</cx:pt>
          <cx:pt idx="7804">14</cx:pt>
          <cx:pt idx="7805">14</cx:pt>
          <cx:pt idx="7806">17</cx:pt>
          <cx:pt idx="7807">15</cx:pt>
          <cx:pt idx="7808">12</cx:pt>
          <cx:pt idx="7809">16</cx:pt>
          <cx:pt idx="7810">16</cx:pt>
          <cx:pt idx="7811">13</cx:pt>
          <cx:pt idx="7812">13</cx:pt>
          <cx:pt idx="7813">14</cx:pt>
          <cx:pt idx="7814">17</cx:pt>
          <cx:pt idx="7815">18</cx:pt>
          <cx:pt idx="7816">19</cx:pt>
          <cx:pt idx="7817">17</cx:pt>
          <cx:pt idx="7818">17</cx:pt>
          <cx:pt idx="7819">18</cx:pt>
          <cx:pt idx="7820">21</cx:pt>
          <cx:pt idx="7821">18</cx:pt>
          <cx:pt idx="7822">22</cx:pt>
          <cx:pt idx="7823">19</cx:pt>
          <cx:pt idx="7824">17</cx:pt>
          <cx:pt idx="7825">17</cx:pt>
          <cx:pt idx="7826">18</cx:pt>
          <cx:pt idx="7827">19</cx:pt>
          <cx:pt idx="7828">17</cx:pt>
          <cx:pt idx="7829">20</cx:pt>
          <cx:pt idx="7830">18</cx:pt>
          <cx:pt idx="7831">17</cx:pt>
          <cx:pt idx="7832">18</cx:pt>
          <cx:pt idx="7833">15</cx:pt>
          <cx:pt idx="7834">13</cx:pt>
          <cx:pt idx="7835">17</cx:pt>
          <cx:pt idx="7836">15</cx:pt>
          <cx:pt idx="7837">15</cx:pt>
          <cx:pt idx="7838">19</cx:pt>
          <cx:pt idx="7839">17</cx:pt>
          <cx:pt idx="7840">14</cx:pt>
          <cx:pt idx="7841">17</cx:pt>
          <cx:pt idx="7842">18</cx:pt>
          <cx:pt idx="7843">15</cx:pt>
          <cx:pt idx="7844">14</cx:pt>
          <cx:pt idx="7845">15</cx:pt>
          <cx:pt idx="7846">12</cx:pt>
          <cx:pt idx="7847">16</cx:pt>
          <cx:pt idx="7848">14</cx:pt>
          <cx:pt idx="7849">13</cx:pt>
          <cx:pt idx="7850">17</cx:pt>
          <cx:pt idx="7851">15</cx:pt>
          <cx:pt idx="7852">12</cx:pt>
          <cx:pt idx="7853">16</cx:pt>
          <cx:pt idx="7854">16</cx:pt>
          <cx:pt idx="7855">14</cx:pt>
          <cx:pt idx="7856">13</cx:pt>
          <cx:pt idx="7857">12</cx:pt>
          <cx:pt idx="7858">16</cx:pt>
          <cx:pt idx="7859">12</cx:pt>
          <cx:pt idx="7860">12</cx:pt>
          <cx:pt idx="7861">23</cx:pt>
          <cx:pt idx="7862">22</cx:pt>
          <cx:pt idx="7863">24</cx:pt>
          <cx:pt idx="7864">26</cx:pt>
          <cx:pt idx="7865">31</cx:pt>
          <cx:pt idx="7866">29</cx:pt>
          <cx:pt idx="7867">26</cx:pt>
          <cx:pt idx="7868">28</cx:pt>
          <cx:pt idx="7869">32</cx:pt>
          <cx:pt idx="7870">26</cx:pt>
          <cx:pt idx="7871">44</cx:pt>
          <cx:pt idx="7872">41</cx:pt>
          <cx:pt idx="7873">26</cx:pt>
          <cx:pt idx="7874">29</cx:pt>
          <cx:pt idx="7875">23</cx:pt>
          <cx:pt idx="7876">23</cx:pt>
          <cx:pt idx="7877">20</cx:pt>
          <cx:pt idx="7878">20</cx:pt>
          <cx:pt idx="7879">22</cx:pt>
          <cx:pt idx="7880">21</cx:pt>
          <cx:pt idx="7881">26</cx:pt>
          <cx:pt idx="7882">26</cx:pt>
          <cx:pt idx="7883">28</cx:pt>
          <cx:pt idx="7884">20</cx:pt>
          <cx:pt idx="7885">18</cx:pt>
          <cx:pt idx="7886">21</cx:pt>
          <cx:pt idx="7887">18</cx:pt>
          <cx:pt idx="7888">17</cx:pt>
          <cx:pt idx="7889">16</cx:pt>
          <cx:pt idx="7890">28</cx:pt>
          <cx:pt idx="7891">33</cx:pt>
          <cx:pt idx="7892">31</cx:pt>
          <cx:pt idx="7893">26</cx:pt>
          <cx:pt idx="7894">24</cx:pt>
          <cx:pt idx="7895">20</cx:pt>
          <cx:pt idx="7896">20</cx:pt>
          <cx:pt idx="7897">21</cx:pt>
          <cx:pt idx="7898">20</cx:pt>
          <cx:pt idx="7899">19</cx:pt>
          <cx:pt idx="7900">20</cx:pt>
          <cx:pt idx="7901">19</cx:pt>
          <cx:pt idx="7902">17</cx:pt>
          <cx:pt idx="7903">16</cx:pt>
          <cx:pt idx="7904">15</cx:pt>
          <cx:pt idx="7905">15</cx:pt>
          <cx:pt idx="7906">15</cx:pt>
          <cx:pt idx="7907">18</cx:pt>
          <cx:pt idx="7908">13</cx:pt>
          <cx:pt idx="7909">13</cx:pt>
          <cx:pt idx="7910">13</cx:pt>
          <cx:pt idx="7911">13</cx:pt>
          <cx:pt idx="7912">18</cx:pt>
          <cx:pt idx="7913">16</cx:pt>
          <cx:pt idx="7914">20</cx:pt>
          <cx:pt idx="7915">19</cx:pt>
          <cx:pt idx="7916">17</cx:pt>
          <cx:pt idx="7917">18</cx:pt>
          <cx:pt idx="7918">16</cx:pt>
          <cx:pt idx="7919">19</cx:pt>
          <cx:pt idx="7920">19</cx:pt>
          <cx:pt idx="7921">17</cx:pt>
          <cx:pt idx="7922">18</cx:pt>
          <cx:pt idx="7923">16</cx:pt>
          <cx:pt idx="7924">21</cx:pt>
          <cx:pt idx="7925">20</cx:pt>
          <cx:pt idx="7926">20</cx:pt>
          <cx:pt idx="7927">19</cx:pt>
          <cx:pt idx="7928">17</cx:pt>
          <cx:pt idx="7929">18</cx:pt>
          <cx:pt idx="7930">15</cx:pt>
          <cx:pt idx="7931">20</cx:pt>
          <cx:pt idx="7932">19</cx:pt>
          <cx:pt idx="7933">19</cx:pt>
          <cx:pt idx="7934">19</cx:pt>
          <cx:pt idx="7935">17</cx:pt>
          <cx:pt idx="7936">11</cx:pt>
          <cx:pt idx="7937">16</cx:pt>
          <cx:pt idx="7938">14</cx:pt>
          <cx:pt idx="7939">17</cx:pt>
          <cx:pt idx="7940">16</cx:pt>
          <cx:pt idx="7941">16</cx:pt>
          <cx:pt idx="7942">11</cx:pt>
          <cx:pt idx="7943">7</cx:pt>
          <cx:pt idx="7944">12</cx:pt>
          <cx:pt idx="7945">18</cx:pt>
          <cx:pt idx="7946">18</cx:pt>
          <cx:pt idx="7947">18</cx:pt>
          <cx:pt idx="7948">17</cx:pt>
          <cx:pt idx="7949">19</cx:pt>
          <cx:pt idx="7950">19</cx:pt>
          <cx:pt idx="7951">15</cx:pt>
          <cx:pt idx="7952">14</cx:pt>
          <cx:pt idx="7953">14</cx:pt>
          <cx:pt idx="7954">14</cx:pt>
          <cx:pt idx="7955">15</cx:pt>
          <cx:pt idx="7956">15</cx:pt>
          <cx:pt idx="7957">14</cx:pt>
          <cx:pt idx="7958">15</cx:pt>
          <cx:pt idx="7959">15</cx:pt>
          <cx:pt idx="7960">15</cx:pt>
          <cx:pt idx="7961">20</cx:pt>
          <cx:pt idx="7962">24</cx:pt>
          <cx:pt idx="7963">25</cx:pt>
          <cx:pt idx="7964">22</cx:pt>
          <cx:pt idx="7965">27</cx:pt>
          <cx:pt idx="7966">19</cx:pt>
          <cx:pt idx="7967">18</cx:pt>
          <cx:pt idx="7968">23</cx:pt>
          <cx:pt idx="7969">27</cx:pt>
          <cx:pt idx="7970">22</cx:pt>
          <cx:pt idx="7971">19</cx:pt>
          <cx:pt idx="7972">24</cx:pt>
          <cx:pt idx="7973">21</cx:pt>
          <cx:pt idx="7974">20</cx:pt>
          <cx:pt idx="7975">20</cx:pt>
          <cx:pt idx="7976">20</cx:pt>
          <cx:pt idx="7977">17</cx:pt>
          <cx:pt idx="7978">19</cx:pt>
          <cx:pt idx="7979">17</cx:pt>
          <cx:pt idx="7980">17</cx:pt>
          <cx:pt idx="7981">19</cx:pt>
          <cx:pt idx="7982">18</cx:pt>
          <cx:pt idx="7983">18</cx:pt>
          <cx:pt idx="7984">16</cx:pt>
          <cx:pt idx="7985">17</cx:pt>
          <cx:pt idx="7986">18</cx:pt>
          <cx:pt idx="7987">17</cx:pt>
          <cx:pt idx="7988">27</cx:pt>
          <cx:pt idx="7989">19</cx:pt>
          <cx:pt idx="7990">20</cx:pt>
          <cx:pt idx="7991">19</cx:pt>
          <cx:pt idx="7992">18</cx:pt>
          <cx:pt idx="7993">18</cx:pt>
          <cx:pt idx="7994">16</cx:pt>
          <cx:pt idx="7995">16</cx:pt>
          <cx:pt idx="7996">15</cx:pt>
          <cx:pt idx="7997">17</cx:pt>
          <cx:pt idx="7998">15</cx:pt>
          <cx:pt idx="7999">13</cx:pt>
          <cx:pt idx="8000">13</cx:pt>
          <cx:pt idx="8001">14</cx:pt>
          <cx:pt idx="8002">20</cx:pt>
          <cx:pt idx="8003">17</cx:pt>
          <cx:pt idx="8004">18</cx:pt>
          <cx:pt idx="8005">18</cx:pt>
          <cx:pt idx="8006">18</cx:pt>
          <cx:pt idx="8007">21</cx:pt>
          <cx:pt idx="8008">20</cx:pt>
          <cx:pt idx="8009">21</cx:pt>
          <cx:pt idx="8010">20</cx:pt>
          <cx:pt idx="8011">19</cx:pt>
          <cx:pt idx="8012">18</cx:pt>
          <cx:pt idx="8013">21</cx:pt>
          <cx:pt idx="8014">24</cx:pt>
          <cx:pt idx="8015">21</cx:pt>
          <cx:pt idx="8016">19</cx:pt>
          <cx:pt idx="8017">24</cx:pt>
          <cx:pt idx="8018">27</cx:pt>
          <cx:pt idx="8019">24</cx:pt>
          <cx:pt idx="8020">27</cx:pt>
          <cx:pt idx="8021">17</cx:pt>
          <cx:pt idx="8022">18</cx:pt>
          <cx:pt idx="8023">17</cx:pt>
          <cx:pt idx="8024">19</cx:pt>
          <cx:pt idx="8025">22</cx:pt>
          <cx:pt idx="8026">21</cx:pt>
          <cx:pt idx="8027">23</cx:pt>
          <cx:pt idx="8028">25</cx:pt>
          <cx:pt idx="8029">30</cx:pt>
          <cx:pt idx="8030">28</cx:pt>
          <cx:pt idx="8031">23</cx:pt>
          <cx:pt idx="8032">25</cx:pt>
          <cx:pt idx="8033">28</cx:pt>
          <cx:pt idx="8034">16</cx:pt>
          <cx:pt idx="8035">16</cx:pt>
          <cx:pt idx="8036">15</cx:pt>
          <cx:pt idx="8037">26</cx:pt>
          <cx:pt idx="8038">26</cx:pt>
          <cx:pt idx="8039">28</cx:pt>
          <cx:pt idx="8040">18</cx:pt>
          <cx:pt idx="8041">18</cx:pt>
          <cx:pt idx="8042">20</cx:pt>
          <cx:pt idx="8043">19</cx:pt>
          <cx:pt idx="8044">18</cx:pt>
          <cx:pt idx="8045">18</cx:pt>
          <cx:pt idx="8046">22</cx:pt>
          <cx:pt idx="8047">19</cx:pt>
          <cx:pt idx="8048">23</cx:pt>
          <cx:pt idx="8049">20</cx:pt>
          <cx:pt idx="8050">16</cx:pt>
          <cx:pt idx="8051">17</cx:pt>
          <cx:pt idx="8052">19</cx:pt>
          <cx:pt idx="8053">17</cx:pt>
          <cx:pt idx="8054">20</cx:pt>
          <cx:pt idx="8055">20</cx:pt>
          <cx:pt idx="8056">19</cx:pt>
          <cx:pt idx="8057">18</cx:pt>
          <cx:pt idx="8058">18</cx:pt>
          <cx:pt idx="8059">18</cx:pt>
          <cx:pt idx="8060">19</cx:pt>
          <cx:pt idx="8061">18</cx:pt>
          <cx:pt idx="8062">19</cx:pt>
          <cx:pt idx="8063">20</cx:pt>
          <cx:pt idx="8064">15</cx:pt>
          <cx:pt idx="8065">15</cx:pt>
          <cx:pt idx="8066">14</cx:pt>
          <cx:pt idx="8067">16</cx:pt>
          <cx:pt idx="8068">15</cx:pt>
          <cx:pt idx="8069">23</cx:pt>
          <cx:pt idx="8070">21</cx:pt>
          <cx:pt idx="8071">26</cx:pt>
          <cx:pt idx="8072">22</cx:pt>
          <cx:pt idx="8073">25</cx:pt>
          <cx:pt idx="8074">28</cx:pt>
          <cx:pt idx="8075">27</cx:pt>
          <cx:pt idx="8076">25</cx:pt>
          <cx:pt idx="8077">27</cx:pt>
          <cx:pt idx="8078">25</cx:pt>
          <cx:pt idx="8079">27</cx:pt>
          <cx:pt idx="8080">21</cx:pt>
          <cx:pt idx="8081">24</cx:pt>
          <cx:pt idx="8082">21</cx:pt>
          <cx:pt idx="8083">22</cx:pt>
          <cx:pt idx="8084">20</cx:pt>
          <cx:pt idx="8085">17</cx:pt>
          <cx:pt idx="8086">20</cx:pt>
          <cx:pt idx="8087">21</cx:pt>
          <cx:pt idx="8088">18</cx:pt>
          <cx:pt idx="8089">14</cx:pt>
          <cx:pt idx="8090">17</cx:pt>
          <cx:pt idx="8091">15</cx:pt>
          <cx:pt idx="8092">11</cx:pt>
          <cx:pt idx="8093">13</cx:pt>
          <cx:pt idx="8094">18</cx:pt>
          <cx:pt idx="8095">24</cx:pt>
          <cx:pt idx="8096">23</cx:pt>
          <cx:pt idx="8097">20</cx:pt>
          <cx:pt idx="8098">25</cx:pt>
          <cx:pt idx="8099">24</cx:pt>
          <cx:pt idx="8100">23</cx:pt>
          <cx:pt idx="8101">20</cx:pt>
          <cx:pt idx="8102">21</cx:pt>
          <cx:pt idx="8103">21</cx:pt>
          <cx:pt idx="8104">24</cx:pt>
          <cx:pt idx="8105">21</cx:pt>
          <cx:pt idx="8106">20</cx:pt>
          <cx:pt idx="8107">21</cx:pt>
          <cx:pt idx="8108">20</cx:pt>
          <cx:pt idx="8109">20</cx:pt>
          <cx:pt idx="8110">20</cx:pt>
          <cx:pt idx="8111">19</cx:pt>
          <cx:pt idx="8112">20</cx:pt>
          <cx:pt idx="8113">19</cx:pt>
          <cx:pt idx="8114">19</cx:pt>
          <cx:pt idx="8115">20</cx:pt>
          <cx:pt idx="8116">20</cx:pt>
          <cx:pt idx="8117">20</cx:pt>
          <cx:pt idx="8118">20</cx:pt>
          <cx:pt idx="8119">18</cx:pt>
          <cx:pt idx="8120">18</cx:pt>
          <cx:pt idx="8121">18</cx:pt>
          <cx:pt idx="8122">19</cx:pt>
          <cx:pt idx="8123">18</cx:pt>
          <cx:pt idx="8124">18</cx:pt>
          <cx:pt idx="8125">18</cx:pt>
          <cx:pt idx="8126">18</cx:pt>
          <cx:pt idx="8127">18</cx:pt>
          <cx:pt idx="8128">23</cx:pt>
          <cx:pt idx="8129">19</cx:pt>
          <cx:pt idx="8130">22</cx:pt>
          <cx:pt idx="8131">19</cx:pt>
          <cx:pt idx="8132">21</cx:pt>
          <cx:pt idx="8133">24</cx:pt>
          <cx:pt idx="8134">23</cx:pt>
          <cx:pt idx="8135">19</cx:pt>
          <cx:pt idx="8136">22</cx:pt>
          <cx:pt idx="8137">26</cx:pt>
          <cx:pt idx="8138">30</cx:pt>
          <cx:pt idx="8139">28</cx:pt>
          <cx:pt idx="8140">23</cx:pt>
          <cx:pt idx="8141">20</cx:pt>
          <cx:pt idx="8142">22</cx:pt>
          <cx:pt idx="8143">19</cx:pt>
          <cx:pt idx="8144">25</cx:pt>
          <cx:pt idx="8145">28</cx:pt>
          <cx:pt idx="8146">23</cx:pt>
          <cx:pt idx="8147">14</cx:pt>
          <cx:pt idx="8148">17</cx:pt>
          <cx:pt idx="8149">12</cx:pt>
          <cx:pt idx="8150">24</cx:pt>
          <cx:pt idx="8151">26</cx:pt>
          <cx:pt idx="8152">24</cx:pt>
          <cx:pt idx="8153">23</cx:pt>
          <cx:pt idx="8154">25</cx:pt>
          <cx:pt idx="8155">23</cx:pt>
          <cx:pt idx="8156">19</cx:pt>
          <cx:pt idx="8157">22</cx:pt>
          <cx:pt idx="8158">25</cx:pt>
          <cx:pt idx="8159">21</cx:pt>
          <cx:pt idx="8160">24</cx:pt>
          <cx:pt idx="8161">23</cx:pt>
          <cx:pt idx="8162">19</cx:pt>
          <cx:pt idx="8163">22</cx:pt>
          <cx:pt idx="8164">25</cx:pt>
          <cx:pt idx="8165">24</cx:pt>
          <cx:pt idx="8166">20</cx:pt>
          <cx:pt idx="8167">17</cx:pt>
          <cx:pt idx="8168">18</cx:pt>
          <cx:pt idx="8169">18</cx:pt>
          <cx:pt idx="8170">21</cx:pt>
          <cx:pt idx="8171">18</cx:pt>
          <cx:pt idx="8172">18</cx:pt>
          <cx:pt idx="8173">23</cx:pt>
          <cx:pt idx="8174">20</cx:pt>
          <cx:pt idx="8175">21</cx:pt>
          <cx:pt idx="8176">17</cx:pt>
          <cx:pt idx="8177">24</cx:pt>
          <cx:pt idx="8178">21</cx:pt>
          <cx:pt idx="8179">19</cx:pt>
          <cx:pt idx="8180">20</cx:pt>
          <cx:pt idx="8181">18</cx:pt>
          <cx:pt idx="8182">18</cx:pt>
          <cx:pt idx="8183">18</cx:pt>
          <cx:pt idx="8184">19</cx:pt>
          <cx:pt idx="8185">18</cx:pt>
          <cx:pt idx="8186">18</cx:pt>
          <cx:pt idx="8187">34</cx:pt>
          <cx:pt idx="8188">34</cx:pt>
          <cx:pt idx="8189">41</cx:pt>
          <cx:pt idx="8190">41</cx:pt>
          <cx:pt idx="8191">21</cx:pt>
          <cx:pt idx="8192">24</cx:pt>
          <cx:pt idx="8193">23</cx:pt>
          <cx:pt idx="8194">22</cx:pt>
          <cx:pt idx="8195">25</cx:pt>
          <cx:pt idx="8196">24</cx:pt>
          <cx:pt idx="8197">21</cx:pt>
          <cx:pt idx="8198">20</cx:pt>
          <cx:pt idx="8199">20</cx:pt>
          <cx:pt idx="8200">17</cx:pt>
          <cx:pt idx="8201">26</cx:pt>
          <cx:pt idx="8202">22</cx:pt>
          <cx:pt idx="8203">29</cx:pt>
          <cx:pt idx="8204">30</cx:pt>
          <cx:pt idx="8205">24</cx:pt>
          <cx:pt idx="8206">18</cx:pt>
          <cx:pt idx="8207">23</cx:pt>
          <cx:pt idx="8208">20</cx:pt>
          <cx:pt idx="8209">27</cx:pt>
          <cx:pt idx="8210">22</cx:pt>
          <cx:pt idx="8211">22</cx:pt>
          <cx:pt idx="8212">21</cx:pt>
          <cx:pt idx="8213">24</cx:pt>
          <cx:pt idx="8214">22</cx:pt>
          <cx:pt idx="8215">28</cx:pt>
          <cx:pt idx="8216">33</cx:pt>
          <cx:pt idx="8217">34</cx:pt>
          <cx:pt idx="8218">18</cx:pt>
          <cx:pt idx="8219">19</cx:pt>
          <cx:pt idx="8220">19</cx:pt>
          <cx:pt idx="8221">14</cx:pt>
          <cx:pt idx="8222">18</cx:pt>
          <cx:pt idx="8223">16</cx:pt>
          <cx:pt idx="8224">15</cx:pt>
          <cx:pt idx="8225">15</cx:pt>
          <cx:pt idx="8226">15</cx:pt>
          <cx:pt idx="8227">14</cx:pt>
          <cx:pt idx="8228">18</cx:pt>
          <cx:pt idx="8229">20</cx:pt>
          <cx:pt idx="8230">10</cx:pt>
          <cx:pt idx="8231">10</cx:pt>
          <cx:pt idx="8232">10</cx:pt>
          <cx:pt idx="8233">10</cx:pt>
          <cx:pt idx="8234">10</cx:pt>
          <cx:pt idx="8235">19</cx:pt>
          <cx:pt idx="8236">18</cx:pt>
          <cx:pt idx="8237">22</cx:pt>
          <cx:pt idx="8238">21</cx:pt>
          <cx:pt idx="8239">22</cx:pt>
          <cx:pt idx="8240">19</cx:pt>
          <cx:pt idx="8241">18</cx:pt>
          <cx:pt idx="8242">22</cx:pt>
          <cx:pt idx="8243">22</cx:pt>
          <cx:pt idx="8244">18</cx:pt>
          <cx:pt idx="8245">22</cx:pt>
          <cx:pt idx="8246">16</cx:pt>
          <cx:pt idx="8247">18</cx:pt>
          <cx:pt idx="8248">18</cx:pt>
          <cx:pt idx="8249">22</cx:pt>
          <cx:pt idx="8250">25</cx:pt>
          <cx:pt idx="8251">24</cx:pt>
          <cx:pt idx="8252">30</cx:pt>
          <cx:pt idx="8253">31</cx:pt>
          <cx:pt idx="8254">27</cx:pt>
          <cx:pt idx="8255">21</cx:pt>
          <cx:pt idx="8256">23</cx:pt>
          <cx:pt idx="8257">25</cx:pt>
          <cx:pt idx="8258">21</cx:pt>
          <cx:pt idx="8259">23</cx:pt>
          <cx:pt idx="8260">20</cx:pt>
          <cx:pt idx="8261">21</cx:pt>
          <cx:pt idx="8262">20</cx:pt>
          <cx:pt idx="8263">23</cx:pt>
          <cx:pt idx="8264">24</cx:pt>
          <cx:pt idx="8265">20</cx:pt>
          <cx:pt idx="8266">23</cx:pt>
          <cx:pt idx="8267">20</cx:pt>
          <cx:pt idx="8268">21</cx:pt>
          <cx:pt idx="8269">23</cx:pt>
          <cx:pt idx="8270">21</cx:pt>
          <cx:pt idx="8271">23</cx:pt>
          <cx:pt idx="8272">22</cx:pt>
          <cx:pt idx="8273">19</cx:pt>
          <cx:pt idx="8274">23</cx:pt>
          <cx:pt idx="8275">19</cx:pt>
          <cx:pt idx="8276">23</cx:pt>
          <cx:pt idx="8277">25</cx:pt>
          <cx:pt idx="8278">25</cx:pt>
          <cx:pt idx="8279">23</cx:pt>
          <cx:pt idx="8280">25</cx:pt>
          <cx:pt idx="8281">25</cx:pt>
          <cx:pt idx="8282">23</cx:pt>
          <cx:pt idx="8283">25</cx:pt>
          <cx:pt idx="8284">34</cx:pt>
          <cx:pt idx="8285">28</cx:pt>
          <cx:pt idx="8286">41</cx:pt>
          <cx:pt idx="8287">36</cx:pt>
          <cx:pt idx="8288">36</cx:pt>
          <cx:pt idx="8289">24</cx:pt>
          <cx:pt idx="8290">28</cx:pt>
          <cx:pt idx="8291">19</cx:pt>
          <cx:pt idx="8292">19</cx:pt>
          <cx:pt idx="8293">17</cx:pt>
          <cx:pt idx="8294">15</cx:pt>
          <cx:pt idx="8295">18</cx:pt>
          <cx:pt idx="8296">16</cx:pt>
          <cx:pt idx="8297">10</cx:pt>
          <cx:pt idx="8298">12</cx:pt>
          <cx:pt idx="8299">21</cx:pt>
          <cx:pt idx="8300">21</cx:pt>
          <cx:pt idx="8301">24</cx:pt>
          <cx:pt idx="8302">25</cx:pt>
          <cx:pt idx="8303">19</cx:pt>
          <cx:pt idx="8304">25</cx:pt>
          <cx:pt idx="8305">19</cx:pt>
          <cx:pt idx="8306">24</cx:pt>
          <cx:pt idx="8307">19</cx:pt>
          <cx:pt idx="8308">25</cx:pt>
          <cx:pt idx="8309">19</cx:pt>
          <cx:pt idx="8310">22</cx:pt>
          <cx:pt idx="8311">25</cx:pt>
          <cx:pt idx="8312">25</cx:pt>
          <cx:pt idx="8313">22</cx:pt>
          <cx:pt idx="8314">25</cx:pt>
          <cx:pt idx="8315">25</cx:pt>
          <cx:pt idx="8316">23</cx:pt>
          <cx:pt idx="8317">22</cx:pt>
          <cx:pt idx="8318">25</cx:pt>
          <cx:pt idx="8319">26</cx:pt>
          <cx:pt idx="8320">28</cx:pt>
          <cx:pt idx="8321">25</cx:pt>
          <cx:pt idx="8322">23</cx:pt>
          <cx:pt idx="8323">22</cx:pt>
          <cx:pt idx="8324">25</cx:pt>
          <cx:pt idx="8325">28</cx:pt>
          <cx:pt idx="8326">19</cx:pt>
          <cx:pt idx="8327">12</cx:pt>
          <cx:pt idx="8328">24</cx:pt>
          <cx:pt idx="8329">22</cx:pt>
          <cx:pt idx="8330">23</cx:pt>
          <cx:pt idx="8331">25</cx:pt>
          <cx:pt idx="8332">18</cx:pt>
          <cx:pt idx="8333">18</cx:pt>
          <cx:pt idx="8334">17</cx:pt>
          <cx:pt idx="8335">18</cx:pt>
          <cx:pt idx="8336">26</cx:pt>
          <cx:pt idx="8337">33</cx:pt>
          <cx:pt idx="8338">29</cx:pt>
          <cx:pt idx="8339">21</cx:pt>
          <cx:pt idx="8340">19</cx:pt>
          <cx:pt idx="8341">20</cx:pt>
          <cx:pt idx="8342">21</cx:pt>
          <cx:pt idx="8343">20</cx:pt>
          <cx:pt idx="8344">21</cx:pt>
          <cx:pt idx="8345">19</cx:pt>
          <cx:pt idx="8346">17</cx:pt>
          <cx:pt idx="8347">15</cx:pt>
          <cx:pt idx="8348">18</cx:pt>
          <cx:pt idx="8349">16</cx:pt>
          <cx:pt idx="8350">20</cx:pt>
          <cx:pt idx="8351">20</cx:pt>
          <cx:pt idx="8352">20</cx:pt>
          <cx:pt idx="8353">20</cx:pt>
          <cx:pt idx="8354">18</cx:pt>
          <cx:pt idx="8355">18</cx:pt>
          <cx:pt idx="8356">19</cx:pt>
          <cx:pt idx="8357">20</cx:pt>
          <cx:pt idx="8358">23</cx:pt>
          <cx:pt idx="8359">24</cx:pt>
          <cx:pt idx="8360">23</cx:pt>
          <cx:pt idx="8361">24</cx:pt>
          <cx:pt idx="8362">22</cx:pt>
          <cx:pt idx="8363">34</cx:pt>
          <cx:pt idx="8364">25</cx:pt>
          <cx:pt idx="8365">22</cx:pt>
          <cx:pt idx="8366">22</cx:pt>
          <cx:pt idx="8367">34</cx:pt>
          <cx:pt idx="8368">25</cx:pt>
          <cx:pt idx="8369">22</cx:pt>
          <cx:pt idx="8370">14</cx:pt>
          <cx:pt idx="8371">15</cx:pt>
          <cx:pt idx="8372">17</cx:pt>
          <cx:pt idx="8373">18</cx:pt>
          <cx:pt idx="8374">19</cx:pt>
          <cx:pt idx="8375">20</cx:pt>
          <cx:pt idx="8376">18</cx:pt>
          <cx:pt idx="8377">19</cx:pt>
          <cx:pt idx="8378">20</cx:pt>
          <cx:pt idx="8379">21</cx:pt>
          <cx:pt idx="8380">21</cx:pt>
          <cx:pt idx="8381">18</cx:pt>
          <cx:pt idx="8382">17</cx:pt>
          <cx:pt idx="8383">18</cx:pt>
          <cx:pt idx="8384">17</cx:pt>
          <cx:pt idx="8385">19</cx:pt>
          <cx:pt idx="8386">19</cx:pt>
          <cx:pt idx="8387">21</cx:pt>
          <cx:pt idx="8388">21</cx:pt>
          <cx:pt idx="8389">18</cx:pt>
          <cx:pt idx="8390">19</cx:pt>
          <cx:pt idx="8391">20</cx:pt>
          <cx:pt idx="8392">21</cx:pt>
          <cx:pt idx="8393">18</cx:pt>
          <cx:pt idx="8394">20</cx:pt>
          <cx:pt idx="8395">19</cx:pt>
          <cx:pt idx="8396">19</cx:pt>
          <cx:pt idx="8397">18</cx:pt>
          <cx:pt idx="8398">19</cx:pt>
          <cx:pt idx="8399">20</cx:pt>
          <cx:pt idx="8400">21</cx:pt>
          <cx:pt idx="8401">20</cx:pt>
          <cx:pt idx="8402">18</cx:pt>
          <cx:pt idx="8403">26</cx:pt>
          <cx:pt idx="8404">25</cx:pt>
          <cx:pt idx="8405">22</cx:pt>
          <cx:pt idx="8406">23</cx:pt>
          <cx:pt idx="8407">18</cx:pt>
          <cx:pt idx="8408">19</cx:pt>
          <cx:pt idx="8409">23</cx:pt>
          <cx:pt idx="8410">22</cx:pt>
          <cx:pt idx="8411">22</cx:pt>
          <cx:pt idx="8412">18</cx:pt>
          <cx:pt idx="8413">20</cx:pt>
          <cx:pt idx="8414">18</cx:pt>
          <cx:pt idx="8415">18</cx:pt>
          <cx:pt idx="8416">18</cx:pt>
          <cx:pt idx="8417">18</cx:pt>
          <cx:pt idx="8418">18</cx:pt>
          <cx:pt idx="8419">18</cx:pt>
          <cx:pt idx="8420">19</cx:pt>
          <cx:pt idx="8421">18</cx:pt>
          <cx:pt idx="8422">18</cx:pt>
          <cx:pt idx="8423">14</cx:pt>
          <cx:pt idx="8424">15</cx:pt>
          <cx:pt idx="8425">18</cx:pt>
          <cx:pt idx="8426">18</cx:pt>
          <cx:pt idx="8427">18</cx:pt>
          <cx:pt idx="8428">18</cx:pt>
          <cx:pt idx="8429">18</cx:pt>
          <cx:pt idx="8430">18</cx:pt>
          <cx:pt idx="8431">18</cx:pt>
          <cx:pt idx="8432">18</cx:pt>
          <cx:pt idx="8433">16</cx:pt>
          <cx:pt idx="8434">16</cx:pt>
          <cx:pt idx="8435">16</cx:pt>
          <cx:pt idx="8436">16</cx:pt>
          <cx:pt idx="8437">16</cx:pt>
          <cx:pt idx="8438">13</cx:pt>
          <cx:pt idx="8439">18</cx:pt>
          <cx:pt idx="8440">23</cx:pt>
          <cx:pt idx="8441">20</cx:pt>
          <cx:pt idx="8442">21</cx:pt>
          <cx:pt idx="8443">21</cx:pt>
          <cx:pt idx="8444">19</cx:pt>
          <cx:pt idx="8445">21</cx:pt>
          <cx:pt idx="8446">18</cx:pt>
          <cx:pt idx="8447">19</cx:pt>
          <cx:pt idx="8448">18</cx:pt>
          <cx:pt idx="8449">19</cx:pt>
          <cx:pt idx="8450">19</cx:pt>
          <cx:pt idx="8451">20</cx:pt>
          <cx:pt idx="8452">19</cx:pt>
          <cx:pt idx="8453">19</cx:pt>
          <cx:pt idx="8454">23</cx:pt>
          <cx:pt idx="8455">23</cx:pt>
          <cx:pt idx="8456">20</cx:pt>
          <cx:pt idx="8457">16</cx:pt>
          <cx:pt idx="8458">18</cx:pt>
          <cx:pt idx="8459">15</cx:pt>
          <cx:pt idx="8460">16</cx:pt>
          <cx:pt idx="8461">17</cx:pt>
          <cx:pt idx="8462">17</cx:pt>
          <cx:pt idx="8463">17</cx:pt>
          <cx:pt idx="8464">19</cx:pt>
          <cx:pt idx="8465">17</cx:pt>
          <cx:pt idx="8466">20</cx:pt>
          <cx:pt idx="8467">17</cx:pt>
          <cx:pt idx="8468">17</cx:pt>
          <cx:pt idx="8469">16</cx:pt>
          <cx:pt idx="8470">24</cx:pt>
          <cx:pt idx="8471">20</cx:pt>
          <cx:pt idx="8472">25</cx:pt>
          <cx:pt idx="8473">23</cx:pt>
          <cx:pt idx="8474">20</cx:pt>
          <cx:pt idx="8475">13</cx:pt>
          <cx:pt idx="8476">17</cx:pt>
          <cx:pt idx="8477">12</cx:pt>
          <cx:pt idx="8478">17</cx:pt>
          <cx:pt idx="8479">14</cx:pt>
          <cx:pt idx="8480">9</cx:pt>
          <cx:pt idx="8481">15</cx:pt>
          <cx:pt idx="8482">15</cx:pt>
          <cx:pt idx="8483">18</cx:pt>
          <cx:pt idx="8484">17</cx:pt>
          <cx:pt idx="8485">12</cx:pt>
          <cx:pt idx="8486">18</cx:pt>
          <cx:pt idx="8487">18</cx:pt>
          <cx:pt idx="8488">15</cx:pt>
          <cx:pt idx="8489">14</cx:pt>
          <cx:pt idx="8490">15</cx:pt>
          <cx:pt idx="8491">13</cx:pt>
          <cx:pt idx="8492">15</cx:pt>
          <cx:pt idx="8493">13</cx:pt>
          <cx:pt idx="8494">17</cx:pt>
          <cx:pt idx="8495">15</cx:pt>
          <cx:pt idx="8496">12</cx:pt>
          <cx:pt idx="8497">17</cx:pt>
          <cx:pt idx="8498">18</cx:pt>
          <cx:pt idx="8499">15</cx:pt>
          <cx:pt idx="8500">13</cx:pt>
          <cx:pt idx="8501">19</cx:pt>
          <cx:pt idx="8502">18</cx:pt>
          <cx:pt idx="8503">18</cx:pt>
          <cx:pt idx="8504">17</cx:pt>
          <cx:pt idx="8505">18</cx:pt>
          <cx:pt idx="8506">18</cx:pt>
          <cx:pt idx="8507">18</cx:pt>
          <cx:pt idx="8508">20</cx:pt>
          <cx:pt idx="8509">18</cx:pt>
          <cx:pt idx="8510">15</cx:pt>
          <cx:pt idx="8511">18</cx:pt>
          <cx:pt idx="8512">25</cx:pt>
          <cx:pt idx="8513">20</cx:pt>
          <cx:pt idx="8514">26</cx:pt>
          <cx:pt idx="8515">20</cx:pt>
          <cx:pt idx="8516">24</cx:pt>
          <cx:pt idx="8517">20</cx:pt>
          <cx:pt idx="8518">26</cx:pt>
          <cx:pt idx="8519">20</cx:pt>
          <cx:pt idx="8520">23</cx:pt>
          <cx:pt idx="8521">20</cx:pt>
          <cx:pt idx="8522">24</cx:pt>
          <cx:pt idx="8523">20</cx:pt>
          <cx:pt idx="8524">25</cx:pt>
          <cx:pt idx="8525">20</cx:pt>
          <cx:pt idx="8526">17</cx:pt>
          <cx:pt idx="8527">17</cx:pt>
          <cx:pt idx="8528">18</cx:pt>
          <cx:pt idx="8529">16</cx:pt>
          <cx:pt idx="8530">14</cx:pt>
          <cx:pt idx="8531">13</cx:pt>
          <cx:pt idx="8532">17</cx:pt>
          <cx:pt idx="8533">15</cx:pt>
          <cx:pt idx="8534">14</cx:pt>
          <cx:pt idx="8535">15</cx:pt>
          <cx:pt idx="8536">15</cx:pt>
          <cx:pt idx="8537">18</cx:pt>
          <cx:pt idx="8538">14</cx:pt>
          <cx:pt idx="8539">13</cx:pt>
          <cx:pt idx="8540">15</cx:pt>
          <cx:pt idx="8541">13</cx:pt>
          <cx:pt idx="8542">16</cx:pt>
          <cx:pt idx="8543">14</cx:pt>
          <cx:pt idx="8544">13</cx:pt>
          <cx:pt idx="8545">16</cx:pt>
          <cx:pt idx="8546">15</cx:pt>
          <cx:pt idx="8547">12</cx:pt>
          <cx:pt idx="8548">16</cx:pt>
          <cx:pt idx="8549">16</cx:pt>
          <cx:pt idx="8550">14</cx:pt>
          <cx:pt idx="8551">13</cx:pt>
          <cx:pt idx="8552">14</cx:pt>
          <cx:pt idx="8553">12</cx:pt>
          <cx:pt idx="8554">16</cx:pt>
          <cx:pt idx="8555">14</cx:pt>
          <cx:pt idx="8556">13</cx:pt>
          <cx:pt idx="8557">16</cx:pt>
          <cx:pt idx="8558">15</cx:pt>
          <cx:pt idx="8559">12</cx:pt>
          <cx:pt idx="8560">16</cx:pt>
          <cx:pt idx="8561">16</cx:pt>
          <cx:pt idx="8562">14</cx:pt>
          <cx:pt idx="8563">13</cx:pt>
          <cx:pt idx="8564">21</cx:pt>
          <cx:pt idx="8565">20</cx:pt>
          <cx:pt idx="8566">20</cx:pt>
          <cx:pt idx="8567">18</cx:pt>
          <cx:pt idx="8568">14</cx:pt>
          <cx:pt idx="8569">17</cx:pt>
          <cx:pt idx="8570">18</cx:pt>
          <cx:pt idx="8571">18</cx:pt>
          <cx:pt idx="8572">17</cx:pt>
          <cx:pt idx="8573">16</cx:pt>
          <cx:pt idx="8574">17</cx:pt>
          <cx:pt idx="8575">21</cx:pt>
          <cx:pt idx="8576">18</cx:pt>
          <cx:pt idx="8577">22</cx:pt>
          <cx:pt idx="8578">19</cx:pt>
          <cx:pt idx="8579">18</cx:pt>
          <cx:pt idx="8580">17</cx:pt>
          <cx:pt idx="8581">16</cx:pt>
          <cx:pt idx="8582">33</cx:pt>
          <cx:pt idx="8583">41</cx:pt>
          <cx:pt idx="8584">13</cx:pt>
          <cx:pt idx="8585">16</cx:pt>
          <cx:pt idx="8586">12</cx:pt>
          <cx:pt idx="8587">34</cx:pt>
          <cx:pt idx="8588">15</cx:pt>
          <cx:pt idx="8589">18</cx:pt>
          <cx:pt idx="8590">21</cx:pt>
          <cx:pt idx="8591">19</cx:pt>
          <cx:pt idx="8592">20</cx:pt>
          <cx:pt idx="8593">20</cx:pt>
          <cx:pt idx="8594">18</cx:pt>
          <cx:pt idx="8595">21</cx:pt>
          <cx:pt idx="8596">19</cx:pt>
          <cx:pt idx="8597">20</cx:pt>
          <cx:pt idx="8598">20</cx:pt>
          <cx:pt idx="8599">19</cx:pt>
          <cx:pt idx="8600">19</cx:pt>
          <cx:pt idx="8601">19</cx:pt>
          <cx:pt idx="8602">18</cx:pt>
          <cx:pt idx="8603">18</cx:pt>
          <cx:pt idx="8604">18</cx:pt>
          <cx:pt idx="8605">18</cx:pt>
          <cx:pt idx="8606">21</cx:pt>
          <cx:pt idx="8607">28</cx:pt>
          <cx:pt idx="8608">34</cx:pt>
          <cx:pt idx="8609">32</cx:pt>
          <cx:pt idx="8610">21</cx:pt>
          <cx:pt idx="8611">13</cx:pt>
          <cx:pt idx="8612">11</cx:pt>
          <cx:pt idx="8613">11</cx:pt>
          <cx:pt idx="8614">11</cx:pt>
          <cx:pt idx="8615">12</cx:pt>
          <cx:pt idx="8616">10</cx:pt>
          <cx:pt idx="8617">15</cx:pt>
          <cx:pt idx="8618">13</cx:pt>
          <cx:pt idx="8619">15</cx:pt>
          <cx:pt idx="8620">13</cx:pt>
          <cx:pt idx="8621">14</cx:pt>
          <cx:pt idx="8622">11</cx:pt>
          <cx:pt idx="8623">14</cx:pt>
          <cx:pt idx="8624">14</cx:pt>
          <cx:pt idx="8625">13</cx:pt>
          <cx:pt idx="8626">15</cx:pt>
          <cx:pt idx="8627">12</cx:pt>
          <cx:pt idx="8628">13</cx:pt>
          <cx:pt idx="8629">11</cx:pt>
          <cx:pt idx="8630">13</cx:pt>
          <cx:pt idx="8631">14</cx:pt>
          <cx:pt idx="8632">13</cx:pt>
          <cx:pt idx="8633">14</cx:pt>
          <cx:pt idx="8634">11</cx:pt>
          <cx:pt idx="8635">12</cx:pt>
          <cx:pt idx="8636">13</cx:pt>
          <cx:pt idx="8637">10</cx:pt>
          <cx:pt idx="8638">19</cx:pt>
          <cx:pt idx="8639">20</cx:pt>
          <cx:pt idx="8640">19</cx:pt>
          <cx:pt idx="8641">19</cx:pt>
          <cx:pt idx="8642">18</cx:pt>
          <cx:pt idx="8643">22</cx:pt>
          <cx:pt idx="8644">19</cx:pt>
          <cx:pt idx="8645">25</cx:pt>
          <cx:pt idx="8646">23</cx:pt>
          <cx:pt idx="8647">29</cx:pt>
          <cx:pt idx="8648">27</cx:pt>
          <cx:pt idx="8649">23</cx:pt>
          <cx:pt idx="8650">20</cx:pt>
          <cx:pt idx="8651">22</cx:pt>
          <cx:pt idx="8652">19</cx:pt>
          <cx:pt idx="8653">25</cx:pt>
          <cx:pt idx="8654">27</cx:pt>
          <cx:pt idx="8655">23</cx:pt>
          <cx:pt idx="8656">15</cx:pt>
          <cx:pt idx="8657">13</cx:pt>
          <cx:pt idx="8658">16</cx:pt>
          <cx:pt idx="8659">13</cx:pt>
          <cx:pt idx="8660">14</cx:pt>
          <cx:pt idx="8661">11</cx:pt>
          <cx:pt idx="8662">15</cx:pt>
          <cx:pt idx="8663">14</cx:pt>
          <cx:pt idx="8664">13</cx:pt>
          <cx:pt idx="8665">11</cx:pt>
          <cx:pt idx="8666">14</cx:pt>
          <cx:pt idx="8667">11</cx:pt>
          <cx:pt idx="8668">14</cx:pt>
          <cx:pt idx="8669">12</cx:pt>
          <cx:pt idx="8670">14</cx:pt>
          <cx:pt idx="8671">11</cx:pt>
          <cx:pt idx="8672">14</cx:pt>
          <cx:pt idx="8673">12</cx:pt>
          <cx:pt idx="8674">11</cx:pt>
          <cx:pt idx="8675">11</cx:pt>
          <cx:pt idx="8676">13</cx:pt>
          <cx:pt idx="8677">16</cx:pt>
          <cx:pt idx="8678">21</cx:pt>
          <cx:pt idx="8679">17</cx:pt>
          <cx:pt idx="8680">16</cx:pt>
          <cx:pt idx="8681">15</cx:pt>
          <cx:pt idx="8682">18</cx:pt>
          <cx:pt idx="8683">21</cx:pt>
          <cx:pt idx="8684">19</cx:pt>
          <cx:pt idx="8685">20</cx:pt>
          <cx:pt idx="8686">21</cx:pt>
          <cx:pt idx="8687">24</cx:pt>
          <cx:pt idx="8688">20</cx:pt>
          <cx:pt idx="8689">21</cx:pt>
          <cx:pt idx="8690">19</cx:pt>
          <cx:pt idx="8691">19</cx:pt>
          <cx:pt idx="8692">18</cx:pt>
          <cx:pt idx="8693">24</cx:pt>
          <cx:pt idx="8694">25</cx:pt>
          <cx:pt idx="8695">17</cx:pt>
          <cx:pt idx="8696">16</cx:pt>
          <cx:pt idx="8697">18</cx:pt>
          <cx:pt idx="8698">17</cx:pt>
          <cx:pt idx="8699">16</cx:pt>
          <cx:pt idx="8700">16</cx:pt>
          <cx:pt idx="8701">15</cx:pt>
          <cx:pt idx="8702">18</cx:pt>
          <cx:pt idx="8703">19</cx:pt>
          <cx:pt idx="8704">22</cx:pt>
          <cx:pt idx="8705">19</cx:pt>
          <cx:pt idx="8706">21</cx:pt>
          <cx:pt idx="8707">21</cx:pt>
          <cx:pt idx="8708">24</cx:pt>
          <cx:pt idx="8709">21</cx:pt>
          <cx:pt idx="8710">24</cx:pt>
          <cx:pt idx="8711">18</cx:pt>
          <cx:pt idx="8712">21</cx:pt>
          <cx:pt idx="8713">19</cx:pt>
          <cx:pt idx="8714">21</cx:pt>
          <cx:pt idx="8715">24</cx:pt>
          <cx:pt idx="8716">13</cx:pt>
          <cx:pt idx="8717">12</cx:pt>
          <cx:pt idx="8718">11</cx:pt>
          <cx:pt idx="8719">13</cx:pt>
          <cx:pt idx="8720">12</cx:pt>
          <cx:pt idx="8721">10</cx:pt>
          <cx:pt idx="8722">11</cx:pt>
          <cx:pt idx="8723">11</cx:pt>
          <cx:pt idx="8724">12</cx:pt>
          <cx:pt idx="8725">10</cx:pt>
          <cx:pt idx="8726">18</cx:pt>
          <cx:pt idx="8727">25</cx:pt>
          <cx:pt idx="8728">23</cx:pt>
          <cx:pt idx="8729">27</cx:pt>
          <cx:pt idx="8730">23</cx:pt>
          <cx:pt idx="8731">20</cx:pt>
          <cx:pt idx="8732">21</cx:pt>
          <cx:pt idx="8733">22</cx:pt>
          <cx:pt idx="8734">22</cx:pt>
          <cx:pt idx="8735">19</cx:pt>
          <cx:pt idx="8736">14</cx:pt>
          <cx:pt idx="8737">13</cx:pt>
          <cx:pt idx="8738">13</cx:pt>
          <cx:pt idx="8739">11</cx:pt>
          <cx:pt idx="8740">18</cx:pt>
          <cx:pt idx="8741">17</cx:pt>
          <cx:pt idx="8742">18</cx:pt>
          <cx:pt idx="8743">16</cx:pt>
          <cx:pt idx="8744">17</cx:pt>
          <cx:pt idx="8745">16</cx:pt>
          <cx:pt idx="8746">17</cx:pt>
          <cx:pt idx="8747">16</cx:pt>
          <cx:pt idx="8748">12</cx:pt>
          <cx:pt idx="8749">14</cx:pt>
          <cx:pt idx="8750">13</cx:pt>
          <cx:pt idx="8751">13</cx:pt>
          <cx:pt idx="8752">12</cx:pt>
          <cx:pt idx="8753">14</cx:pt>
          <cx:pt idx="8754">13</cx:pt>
          <cx:pt idx="8755">17</cx:pt>
          <cx:pt idx="8756">18</cx:pt>
          <cx:pt idx="8757">16</cx:pt>
          <cx:pt idx="8758">17</cx:pt>
          <cx:pt idx="8759">14</cx:pt>
          <cx:pt idx="8760">13</cx:pt>
          <cx:pt idx="8761">12</cx:pt>
          <cx:pt idx="8762">13</cx:pt>
          <cx:pt idx="8763">15</cx:pt>
          <cx:pt idx="8764">13</cx:pt>
          <cx:pt idx="8765">12</cx:pt>
          <cx:pt idx="8766">13</cx:pt>
          <cx:pt idx="8767">13</cx:pt>
          <cx:pt idx="8768">14</cx:pt>
          <cx:pt idx="8769">13</cx:pt>
          <cx:pt idx="8770">11</cx:pt>
          <cx:pt idx="8771">26</cx:pt>
          <cx:pt idx="8772">32</cx:pt>
          <cx:pt idx="8773">24</cx:pt>
          <cx:pt idx="8774">27</cx:pt>
          <cx:pt idx="8775">25</cx:pt>
          <cx:pt idx="8776">27</cx:pt>
          <cx:pt idx="8777">14</cx:pt>
          <cx:pt idx="8778">13</cx:pt>
          <cx:pt idx="8779">16</cx:pt>
          <cx:pt idx="8780">14</cx:pt>
          <cx:pt idx="8781">14</cx:pt>
          <cx:pt idx="8782">12</cx:pt>
          <cx:pt idx="8783">15</cx:pt>
          <cx:pt idx="8784">16</cx:pt>
          <cx:pt idx="8785">13</cx:pt>
          <cx:pt idx="8786">16</cx:pt>
          <cx:pt idx="8787">14</cx:pt>
          <cx:pt idx="8788">14</cx:pt>
          <cx:pt idx="8789">12</cx:pt>
          <cx:pt idx="8790">14</cx:pt>
          <cx:pt idx="8791">14</cx:pt>
          <cx:pt idx="8792">13</cx:pt>
          <cx:pt idx="8793">12</cx:pt>
          <cx:pt idx="8794">15</cx:pt>
          <cx:pt idx="8795">12</cx:pt>
          <cx:pt idx="8796">15</cx:pt>
          <cx:pt idx="8797">13</cx:pt>
          <cx:pt idx="8798">13</cx:pt>
          <cx:pt idx="8799">15</cx:pt>
          <cx:pt idx="8800">14</cx:pt>
          <cx:pt idx="8801">14</cx:pt>
          <cx:pt idx="8802">12</cx:pt>
          <cx:pt idx="8803">15</cx:pt>
          <cx:pt idx="8804">15</cx:pt>
          <cx:pt idx="8805">13</cx:pt>
          <cx:pt idx="8806">15</cx:pt>
          <cx:pt idx="8807">15</cx:pt>
          <cx:pt idx="8808">14</cx:pt>
          <cx:pt idx="8809">13</cx:pt>
          <cx:pt idx="8810">13</cx:pt>
          <cx:pt idx="8811">12</cx:pt>
          <cx:pt idx="8812">12</cx:pt>
          <cx:pt idx="8813">14</cx:pt>
          <cx:pt idx="8814">13</cx:pt>
          <cx:pt idx="8815">28</cx:pt>
          <cx:pt idx="8816">33</cx:pt>
          <cx:pt idx="8817">18</cx:pt>
          <cx:pt idx="8818">14</cx:pt>
          <cx:pt idx="8819">18</cx:pt>
          <cx:pt idx="8820">21</cx:pt>
          <cx:pt idx="8821">18</cx:pt>
          <cx:pt idx="8822">23</cx:pt>
          <cx:pt idx="8823">17</cx:pt>
          <cx:pt idx="8824">21</cx:pt>
          <cx:pt idx="8825">19</cx:pt>
          <cx:pt idx="8826">21</cx:pt>
          <cx:pt idx="8827">24</cx:pt>
          <cx:pt idx="8828">21</cx:pt>
          <cx:pt idx="8829">19</cx:pt>
          <cx:pt idx="8830">20</cx:pt>
          <cx:pt idx="8831">17</cx:pt>
          <cx:pt idx="8832">17</cx:pt>
          <cx:pt idx="8833">23</cx:pt>
          <cx:pt idx="8834">18</cx:pt>
          <cx:pt idx="8835">16</cx:pt>
          <cx:pt idx="8836">16</cx:pt>
          <cx:pt idx="8837">20</cx:pt>
          <cx:pt idx="8838">18</cx:pt>
          <cx:pt idx="8839">20</cx:pt>
          <cx:pt idx="8840">21</cx:pt>
          <cx:pt idx="8841">20</cx:pt>
          <cx:pt idx="8842">19</cx:pt>
          <cx:pt idx="8843">21</cx:pt>
          <cx:pt idx="8844">18</cx:pt>
          <cx:pt idx="8845">19</cx:pt>
          <cx:pt idx="8846">21</cx:pt>
          <cx:pt idx="8847">24</cx:pt>
          <cx:pt idx="8848">21</cx:pt>
          <cx:pt idx="8849">19</cx:pt>
          <cx:pt idx="8850">20</cx:pt>
          <cx:pt idx="8851">18</cx:pt>
          <cx:pt idx="8852">18</cx:pt>
          <cx:pt idx="8853">33</cx:pt>
          <cx:pt idx="8854">41</cx:pt>
          <cx:pt idx="8855">33</cx:pt>
          <cx:pt idx="8856">40</cx:pt>
          <cx:pt idx="8857">30</cx:pt>
          <cx:pt idx="8858">37</cx:pt>
          <cx:pt idx="8859">47</cx:pt>
          <cx:pt idx="8860">24</cx:pt>
          <cx:pt idx="8861">23</cx:pt>
          <cx:pt idx="8862">27</cx:pt>
          <cx:pt idx="8863">25</cx:pt>
          <cx:pt idx="8864">24</cx:pt>
          <cx:pt idx="8865">24</cx:pt>
          <cx:pt idx="8866">29</cx:pt>
          <cx:pt idx="8867">26</cx:pt>
          <cx:pt idx="8868">22</cx:pt>
          <cx:pt idx="8869">24</cx:pt>
          <cx:pt idx="8870">22</cx:pt>
          <cx:pt idx="8871">24</cx:pt>
          <cx:pt idx="8872">15</cx:pt>
          <cx:pt idx="8873">13</cx:pt>
          <cx:pt idx="8874">15</cx:pt>
          <cx:pt idx="8875">13</cx:pt>
          <cx:pt idx="8876">17</cx:pt>
          <cx:pt idx="8877">15</cx:pt>
          <cx:pt idx="8878">12</cx:pt>
          <cx:pt idx="8879">17</cx:pt>
          <cx:pt idx="8880">18</cx:pt>
          <cx:pt idx="8881">15</cx:pt>
          <cx:pt idx="8882">13</cx:pt>
          <cx:pt idx="8883">16</cx:pt>
          <cx:pt idx="8884">14</cx:pt>
          <cx:pt idx="8885">13</cx:pt>
          <cx:pt idx="8886">17</cx:pt>
          <cx:pt idx="8887">15</cx:pt>
          <cx:pt idx="8888">14</cx:pt>
          <cx:pt idx="8889">15</cx:pt>
          <cx:pt idx="8890">15</cx:pt>
          <cx:pt idx="8891">18</cx:pt>
          <cx:pt idx="8892">14</cx:pt>
          <cx:pt idx="8893">13</cx:pt>
          <cx:pt idx="8894">13</cx:pt>
          <cx:pt idx="8895">17</cx:pt>
          <cx:pt idx="8896">12</cx:pt>
          <cx:pt idx="8897">14</cx:pt>
          <cx:pt idx="8898">12</cx:pt>
          <cx:pt idx="8899">16</cx:pt>
          <cx:pt idx="8900">14</cx:pt>
          <cx:pt idx="8901">13</cx:pt>
          <cx:pt idx="8902">16</cx:pt>
          <cx:pt idx="8903">15</cx:pt>
          <cx:pt idx="8904">12</cx:pt>
          <cx:pt idx="8905">16</cx:pt>
          <cx:pt idx="8906">16</cx:pt>
          <cx:pt idx="8907">14</cx:pt>
          <cx:pt idx="8908">13</cx:pt>
          <cx:pt idx="8909">14</cx:pt>
          <cx:pt idx="8910">17</cx:pt>
          <cx:pt idx="8911">18</cx:pt>
          <cx:pt idx="8912">18</cx:pt>
          <cx:pt idx="8913">17</cx:pt>
          <cx:pt idx="8914">16</cx:pt>
          <cx:pt idx="8915">21</cx:pt>
          <cx:pt idx="8916">18</cx:pt>
          <cx:pt idx="8917">22</cx:pt>
          <cx:pt idx="8918">19</cx:pt>
          <cx:pt idx="8919">18</cx:pt>
          <cx:pt idx="8920">17</cx:pt>
          <cx:pt idx="8921">16</cx:pt>
          <cx:pt idx="8922">19</cx:pt>
          <cx:pt idx="8923">17</cx:pt>
          <cx:pt idx="8924">20</cx:pt>
          <cx:pt idx="8925">17</cx:pt>
          <cx:pt idx="8926">17</cx:pt>
          <cx:pt idx="8927">16</cx:pt>
          <cx:pt idx="8928">17</cx:pt>
          <cx:pt idx="8929">14</cx:pt>
          <cx:pt idx="8930">15</cx:pt>
          <cx:pt idx="8931">15</cx:pt>
          <cx:pt idx="8932">18</cx:pt>
          <cx:pt idx="8933">17</cx:pt>
          <cx:pt idx="8934">12</cx:pt>
          <cx:pt idx="8935">18</cx:pt>
          <cx:pt idx="8936">18</cx:pt>
          <cx:pt idx="8937">15</cx:pt>
          <cx:pt idx="8938">14</cx:pt>
          <cx:pt idx="8939">15</cx:pt>
          <cx:pt idx="8940">13</cx:pt>
          <cx:pt idx="8941">16</cx:pt>
          <cx:pt idx="8942">14</cx:pt>
          <cx:pt idx="8943">13</cx:pt>
          <cx:pt idx="8944">16</cx:pt>
          <cx:pt idx="8945">15</cx:pt>
          <cx:pt idx="8946">12</cx:pt>
          <cx:pt idx="8947">16</cx:pt>
          <cx:pt idx="8948">16</cx:pt>
          <cx:pt idx="8949">14</cx:pt>
          <cx:pt idx="8950">13</cx:pt>
          <cx:pt idx="8951">13</cx:pt>
          <cx:pt idx="8952">16</cx:pt>
          <cx:pt idx="8953">12</cx:pt>
          <cx:pt idx="8954">22</cx:pt>
          <cx:pt idx="8955">23</cx:pt>
          <cx:pt idx="8956">26</cx:pt>
          <cx:pt idx="8957">24</cx:pt>
          <cx:pt idx="8958">30</cx:pt>
          <cx:pt idx="8959">29</cx:pt>
          <cx:pt idx="8960">26</cx:pt>
          <cx:pt idx="8961">28</cx:pt>
          <cx:pt idx="8962">29</cx:pt>
          <cx:pt idx="8963">27</cx:pt>
          <cx:pt idx="8964">43</cx:pt>
          <cx:pt idx="8965">39</cx:pt>
          <cx:pt idx="8966">26</cx:pt>
          <cx:pt idx="8967">29</cx:pt>
          <cx:pt idx="8968">22</cx:pt>
          <cx:pt idx="8969">22</cx:pt>
          <cx:pt idx="8970">20</cx:pt>
          <cx:pt idx="8971">21</cx:pt>
          <cx:pt idx="8972">20</cx:pt>
          <cx:pt idx="8973">22</cx:pt>
          <cx:pt idx="8974">22</cx:pt>
          <cx:pt idx="8975">21</cx:pt>
          <cx:pt idx="8976">26</cx:pt>
          <cx:pt idx="8977">27</cx:pt>
          <cx:pt idx="8978">28</cx:pt>
          <cx:pt idx="8979">20</cx:pt>
          <cx:pt idx="8980">18</cx:pt>
          <cx:pt idx="8981">21</cx:pt>
          <cx:pt idx="8982">19</cx:pt>
          <cx:pt idx="8983">17</cx:pt>
          <cx:pt idx="8984">18</cx:pt>
          <cx:pt idx="8985">17</cx:pt>
          <cx:pt idx="8986">16</cx:pt>
          <cx:pt idx="8987">22</cx:pt>
          <cx:pt idx="8988">24</cx:pt>
          <cx:pt idx="8989">26</cx:pt>
          <cx:pt idx="8990">18</cx:pt>
          <cx:pt idx="8991">20</cx:pt>
          <cx:pt idx="8992">19</cx:pt>
          <cx:pt idx="8993">17</cx:pt>
          <cx:pt idx="8994">16</cx:pt>
          <cx:pt idx="8995">26</cx:pt>
          <cx:pt idx="8996">30</cx:pt>
          <cx:pt idx="8997">25</cx:pt>
          <cx:pt idx="8998">15</cx:pt>
          <cx:pt idx="8999">15</cx:pt>
          <cx:pt idx="9000">15</cx:pt>
          <cx:pt idx="9001">15</cx:pt>
          <cx:pt idx="9002">17</cx:pt>
          <cx:pt idx="9003">13</cx:pt>
          <cx:pt idx="9004">14</cx:pt>
          <cx:pt idx="9005">18</cx:pt>
          <cx:pt idx="9006">16</cx:pt>
          <cx:pt idx="9007">20</cx:pt>
          <cx:pt idx="9008">19</cx:pt>
          <cx:pt idx="9009">18</cx:pt>
          <cx:pt idx="9010">18</cx:pt>
          <cx:pt idx="9011">18</cx:pt>
          <cx:pt idx="9012">16</cx:pt>
          <cx:pt idx="9013">20</cx:pt>
          <cx:pt idx="9014">19</cx:pt>
          <cx:pt idx="9015">17</cx:pt>
          <cx:pt idx="9016">18</cx:pt>
          <cx:pt idx="9017">16</cx:pt>
          <cx:pt idx="9018">21</cx:pt>
          <cx:pt idx="9019">20</cx:pt>
          <cx:pt idx="9020">20</cx:pt>
          <cx:pt idx="9021">19</cx:pt>
          <cx:pt idx="9022">18</cx:pt>
          <cx:pt idx="9023">18</cx:pt>
          <cx:pt idx="9024">16</cx:pt>
          <cx:pt idx="9025">20</cx:pt>
          <cx:pt idx="9026">19</cx:pt>
          <cx:pt idx="9027">20</cx:pt>
          <cx:pt idx="9028">19</cx:pt>
          <cx:pt idx="9029">17</cx:pt>
          <cx:pt idx="9030">11</cx:pt>
          <cx:pt idx="9031">16</cx:pt>
          <cx:pt idx="9032">14</cx:pt>
          <cx:pt idx="9033">17</cx:pt>
          <cx:pt idx="9034">16</cx:pt>
          <cx:pt idx="9035">16</cx:pt>
          <cx:pt idx="9036">11</cx:pt>
          <cx:pt idx="9037">7</cx:pt>
          <cx:pt idx="9038">10</cx:pt>
          <cx:pt idx="9039">13</cx:pt>
          <cx:pt idx="9040">19</cx:pt>
          <cx:pt idx="9041">19</cx:pt>
          <cx:pt idx="9042">18</cx:pt>
          <cx:pt idx="9043">19</cx:pt>
          <cx:pt idx="9044">18</cx:pt>
          <cx:pt idx="9045">18</cx:pt>
          <cx:pt idx="9046">19</cx:pt>
          <cx:pt idx="9047">14</cx:pt>
          <cx:pt idx="9048">14</cx:pt>
          <cx:pt idx="9049">14</cx:pt>
          <cx:pt idx="9050">15</cx:pt>
          <cx:pt idx="9051">15</cx:pt>
          <cx:pt idx="9052">15</cx:pt>
          <cx:pt idx="9053">14</cx:pt>
          <cx:pt idx="9054">15</cx:pt>
          <cx:pt idx="9055">15</cx:pt>
          <cx:pt idx="9056">15</cx:pt>
          <cx:pt idx="9057">18</cx:pt>
          <cx:pt idx="9058">18</cx:pt>
          <cx:pt idx="9059">21</cx:pt>
          <cx:pt idx="9060">23</cx:pt>
          <cx:pt idx="9061">25</cx:pt>
          <cx:pt idx="9062">24</cx:pt>
          <cx:pt idx="9063">23</cx:pt>
          <cx:pt idx="9064">28</cx:pt>
          <cx:pt idx="9065">27</cx:pt>
          <cx:pt idx="9066">24</cx:pt>
          <cx:pt idx="9067">22</cx:pt>
          <cx:pt idx="9068">19</cx:pt>
          <cx:pt idx="9069">24</cx:pt>
          <cx:pt idx="9070">21</cx:pt>
          <cx:pt idx="9071">20</cx:pt>
          <cx:pt idx="9072">20</cx:pt>
          <cx:pt idx="9073">19</cx:pt>
          <cx:pt idx="9074">20</cx:pt>
          <cx:pt idx="9075">20</cx:pt>
          <cx:pt idx="9076">22</cx:pt>
          <cx:pt idx="9077">19</cx:pt>
          <cx:pt idx="9078">17</cx:pt>
          <cx:pt idx="9079">17</cx:pt>
          <cx:pt idx="9080">19</cx:pt>
          <cx:pt idx="9081">17</cx:pt>
          <cx:pt idx="9082">19</cx:pt>
          <cx:pt idx="9083">18</cx:pt>
          <cx:pt idx="9084">16</cx:pt>
          <cx:pt idx="9085">16</cx:pt>
          <cx:pt idx="9086">23</cx:pt>
          <cx:pt idx="9087">24</cx:pt>
          <cx:pt idx="9088">17</cx:pt>
          <cx:pt idx="9089">18</cx:pt>
          <cx:pt idx="9090">17</cx:pt>
          <cx:pt idx="9091">18</cx:pt>
          <cx:pt idx="9092">20</cx:pt>
          <cx:pt idx="9093">17</cx:pt>
          <cx:pt idx="9094">26</cx:pt>
          <cx:pt idx="9095">18</cx:pt>
          <cx:pt idx="9096">18</cx:pt>
          <cx:pt idx="9097">17</cx:pt>
          <cx:pt idx="9098">16</cx:pt>
          <cx:pt idx="9099">16</cx:pt>
          <cx:pt idx="9100">17</cx:pt>
          <cx:pt idx="9101">16</cx:pt>
          <cx:pt idx="9102">16</cx:pt>
          <cx:pt idx="9103">16</cx:pt>
          <cx:pt idx="9104">21</cx:pt>
          <cx:pt idx="9105">13</cx:pt>
          <cx:pt idx="9106">15</cx:pt>
          <cx:pt idx="9107">14</cx:pt>
          <cx:pt idx="9108">14</cx:pt>
          <cx:pt idx="9109">13</cx:pt>
          <cx:pt idx="9110">18</cx:pt>
          <cx:pt idx="9111">20</cx:pt>
          <cx:pt idx="9112">18</cx:pt>
          <cx:pt idx="9113">18</cx:pt>
          <cx:pt idx="9114">18</cx:pt>
          <cx:pt idx="9115">21</cx:pt>
          <cx:pt idx="9116">20</cx:pt>
          <cx:pt idx="9117">21</cx:pt>
          <cx:pt idx="9118">18</cx:pt>
          <cx:pt idx="9119">19</cx:pt>
          <cx:pt idx="9120">21</cx:pt>
          <cx:pt idx="9121">24</cx:pt>
          <cx:pt idx="9122">21</cx:pt>
          <cx:pt idx="9123">19</cx:pt>
          <cx:pt idx="9124">20</cx:pt>
          <cx:pt idx="9125">23</cx:pt>
          <cx:pt idx="9126">21</cx:pt>
          <cx:pt idx="9127">24</cx:pt>
          <cx:pt idx="9128">22</cx:pt>
          <cx:pt idx="9129">22</cx:pt>
          <cx:pt idx="9130">19</cx:pt>
          <cx:pt idx="9131">20</cx:pt>
          <cx:pt idx="9132">21</cx:pt>
          <cx:pt idx="9133">21</cx:pt>
          <cx:pt idx="9134">22</cx:pt>
          <cx:pt idx="9135">25</cx:pt>
          <cx:pt idx="9136">23</cx:pt>
          <cx:pt idx="9137">29</cx:pt>
          <cx:pt idx="9138">27</cx:pt>
          <cx:pt idx="9139">23</cx:pt>
          <cx:pt idx="9140">25</cx:pt>
          <cx:pt idx="9141">27</cx:pt>
          <cx:pt idx="9142">16</cx:pt>
          <cx:pt idx="9143">16</cx:pt>
          <cx:pt idx="9144">15</cx:pt>
          <cx:pt idx="9145">26</cx:pt>
          <cx:pt idx="9146">27</cx:pt>
          <cx:pt idx="9147">28</cx:pt>
          <cx:pt idx="9148">18</cx:pt>
          <cx:pt idx="9149">20</cx:pt>
          <cx:pt idx="9150">18</cx:pt>
          <cx:pt idx="9151">19</cx:pt>
          <cx:pt idx="9152">17</cx:pt>
          <cx:pt idx="9153">18</cx:pt>
          <cx:pt idx="9154">17</cx:pt>
          <cx:pt idx="9155">19</cx:pt>
          <cx:pt idx="9156">17</cx:pt>
          <cx:pt idx="9157">20</cx:pt>
          <cx:pt idx="9158">20</cx:pt>
          <cx:pt idx="9159">19</cx:pt>
          <cx:pt idx="9160">18</cx:pt>
          <cx:pt idx="9161">18</cx:pt>
          <cx:pt idx="9162">18</cx:pt>
          <cx:pt idx="9163">19</cx:pt>
          <cx:pt idx="9164">18</cx:pt>
          <cx:pt idx="9165">19</cx:pt>
          <cx:pt idx="9166">21</cx:pt>
          <cx:pt idx="9167">18</cx:pt>
          <cx:pt idx="9168">19</cx:pt>
          <cx:pt idx="9169">21</cx:pt>
          <cx:pt idx="9170">18</cx:pt>
          <cx:pt idx="9171">22</cx:pt>
          <cx:pt idx="9172">19</cx:pt>
          <cx:pt idx="9173">16</cx:pt>
          <cx:pt idx="9174">18</cx:pt>
          <cx:pt idx="9175">15</cx:pt>
          <cx:pt idx="9176">19</cx:pt>
          <cx:pt idx="9177">20</cx:pt>
          <cx:pt idx="9178">16</cx:pt>
          <cx:pt idx="9179">15</cx:pt>
          <cx:pt idx="9180">15</cx:pt>
          <cx:pt idx="9181">15</cx:pt>
          <cx:pt idx="9182">24</cx:pt>
          <cx:pt idx="9183">21</cx:pt>
          <cx:pt idx="9184">26</cx:pt>
          <cx:pt idx="9185">23</cx:pt>
          <cx:pt idx="9186">25</cx:pt>
          <cx:pt idx="9187">28</cx:pt>
          <cx:pt idx="9188">27</cx:pt>
          <cx:pt idx="9189">25</cx:pt>
          <cx:pt idx="9190">27</cx:pt>
          <cx:pt idx="9191">25</cx:pt>
          <cx:pt idx="9192">27</cx:pt>
          <cx:pt idx="9193">21</cx:pt>
          <cx:pt idx="9194">22</cx:pt>
          <cx:pt idx="9195">16</cx:pt>
          <cx:pt idx="9196">18</cx:pt>
          <cx:pt idx="9197">18</cx:pt>
          <cx:pt idx="9198">23</cx:pt>
          <cx:pt idx="9199">23</cx:pt>
          <cx:pt idx="9200">20</cx:pt>
          <cx:pt idx="9201">23</cx:pt>
          <cx:pt idx="9202">23</cx:pt>
          <cx:pt idx="9203">23</cx:pt>
          <cx:pt idx="9204">20</cx:pt>
          <cx:pt idx="9205">21</cx:pt>
          <cx:pt idx="9206">21</cx:pt>
          <cx:pt idx="9207">21</cx:pt>
          <cx:pt idx="9208">22</cx:pt>
          <cx:pt idx="9209">20</cx:pt>
          <cx:pt idx="9210">23</cx:pt>
          <cx:pt idx="9211">19</cx:pt>
          <cx:pt idx="9212">19</cx:pt>
          <cx:pt idx="9213">18</cx:pt>
          <cx:pt idx="9214">19</cx:pt>
          <cx:pt idx="9215">20</cx:pt>
          <cx:pt idx="9216">21</cx:pt>
          <cx:pt idx="9217">20</cx:pt>
          <cx:pt idx="9218">19</cx:pt>
          <cx:pt idx="9219">20</cx:pt>
          <cx:pt idx="9220">18</cx:pt>
          <cx:pt idx="9221">18</cx:pt>
          <cx:pt idx="9222">18</cx:pt>
          <cx:pt idx="9223">21</cx:pt>
          <cx:pt idx="9224">19</cx:pt>
          <cx:pt idx="9225">21</cx:pt>
          <cx:pt idx="9226">24</cx:pt>
          <cx:pt idx="9227">25</cx:pt>
          <cx:pt idx="9228">23</cx:pt>
          <cx:pt idx="9229">29</cx:pt>
          <cx:pt idx="9230">27</cx:pt>
          <cx:pt idx="9231">23</cx:pt>
          <cx:pt idx="9232">20</cx:pt>
          <cx:pt idx="9233">22</cx:pt>
          <cx:pt idx="9234">19</cx:pt>
          <cx:pt idx="9235">25</cx:pt>
          <cx:pt idx="9236">27</cx:pt>
          <cx:pt idx="9237">23</cx:pt>
          <cx:pt idx="9238">24</cx:pt>
          <cx:pt idx="9239">25</cx:pt>
          <cx:pt idx="9240">23</cx:pt>
          <cx:pt idx="9241">21</cx:pt>
          <cx:pt idx="9242">24</cx:pt>
          <cx:pt idx="9243">22</cx:pt>
          <cx:pt idx="9244">22</cx:pt>
          <cx:pt idx="9245">22</cx:pt>
          <cx:pt idx="9246">19</cx:pt>
          <cx:pt idx="9247">21</cx:pt>
          <cx:pt idx="9248">24</cx:pt>
          <cx:pt idx="9249">21</cx:pt>
          <cx:pt idx="9250">24</cx:pt>
          <cx:pt idx="9251">19</cx:pt>
          <cx:pt idx="9252">20</cx:pt>
          <cx:pt idx="9253">19</cx:pt>
          <cx:pt idx="9254">19</cx:pt>
          <cx:pt idx="9255">18</cx:pt>
          <cx:pt idx="9256">22</cx:pt>
          <cx:pt idx="9257">19</cx:pt>
          <cx:pt idx="9258">18</cx:pt>
          <cx:pt idx="9259">23</cx:pt>
          <cx:pt idx="9260">20</cx:pt>
          <cx:pt idx="9261">20</cx:pt>
          <cx:pt idx="9262">21</cx:pt>
          <cx:pt idx="9263">20</cx:pt>
          <cx:pt idx="9264">19</cx:pt>
          <cx:pt idx="9265">19</cx:pt>
          <cx:pt idx="9266">18</cx:pt>
          <cx:pt idx="9267">18</cx:pt>
          <cx:pt idx="9268">17</cx:pt>
          <cx:pt idx="9269">18</cx:pt>
          <cx:pt idx="9270">18</cx:pt>
          <cx:pt idx="9271">18</cx:pt>
          <cx:pt idx="9272">33</cx:pt>
          <cx:pt idx="9273">41</cx:pt>
          <cx:pt idx="9274">23</cx:pt>
          <cx:pt idx="9275">23</cx:pt>
          <cx:pt idx="9276">23</cx:pt>
          <cx:pt idx="9277">23</cx:pt>
          <cx:pt idx="9278">22</cx:pt>
          <cx:pt idx="9279">20</cx:pt>
          <cx:pt idx="9280">19</cx:pt>
          <cx:pt idx="9281">18</cx:pt>
          <cx:pt idx="9282">18</cx:pt>
          <cx:pt idx="9283">26</cx:pt>
          <cx:pt idx="9284">23</cx:pt>
          <cx:pt idx="9285">28</cx:pt>
          <cx:pt idx="9286">30</cx:pt>
          <cx:pt idx="9287">25</cx:pt>
          <cx:pt idx="9288">24</cx:pt>
          <cx:pt idx="9289">21</cx:pt>
          <cx:pt idx="9290">26</cx:pt>
          <cx:pt idx="9291">22</cx:pt>
          <cx:pt idx="9292">21</cx:pt>
          <cx:pt idx="9293">22</cx:pt>
          <cx:pt idx="9294">24</cx:pt>
          <cx:pt idx="9295">22</cx:pt>
          <cx:pt idx="9296">18</cx:pt>
          <cx:pt idx="9297">34</cx:pt>
          <cx:pt idx="9298">16</cx:pt>
          <cx:pt idx="9299">16</cx:pt>
          <cx:pt idx="9300">17</cx:pt>
          <cx:pt idx="9301">15</cx:pt>
          <cx:pt idx="9302">14</cx:pt>
          <cx:pt idx="9303">18</cx:pt>
          <cx:pt idx="9304">10</cx:pt>
          <cx:pt idx="9305">10</cx:pt>
          <cx:pt idx="9306">10</cx:pt>
          <cx:pt idx="9307">10</cx:pt>
          <cx:pt idx="9308">19</cx:pt>
          <cx:pt idx="9309">18</cx:pt>
          <cx:pt idx="9310">21</cx:pt>
          <cx:pt idx="9311">22</cx:pt>
          <cx:pt idx="9312">22</cx:pt>
          <cx:pt idx="9313">21</cx:pt>
          <cx:pt idx="9314">19</cx:pt>
          <cx:pt idx="9315">18</cx:pt>
          <cx:pt idx="9316">18</cx:pt>
          <cx:pt idx="9317">20</cx:pt>
          <cx:pt idx="9318">21</cx:pt>
          <cx:pt idx="9319">20</cx:pt>
          <cx:pt idx="9320">17</cx:pt>
          <cx:pt idx="9321">21</cx:pt>
          <cx:pt idx="9322">16</cx:pt>
          <cx:pt idx="9323">18</cx:pt>
          <cx:pt idx="9324">19</cx:pt>
          <cx:pt idx="9325">30</cx:pt>
          <cx:pt idx="9326">30</cx:pt>
          <cx:pt idx="9327">30</cx:pt>
          <cx:pt idx="9328">28</cx:pt>
          <cx:pt idx="9329">27</cx:pt>
          <cx:pt idx="9330">21</cx:pt>
          <cx:pt idx="9331">22</cx:pt>
          <cx:pt idx="9332">20</cx:pt>
          <cx:pt idx="9333">20</cx:pt>
          <cx:pt idx="9334">21</cx:pt>
          <cx:pt idx="9335">22</cx:pt>
          <cx:pt idx="9336">20</cx:pt>
          <cx:pt idx="9337">20</cx:pt>
          <cx:pt idx="9338">20</cx:pt>
          <cx:pt idx="9339">22</cx:pt>
          <cx:pt idx="9340">25</cx:pt>
          <cx:pt idx="9341">20</cx:pt>
          <cx:pt idx="9342">23</cx:pt>
          <cx:pt idx="9343">20</cx:pt>
          <cx:pt idx="9344">20</cx:pt>
          <cx:pt idx="9345">22</cx:pt>
          <cx:pt idx="9346">24</cx:pt>
          <cx:pt idx="9347">20</cx:pt>
          <cx:pt idx="9348">23</cx:pt>
          <cx:pt idx="9349">20</cx:pt>
          <cx:pt idx="9350">22</cx:pt>
          <cx:pt idx="9351">21</cx:pt>
          <cx:pt idx="9352">25</cx:pt>
          <cx:pt idx="9353">22</cx:pt>
          <cx:pt idx="9354">19</cx:pt>
          <cx:pt idx="9355">23</cx:pt>
          <cx:pt idx="9356">19</cx:pt>
          <cx:pt idx="9357">25</cx:pt>
          <cx:pt idx="9358">25</cx:pt>
          <cx:pt idx="9359">24</cx:pt>
          <cx:pt idx="9360">22</cx:pt>
          <cx:pt idx="9361">24</cx:pt>
          <cx:pt idx="9362">22</cx:pt>
          <cx:pt idx="9363">24</cx:pt>
          <cx:pt idx="9364">33</cx:pt>
          <cx:pt idx="9365">28</cx:pt>
          <cx:pt idx="9366">41</cx:pt>
          <cx:pt idx="9367">36</cx:pt>
          <cx:pt idx="9368">24</cx:pt>
          <cx:pt idx="9369">28</cx:pt>
          <cx:pt idx="9370">19</cx:pt>
          <cx:pt idx="9371">19</cx:pt>
          <cx:pt idx="9372">18</cx:pt>
          <cx:pt idx="9373">16</cx:pt>
          <cx:pt idx="9374">16</cx:pt>
          <cx:pt idx="9375">15</cx:pt>
          <cx:pt idx="9376">18</cx:pt>
          <cx:pt idx="9377">15</cx:pt>
          <cx:pt idx="9378">10</cx:pt>
          <cx:pt idx="9379">11</cx:pt>
          <cx:pt idx="9380">20</cx:pt>
          <cx:pt idx="9381">21</cx:pt>
          <cx:pt idx="9382">24</cx:pt>
          <cx:pt idx="9383">24</cx:pt>
          <cx:pt idx="9384">19</cx:pt>
          <cx:pt idx="9385">26</cx:pt>
          <cx:pt idx="9386">19</cx:pt>
          <cx:pt idx="9387">24</cx:pt>
          <cx:pt idx="9388">19</cx:pt>
          <cx:pt idx="9389">19</cx:pt>
          <cx:pt idx="9390">25</cx:pt>
          <cx:pt idx="9391">22</cx:pt>
          <cx:pt idx="9392">24</cx:pt>
          <cx:pt idx="9393">26</cx:pt>
          <cx:pt idx="9394">22</cx:pt>
          <cx:pt idx="9395">23</cx:pt>
          <cx:pt idx="9396">22</cx:pt>
          <cx:pt idx="9397">23</cx:pt>
          <cx:pt idx="9398">22</cx:pt>
          <cx:pt idx="9399">24</cx:pt>
          <cx:pt idx="9400">25</cx:pt>
          <cx:pt idx="9401">26</cx:pt>
          <cx:pt idx="9402">25</cx:pt>
          <cx:pt idx="9403">23</cx:pt>
          <cx:pt idx="9404">22</cx:pt>
          <cx:pt idx="9405">24</cx:pt>
          <cx:pt idx="9406">26</cx:pt>
          <cx:pt idx="9407">19</cx:pt>
          <cx:pt idx="9408">12</cx:pt>
          <cx:pt idx="9409">18</cx:pt>
          <cx:pt idx="9410">18</cx:pt>
          <cx:pt idx="9411">18</cx:pt>
          <cx:pt idx="9412">17</cx:pt>
          <cx:pt idx="9413">27</cx:pt>
          <cx:pt idx="9414">25</cx:pt>
          <cx:pt idx="9415">29</cx:pt>
          <cx:pt idx="9416">28</cx:pt>
          <cx:pt idx="9417">21</cx:pt>
          <cx:pt idx="9418">19</cx:pt>
          <cx:pt idx="9419">20</cx:pt>
          <cx:pt idx="9420">23</cx:pt>
          <cx:pt idx="9421">20</cx:pt>
          <cx:pt idx="9422">21</cx:pt>
          <cx:pt idx="9423">19</cx:pt>
          <cx:pt idx="9424">17</cx:pt>
          <cx:pt idx="9425">15</cx:pt>
          <cx:pt idx="9426">18</cx:pt>
          <cx:pt idx="9427">16</cx:pt>
          <cx:pt idx="9428">23</cx:pt>
          <cx:pt idx="9429">25</cx:pt>
          <cx:pt idx="9430">21</cx:pt>
          <cx:pt idx="9431">24</cx:pt>
          <cx:pt idx="9432">23</cx:pt>
          <cx:pt idx="9433">24</cx:pt>
          <cx:pt idx="9434">23</cx:pt>
          <cx:pt idx="9435">25</cx:pt>
          <cx:pt idx="9436">22</cx:pt>
          <cx:pt idx="9437">23</cx:pt>
          <cx:pt idx="9438">34</cx:pt>
          <cx:pt idx="9439">25</cx:pt>
          <cx:pt idx="9440">22</cx:pt>
          <cx:pt idx="9441">21</cx:pt>
          <cx:pt idx="9442">21</cx:pt>
          <cx:pt idx="9443">21</cx:pt>
          <cx:pt idx="9444">21</cx:pt>
          <cx:pt idx="9445">14</cx:pt>
          <cx:pt idx="9446">15</cx:pt>
          <cx:pt idx="9447">17</cx:pt>
          <cx:pt idx="9448">19</cx:pt>
          <cx:pt idx="9449">19</cx:pt>
          <cx:pt idx="9450">20</cx:pt>
          <cx:pt idx="9451">21</cx:pt>
          <cx:pt idx="9452">21</cx:pt>
          <cx:pt idx="9453">21</cx:pt>
          <cx:pt idx="9454">20</cx:pt>
          <cx:pt idx="9455">18</cx:pt>
          <cx:pt idx="9456">20</cx:pt>
          <cx:pt idx="9457">20</cx:pt>
          <cx:pt idx="9458">20</cx:pt>
          <cx:pt idx="9459">21</cx:pt>
          <cx:pt idx="9460">18</cx:pt>
          <cx:pt idx="9461">17</cx:pt>
          <cx:pt idx="9462">18</cx:pt>
          <cx:pt idx="9463">17</cx:pt>
          <cx:pt idx="9464">19</cx:pt>
          <cx:pt idx="9465">19</cx:pt>
          <cx:pt idx="9466">19</cx:pt>
          <cx:pt idx="9467">20</cx:pt>
          <cx:pt idx="9468">21</cx:pt>
          <cx:pt idx="9469">21</cx:pt>
          <cx:pt idx="9470">18</cx:pt>
          <cx:pt idx="9471">19</cx:pt>
          <cx:pt idx="9472">18</cx:pt>
          <cx:pt idx="9473">19</cx:pt>
          <cx:pt idx="9474">20</cx:pt>
          <cx:pt idx="9475">18</cx:pt>
          <cx:pt idx="9476">20</cx:pt>
          <cx:pt idx="9477">20</cx:pt>
          <cx:pt idx="9478">20</cx:pt>
          <cx:pt idx="9479">21</cx:pt>
          <cx:pt idx="9480">18</cx:pt>
          <cx:pt idx="9481">23</cx:pt>
          <cx:pt idx="9482">25</cx:pt>
          <cx:pt idx="9483">23</cx:pt>
          <cx:pt idx="9484">23</cx:pt>
          <cx:pt idx="9485">18</cx:pt>
          <cx:pt idx="9486">19</cx:pt>
          <cx:pt idx="9487">18</cx:pt>
          <cx:pt idx="9488">18</cx:pt>
          <cx:pt idx="9489">18</cx:pt>
          <cx:pt idx="9490">19</cx:pt>
          <cx:pt idx="9491">18</cx:pt>
          <cx:pt idx="9492">21</cx:pt>
          <cx:pt idx="9493">22</cx:pt>
          <cx:pt idx="9494">12</cx:pt>
          <cx:pt idx="9495">13</cx:pt>
          <cx:pt idx="9496">18</cx:pt>
          <cx:pt idx="9497">18</cx:pt>
          <cx:pt idx="9498">18</cx:pt>
          <cx:pt idx="9499">18</cx:pt>
          <cx:pt idx="9500">18</cx:pt>
          <cx:pt idx="9501">19</cx:pt>
          <cx:pt idx="9502">19</cx:pt>
          <cx:pt idx="9503">20</cx:pt>
          <cx:pt idx="9504">18</cx:pt>
          <cx:pt idx="9505">18</cx:pt>
          <cx:pt idx="9506">15</cx:pt>
          <cx:pt idx="9507">15</cx:pt>
          <cx:pt idx="9508">19</cx:pt>
          <cx:pt idx="9509">21</cx:pt>
          <cx:pt idx="9510">21</cx:pt>
          <cx:pt idx="9511">19</cx:pt>
          <cx:pt idx="9512">21</cx:pt>
          <cx:pt idx="9513">15</cx:pt>
          <cx:pt idx="9514">18</cx:pt>
          <cx:pt idx="9515">18</cx:pt>
          <cx:pt idx="9516">18</cx:pt>
          <cx:pt idx="9517">18</cx:pt>
          <cx:pt idx="9518">15</cx:pt>
          <cx:pt idx="9519">15</cx:pt>
          <cx:pt idx="9520">18</cx:pt>
          <cx:pt idx="9521">18</cx:pt>
          <cx:pt idx="9522">18</cx:pt>
          <cx:pt idx="9523">15</cx:pt>
          <cx:pt idx="9524">18</cx:pt>
          <cx:pt idx="9525">16</cx:pt>
          <cx:pt idx="9526">16</cx:pt>
          <cx:pt idx="9527">16</cx:pt>
          <cx:pt idx="9528">16</cx:pt>
          <cx:pt idx="9529">13</cx:pt>
          <cx:pt idx="9530">16</cx:pt>
          <cx:pt idx="9531">14</cx:pt>
          <cx:pt idx="9532">12</cx:pt>
          <cx:pt idx="9533">13</cx:pt>
          <cx:pt idx="9534">12</cx:pt>
          <cx:pt idx="9535">13</cx:pt>
          <cx:pt idx="9536">13</cx:pt>
          <cx:pt idx="9537">18</cx:pt>
          <cx:pt idx="9538">13</cx:pt>
          <cx:pt idx="9539">22</cx:pt>
          <cx:pt idx="9540">19</cx:pt>
          <cx:pt idx="9541">20</cx:pt>
          <cx:pt idx="9542">21</cx:pt>
          <cx:pt idx="9543">19</cx:pt>
          <cx:pt idx="9544">20</cx:pt>
          <cx:pt idx="9545">17</cx:pt>
          <cx:pt idx="9546">20</cx:pt>
          <cx:pt idx="9547">19</cx:pt>
          <cx:pt idx="9548">19</cx:pt>
          <cx:pt idx="9549">20</cx:pt>
          <cx:pt idx="9550">20</cx:pt>
          <cx:pt idx="9551">19</cx:pt>
          <cx:pt idx="9552">17</cx:pt>
          <cx:pt idx="9553">24</cx:pt>
          <cx:pt idx="9554">22</cx:pt>
          <cx:pt idx="9555">19</cx:pt>
          <cx:pt idx="9556">16</cx:pt>
          <cx:pt idx="9557">17</cx:pt>
          <cx:pt idx="9558">16</cx:pt>
          <cx:pt idx="9559">16</cx:pt>
          <cx:pt idx="9560">18</cx:pt>
          <cx:pt idx="9561">18</cx:pt>
          <cx:pt idx="9562">18</cx:pt>
          <cx:pt idx="9563">17</cx:pt>
          <cx:pt idx="9564">16</cx:pt>
          <cx:pt idx="9565">17</cx:pt>
          <cx:pt idx="9566">16</cx:pt>
          <cx:pt idx="9567">24</cx:pt>
          <cx:pt idx="9568">20</cx:pt>
          <cx:pt idx="9569">24</cx:pt>
          <cx:pt idx="9570">24</cx:pt>
          <cx:pt idx="9571">20</cx:pt>
          <cx:pt idx="9572">13</cx:pt>
          <cx:pt idx="9573">17</cx:pt>
          <cx:pt idx="9574">12</cx:pt>
          <cx:pt idx="9575">17</cx:pt>
          <cx:pt idx="9576">15</cx:pt>
          <cx:pt idx="9577">15</cx:pt>
          <cx:pt idx="9578">18</cx:pt>
          <cx:pt idx="9579">10</cx:pt>
          <cx:pt idx="9580">17</cx:pt>
          <cx:pt idx="9581">13</cx:pt>
          <cx:pt idx="9582">18</cx:pt>
          <cx:pt idx="9583">17</cx:pt>
          <cx:pt idx="9584">17</cx:pt>
          <cx:pt idx="9585">16</cx:pt>
          <cx:pt idx="9586">14</cx:pt>
          <cx:pt idx="9587">14</cx:pt>
          <cx:pt idx="9588">20</cx:pt>
          <cx:pt idx="9589">16</cx:pt>
          <cx:pt idx="9590">14</cx:pt>
          <cx:pt idx="9591">14</cx:pt>
          <cx:pt idx="9592">17</cx:pt>
          <cx:pt idx="9593">17</cx:pt>
          <cx:pt idx="9594">13</cx:pt>
          <cx:pt idx="9595">17</cx:pt>
          <cx:pt idx="9596">17</cx:pt>
          <cx:pt idx="9597">17</cx:pt>
          <cx:pt idx="9598">15</cx:pt>
          <cx:pt idx="9599">13</cx:pt>
          <cx:pt idx="9600">14</cx:pt>
          <cx:pt idx="9601">19</cx:pt>
          <cx:pt idx="9602">19</cx:pt>
          <cx:pt idx="9603">18</cx:pt>
          <cx:pt idx="9604">18</cx:pt>
          <cx:pt idx="9605">17</cx:pt>
          <cx:pt idx="9606">18</cx:pt>
          <cx:pt idx="9607">18</cx:pt>
          <cx:pt idx="9608">18</cx:pt>
          <cx:pt idx="9609">18</cx:pt>
          <cx:pt idx="9610">15</cx:pt>
          <cx:pt idx="9611">17</cx:pt>
          <cx:pt idx="9612">24</cx:pt>
          <cx:pt idx="9613">20</cx:pt>
          <cx:pt idx="9614">25</cx:pt>
          <cx:pt idx="9615">20</cx:pt>
          <cx:pt idx="9616">20</cx:pt>
          <cx:pt idx="9617">20</cx:pt>
          <cx:pt idx="9618">24</cx:pt>
          <cx:pt idx="9619">20</cx:pt>
          <cx:pt idx="9620">24</cx:pt>
          <cx:pt idx="9621">24</cx:pt>
          <cx:pt idx="9622">20</cx:pt>
          <cx:pt idx="9623">24</cx:pt>
          <cx:pt idx="9624">20</cx:pt>
          <cx:pt idx="9625">17</cx:pt>
          <cx:pt idx="9626">17</cx:pt>
          <cx:pt idx="9627">18</cx:pt>
          <cx:pt idx="9628">15</cx:pt>
          <cx:pt idx="9629">14</cx:pt>
          <cx:pt idx="9630">14</cx:pt>
          <cx:pt idx="9631">17</cx:pt>
          <cx:pt idx="9632">17</cx:pt>
          <cx:pt idx="9633">14</cx:pt>
          <cx:pt idx="9634">15</cx:pt>
          <cx:pt idx="9635">17</cx:pt>
          <cx:pt idx="9636">13</cx:pt>
          <cx:pt idx="9637">16</cx:pt>
          <cx:pt idx="9638">16</cx:pt>
          <cx:pt idx="9639">14</cx:pt>
          <cx:pt idx="9640">13</cx:pt>
          <cx:pt idx="9641">16</cx:pt>
          <cx:pt idx="9642">15</cx:pt>
          <cx:pt idx="9643">12</cx:pt>
          <cx:pt idx="9644">16</cx:pt>
          <cx:pt idx="9645">17</cx:pt>
          <cx:pt idx="9646">16</cx:pt>
          <cx:pt idx="9647">16</cx:pt>
          <cx:pt idx="9648">14</cx:pt>
          <cx:pt idx="9649">13</cx:pt>
          <cx:pt idx="9650">13</cx:pt>
          <cx:pt idx="9651">15</cx:pt>
          <cx:pt idx="9652">14</cx:pt>
          <cx:pt idx="9653">13</cx:pt>
          <cx:pt idx="9654">17</cx:pt>
          <cx:pt idx="9655">15</cx:pt>
          <cx:pt idx="9656">12</cx:pt>
          <cx:pt idx="9657">16</cx:pt>
          <cx:pt idx="9658">18</cx:pt>
          <cx:pt idx="9659">16</cx:pt>
          <cx:pt idx="9660">16</cx:pt>
          <cx:pt idx="9661">14</cx:pt>
          <cx:pt idx="9662">13</cx:pt>
          <cx:pt idx="9663">12</cx:pt>
          <cx:pt idx="9664">21</cx:pt>
          <cx:pt idx="9665">20</cx:pt>
          <cx:pt idx="9666">20</cx:pt>
          <cx:pt idx="9667">18</cx:pt>
          <cx:pt idx="9668">18</cx:pt>
          <cx:pt idx="9669">18</cx:pt>
          <cx:pt idx="9670">15</cx:pt>
          <cx:pt idx="9671">13</cx:pt>
          <cx:pt idx="9672">17</cx:pt>
          <cx:pt idx="9673">18</cx:pt>
          <cx:pt idx="9674">18</cx:pt>
          <cx:pt idx="9675">17</cx:pt>
          <cx:pt idx="9676">16</cx:pt>
          <cx:pt idx="9677">17</cx:pt>
          <cx:pt idx="9678">21</cx:pt>
          <cx:pt idx="9679">18</cx:pt>
          <cx:pt idx="9680">22</cx:pt>
          <cx:pt idx="9681">19</cx:pt>
          <cx:pt idx="9682">18</cx:pt>
          <cx:pt idx="9683">17</cx:pt>
          <cx:pt idx="9684">16</cx:pt>
          <cx:pt idx="9685">33</cx:pt>
          <cx:pt idx="9686">40</cx:pt>
          <cx:pt idx="9687">12</cx:pt>
          <cx:pt idx="9688">16</cx:pt>
          <cx:pt idx="9689">15</cx:pt>
          <cx:pt idx="9690">22</cx:pt>
          <cx:pt idx="9691">19</cx:pt>
          <cx:pt idx="9692">20</cx:pt>
          <cx:pt idx="9693">20</cx:pt>
          <cx:pt idx="9694">20</cx:pt>
          <cx:pt idx="9695">20</cx:pt>
          <cx:pt idx="9696">19</cx:pt>
          <cx:pt idx="9697">20</cx:pt>
          <cx:pt idx="9698">20</cx:pt>
          <cx:pt idx="9699">19</cx:pt>
          <cx:pt idx="9700">19</cx:pt>
          <cx:pt idx="9701">19</cx:pt>
          <cx:pt idx="9702">18</cx:pt>
          <cx:pt idx="9703">18</cx:pt>
          <cx:pt idx="9704">18</cx:pt>
          <cx:pt idx="9705">21</cx:pt>
          <cx:pt idx="9706">16</cx:pt>
          <cx:pt idx="9707">27</cx:pt>
          <cx:pt idx="9708">34</cx:pt>
          <cx:pt idx="9709">32</cx:pt>
          <cx:pt idx="9710">20</cx:pt>
          <cx:pt idx="9711">13</cx:pt>
          <cx:pt idx="9712">11</cx:pt>
          <cx:pt idx="9713">11</cx:pt>
          <cx:pt idx="9714">11</cx:pt>
          <cx:pt idx="9715">11</cx:pt>
          <cx:pt idx="9716">10</cx:pt>
          <cx:pt idx="9717">14</cx:pt>
          <cx:pt idx="9718">13</cx:pt>
          <cx:pt idx="9719">15</cx:pt>
          <cx:pt idx="9720">13</cx:pt>
          <cx:pt idx="9721">14</cx:pt>
          <cx:pt idx="9722">11</cx:pt>
          <cx:pt idx="9723">14</cx:pt>
          <cx:pt idx="9724">14</cx:pt>
          <cx:pt idx="9725">13</cx:pt>
          <cx:pt idx="9726">15</cx:pt>
          <cx:pt idx="9727">12</cx:pt>
          <cx:pt idx="9728">13</cx:pt>
          <cx:pt idx="9729">11</cx:pt>
          <cx:pt idx="9730">13</cx:pt>
          <cx:pt idx="9731">14</cx:pt>
          <cx:pt idx="9732">13</cx:pt>
          <cx:pt idx="9733">13</cx:pt>
          <cx:pt idx="9734">11</cx:pt>
          <cx:pt idx="9735">12</cx:pt>
          <cx:pt idx="9736">13</cx:pt>
          <cx:pt idx="9737">10</cx:pt>
          <cx:pt idx="9738">20</cx:pt>
          <cx:pt idx="9739">19</cx:pt>
          <cx:pt idx="9740">19</cx:pt>
          <cx:pt idx="9741">18</cx:pt>
          <cx:pt idx="9742">17</cx:pt>
          <cx:pt idx="9743">26</cx:pt>
          <cx:pt idx="9744">29</cx:pt>
          <cx:pt idx="9745">28</cx:pt>
          <cx:pt idx="9746">20</cx:pt>
          <cx:pt idx="9747">22</cx:pt>
          <cx:pt idx="9748">19</cx:pt>
          <cx:pt idx="9749">14</cx:pt>
          <cx:pt idx="9750">13</cx:pt>
          <cx:pt idx="9751">16</cx:pt>
          <cx:pt idx="9752">13</cx:pt>
          <cx:pt idx="9753">14</cx:pt>
          <cx:pt idx="9754">11</cx:pt>
          <cx:pt idx="9755">14</cx:pt>
          <cx:pt idx="9756">12</cx:pt>
          <cx:pt idx="9757">11</cx:pt>
          <cx:pt idx="9758">14</cx:pt>
          <cx:pt idx="9759">11</cx:pt>
          <cx:pt idx="9760">14</cx:pt>
          <cx:pt idx="9761">12</cx:pt>
          <cx:pt idx="9762">14</cx:pt>
          <cx:pt idx="9763">11</cx:pt>
          <cx:pt idx="9764">14</cx:pt>
          <cx:pt idx="9765">12</cx:pt>
          <cx:pt idx="9766">11</cx:pt>
          <cx:pt idx="9767">11</cx:pt>
          <cx:pt idx="9768">14</cx:pt>
          <cx:pt idx="9769">13</cx:pt>
          <cx:pt idx="9770">16</cx:pt>
          <cx:pt idx="9771">14</cx:pt>
          <cx:pt idx="9772">21</cx:pt>
          <cx:pt idx="9773">17</cx:pt>
          <cx:pt idx="9774">15</cx:pt>
          <cx:pt idx="9775">13</cx:pt>
          <cx:pt idx="9776">16</cx:pt>
          <cx:pt idx="9777">22</cx:pt>
          <cx:pt idx="9778">19</cx:pt>
          <cx:pt idx="9779">20</cx:pt>
          <cx:pt idx="9780">20</cx:pt>
          <cx:pt idx="9781">25</cx:pt>
          <cx:pt idx="9782">20</cx:pt>
          <cx:pt idx="9783">20</cx:pt>
          <cx:pt idx="9784">20</cx:pt>
          <cx:pt idx="9785">19</cx:pt>
          <cx:pt idx="9786">19</cx:pt>
          <cx:pt idx="9787">17</cx:pt>
          <cx:pt idx="9788">16</cx:pt>
          <cx:pt idx="9789">18</cx:pt>
          <cx:pt idx="9790">17</cx:pt>
          <cx:pt idx="9791">19</cx:pt>
          <cx:pt idx="9792">19</cx:pt>
          <cx:pt idx="9793">22</cx:pt>
          <cx:pt idx="9794">22</cx:pt>
          <cx:pt idx="9795">18</cx:pt>
          <cx:pt idx="9796">23</cx:pt>
          <cx:pt idx="9797">25</cx:pt>
          <cx:pt idx="9798">20</cx:pt>
          <cx:pt idx="9799">22</cx:pt>
          <cx:pt idx="9800">19</cx:pt>
          <cx:pt idx="9801">20</cx:pt>
          <cx:pt idx="9802">20</cx:pt>
          <cx:pt idx="9803">25</cx:pt>
          <cx:pt idx="9804">22</cx:pt>
          <cx:pt idx="9805">19</cx:pt>
          <cx:pt idx="9806">20</cx:pt>
          <cx:pt idx="9807">20</cx:pt>
          <cx:pt idx="9808">25</cx:pt>
          <cx:pt idx="9809">20</cx:pt>
          <cx:pt idx="9810">18</cx:pt>
          <cx:pt idx="9811">18</cx:pt>
          <cx:pt idx="9812">18</cx:pt>
          <cx:pt idx="9813">18</cx:pt>
          <cx:pt idx="9814">19</cx:pt>
          <cx:pt idx="9815">13</cx:pt>
          <cx:pt idx="9816">12</cx:pt>
          <cx:pt idx="9817">11</cx:pt>
          <cx:pt idx="9818">13</cx:pt>
          <cx:pt idx="9819">11</cx:pt>
          <cx:pt idx="9820">10</cx:pt>
          <cx:pt idx="9821">11</cx:pt>
          <cx:pt idx="9822">11</cx:pt>
          <cx:pt idx="9823">11</cx:pt>
          <cx:pt idx="9824">10</cx:pt>
          <cx:pt idx="9825">19</cx:pt>
          <cx:pt idx="9826">26</cx:pt>
          <cx:pt idx="9827">25</cx:pt>
          <cx:pt idx="9828">29</cx:pt>
          <cx:pt idx="9829">28</cx:pt>
          <cx:pt idx="9830">18</cx:pt>
          <cx:pt idx="9831">20</cx:pt>
          <cx:pt idx="9832">19</cx:pt>
          <cx:pt idx="9833">21</cx:pt>
          <cx:pt idx="9834">21</cx:pt>
          <cx:pt idx="9835">22</cx:pt>
          <cx:pt idx="9836">19</cx:pt>
          <cx:pt idx="9837">14</cx:pt>
          <cx:pt idx="9838">13</cx:pt>
          <cx:pt idx="9839">13</cx:pt>
          <cx:pt idx="9840">11</cx:pt>
          <cx:pt idx="9841">11</cx:pt>
          <cx:pt idx="9842">18</cx:pt>
          <cx:pt idx="9843">17</cx:pt>
          <cx:pt idx="9844">19</cx:pt>
          <cx:pt idx="9845">16</cx:pt>
          <cx:pt idx="9846">17</cx:pt>
          <cx:pt idx="9847">16</cx:pt>
          <cx:pt idx="9848">18</cx:pt>
          <cx:pt idx="9849">16</cx:pt>
          <cx:pt idx="9850">14</cx:pt>
          <cx:pt idx="9851">13</cx:pt>
          <cx:pt idx="9852">12</cx:pt>
          <cx:pt idx="9853">14</cx:pt>
          <cx:pt idx="9854">13</cx:pt>
          <cx:pt idx="9855">14</cx:pt>
          <cx:pt idx="9856">13</cx:pt>
          <cx:pt idx="9857">11</cx:pt>
          <cx:pt idx="9858">14</cx:pt>
          <cx:pt idx="9859">16</cx:pt>
          <cx:pt idx="9860">13</cx:pt>
          <cx:pt idx="9861">12</cx:pt>
          <cx:pt idx="9862">13</cx:pt>
          <cx:pt idx="9863">14</cx:pt>
          <cx:pt idx="9864">13</cx:pt>
          <cx:pt idx="9865">11</cx:pt>
          <cx:pt idx="9866">23</cx:pt>
          <cx:pt idx="9867">25</cx:pt>
          <cx:pt idx="9868">25</cx:pt>
          <cx:pt idx="9869">28</cx:pt>
          <cx:pt idx="9870">30</cx:pt>
          <cx:pt idx="9871">25</cx:pt>
          <cx:pt idx="9872">28</cx:pt>
          <cx:pt idx="9873">16</cx:pt>
          <cx:pt idx="9874">18</cx:pt>
          <cx:pt idx="9875">16</cx:pt>
          <cx:pt idx="9876">16</cx:pt>
          <cx:pt idx="9877">16</cx:pt>
          <cx:pt idx="9878">14</cx:pt>
          <cx:pt idx="9879">14</cx:pt>
          <cx:pt idx="9880">13</cx:pt>
          <cx:pt idx="9881">16</cx:pt>
          <cx:pt idx="9882">13</cx:pt>
          <cx:pt idx="9883">16</cx:pt>
          <cx:pt idx="9884">14</cx:pt>
          <cx:pt idx="9885">15</cx:pt>
          <cx:pt idx="9886">13</cx:pt>
          <cx:pt idx="9887">13</cx:pt>
          <cx:pt idx="9888">12</cx:pt>
          <cx:pt idx="9889">15</cx:pt>
          <cx:pt idx="9890">13</cx:pt>
          <cx:pt idx="9891">14</cx:pt>
          <cx:pt idx="9892">13</cx:pt>
          <cx:pt idx="9893">16</cx:pt>
          <cx:pt idx="9894">14</cx:pt>
          <cx:pt idx="9895">12</cx:pt>
          <cx:pt idx="9896">16</cx:pt>
          <cx:pt idx="9897">13</cx:pt>
          <cx:pt idx="9898">16</cx:pt>
          <cx:pt idx="9899">14</cx:pt>
          <cx:pt idx="9900">13</cx:pt>
          <cx:pt idx="9901">12</cx:pt>
          <cx:pt idx="9902">11</cx:pt>
          <cx:pt idx="9903">14</cx:pt>
          <cx:pt idx="9904">13</cx:pt>
          <cx:pt idx="9905">28</cx:pt>
          <cx:pt idx="9906">33</cx:pt>
          <cx:pt idx="9907">18</cx:pt>
          <cx:pt idx="9908">14</cx:pt>
          <cx:pt idx="9909">18</cx:pt>
          <cx:pt idx="9910">21</cx:pt>
          <cx:pt idx="9911">19</cx:pt>
          <cx:pt idx="9912">22</cx:pt>
          <cx:pt idx="9913">17</cx:pt>
          <cx:pt idx="9914">19</cx:pt>
          <cx:pt idx="9915">21</cx:pt>
          <cx:pt idx="9916">19</cx:pt>
          <cx:pt idx="9917">24</cx:pt>
          <cx:pt idx="9918">21</cx:pt>
          <cx:pt idx="9919">19</cx:pt>
          <cx:pt idx="9920">20</cx:pt>
          <cx:pt idx="9921">18</cx:pt>
          <cx:pt idx="9922">17</cx:pt>
          <cx:pt idx="9923">23</cx:pt>
          <cx:pt idx="9924">19</cx:pt>
          <cx:pt idx="9925">18</cx:pt>
          <cx:pt idx="9926">17</cx:pt>
          <cx:pt idx="9927">16</cx:pt>
          <cx:pt idx="9928">21</cx:pt>
          <cx:pt idx="9929">18</cx:pt>
          <cx:pt idx="9930">17</cx:pt>
          <cx:pt idx="9931">21</cx:pt>
          <cx:pt idx="9932">19</cx:pt>
          <cx:pt idx="9933">19</cx:pt>
          <cx:pt idx="9934">21</cx:pt>
          <cx:pt idx="9935">18</cx:pt>
          <cx:pt idx="9936">21</cx:pt>
          <cx:pt idx="9937">23</cx:pt>
          <cx:pt idx="9938">21</cx:pt>
          <cx:pt idx="9939">19</cx:pt>
          <cx:pt idx="9940">20</cx:pt>
          <cx:pt idx="9941">18</cx:pt>
          <cx:pt idx="9942">18</cx:pt>
          <cx:pt idx="9943">18</cx:pt>
          <cx:pt idx="9944">33</cx:pt>
          <cx:pt idx="9945">40</cx:pt>
          <cx:pt idx="9946">33</cx:pt>
          <cx:pt idx="9947">40</cx:pt>
          <cx:pt idx="9948">30</cx:pt>
          <cx:pt idx="9949">37</cx:pt>
          <cx:pt idx="9950">47</cx:pt>
          <cx:pt idx="9951">24</cx:pt>
          <cx:pt idx="9952">23</cx:pt>
          <cx:pt idx="9953">27</cx:pt>
          <cx:pt idx="9954">24</cx:pt>
          <cx:pt idx="9955">24</cx:pt>
          <cx:pt idx="9956">24</cx:pt>
          <cx:pt idx="9957">28</cx:pt>
          <cx:pt idx="9958">25</cx:pt>
          <cx:pt idx="9959">21</cx:pt>
          <cx:pt idx="9960">23</cx:pt>
          <cx:pt idx="9961">23</cx:pt>
          <cx:pt idx="9962">21</cx:pt>
          <cx:pt idx="9963">23</cx:pt>
          <cx:pt idx="9964">16</cx:pt>
          <cx:pt idx="9965">14</cx:pt>
          <cx:pt idx="9966">14</cx:pt>
          <cx:pt idx="9967">17</cx:pt>
          <cx:pt idx="9968">17</cx:pt>
          <cx:pt idx="9969">13</cx:pt>
          <cx:pt idx="9970">17</cx:pt>
          <cx:pt idx="9971">17</cx:pt>
          <cx:pt idx="9972">17</cx:pt>
          <cx:pt idx="9973">15</cx:pt>
          <cx:pt idx="9974">13</cx:pt>
          <cx:pt idx="9975">14</cx:pt>
          <cx:pt idx="9976">19</cx:pt>
          <cx:pt idx="9977">15</cx:pt>
          <cx:pt idx="9978">14</cx:pt>
          <cx:pt idx="9979">14</cx:pt>
          <cx:pt idx="9980">17</cx:pt>
          <cx:pt idx="9981">17</cx:pt>
          <cx:pt idx="9982">14</cx:pt>
          <cx:pt idx="9983">15</cx:pt>
          <cx:pt idx="9984">17</cx:pt>
          <cx:pt idx="9985">13</cx:pt>
          <cx:pt idx="9986">16</cx:pt>
          <cx:pt idx="9987">18</cx:pt>
          <cx:pt idx="9988">18</cx:pt>
          <cx:pt idx="9989">17</cx:pt>
          <cx:pt idx="9990">16</cx:pt>
          <cx:pt idx="9991">13</cx:pt>
          <cx:pt idx="9992">17</cx:pt>
          <cx:pt idx="9993">12</cx:pt>
          <cx:pt idx="9994">15</cx:pt>
          <cx:pt idx="9995">14</cx:pt>
          <cx:pt idx="9996">13</cx:pt>
          <cx:pt idx="9997">17</cx:pt>
          <cx:pt idx="9998">15</cx:pt>
          <cx:pt idx="9999">12</cx:pt>
          <cx:pt idx="10000">16</cx:pt>
          <cx:pt idx="10001">16</cx:pt>
          <cx:pt idx="10002">16</cx:pt>
          <cx:pt idx="10003">14</cx:pt>
          <cx:pt idx="10004">13</cx:pt>
          <cx:pt idx="10005">12</cx:pt>
          <cx:pt idx="10006">13</cx:pt>
          <cx:pt idx="10007">17</cx:pt>
          <cx:pt idx="10008">17</cx:pt>
          <cx:pt idx="10009">16</cx:pt>
          <cx:pt idx="10010">17</cx:pt>
          <cx:pt idx="10011">16</cx:pt>
          <cx:pt idx="10012">17</cx:pt>
          <cx:pt idx="10013">15</cx:pt>
          <cx:pt idx="10014">15</cx:pt>
          <cx:pt idx="10015">18</cx:pt>
          <cx:pt idx="10016">17</cx:pt>
          <cx:pt idx="10017">13</cx:pt>
          <cx:pt idx="10018">18</cx:pt>
          <cx:pt idx="10019">17</cx:pt>
          <cx:pt idx="10020">17</cx:pt>
          <cx:pt idx="10021">16</cx:pt>
          <cx:pt idx="10022">14</cx:pt>
          <cx:pt idx="10023">14</cx:pt>
          <cx:pt idx="10024">20</cx:pt>
          <cx:pt idx="10025">16</cx:pt>
          <cx:pt idx="10026">14</cx:pt>
          <cx:pt idx="10027">13</cx:pt>
          <cx:pt idx="10028">16</cx:pt>
          <cx:pt idx="10029">15</cx:pt>
          <cx:pt idx="10030">12</cx:pt>
          <cx:pt idx="10031">16</cx:pt>
          <cx:pt idx="10032">17</cx:pt>
          <cx:pt idx="10033">16</cx:pt>
          <cx:pt idx="10034">16</cx:pt>
          <cx:pt idx="10035">14</cx:pt>
          <cx:pt idx="10036">13</cx:pt>
          <cx:pt idx="10037">13</cx:pt>
          <cx:pt idx="10038">18</cx:pt>
          <cx:pt idx="10039">21</cx:pt>
          <cx:pt idx="10040">18</cx:pt>
          <cx:pt idx="10041">22</cx:pt>
          <cx:pt idx="10042">19</cx:pt>
          <cx:pt idx="10043">18</cx:pt>
          <cx:pt idx="10044">17</cx:pt>
          <cx:pt idx="10045">16</cx:pt>
          <cx:pt idx="10046">12</cx:pt>
          <cx:pt idx="10047">16</cx:pt>
          <cx:pt idx="10048">18</cx:pt>
          <cx:pt idx="10049">22</cx:pt>
          <cx:pt idx="10050">23</cx:pt>
          <cx:pt idx="10051">20</cx:pt>
          <cx:pt idx="10052">22</cx:pt>
          <cx:pt idx="10053">26</cx:pt>
          <cx:pt idx="10054">23</cx:pt>
          <cx:pt idx="10055">30</cx:pt>
          <cx:pt idx="10056">29</cx:pt>
          <cx:pt idx="10057">26</cx:pt>
          <cx:pt idx="10058">27</cx:pt>
          <cx:pt idx="10059">29</cx:pt>
          <cx:pt idx="10060">27</cx:pt>
          <cx:pt idx="10061">43</cx:pt>
          <cx:pt idx="10062">39</cx:pt>
          <cx:pt idx="10063">26</cx:pt>
          <cx:pt idx="10064">29</cx:pt>
          <cx:pt idx="10065">23</cx:pt>
          <cx:pt idx="10066">22</cx:pt>
          <cx:pt idx="10067">20</cx:pt>
          <cx:pt idx="10068">21</cx:pt>
          <cx:pt idx="10069">20</cx:pt>
          <cx:pt idx="10070">22</cx:pt>
          <cx:pt idx="10071">22</cx:pt>
          <cx:pt idx="10072">21</cx:pt>
          <cx:pt idx="10073">26</cx:pt>
          <cx:pt idx="10074">26</cx:pt>
          <cx:pt idx="10075">28</cx:pt>
          <cx:pt idx="10076">27</cx:pt>
          <cx:pt idx="10077">28</cx:pt>
          <cx:pt idx="10078">25</cx:pt>
          <cx:pt idx="10079">26</cx:pt>
          <cx:pt idx="10080">20</cx:pt>
          <cx:pt idx="10081">18</cx:pt>
          <cx:pt idx="10082">21</cx:pt>
          <cx:pt idx="10083">16</cx:pt>
          <cx:pt idx="10084">16</cx:pt>
          <cx:pt idx="10085">16</cx:pt>
          <cx:pt idx="10086">16</cx:pt>
          <cx:pt idx="10087">16</cx:pt>
          <cx:pt idx="10088">16</cx:pt>
          <cx:pt idx="10089">15</cx:pt>
          <cx:pt idx="10090">15</cx:pt>
          <cx:pt idx="10091">15</cx:pt>
          <cx:pt idx="10092">14</cx:pt>
          <cx:pt idx="10093">22</cx:pt>
          <cx:pt idx="10094">24</cx:pt>
          <cx:pt idx="10095">19</cx:pt>
          <cx:pt idx="10096">17</cx:pt>
          <cx:pt idx="10097">15</cx:pt>
          <cx:pt idx="10098">18</cx:pt>
          <cx:pt idx="10099">17</cx:pt>
          <cx:pt idx="10100">16</cx:pt>
          <cx:pt idx="10101">22</cx:pt>
          <cx:pt idx="10102">24</cx:pt>
          <cx:pt idx="10103">26</cx:pt>
          <cx:pt idx="10104">18</cx:pt>
          <cx:pt idx="10105">20</cx:pt>
          <cx:pt idx="10106">19</cx:pt>
          <cx:pt idx="10107">16</cx:pt>
          <cx:pt idx="10108">16</cx:pt>
          <cx:pt idx="10109">15</cx:pt>
          <cx:pt idx="10110">15</cx:pt>
          <cx:pt idx="10111">17</cx:pt>
          <cx:pt idx="10112">15</cx:pt>
          <cx:pt idx="10113">14</cx:pt>
          <cx:pt idx="10114">15</cx:pt>
          <cx:pt idx="10115">26</cx:pt>
          <cx:pt idx="10116">29</cx:pt>
          <cx:pt idx="10117">25</cx:pt>
          <cx:pt idx="10118">15</cx:pt>
          <cx:pt idx="10119">15</cx:pt>
          <cx:pt idx="10120">15</cx:pt>
          <cx:pt idx="10121">15</cx:pt>
          <cx:pt idx="10122">11</cx:pt>
          <cx:pt idx="10123">11</cx:pt>
          <cx:pt idx="10124">17</cx:pt>
          <cx:pt idx="10125">13</cx:pt>
          <cx:pt idx="10126">14</cx:pt>
          <cx:pt idx="10127">16</cx:pt>
          <cx:pt idx="10128">18</cx:pt>
          <cx:pt idx="10129">17</cx:pt>
          <cx:pt idx="10130">15</cx:pt>
          <cx:pt idx="10131">18</cx:pt>
          <cx:pt idx="10132">17</cx:pt>
          <cx:pt idx="10133">16</cx:pt>
          <cx:pt idx="10134">19</cx:pt>
          <cx:pt idx="10135">18</cx:pt>
          <cx:pt idx="10136">17</cx:pt>
          <cx:pt idx="10137">15</cx:pt>
          <cx:pt idx="10138">18</cx:pt>
          <cx:pt idx="10139">18</cx:pt>
          <cx:pt idx="10140">17</cx:pt>
          <cx:pt idx="10141">11</cx:pt>
          <cx:pt idx="10142">14</cx:pt>
          <cx:pt idx="10143">17</cx:pt>
          <cx:pt idx="10144">17</cx:pt>
          <cx:pt idx="10145">10</cx:pt>
          <cx:pt idx="10146">13</cx:pt>
          <cx:pt idx="10147">19</cx:pt>
          <cx:pt idx="10148">19</cx:pt>
          <cx:pt idx="10149">18</cx:pt>
          <cx:pt idx="10150">18</cx:pt>
          <cx:pt idx="10151">18</cx:pt>
          <cx:pt idx="10152">18</cx:pt>
          <cx:pt idx="10153">24</cx:pt>
          <cx:pt idx="10154">19</cx:pt>
          <cx:pt idx="10155">14</cx:pt>
          <cx:pt idx="10156">15</cx:pt>
          <cx:pt idx="10157">14</cx:pt>
          <cx:pt idx="10158">18</cx:pt>
          <cx:pt idx="10159">18</cx:pt>
          <cx:pt idx="10160">21</cx:pt>
          <cx:pt idx="10161">23</cx:pt>
          <cx:pt idx="10162">25</cx:pt>
          <cx:pt idx="10163">24</cx:pt>
          <cx:pt idx="10164">23</cx:pt>
          <cx:pt idx="10165">28</cx:pt>
          <cx:pt idx="10166">27</cx:pt>
          <cx:pt idx="10167">24</cx:pt>
          <cx:pt idx="10168">19</cx:pt>
          <cx:pt idx="10169">22</cx:pt>
          <cx:pt idx="10170">21</cx:pt>
          <cx:pt idx="10171">24</cx:pt>
          <cx:pt idx="10172">20</cx:pt>
          <cx:pt idx="10173">20</cx:pt>
          <cx:pt idx="10174">19</cx:pt>
          <cx:pt idx="10175">20</cx:pt>
          <cx:pt idx="10176">20</cx:pt>
          <cx:pt idx="10177">22</cx:pt>
          <cx:pt idx="10178">19</cx:pt>
          <cx:pt idx="10179">17</cx:pt>
          <cx:pt idx="10180">17</cx:pt>
          <cx:pt idx="10181">18</cx:pt>
          <cx:pt idx="10182">17</cx:pt>
          <cx:pt idx="10183">20</cx:pt>
          <cx:pt idx="10184">15</cx:pt>
          <cx:pt idx="10185">16</cx:pt>
          <cx:pt idx="10186">23</cx:pt>
          <cx:pt idx="10187">24</cx:pt>
          <cx:pt idx="10188">16</cx:pt>
          <cx:pt idx="10189">16</cx:pt>
          <cx:pt idx="10190">16</cx:pt>
          <cx:pt idx="10191">16</cx:pt>
          <cx:pt idx="10192">17</cx:pt>
          <cx:pt idx="10193">18</cx:pt>
          <cx:pt idx="10194">17</cx:pt>
          <cx:pt idx="10195">17</cx:pt>
          <cx:pt idx="10196">20</cx:pt>
          <cx:pt idx="10197">21</cx:pt>
          <cx:pt idx="10198">21</cx:pt>
          <cx:pt idx="10199">19</cx:pt>
          <cx:pt idx="10200">20</cx:pt>
          <cx:pt idx="10201">20</cx:pt>
          <cx:pt idx="10202">20</cx:pt>
          <cx:pt idx="10203">17</cx:pt>
          <cx:pt idx="10204">20</cx:pt>
          <cx:pt idx="10205">20</cx:pt>
          <cx:pt idx="10206">16</cx:pt>
          <cx:pt idx="10207">18</cx:pt>
          <cx:pt idx="10208">26</cx:pt>
          <cx:pt idx="10209">18</cx:pt>
          <cx:pt idx="10210">15</cx:pt>
          <cx:pt idx="10211">19</cx:pt>
          <cx:pt idx="10212">17</cx:pt>
          <cx:pt idx="10213">16</cx:pt>
          <cx:pt idx="10214">15</cx:pt>
          <cx:pt idx="10215">16</cx:pt>
          <cx:pt idx="10216">15</cx:pt>
          <cx:pt idx="10217">15</cx:pt>
          <cx:pt idx="10218">15</cx:pt>
          <cx:pt idx="10219">17</cx:pt>
          <cx:pt idx="10220">16</cx:pt>
          <cx:pt idx="10221">17</cx:pt>
          <cx:pt idx="10222">16</cx:pt>
          <cx:pt idx="10223">21</cx:pt>
          <cx:pt idx="10224">21</cx:pt>
          <cx:pt idx="10225">13</cx:pt>
          <cx:pt idx="10226">15</cx:pt>
          <cx:pt idx="10227">13</cx:pt>
          <cx:pt idx="10228">14</cx:pt>
          <cx:pt idx="10229">14</cx:pt>
          <cx:pt idx="10230">14</cx:pt>
          <cx:pt idx="10231">22</cx:pt>
          <cx:pt idx="10232">23</cx:pt>
          <cx:pt idx="10233">24</cx:pt>
          <cx:pt idx="10234">20</cx:pt>
          <cx:pt idx="10235">18</cx:pt>
          <cx:pt idx="10236">18</cx:pt>
          <cx:pt idx="10237">18</cx:pt>
          <cx:pt idx="10238">21</cx:pt>
          <cx:pt idx="10239">19</cx:pt>
          <cx:pt idx="10240">21</cx:pt>
          <cx:pt idx="10241">18</cx:pt>
          <cx:pt idx="10242">21</cx:pt>
          <cx:pt idx="10243">23</cx:pt>
          <cx:pt idx="10244">21</cx:pt>
          <cx:pt idx="10245">19</cx:pt>
          <cx:pt idx="10246">23</cx:pt>
          <cx:pt idx="10247">25</cx:pt>
          <cx:pt idx="10248">25</cx:pt>
          <cx:pt idx="10249">28</cx:pt>
          <cx:pt idx="10250">25</cx:pt>
          <cx:pt idx="10251">28</cx:pt>
          <cx:pt idx="10252">18</cx:pt>
          <cx:pt idx="10253">18</cx:pt>
          <cx:pt idx="10254">19</cx:pt>
          <cx:pt idx="10255">18</cx:pt>
          <cx:pt idx="10256">20</cx:pt>
          <cx:pt idx="10257">23</cx:pt>
          <cx:pt idx="10258">19</cx:pt>
          <cx:pt idx="10259">21</cx:pt>
          <cx:pt idx="10260">24</cx:pt>
          <cx:pt idx="10261">22</cx:pt>
          <cx:pt idx="10262">21</cx:pt>
          <cx:pt idx="10263">19</cx:pt>
          <cx:pt idx="10264">19</cx:pt>
          <cx:pt idx="10265">19</cx:pt>
          <cx:pt idx="10266">21</cx:pt>
          <cx:pt idx="10267">20</cx:pt>
          <cx:pt idx="10268">22</cx:pt>
          <cx:pt idx="10269">21</cx:pt>
          <cx:pt idx="10270">26</cx:pt>
          <cx:pt idx="10271">25</cx:pt>
          <cx:pt idx="10272">22</cx:pt>
          <cx:pt idx="10273">22</cx:pt>
          <cx:pt idx="10274">29</cx:pt>
          <cx:pt idx="10275">28</cx:pt>
          <cx:pt idx="10276">23</cx:pt>
          <cx:pt idx="10277">23</cx:pt>
          <cx:pt idx="10278">15</cx:pt>
          <cx:pt idx="10279">15</cx:pt>
          <cx:pt idx="10280">26</cx:pt>
          <cx:pt idx="10281">27</cx:pt>
          <cx:pt idx="10282">28</cx:pt>
          <cx:pt idx="10283">20</cx:pt>
          <cx:pt idx="10284">19</cx:pt>
          <cx:pt idx="10285">19</cx:pt>
          <cx:pt idx="10286">17</cx:pt>
          <cx:pt idx="10287">18</cx:pt>
          <cx:pt idx="10288">17</cx:pt>
          <cx:pt idx="10289">21</cx:pt>
          <cx:pt idx="10290">22</cx:pt>
          <cx:pt idx="10291">19</cx:pt>
          <cx:pt idx="10292">18</cx:pt>
          <cx:pt idx="10293">18</cx:pt>
          <cx:pt idx="10294">18</cx:pt>
          <cx:pt idx="10295">19</cx:pt>
          <cx:pt idx="10296">18</cx:pt>
          <cx:pt idx="10297">19</cx:pt>
          <cx:pt idx="10298">21</cx:pt>
          <cx:pt idx="10299">18</cx:pt>
          <cx:pt idx="10300">18</cx:pt>
          <cx:pt idx="10301">19</cx:pt>
          <cx:pt idx="10302">20</cx:pt>
          <cx:pt idx="10303">27</cx:pt>
          <cx:pt idx="10304">22</cx:pt>
          <cx:pt idx="10305">28</cx:pt>
          <cx:pt idx="10306">23</cx:pt>
          <cx:pt idx="10307">17</cx:pt>
          <cx:pt idx="10308">15</cx:pt>
          <cx:pt idx="10309">15</cx:pt>
          <cx:pt idx="10310">15</cx:pt>
          <cx:pt idx="10311">26</cx:pt>
          <cx:pt idx="10312">27</cx:pt>
          <cx:pt idx="10313">23</cx:pt>
          <cx:pt idx="10314">28</cx:pt>
          <cx:pt idx="10315">29</cx:pt>
          <cx:pt idx="10316">24</cx:pt>
          <cx:pt idx="10317">24</cx:pt>
          <cx:pt idx="10318">21</cx:pt>
          <cx:pt idx="10319">22</cx:pt>
          <cx:pt idx="10320">20</cx:pt>
          <cx:pt idx="10321">18</cx:pt>
          <cx:pt idx="10322">22</cx:pt>
          <cx:pt idx="10323">19</cx:pt>
          <cx:pt idx="10324">16</cx:pt>
          <cx:pt idx="10325">18</cx:pt>
          <cx:pt idx="10326">15</cx:pt>
          <cx:pt idx="10327">17</cx:pt>
          <cx:pt idx="10328">17</cx:pt>
          <cx:pt idx="10329">24</cx:pt>
          <cx:pt idx="10330">22</cx:pt>
          <cx:pt idx="10331">19</cx:pt>
          <cx:pt idx="10332">24</cx:pt>
          <cx:pt idx="10333">20</cx:pt>
          <cx:pt idx="10334">23</cx:pt>
          <cx:pt idx="10335">22</cx:pt>
          <cx:pt idx="10336">19</cx:pt>
          <cx:pt idx="10337">20</cx:pt>
          <cx:pt idx="10338">21</cx:pt>
          <cx:pt idx="10339">19</cx:pt>
          <cx:pt idx="10340">20</cx:pt>
          <cx:pt idx="10341">21</cx:pt>
          <cx:pt idx="10342">20</cx:pt>
          <cx:pt idx="10343">18</cx:pt>
          <cx:pt idx="10344">18</cx:pt>
          <cx:pt idx="10345">20</cx:pt>
          <cx:pt idx="10346">19</cx:pt>
          <cx:pt idx="10347">18</cx:pt>
          <cx:pt idx="10348">19</cx:pt>
          <cx:pt idx="10349">14</cx:pt>
          <cx:pt idx="10350">20</cx:pt>
          <cx:pt idx="10351">21</cx:pt>
          <cx:pt idx="10352">21</cx:pt>
          <cx:pt idx="10353">20</cx:pt>
          <cx:pt idx="10354">20</cx:pt>
          <cx:pt idx="10355">18</cx:pt>
          <cx:pt idx="10356">18</cx:pt>
          <cx:pt idx="10357">18</cx:pt>
          <cx:pt idx="10358">22</cx:pt>
          <cx:pt idx="10359">20</cx:pt>
          <cx:pt idx="10360">25</cx:pt>
          <cx:pt idx="10361">26</cx:pt>
          <cx:pt idx="10362">29</cx:pt>
          <cx:pt idx="10363">28</cx:pt>
          <cx:pt idx="10364">20</cx:pt>
          <cx:pt idx="10365">22</cx:pt>
          <cx:pt idx="10366">19</cx:pt>
          <cx:pt idx="10367">23</cx:pt>
          <cx:pt idx="10368">19</cx:pt>
          <cx:pt idx="10369">21</cx:pt>
          <cx:pt idx="10370">24</cx:pt>
          <cx:pt idx="10371">22</cx:pt>
          <cx:pt idx="10372">21</cx:pt>
          <cx:pt idx="10373">22</cx:pt>
          <cx:pt idx="10374">22</cx:pt>
          <cx:pt idx="10375">18</cx:pt>
          <cx:pt idx="10376">23</cx:pt>
          <cx:pt idx="10377">20</cx:pt>
          <cx:pt idx="10378">25</cx:pt>
          <cx:pt idx="10379">20</cx:pt>
          <cx:pt idx="10380">19</cx:pt>
          <cx:pt idx="10381">19</cx:pt>
          <cx:pt idx="10382">18</cx:pt>
          <cx:pt idx="10383">17</cx:pt>
          <cx:pt idx="10384">22</cx:pt>
          <cx:pt idx="10385">20</cx:pt>
          <cx:pt idx="10386">20</cx:pt>
          <cx:pt idx="10387">21</cx:pt>
          <cx:pt idx="10388">20</cx:pt>
          <cx:pt idx="10389">20</cx:pt>
          <cx:pt idx="10390">19</cx:pt>
          <cx:pt idx="10391">18</cx:pt>
          <cx:pt idx="10392">18</cx:pt>
          <cx:pt idx="10393">17</cx:pt>
          <cx:pt idx="10394">18</cx:pt>
          <cx:pt idx="10395">18</cx:pt>
          <cx:pt idx="10396">18</cx:pt>
          <cx:pt idx="10397">33</cx:pt>
          <cx:pt idx="10398">40</cx:pt>
          <cx:pt idx="10399">24</cx:pt>
          <cx:pt idx="10400">22</cx:pt>
          <cx:pt idx="10401">24</cx:pt>
          <cx:pt idx="10402">23</cx:pt>
          <cx:pt idx="10403">21</cx:pt>
          <cx:pt idx="10404">20</cx:pt>
          <cx:pt idx="10405">18</cx:pt>
          <cx:pt idx="10406">18</cx:pt>
          <cx:pt idx="10407">26</cx:pt>
          <cx:pt idx="10408">23</cx:pt>
          <cx:pt idx="10409">28</cx:pt>
          <cx:pt idx="10410">30</cx:pt>
          <cx:pt idx="10411">25</cx:pt>
          <cx:pt idx="10412">24</cx:pt>
          <cx:pt idx="10413">20</cx:pt>
          <cx:pt idx="10414">26</cx:pt>
          <cx:pt idx="10415">20</cx:pt>
          <cx:pt idx="10416">23</cx:pt>
          <cx:pt idx="10417">20</cx:pt>
          <cx:pt idx="10418">24</cx:pt>
          <cx:pt idx="10419">20</cx:pt>
          <cx:pt idx="10420">18</cx:pt>
          <cx:pt idx="10421">16</cx:pt>
          <cx:pt idx="10422">16</cx:pt>
          <cx:pt idx="10423">17</cx:pt>
          <cx:pt idx="10424">14</cx:pt>
          <cx:pt idx="10425">15</cx:pt>
          <cx:pt idx="10426">15</cx:pt>
          <cx:pt idx="10427">14</cx:pt>
          <cx:pt idx="10428">18</cx:pt>
          <cx:pt idx="10429">16</cx:pt>
          <cx:pt idx="10430">14</cx:pt>
          <cx:pt idx="10431">10</cx:pt>
          <cx:pt idx="10432">10</cx:pt>
          <cx:pt idx="10433">10</cx:pt>
          <cx:pt idx="10434">10</cx:pt>
          <cx:pt idx="10435">10</cx:pt>
          <cx:pt idx="10436">19</cx:pt>
          <cx:pt idx="10437">18</cx:pt>
          <cx:pt idx="10438">21</cx:pt>
          <cx:pt idx="10439">22</cx:pt>
          <cx:pt idx="10440">20</cx:pt>
          <cx:pt idx="10441">18</cx:pt>
          <cx:pt idx="10442">18</cx:pt>
          <cx:pt idx="10443">19</cx:pt>
          <cx:pt idx="10444">20</cx:pt>
          <cx:pt idx="10445">17</cx:pt>
          <cx:pt idx="10446">21</cx:pt>
          <cx:pt idx="10447">24</cx:pt>
          <cx:pt idx="10448">25</cx:pt>
          <cx:pt idx="10449">26</cx:pt>
          <cx:pt idx="10450">24</cx:pt>
          <cx:pt idx="10451">27</cx:pt>
          <cx:pt idx="10452">25</cx:pt>
          <cx:pt idx="10453">18</cx:pt>
          <cx:pt idx="10454">18</cx:pt>
          <cx:pt idx="10455">30</cx:pt>
          <cx:pt idx="10456">30</cx:pt>
          <cx:pt idx="10457">30</cx:pt>
          <cx:pt idx="10458">27</cx:pt>
          <cx:pt idx="10459">27</cx:pt>
          <cx:pt idx="10460">21</cx:pt>
          <cx:pt idx="10461">22</cx:pt>
          <cx:pt idx="10462">20</cx:pt>
          <cx:pt idx="10463">20</cx:pt>
          <cx:pt idx="10464">18</cx:pt>
          <cx:pt idx="10465">19</cx:pt>
          <cx:pt idx="10466">19</cx:pt>
          <cx:pt idx="10467">21</cx:pt>
          <cx:pt idx="10468">22</cx:pt>
          <cx:pt idx="10469">20</cx:pt>
          <cx:pt idx="10470">20</cx:pt>
          <cx:pt idx="10471">22</cx:pt>
          <cx:pt idx="10472">25</cx:pt>
          <cx:pt idx="10473">20</cx:pt>
          <cx:pt idx="10474">23</cx:pt>
          <cx:pt idx="10475">22</cx:pt>
          <cx:pt idx="10476">24</cx:pt>
          <cx:pt idx="10477">20</cx:pt>
          <cx:pt idx="10478">23</cx:pt>
          <cx:pt idx="10479">22</cx:pt>
          <cx:pt idx="10480">21</cx:pt>
          <cx:pt idx="10481">25</cx:pt>
          <cx:pt idx="10482">22</cx:pt>
          <cx:pt idx="10483">19</cx:pt>
          <cx:pt idx="10484">23</cx:pt>
          <cx:pt idx="10485">19</cx:pt>
          <cx:pt idx="10486">25</cx:pt>
          <cx:pt idx="10487">25</cx:pt>
          <cx:pt idx="10488">25</cx:pt>
          <cx:pt idx="10489">23</cx:pt>
          <cx:pt idx="10490">20</cx:pt>
          <cx:pt idx="10491">21</cx:pt>
          <cx:pt idx="10492">22</cx:pt>
          <cx:pt idx="10493">23</cx:pt>
          <cx:pt idx="10494">21</cx:pt>
          <cx:pt idx="10495">23</cx:pt>
          <cx:pt idx="10496">33</cx:pt>
          <cx:pt idx="10497">27</cx:pt>
          <cx:pt idx="10498">40</cx:pt>
          <cx:pt idx="10499">35</cx:pt>
          <cx:pt idx="10500">27</cx:pt>
          <cx:pt idx="10501">18</cx:pt>
          <cx:pt idx="10502">18</cx:pt>
          <cx:pt idx="10503">18</cx:pt>
          <cx:pt idx="10504">17</cx:pt>
          <cx:pt idx="10505">17</cx:pt>
          <cx:pt idx="10506">14</cx:pt>
          <cx:pt idx="10507">18</cx:pt>
          <cx:pt idx="10508">15</cx:pt>
          <cx:pt idx="10509">10</cx:pt>
          <cx:pt idx="10510">11</cx:pt>
          <cx:pt idx="10511">20</cx:pt>
          <cx:pt idx="10512">24</cx:pt>
          <cx:pt idx="10513">24</cx:pt>
          <cx:pt idx="10514">19</cx:pt>
          <cx:pt idx="10515">26</cx:pt>
          <cx:pt idx="10516">19</cx:pt>
          <cx:pt idx="10517">24</cx:pt>
          <cx:pt idx="10518">19</cx:pt>
          <cx:pt idx="10519">19</cx:pt>
          <cx:pt idx="10520">25</cx:pt>
          <cx:pt idx="10521">22</cx:pt>
          <cx:pt idx="10522">23</cx:pt>
          <cx:pt idx="10523">26</cx:pt>
          <cx:pt idx="10524">22</cx:pt>
          <cx:pt idx="10525">23</cx:pt>
          <cx:pt idx="10526">22</cx:pt>
          <cx:pt idx="10527">24</cx:pt>
          <cx:pt idx="10528">25</cx:pt>
          <cx:pt idx="10529">25</cx:pt>
          <cx:pt idx="10530">26</cx:pt>
          <cx:pt idx="10531">23</cx:pt>
          <cx:pt idx="10532">21</cx:pt>
          <cx:pt idx="10533">24</cx:pt>
          <cx:pt idx="10534">26</cx:pt>
          <cx:pt idx="10535">19</cx:pt>
          <cx:pt idx="10536">12</cx:pt>
          <cx:pt idx="10537">22</cx:pt>
          <cx:pt idx="10538">20</cx:pt>
          <cx:pt idx="10539">22</cx:pt>
          <cx:pt idx="10540">18</cx:pt>
          <cx:pt idx="10541">18</cx:pt>
          <cx:pt idx="10542">17</cx:pt>
          <cx:pt idx="10543">17</cx:pt>
          <cx:pt idx="10544">18</cx:pt>
          <cx:pt idx="10545">18</cx:pt>
          <cx:pt idx="10546">18</cx:pt>
          <cx:pt idx="10547">18</cx:pt>
          <cx:pt idx="10548">24</cx:pt>
          <cx:pt idx="10549">31</cx:pt>
          <cx:pt idx="10550">28</cx:pt>
          <cx:pt idx="10551">20</cx:pt>
          <cx:pt idx="10552">18</cx:pt>
          <cx:pt idx="10553">21</cx:pt>
          <cx:pt idx="10554">18</cx:pt>
          <cx:pt idx="10555">17</cx:pt>
          <cx:pt idx="10556">15</cx:pt>
          <cx:pt idx="10557">18</cx:pt>
          <cx:pt idx="10558">15</cx:pt>
          <cx:pt idx="10559">23</cx:pt>
          <cx:pt idx="10560">25</cx:pt>
          <cx:pt idx="10561">20</cx:pt>
          <cx:pt idx="10562">21</cx:pt>
          <cx:pt idx="10563">25</cx:pt>
          <cx:pt idx="10564">25</cx:pt>
          <cx:pt idx="10565">23</cx:pt>
          <cx:pt idx="10566">25</cx:pt>
          <cx:pt idx="10567">22</cx:pt>
          <cx:pt idx="10568">23</cx:pt>
          <cx:pt idx="10569">34</cx:pt>
          <cx:pt idx="10570">33</cx:pt>
          <cx:pt idx="10571">25</cx:pt>
          <cx:pt idx="10572">22</cx:pt>
          <cx:pt idx="10573">21</cx:pt>
          <cx:pt idx="10574">21</cx:pt>
          <cx:pt idx="10575">21</cx:pt>
          <cx:pt idx="10576">21</cx:pt>
          <cx:pt idx="10577">14</cx:pt>
          <cx:pt idx="10578">15</cx:pt>
          <cx:pt idx="10579">17</cx:pt>
          <cx:pt idx="10580">20</cx:pt>
          <cx:pt idx="10581">21</cx:pt>
          <cx:pt idx="10582">18</cx:pt>
          <cx:pt idx="10583">20</cx:pt>
          <cx:pt idx="10584">20</cx:pt>
          <cx:pt idx="10585">22</cx:pt>
          <cx:pt idx="10586">20</cx:pt>
          <cx:pt idx="10587">22</cx:pt>
          <cx:pt idx="10588">18</cx:pt>
          <cx:pt idx="10589">20</cx:pt>
          <cx:pt idx="10590">20</cx:pt>
          <cx:pt idx="10591">22</cx:pt>
          <cx:pt idx="10592">18</cx:pt>
          <cx:pt idx="10593">18</cx:pt>
          <cx:pt idx="10594">18</cx:pt>
          <cx:pt idx="10595">18</cx:pt>
          <cx:pt idx="10596">18</cx:pt>
          <cx:pt idx="10597">18</cx:pt>
          <cx:pt idx="10598">18</cx:pt>
          <cx:pt idx="10599">19</cx:pt>
          <cx:pt idx="10600">19</cx:pt>
          <cx:pt idx="10601">15</cx:pt>
          <cx:pt idx="10602">15</cx:pt>
          <cx:pt idx="10603">12</cx:pt>
          <cx:pt idx="10604">15</cx:pt>
          <cx:pt idx="10605">15</cx:pt>
          <cx:pt idx="10606">10</cx:pt>
          <cx:pt idx="10607">13</cx:pt>
          <cx:pt idx="10608">13</cx:pt>
          <cx:pt idx="10609">13</cx:pt>
          <cx:pt idx="10610">13</cx:pt>
          <cx:pt idx="10611">13</cx:pt>
          <cx:pt idx="10612">13</cx:pt>
          <cx:pt idx="10613">13</cx:pt>
          <cx:pt idx="10614">11</cx:pt>
          <cx:pt idx="10615">23</cx:pt>
          <cx:pt idx="10616">23</cx:pt>
          <cx:pt idx="10617">24</cx:pt>
          <cx:pt idx="10618">19</cx:pt>
          <cx:pt idx="10619">19</cx:pt>
          <cx:pt idx="10620">19</cx:pt>
          <cx:pt idx="10621">19</cx:pt>
          <cx:pt idx="10622">20</cx:pt>
          <cx:pt idx="10623">20</cx:pt>
          <cx:pt idx="10624">18</cx:pt>
          <cx:pt idx="10625">19</cx:pt>
          <cx:pt idx="10626">18</cx:pt>
          <cx:pt idx="10627">21</cx:pt>
          <cx:pt idx="10628">22</cx:pt>
          <cx:pt idx="10629">12</cx:pt>
          <cx:pt idx="10630">13</cx:pt>
          <cx:pt idx="10631">19</cx:pt>
          <cx:pt idx="10632">20</cx:pt>
          <cx:pt idx="10633">18</cx:pt>
          <cx:pt idx="10634">19</cx:pt>
          <cx:pt idx="10635">19</cx:pt>
          <cx:pt idx="10636">17</cx:pt>
          <cx:pt idx="10637">18</cx:pt>
          <cx:pt idx="10638">18</cx:pt>
          <cx:pt idx="10639">18</cx:pt>
          <cx:pt idx="10640">18</cx:pt>
          <cx:pt idx="10641">15</cx:pt>
          <cx:pt idx="10642">16</cx:pt>
          <cx:pt idx="10643">20</cx:pt>
          <cx:pt idx="10644">22</cx:pt>
          <cx:pt idx="10645">18</cx:pt>
          <cx:pt idx="10646">18</cx:pt>
          <cx:pt idx="10647">19</cx:pt>
          <cx:pt idx="10648">19</cx:pt>
          <cx:pt idx="10649">18</cx:pt>
          <cx:pt idx="10650">18</cx:pt>
          <cx:pt idx="10651">18</cx:pt>
          <cx:pt idx="10652">17</cx:pt>
          <cx:pt idx="10653">16</cx:pt>
          <cx:pt idx="10654">16</cx:pt>
          <cx:pt idx="10655">16</cx:pt>
          <cx:pt idx="10656">13</cx:pt>
          <cx:pt idx="10657">13</cx:pt>
          <cx:pt idx="10658">13</cx:pt>
          <cx:pt idx="10659">13</cx:pt>
          <cx:pt idx="10660">14</cx:pt>
          <cx:pt idx="10661">22</cx:pt>
          <cx:pt idx="10662">19</cx:pt>
          <cx:pt idx="10663">20</cx:pt>
          <cx:pt idx="10664">21</cx:pt>
          <cx:pt idx="10665">19</cx:pt>
          <cx:pt idx="10666">20</cx:pt>
          <cx:pt idx="10667">18</cx:pt>
          <cx:pt idx="10668">18</cx:pt>
          <cx:pt idx="10669">19</cx:pt>
          <cx:pt idx="10670">18</cx:pt>
          <cx:pt idx="10671">19</cx:pt>
          <cx:pt idx="10672">20</cx:pt>
          <cx:pt idx="10673">20</cx:pt>
          <cx:pt idx="10674">19</cx:pt>
          <cx:pt idx="10675">19</cx:pt>
          <cx:pt idx="10676">18</cx:pt>
          <cx:pt idx="10677">18</cx:pt>
          <cx:pt idx="10678">18</cx:pt>
          <cx:pt idx="10679">23</cx:pt>
          <cx:pt idx="10680">20</cx:pt>
          <cx:pt idx="10681">16</cx:pt>
          <cx:pt idx="10682">18</cx:pt>
          <cx:pt idx="10683">18</cx:pt>
          <cx:pt idx="10684">16</cx:pt>
          <cx:pt idx="10685">18</cx:pt>
          <cx:pt idx="10686">18</cx:pt>
          <cx:pt idx="10687">18</cx:pt>
          <cx:pt idx="10688">17</cx:pt>
          <cx:pt idx="10689">17</cx:pt>
          <cx:pt idx="10690">16</cx:pt>
          <cx:pt idx="10691">16</cx:pt>
          <cx:pt idx="10692">16</cx:pt>
          <cx:pt idx="10693">16</cx:pt>
          <cx:pt idx="10694">15</cx:pt>
          <cx:pt idx="10695">15</cx:pt>
          <cx:pt idx="10696">24</cx:pt>
          <cx:pt idx="10697">21</cx:pt>
          <cx:pt idx="10698">25</cx:pt>
          <cx:pt idx="10699">22</cx:pt>
          <cx:pt idx="10700">20</cx:pt>
          <cx:pt idx="10701">13</cx:pt>
          <cx:pt idx="10702">13</cx:pt>
          <cx:pt idx="10703">17</cx:pt>
          <cx:pt idx="10704">15</cx:pt>
          <cx:pt idx="10705">14</cx:pt>
          <cx:pt idx="10706">18</cx:pt>
          <cx:pt idx="10707">10</cx:pt>
          <cx:pt idx="10708">16</cx:pt>
          <cx:pt idx="10709">14</cx:pt>
          <cx:pt idx="10710">18</cx:pt>
          <cx:pt idx="10711">16</cx:pt>
          <cx:pt idx="10712">15</cx:pt>
          <cx:pt idx="10713">15</cx:pt>
          <cx:pt idx="10714">20</cx:pt>
          <cx:pt idx="10715">16</cx:pt>
          <cx:pt idx="10716">14</cx:pt>
          <cx:pt idx="10717">14</cx:pt>
          <cx:pt idx="10718">18</cx:pt>
          <cx:pt idx="10719">13</cx:pt>
          <cx:pt idx="10720">17</cx:pt>
          <cx:pt idx="10721">16</cx:pt>
          <cx:pt idx="10722">15</cx:pt>
          <cx:pt idx="10723">14</cx:pt>
          <cx:pt idx="10724">19</cx:pt>
          <cx:pt idx="10725">19</cx:pt>
          <cx:pt idx="10726">18</cx:pt>
          <cx:pt idx="10727">18</cx:pt>
          <cx:pt idx="10728">18</cx:pt>
          <cx:pt idx="10729">18</cx:pt>
          <cx:pt idx="10730">18</cx:pt>
          <cx:pt idx="10731">18</cx:pt>
          <cx:pt idx="10732">19</cx:pt>
          <cx:pt idx="10733">18</cx:pt>
          <cx:pt idx="10734">15</cx:pt>
          <cx:pt idx="10735">18</cx:pt>
          <cx:pt idx="10736">18</cx:pt>
          <cx:pt idx="10737">24</cx:pt>
          <cx:pt idx="10738">21</cx:pt>
          <cx:pt idx="10739">26</cx:pt>
          <cx:pt idx="10740">20</cx:pt>
          <cx:pt idx="10741">24</cx:pt>
          <cx:pt idx="10742">21</cx:pt>
          <cx:pt idx="10743">18</cx:pt>
          <cx:pt idx="10744">18</cx:pt>
          <cx:pt idx="10745">24</cx:pt>
          <cx:pt idx="10746">21</cx:pt>
          <cx:pt idx="10747">25</cx:pt>
          <cx:pt idx="10748">20</cx:pt>
          <cx:pt idx="10749">18</cx:pt>
          <cx:pt idx="10750">17</cx:pt>
          <cx:pt idx="10751">18</cx:pt>
          <cx:pt idx="10752">15</cx:pt>
          <cx:pt idx="10753">13</cx:pt>
          <cx:pt idx="10754">13</cx:pt>
          <cx:pt idx="10755">16</cx:pt>
          <cx:pt idx="10756">16</cx:pt>
          <cx:pt idx="10757">14</cx:pt>
          <cx:pt idx="10758">14</cx:pt>
          <cx:pt idx="10759">18</cx:pt>
          <cx:pt idx="10760">13</cx:pt>
          <cx:pt idx="10761">16</cx:pt>
          <cx:pt idx="10762">14</cx:pt>
          <cx:pt idx="10763">15</cx:pt>
          <cx:pt idx="10764">14</cx:pt>
          <cx:pt idx="10765">13</cx:pt>
          <cx:pt idx="10766">17</cx:pt>
          <cx:pt idx="10767">12</cx:pt>
          <cx:pt idx="10768">15</cx:pt>
          <cx:pt idx="10769">16</cx:pt>
          <cx:pt idx="10770">13</cx:pt>
          <cx:pt idx="10771">13</cx:pt>
          <cx:pt idx="10772">18</cx:pt>
          <cx:pt idx="10773">15</cx:pt>
          <cx:pt idx="10774">14</cx:pt>
          <cx:pt idx="10775">13</cx:pt>
          <cx:pt idx="10776">17</cx:pt>
          <cx:pt idx="10777">12</cx:pt>
          <cx:pt idx="10778">15</cx:pt>
          <cx:pt idx="10779">15</cx:pt>
          <cx:pt idx="10780">13</cx:pt>
          <cx:pt idx="10781">13</cx:pt>
          <cx:pt idx="10782">18</cx:pt>
          <cx:pt idx="10783">21</cx:pt>
          <cx:pt idx="10784">20</cx:pt>
          <cx:pt idx="10785">20</cx:pt>
          <cx:pt idx="10786">18</cx:pt>
          <cx:pt idx="10787">18</cx:pt>
          <cx:pt idx="10788">18</cx:pt>
          <cx:pt idx="10789">17</cx:pt>
          <cx:pt idx="10790">15</cx:pt>
          <cx:pt idx="10791">17</cx:pt>
          <cx:pt idx="10792">17</cx:pt>
          <cx:pt idx="10793">17</cx:pt>
          <cx:pt idx="10794">16</cx:pt>
          <cx:pt idx="10795">16</cx:pt>
          <cx:pt idx="10796">16</cx:pt>
          <cx:pt idx="10797">20</cx:pt>
          <cx:pt idx="10798">18</cx:pt>
          <cx:pt idx="10799">17</cx:pt>
          <cx:pt idx="10800">22</cx:pt>
          <cx:pt idx="10801">19</cx:pt>
          <cx:pt idx="10802">17</cx:pt>
          <cx:pt idx="10803">16</cx:pt>
          <cx:pt idx="10804">16</cx:pt>
          <cx:pt idx="10805">16</cx:pt>
          <cx:pt idx="10806">33</cx:pt>
          <cx:pt idx="10807">40</cx:pt>
          <cx:pt idx="10808">13</cx:pt>
          <cx:pt idx="10809">12</cx:pt>
          <cx:pt idx="10810">19</cx:pt>
          <cx:pt idx="10811">18</cx:pt>
          <cx:pt idx="10812">22</cx:pt>
          <cx:pt idx="10813">20</cx:pt>
          <cx:pt idx="10814">20</cx:pt>
          <cx:pt idx="10815">20</cx:pt>
          <cx:pt idx="10816">21</cx:pt>
          <cx:pt idx="10817">21</cx:pt>
          <cx:pt idx="10818">18</cx:pt>
          <cx:pt idx="10819">22</cx:pt>
          <cx:pt idx="10820">20</cx:pt>
          <cx:pt idx="10821">21</cx:pt>
          <cx:pt idx="10822">19</cx:pt>
          <cx:pt idx="10823">19</cx:pt>
          <cx:pt idx="10824">18</cx:pt>
          <cx:pt idx="10825">15</cx:pt>
          <cx:pt idx="10826">21</cx:pt>
          <cx:pt idx="10827">15</cx:pt>
          <cx:pt idx="10828">15</cx:pt>
          <cx:pt idx="10829">16</cx:pt>
          <cx:pt idx="10830">15</cx:pt>
          <cx:pt idx="10831">15</cx:pt>
          <cx:pt idx="10832">27</cx:pt>
          <cx:pt idx="10833">34</cx:pt>
          <cx:pt idx="10834">32</cx:pt>
          <cx:pt idx="10835">20</cx:pt>
          <cx:pt idx="10836">14</cx:pt>
          <cx:pt idx="10837">12</cx:pt>
          <cx:pt idx="10838">13</cx:pt>
          <cx:pt idx="10839">11</cx:pt>
          <cx:pt idx="10840">14</cx:pt>
          <cx:pt idx="10841">14</cx:pt>
          <cx:pt idx="10842">11</cx:pt>
          <cx:pt idx="10843">13</cx:pt>
          <cx:pt idx="10844">11</cx:pt>
          <cx:pt idx="10845">14</cx:pt>
          <cx:pt idx="10846">14</cx:pt>
          <cx:pt idx="10847">13</cx:pt>
          <cx:pt idx="10848">11</cx:pt>
          <cx:pt idx="10849">12</cx:pt>
          <cx:pt idx="10850">10</cx:pt>
          <cx:pt idx="10851">20</cx:pt>
          <cx:pt idx="10852">19</cx:pt>
          <cx:pt idx="10853">18</cx:pt>
          <cx:pt idx="10854">20</cx:pt>
          <cx:pt idx="10855">16</cx:pt>
          <cx:pt idx="10856">20</cx:pt>
          <cx:pt idx="10857">19</cx:pt>
          <cx:pt idx="10858">19</cx:pt>
          <cx:pt idx="10859">18</cx:pt>
          <cx:pt idx="10860">20</cx:pt>
          <cx:pt idx="10861">16</cx:pt>
          <cx:pt idx="10862">26</cx:pt>
          <cx:pt idx="10863">29</cx:pt>
          <cx:pt idx="10864">28</cx:pt>
          <cx:pt idx="10865">15</cx:pt>
          <cx:pt idx="10866">15</cx:pt>
          <cx:pt idx="10867">13</cx:pt>
          <cx:pt idx="10868">11</cx:pt>
          <cx:pt idx="10869">15</cx:pt>
          <cx:pt idx="10870">13</cx:pt>
          <cx:pt idx="10871">11</cx:pt>
          <cx:pt idx="10872">11</cx:pt>
          <cx:pt idx="10873">14</cx:pt>
          <cx:pt idx="10874">13</cx:pt>
          <cx:pt idx="10875">11</cx:pt>
          <cx:pt idx="10876">14</cx:pt>
          <cx:pt idx="10877">13</cx:pt>
          <cx:pt idx="10878">11</cx:pt>
          <cx:pt idx="10879">12</cx:pt>
          <cx:pt idx="10880">13</cx:pt>
          <cx:pt idx="10881">12</cx:pt>
          <cx:pt idx="10882">15</cx:pt>
          <cx:pt idx="10883">14</cx:pt>
          <cx:pt idx="10884">21</cx:pt>
          <cx:pt idx="10885">16</cx:pt>
          <cx:pt idx="10886">15</cx:pt>
          <cx:pt idx="10887">13</cx:pt>
          <cx:pt idx="10888">15</cx:pt>
          <cx:pt idx="10889">18</cx:pt>
          <cx:pt idx="10890">22</cx:pt>
          <cx:pt idx="10891">20</cx:pt>
          <cx:pt idx="10892">20</cx:pt>
          <cx:pt idx="10893">21</cx:pt>
          <cx:pt idx="10894">23</cx:pt>
          <cx:pt idx="10895">20</cx:pt>
          <cx:pt idx="10896">22</cx:pt>
          <cx:pt idx="10897">20</cx:pt>
          <cx:pt idx="10898">19</cx:pt>
          <cx:pt idx="10899">19</cx:pt>
          <cx:pt idx="10900">17</cx:pt>
          <cx:pt idx="10901">16</cx:pt>
          <cx:pt idx="10902">18</cx:pt>
          <cx:pt idx="10903">17</cx:pt>
          <cx:pt idx="10904">19</cx:pt>
          <cx:pt idx="10905">19</cx:pt>
          <cx:pt idx="10906">13</cx:pt>
          <cx:pt idx="10907">11</cx:pt>
          <cx:pt idx="10908">11</cx:pt>
          <cx:pt idx="10909">12</cx:pt>
          <cx:pt idx="10910">11</cx:pt>
          <cx:pt idx="10911">12</cx:pt>
          <cx:pt idx="10912">10</cx:pt>
          <cx:pt idx="10913">23</cx:pt>
          <cx:pt idx="10914">22</cx:pt>
          <cx:pt idx="10915">20</cx:pt>
          <cx:pt idx="10916">21</cx:pt>
          <cx:pt idx="10917">25</cx:pt>
          <cx:pt idx="10918">23</cx:pt>
          <cx:pt idx="10919">20</cx:pt>
          <cx:pt idx="10920">21</cx:pt>
          <cx:pt idx="10921">22</cx:pt>
          <cx:pt idx="10922">19</cx:pt>
          <cx:pt idx="10923">20</cx:pt>
          <cx:pt idx="10924">23</cx:pt>
          <cx:pt idx="10925">20</cx:pt>
          <cx:pt idx="10926">19</cx:pt>
          <cx:pt idx="10927">22</cx:pt>
          <cx:pt idx="10928">19</cx:pt>
          <cx:pt idx="10929">20</cx:pt>
          <cx:pt idx="10930">20</cx:pt>
          <cx:pt idx="10931">19</cx:pt>
          <cx:pt idx="10932">23</cx:pt>
          <cx:pt idx="10933">21</cx:pt>
          <cx:pt idx="10934">18</cx:pt>
          <cx:pt idx="10935">18</cx:pt>
          <cx:pt idx="10936">18</cx:pt>
          <cx:pt idx="10937">19</cx:pt>
          <cx:pt idx="10938">18</cx:pt>
          <cx:pt idx="10939">14</cx:pt>
          <cx:pt idx="10940">15</cx:pt>
          <cx:pt idx="10941">11</cx:pt>
          <cx:pt idx="10942">13</cx:pt>
          <cx:pt idx="10943">11</cx:pt>
          <cx:pt idx="10944">13</cx:pt>
          <cx:pt idx="10945">13</cx:pt>
          <cx:pt idx="10946">10</cx:pt>
          <cx:pt idx="10947">11</cx:pt>
          <cx:pt idx="10948">12</cx:pt>
          <cx:pt idx="10949">11</cx:pt>
          <cx:pt idx="10950">13</cx:pt>
          <cx:pt idx="10951">10</cx:pt>
          <cx:pt idx="10952">19</cx:pt>
          <cx:pt idx="10953">26</cx:pt>
          <cx:pt idx="10954">25</cx:pt>
          <cx:pt idx="10955">29</cx:pt>
          <cx:pt idx="10956">28</cx:pt>
          <cx:pt idx="10957">20</cx:pt>
          <cx:pt idx="10958">19</cx:pt>
          <cx:pt idx="10959">21</cx:pt>
          <cx:pt idx="10960">19</cx:pt>
          <cx:pt idx="10961">22</cx:pt>
          <cx:pt idx="10962">20</cx:pt>
          <cx:pt idx="10963">23</cx:pt>
          <cx:pt idx="10964">21</cx:pt>
          <cx:pt idx="10965">18</cx:pt>
          <cx:pt idx="10966">20</cx:pt>
          <cx:pt idx="10967">19</cx:pt>
          <cx:pt idx="10968">21</cx:pt>
          <cx:pt idx="10969">21</cx:pt>
          <cx:pt idx="10970">22</cx:pt>
          <cx:pt idx="10971">14</cx:pt>
          <cx:pt idx="10972">13</cx:pt>
          <cx:pt idx="10973">13</cx:pt>
          <cx:pt idx="10974">13</cx:pt>
          <cx:pt idx="10975">11</cx:pt>
          <cx:pt idx="10976">18</cx:pt>
          <cx:pt idx="10977">16</cx:pt>
          <cx:pt idx="10978">20</cx:pt>
          <cx:pt idx="10979">16</cx:pt>
          <cx:pt idx="10980">17</cx:pt>
          <cx:pt idx="10981">16</cx:pt>
          <cx:pt idx="10982">18</cx:pt>
          <cx:pt idx="10983">15</cx:pt>
          <cx:pt idx="10984">14</cx:pt>
          <cx:pt idx="10985">13</cx:pt>
          <cx:pt idx="10986">12</cx:pt>
          <cx:pt idx="10987">14</cx:pt>
          <cx:pt idx="10988">13</cx:pt>
          <cx:pt idx="10989">14</cx:pt>
          <cx:pt idx="10990">13</cx:pt>
          <cx:pt idx="10991">12</cx:pt>
          <cx:pt idx="10992">14</cx:pt>
          <cx:pt idx="10993">15</cx:pt>
          <cx:pt idx="10994">14</cx:pt>
          <cx:pt idx="10995">12</cx:pt>
          <cx:pt idx="10996">13</cx:pt>
          <cx:pt idx="10997">14</cx:pt>
          <cx:pt idx="10998">11</cx:pt>
          <cx:pt idx="10999">23</cx:pt>
          <cx:pt idx="11000">26</cx:pt>
          <cx:pt idx="11001">25</cx:pt>
          <cx:pt idx="11002">29</cx:pt>
          <cx:pt idx="11003">30</cx:pt>
          <cx:pt idx="11004">26</cx:pt>
          <cx:pt idx="11005">29</cx:pt>
          <cx:pt idx="11006">16</cx:pt>
          <cx:pt idx="11007">17</cx:pt>
          <cx:pt idx="11008">15</cx:pt>
          <cx:pt idx="11009">17</cx:pt>
          <cx:pt idx="11010">15</cx:pt>
          <cx:pt idx="11011">14</cx:pt>
          <cx:pt idx="11012">14</cx:pt>
          <cx:pt idx="11013">12</cx:pt>
          <cx:pt idx="11014">15</cx:pt>
          <cx:pt idx="11015">14</cx:pt>
          <cx:pt idx="11016">15</cx:pt>
          <cx:pt idx="11017">14</cx:pt>
          <cx:pt idx="11018">14</cx:pt>
          <cx:pt idx="11019">14</cx:pt>
          <cx:pt idx="11020">13</cx:pt>
          <cx:pt idx="11021">12</cx:pt>
          <cx:pt idx="11022">14</cx:pt>
          <cx:pt idx="11023">13</cx:pt>
          <cx:pt idx="11024">14</cx:pt>
          <cx:pt idx="11025">13</cx:pt>
          <cx:pt idx="11026">15</cx:pt>
          <cx:pt idx="11027">13</cx:pt>
          <cx:pt idx="11028">12</cx:pt>
          <cx:pt idx="11029">15</cx:pt>
          <cx:pt idx="11030">14</cx:pt>
          <cx:pt idx="11031">15</cx:pt>
          <cx:pt idx="11032">14</cx:pt>
          <cx:pt idx="11033">28</cx:pt>
          <cx:pt idx="11034">33</cx:pt>
          <cx:pt idx="11035">20</cx:pt>
          <cx:pt idx="11036">19</cx:pt>
          <cx:pt idx="11037">21</cx:pt>
          <cx:pt idx="11038">19</cx:pt>
          <cx:pt idx="11039">22</cx:pt>
          <cx:pt idx="11040">17</cx:pt>
          <cx:pt idx="11041">21</cx:pt>
          <cx:pt idx="11042">19</cx:pt>
          <cx:pt idx="11043">18</cx:pt>
          <cx:pt idx="11044">24</cx:pt>
          <cx:pt idx="11045">21</cx:pt>
          <cx:pt idx="11046">19</cx:pt>
          <cx:pt idx="11047">19</cx:pt>
          <cx:pt idx="11048">18</cx:pt>
          <cx:pt idx="11049">17</cx:pt>
          <cx:pt idx="11050">22</cx:pt>
          <cx:pt idx="11051">20</cx:pt>
          <cx:pt idx="11052">18</cx:pt>
          <cx:pt idx="11053">17</cx:pt>
          <cx:pt idx="11054">16</cx:pt>
          <cx:pt idx="11055">20</cx:pt>
          <cx:pt idx="11056">18</cx:pt>
          <cx:pt idx="11057">18</cx:pt>
          <cx:pt idx="11058">21</cx:pt>
          <cx:pt idx="11059">19</cx:pt>
          <cx:pt idx="11060">19</cx:pt>
          <cx:pt idx="11061">21</cx:pt>
          <cx:pt idx="11062">19</cx:pt>
          <cx:pt idx="11063">20</cx:pt>
          <cx:pt idx="11064">19</cx:pt>
          <cx:pt idx="11065">24</cx:pt>
          <cx:pt idx="11066">21</cx:pt>
          <cx:pt idx="11067">21</cx:pt>
          <cx:pt idx="11068">20</cx:pt>
          <cx:pt idx="11069">17</cx:pt>
          <cx:pt idx="11070">18</cx:pt>
          <cx:pt idx="11071">18</cx:pt>
          <cx:pt idx="11072">33</cx:pt>
          <cx:pt idx="11073">40</cx:pt>
          <cx:pt idx="11074">33</cx:pt>
          <cx:pt idx="11075">40</cx:pt>
          <cx:pt idx="11076">30</cx:pt>
          <cx:pt idx="11077">37</cx:pt>
          <cx:pt idx="11078">47</cx:pt>
          <cx:pt idx="11079">24</cx:pt>
          <cx:pt idx="11080">23</cx:pt>
          <cx:pt idx="11081">24</cx:pt>
          <cx:pt idx="11082">26</cx:pt>
          <cx:pt idx="11083">24</cx:pt>
          <cx:pt idx="11084">22</cx:pt>
          <cx:pt idx="11085">28</cx:pt>
          <cx:pt idx="11086">24</cx:pt>
          <cx:pt idx="11087">21</cx:pt>
          <cx:pt idx="11088">23</cx:pt>
          <cx:pt idx="11089">21</cx:pt>
          <cx:pt idx="11090">23</cx:pt>
          <cx:pt idx="11091">21</cx:pt>
          <cx:pt idx="11092">23</cx:pt>
          <cx:pt idx="11093">16</cx:pt>
          <cx:pt idx="11094">14</cx:pt>
          <cx:pt idx="11095">14</cx:pt>
          <cx:pt idx="11096">18</cx:pt>
          <cx:pt idx="11097">13</cx:pt>
          <cx:pt idx="11098">17</cx:pt>
          <cx:pt idx="11099">16</cx:pt>
          <cx:pt idx="11100">15</cx:pt>
          <cx:pt idx="11101">14</cx:pt>
          <cx:pt idx="11102">19</cx:pt>
          <cx:pt idx="11103">15</cx:pt>
          <cx:pt idx="11104">13</cx:pt>
          <cx:pt idx="11105">13</cx:pt>
          <cx:pt idx="11106">16</cx:pt>
          <cx:pt idx="11107">16</cx:pt>
          <cx:pt idx="11108">14</cx:pt>
          <cx:pt idx="11109">14</cx:pt>
          <cx:pt idx="11110">18</cx:pt>
          <cx:pt idx="11111">13</cx:pt>
          <cx:pt idx="11112">16</cx:pt>
          <cx:pt idx="11113">14</cx:pt>
          <cx:pt idx="11114">17</cx:pt>
          <cx:pt idx="11115">17</cx:pt>
          <cx:pt idx="11116">17</cx:pt>
          <cx:pt idx="11117">16</cx:pt>
          <cx:pt idx="11118">16</cx:pt>
          <cx:pt idx="11119">16</cx:pt>
          <cx:pt idx="11120">15</cx:pt>
          <cx:pt idx="11121">14</cx:pt>
          <cx:pt idx="11122">13</cx:pt>
          <cx:pt idx="11123">17</cx:pt>
          <cx:pt idx="11124">12</cx:pt>
          <cx:pt idx="11125">15</cx:pt>
          <cx:pt idx="11126">15</cx:pt>
          <cx:pt idx="11127">13</cx:pt>
          <cx:pt idx="11128">13</cx:pt>
          <cx:pt idx="11129">18</cx:pt>
          <cx:pt idx="11130">17</cx:pt>
          <cx:pt idx="11131">17</cx:pt>
          <cx:pt idx="11132">16</cx:pt>
          <cx:pt idx="11133">16</cx:pt>
          <cx:pt idx="11134">16</cx:pt>
          <cx:pt idx="11135">16</cx:pt>
          <cx:pt idx="11136">15</cx:pt>
          <cx:pt idx="11137">15</cx:pt>
          <cx:pt idx="11138">17</cx:pt>
          <cx:pt idx="11139">15</cx:pt>
          <cx:pt idx="11140">14</cx:pt>
          <cx:pt idx="11141">18</cx:pt>
          <cx:pt idx="11142">14</cx:pt>
          <cx:pt idx="11143">18</cx:pt>
          <cx:pt idx="11144">16</cx:pt>
          <cx:pt idx="11145">15</cx:pt>
          <cx:pt idx="11146">15</cx:pt>
          <cx:pt idx="11147">20</cx:pt>
          <cx:pt idx="11148">15</cx:pt>
          <cx:pt idx="11149">14</cx:pt>
          <cx:pt idx="11150">13</cx:pt>
          <cx:pt idx="11151">17</cx:pt>
          <cx:pt idx="11152">12</cx:pt>
          <cx:pt idx="11153">15</cx:pt>
          <cx:pt idx="11154">16</cx:pt>
          <cx:pt idx="11155">13</cx:pt>
          <cx:pt idx="11156">13</cx:pt>
          <cx:pt idx="11157">18</cx:pt>
          <cx:pt idx="11158">20</cx:pt>
          <cx:pt idx="11159">18</cx:pt>
          <cx:pt idx="11160">17</cx:pt>
          <cx:pt idx="11161">22</cx:pt>
          <cx:pt idx="11162">19</cx:pt>
          <cx:pt idx="11163">17</cx:pt>
          <cx:pt idx="11164">16</cx:pt>
          <cx:pt idx="11165">16</cx:pt>
          <cx:pt idx="11166">16</cx:pt>
          <cx:pt idx="11167">13</cx:pt>
          <cx:pt idx="11168">12</cx:pt>
          <cx:pt idx="11169">13</cx:pt>
          <cx:pt idx="11170">13</cx:pt>
          <cx:pt idx="11171">22</cx:pt>
          <cx:pt idx="11172">22</cx:pt>
          <cx:pt idx="11173">24</cx:pt>
          <cx:pt idx="11174">24</cx:pt>
          <cx:pt idx="11175">20</cx:pt>
          <cx:pt idx="11176">22</cx:pt>
          <cx:pt idx="11177">29</cx:pt>
          <cx:pt idx="11178">26</cx:pt>
          <cx:pt idx="11179">38</cx:pt>
          <cx:pt idx="11180">37</cx:pt>
          <cx:pt idx="11181">32</cx:pt>
          <cx:pt idx="11182">28</cx:pt>
          <cx:pt idx="11183">43</cx:pt>
          <cx:pt idx="11184">40</cx:pt>
          <cx:pt idx="11185">22</cx:pt>
          <cx:pt idx="11186">21</cx:pt>
          <cx:pt idx="11187">24</cx:pt>
          <cx:pt idx="11188">21</cx:pt>
          <cx:pt idx="11189">26</cx:pt>
          <cx:pt idx="11190">26</cx:pt>
          <cx:pt idx="11191">28</cx:pt>
          <cx:pt idx="11192">27</cx:pt>
          <cx:pt idx="11193">28</cx:pt>
          <cx:pt idx="11194">22</cx:pt>
          <cx:pt idx="11195">22</cx:pt>
          <cx:pt idx="11196">25</cx:pt>
          <cx:pt idx="11197">26</cx:pt>
          <cx:pt idx="11198">20</cx:pt>
          <cx:pt idx="11199">18</cx:pt>
          <cx:pt idx="11200">20</cx:pt>
          <cx:pt idx="11201">15</cx:pt>
          <cx:pt idx="11202">15</cx:pt>
          <cx:pt idx="11203">17</cx:pt>
          <cx:pt idx="11204">22</cx:pt>
          <cx:pt idx="11205">24</cx:pt>
          <cx:pt idx="11206">19</cx:pt>
          <cx:pt idx="11207">17</cx:pt>
          <cx:pt idx="11208">15</cx:pt>
          <cx:pt idx="11209">20</cx:pt>
          <cx:pt idx="11210">16</cx:pt>
          <cx:pt idx="11211">18</cx:pt>
          <cx:pt idx="11212">16</cx:pt>
          <cx:pt idx="11213">16</cx:pt>
          <cx:pt idx="11214">22</cx:pt>
          <cx:pt idx="11215">22</cx:pt>
          <cx:pt idx="11216">24</cx:pt>
          <cx:pt idx="11217">18</cx:pt>
          <cx:pt idx="11218">20</cx:pt>
          <cx:pt idx="11219">19</cx:pt>
          <cx:pt idx="11220">16</cx:pt>
          <cx:pt idx="11221">16</cx:pt>
          <cx:pt idx="11222">15</cx:pt>
          <cx:pt idx="11223">15</cx:pt>
          <cx:pt idx="11224">17</cx:pt>
          <cx:pt idx="11225">15</cx:pt>
          <cx:pt idx="11226">14</cx:pt>
          <cx:pt idx="11227">15</cx:pt>
          <cx:pt idx="11228">26</cx:pt>
          <cx:pt idx="11229">29</cx:pt>
          <cx:pt idx="11230">24</cx:pt>
          <cx:pt idx="11231">15</cx:pt>
          <cx:pt idx="11232">15</cx:pt>
          <cx:pt idx="11233">15</cx:pt>
          <cx:pt idx="11234">15</cx:pt>
          <cx:pt idx="11235">15</cx:pt>
          <cx:pt idx="11236">15</cx:pt>
          <cx:pt idx="11237">15</cx:pt>
          <cx:pt idx="11238">15</cx:pt>
          <cx:pt idx="11239">15</cx:pt>
          <cx:pt idx="11240">14</cx:pt>
          <cx:pt idx="11241">14</cx:pt>
          <cx:pt idx="11242">14</cx:pt>
          <cx:pt idx="11243">14</cx:pt>
          <cx:pt idx="11244">14</cx:pt>
          <cx:pt idx="11245">15</cx:pt>
          <cx:pt idx="11246">15</cx:pt>
          <cx:pt idx="11247">15</cx:pt>
          <cx:pt idx="11248">15</cx:pt>
          <cx:pt idx="11249">15</cx:pt>
          <cx:pt idx="11250">15</cx:pt>
          <cx:pt idx="11251">11</cx:pt>
          <cx:pt idx="11252">17</cx:pt>
          <cx:pt idx="11253">13</cx:pt>
          <cx:pt idx="11254">14</cx:pt>
          <cx:pt idx="11255">16</cx:pt>
          <cx:pt idx="11256">19</cx:pt>
          <cx:pt idx="11257">18</cx:pt>
          <cx:pt idx="11258">15</cx:pt>
          <cx:pt idx="11259">19</cx:pt>
          <cx:pt idx="11260">17</cx:pt>
          <cx:pt idx="11261">16</cx:pt>
          <cx:pt idx="11262">20</cx:pt>
          <cx:pt idx="11263">19</cx:pt>
          <cx:pt idx="11264">18</cx:pt>
          <cx:pt idx="11265">15</cx:pt>
          <cx:pt idx="11266">19</cx:pt>
          <cx:pt idx="11267">19</cx:pt>
          <cx:pt idx="11268">17</cx:pt>
          <cx:pt idx="11269">14</cx:pt>
          <cx:pt idx="11270">17</cx:pt>
          <cx:pt idx="11271">17</cx:pt>
          <cx:pt idx="11272">10</cx:pt>
          <cx:pt idx="11273">13</cx:pt>
          <cx:pt idx="11274">18</cx:pt>
          <cx:pt idx="11275">19</cx:pt>
          <cx:pt idx="11276">18</cx:pt>
          <cx:pt idx="11277">18</cx:pt>
          <cx:pt idx="11278">18</cx:pt>
          <cx:pt idx="11279">18</cx:pt>
          <cx:pt idx="11280">18</cx:pt>
          <cx:pt idx="11281">18</cx:pt>
          <cx:pt idx="11282">20</cx:pt>
          <cx:pt idx="11283">18</cx:pt>
          <cx:pt idx="11284">24</cx:pt>
          <cx:pt idx="11285">19</cx:pt>
          <cx:pt idx="11286">25</cx:pt>
          <cx:pt idx="11287">28</cx:pt>
          <cx:pt idx="11288">19</cx:pt>
          <cx:pt idx="11289">19</cx:pt>
          <cx:pt idx="11290">22</cx:pt>
          <cx:pt idx="11291">21</cx:pt>
          <cx:pt idx="11292">24</cx:pt>
          <cx:pt idx="11293">20</cx:pt>
          <cx:pt idx="11294">20</cx:pt>
          <cx:pt idx="11295">19</cx:pt>
          <cx:pt idx="11296">20</cx:pt>
          <cx:pt idx="11297">22</cx:pt>
          <cx:pt idx="11298">19</cx:pt>
          <cx:pt idx="11299">17</cx:pt>
          <cx:pt idx="11300">17</cx:pt>
          <cx:pt idx="11301">18</cx:pt>
          <cx:pt idx="11302">17</cx:pt>
          <cx:pt idx="11303">15</cx:pt>
          <cx:pt idx="11304">15</cx:pt>
          <cx:pt idx="11305">25</cx:pt>
          <cx:pt idx="11306">20</cx:pt>
          <cx:pt idx="11307">28</cx:pt>
          <cx:pt idx="11308">22</cx:pt>
          <cx:pt idx="11309">23</cx:pt>
          <cx:pt idx="11310">24</cx:pt>
          <cx:pt idx="11311">16</cx:pt>
          <cx:pt idx="11312">17</cx:pt>
          <cx:pt idx="11313">15</cx:pt>
          <cx:pt idx="11314">17</cx:pt>
          <cx:pt idx="11315">24</cx:pt>
          <cx:pt idx="11316">23</cx:pt>
          <cx:pt idx="11317">27</cx:pt>
          <cx:pt idx="11318">24</cx:pt>
          <cx:pt idx="11319">17</cx:pt>
          <cx:pt idx="11320">18</cx:pt>
          <cx:pt idx="11321">20</cx:pt>
          <cx:pt idx="11322">21</cx:pt>
          <cx:pt idx="11323">20</cx:pt>
          <cx:pt idx="11324">20</cx:pt>
          <cx:pt idx="11325">17</cx:pt>
          <cx:pt idx="11326">25</cx:pt>
          <cx:pt idx="11327">18</cx:pt>
          <cx:pt idx="11328">20</cx:pt>
          <cx:pt idx="11329">16</cx:pt>
          <cx:pt idx="11330">19</cx:pt>
          <cx:pt idx="11331">15</cx:pt>
          <cx:pt idx="11332">17</cx:pt>
          <cx:pt idx="11333">17</cx:pt>
          <cx:pt idx="11334">17</cx:pt>
          <cx:pt idx="11335">16</cx:pt>
          <cx:pt idx="11336">16</cx:pt>
          <cx:pt idx="11337">14</cx:pt>
          <cx:pt idx="11338">14</cx:pt>
          <cx:pt idx="11339">11</cx:pt>
          <cx:pt idx="11340">11</cx:pt>
          <cx:pt idx="11341">13</cx:pt>
          <cx:pt idx="11342">11</cx:pt>
          <cx:pt idx="11343">14</cx:pt>
          <cx:pt idx="11344">11</cx:pt>
          <cx:pt idx="11345">11</cx:pt>
          <cx:pt idx="11346">11</cx:pt>
          <cx:pt idx="11347">11</cx:pt>
          <cx:pt idx="11348">11</cx:pt>
          <cx:pt idx="11349">12</cx:pt>
          <cx:pt idx="11350">22</cx:pt>
          <cx:pt idx="11351">24</cx:pt>
          <cx:pt idx="11352">23</cx:pt>
          <cx:pt idx="11353">20</cx:pt>
          <cx:pt idx="11354">18</cx:pt>
          <cx:pt idx="11355">20</cx:pt>
          <cx:pt idx="11356">19</cx:pt>
          <cx:pt idx="11357">21</cx:pt>
          <cx:pt idx="11358">19</cx:pt>
          <cx:pt idx="11359">21</cx:pt>
          <cx:pt idx="11360">19</cx:pt>
          <cx:pt idx="11361">20</cx:pt>
          <cx:pt idx="11362">19</cx:pt>
          <cx:pt idx="11363">24</cx:pt>
          <cx:pt idx="11364">21</cx:pt>
          <cx:pt idx="11365">23</cx:pt>
          <cx:pt idx="11366">26</cx:pt>
          <cx:pt idx="11367">25</cx:pt>
          <cx:pt idx="11368">29</cx:pt>
          <cx:pt idx="11369">26</cx:pt>
          <cx:pt idx="11370">29</cx:pt>
          <cx:pt idx="11371">18</cx:pt>
          <cx:pt idx="11372">18</cx:pt>
          <cx:pt idx="11373">19</cx:pt>
          <cx:pt idx="11374">18</cx:pt>
          <cx:pt idx="11375">19</cx:pt>
          <cx:pt idx="11376">18</cx:pt>
          <cx:pt idx="11377">20</cx:pt>
          <cx:pt idx="11378">23</cx:pt>
          <cx:pt idx="11379">19</cx:pt>
          <cx:pt idx="11380">21</cx:pt>
          <cx:pt idx="11381">24</cx:pt>
          <cx:pt idx="11382">22</cx:pt>
          <cx:pt idx="11383">21</cx:pt>
          <cx:pt idx="11384">19</cx:pt>
          <cx:pt idx="11385">19</cx:pt>
          <cx:pt idx="11386">20</cx:pt>
          <cx:pt idx="11387">21</cx:pt>
          <cx:pt idx="11388">20</cx:pt>
          <cx:pt idx="11389">21</cx:pt>
          <cx:pt idx="11390">22</cx:pt>
          <cx:pt idx="11391">23</cx:pt>
          <cx:pt idx="11392">19</cx:pt>
          <cx:pt idx="11393">19</cx:pt>
          <cx:pt idx="11394">20</cx:pt>
          <cx:pt idx="11395">21</cx:pt>
          <cx:pt idx="11396">21</cx:pt>
          <cx:pt idx="11397">23</cx:pt>
          <cx:pt idx="11398">20</cx:pt>
          <cx:pt idx="11399">26</cx:pt>
          <cx:pt idx="11400">25</cx:pt>
          <cx:pt idx="11401">22</cx:pt>
          <cx:pt idx="11402">29</cx:pt>
          <cx:pt idx="11403">28</cx:pt>
          <cx:pt idx="11404">23</cx:pt>
          <cx:pt idx="11405">15</cx:pt>
          <cx:pt idx="11406">15</cx:pt>
          <cx:pt idx="11407">26</cx:pt>
          <cx:pt idx="11408">27</cx:pt>
          <cx:pt idx="11409">28</cx:pt>
          <cx:pt idx="11410">19</cx:pt>
          <cx:pt idx="11411">19</cx:pt>
          <cx:pt idx="11412">17</cx:pt>
          <cx:pt idx="11413">18</cx:pt>
          <cx:pt idx="11414">17</cx:pt>
          <cx:pt idx="11415">20</cx:pt>
          <cx:pt idx="11416">21</cx:pt>
          <cx:pt idx="11417">18</cx:pt>
          <cx:pt idx="11418">18</cx:pt>
          <cx:pt idx="11419">18</cx:pt>
          <cx:pt idx="11420">18</cx:pt>
          <cx:pt idx="11421">18</cx:pt>
          <cx:pt idx="11422">18</cx:pt>
          <cx:pt idx="11423">20</cx:pt>
          <cx:pt idx="11424">21</cx:pt>
          <cx:pt idx="11425">18</cx:pt>
          <cx:pt idx="11426">19</cx:pt>
          <cx:pt idx="11427">19</cx:pt>
          <cx:pt idx="11428">19</cx:pt>
          <cx:pt idx="11429">20</cx:pt>
          <cx:pt idx="11430">27</cx:pt>
          <cx:pt idx="11431">22</cx:pt>
          <cx:pt idx="11432">28</cx:pt>
          <cx:pt idx="11433">23</cx:pt>
          <cx:pt idx="11434">16</cx:pt>
          <cx:pt idx="11435">15</cx:pt>
          <cx:pt idx="11436">15</cx:pt>
          <cx:pt idx="11437">15</cx:pt>
          <cx:pt idx="11438">15</cx:pt>
          <cx:pt idx="11439">26</cx:pt>
          <cx:pt idx="11440">27</cx:pt>
          <cx:pt idx="11441">24</cx:pt>
          <cx:pt idx="11442">28</cx:pt>
          <cx:pt idx="11443">29</cx:pt>
          <cx:pt idx="11444">24</cx:pt>
          <cx:pt idx="11445">21</cx:pt>
          <cx:pt idx="11446">22</cx:pt>
          <cx:pt idx="11447">20</cx:pt>
          <cx:pt idx="11448">18</cx:pt>
          <cx:pt idx="11449">22</cx:pt>
          <cx:pt idx="11450">19</cx:pt>
          <cx:pt idx="11451">16</cx:pt>
          <cx:pt idx="11452">18</cx:pt>
          <cx:pt idx="11453">15</cx:pt>
          <cx:pt idx="11454">22</cx:pt>
          <cx:pt idx="11455">23</cx:pt>
          <cx:pt idx="11456">20</cx:pt>
          <cx:pt idx="11457">22</cx:pt>
          <cx:pt idx="11458">26</cx:pt>
          <cx:pt idx="11459">20</cx:pt>
          <cx:pt idx="11460">16</cx:pt>
          <cx:pt idx="11461">16</cx:pt>
          <cx:pt idx="11462">18</cx:pt>
          <cx:pt idx="11463">18</cx:pt>
          <cx:pt idx="11464">22</cx:pt>
          <cx:pt idx="11465">19</cx:pt>
          <cx:pt idx="11466">20</cx:pt>
          <cx:pt idx="11467">21</cx:pt>
          <cx:pt idx="11468">19</cx:pt>
          <cx:pt idx="11469">20</cx:pt>
          <cx:pt idx="11470">20</cx:pt>
          <cx:pt idx="11471">20</cx:pt>
          <cx:pt idx="11472">18</cx:pt>
          <cx:pt idx="11473">18</cx:pt>
          <cx:pt idx="11474">19</cx:pt>
          <cx:pt idx="11475">18</cx:pt>
          <cx:pt idx="11476">19</cx:pt>
          <cx:pt idx="11477">18</cx:pt>
          <cx:pt idx="11478">18</cx:pt>
          <cx:pt idx="11479">19</cx:pt>
          <cx:pt idx="11480">15</cx:pt>
          <cx:pt idx="11481">15</cx:pt>
          <cx:pt idx="11482">20</cx:pt>
          <cx:pt idx="11483">21</cx:pt>
          <cx:pt idx="11484">21</cx:pt>
          <cx:pt idx="11485">20</cx:pt>
          <cx:pt idx="11486">21</cx:pt>
          <cx:pt idx="11487">18</cx:pt>
          <cx:pt idx="11488">18</cx:pt>
          <cx:pt idx="11489">22</cx:pt>
          <cx:pt idx="11490">20</cx:pt>
          <cx:pt idx="11491">21</cx:pt>
          <cx:pt idx="11492">23</cx:pt>
          <cx:pt idx="11493">26</cx:pt>
          <cx:pt idx="11494">29</cx:pt>
          <cx:pt idx="11495">28</cx:pt>
          <cx:pt idx="11496">20</cx:pt>
          <cx:pt idx="11497">19</cx:pt>
          <cx:pt idx="11498">21</cx:pt>
          <cx:pt idx="11499">19</cx:pt>
          <cx:pt idx="11500">22</cx:pt>
          <cx:pt idx="11501">20</cx:pt>
          <cx:pt idx="11502">23</cx:pt>
          <cx:pt idx="11503">21</cx:pt>
          <cx:pt idx="11504">20</cx:pt>
          <cx:pt idx="11505">23</cx:pt>
          <cx:pt idx="11506">19</cx:pt>
          <cx:pt idx="11507">21</cx:pt>
          <cx:pt idx="11508">24</cx:pt>
          <cx:pt idx="11509">21</cx:pt>
          <cx:pt idx="11510">22</cx:pt>
          <cx:pt idx="11511">23</cx:pt>
          <cx:pt idx="11512">22</cx:pt>
          <cx:pt idx="11513">20</cx:pt>
          <cx:pt idx="11514">21</cx:pt>
          <cx:pt idx="11515">25</cx:pt>
          <cx:pt idx="11516">23</cx:pt>
          <cx:pt idx="11517">20</cx:pt>
          <cx:pt idx="11518">21</cx:pt>
          <cx:pt idx="11519">20</cx:pt>
          <cx:pt idx="11520">19</cx:pt>
          <cx:pt idx="11521">19</cx:pt>
          <cx:pt idx="11522">18</cx:pt>
          <cx:pt idx="11523">20</cx:pt>
          <cx:pt idx="11524">16</cx:pt>
          <cx:pt idx="11525">17</cx:pt>
          <cx:pt idx="11526">19</cx:pt>
          <cx:pt idx="11527">19</cx:pt>
          <cx:pt idx="11528">18</cx:pt>
          <cx:pt idx="11529">18</cx:pt>
          <cx:pt idx="11530">18</cx:pt>
          <cx:pt idx="11531">18</cx:pt>
          <cx:pt idx="11532">18</cx:pt>
          <cx:pt idx="11533">18</cx:pt>
          <cx:pt idx="11534">33</cx:pt>
          <cx:pt idx="11535">40</cx:pt>
          <cx:pt idx="11536">22</cx:pt>
          <cx:pt idx="11537">23</cx:pt>
          <cx:pt idx="11538">20</cx:pt>
          <cx:pt idx="11539">26</cx:pt>
          <cx:pt idx="11540">22</cx:pt>
          <cx:pt idx="11541">20</cx:pt>
          <cx:pt idx="11542">20</cx:pt>
          <cx:pt idx="11543">18</cx:pt>
          <cx:pt idx="11544">18</cx:pt>
          <cx:pt idx="11545">25</cx:pt>
          <cx:pt idx="11546">28</cx:pt>
          <cx:pt idx="11547">30</cx:pt>
          <cx:pt idx="11548">23</cx:pt>
          <cx:pt idx="11549">21</cx:pt>
          <cx:pt idx="11550">26</cx:pt>
          <cx:pt idx="11551">20</cx:pt>
          <cx:pt idx="11552">18</cx:pt>
          <cx:pt idx="11553">17</cx:pt>
          <cx:pt idx="11554">17</cx:pt>
          <cx:pt idx="11555">17</cx:pt>
          <cx:pt idx="11556">18</cx:pt>
          <cx:pt idx="11557">18</cx:pt>
          <cx:pt idx="11558">16</cx:pt>
          <cx:pt idx="11559">16</cx:pt>
          <cx:pt idx="11560">17</cx:pt>
          <cx:pt idx="11561">17</cx:pt>
          <cx:pt idx="11562">18</cx:pt>
          <cx:pt idx="11563">18</cx:pt>
          <cx:pt idx="11564">14</cx:pt>
          <cx:pt idx="11565">11</cx:pt>
          <cx:pt idx="11566">11</cx:pt>
          <cx:pt idx="11567">11</cx:pt>
          <cx:pt idx="11568">11</cx:pt>
          <cx:pt idx="11569">11</cx:pt>
          <cx:pt idx="11570">19</cx:pt>
          <cx:pt idx="11571">19</cx:pt>
          <cx:pt idx="11572">21</cx:pt>
          <cx:pt idx="11573">20</cx:pt>
          <cx:pt idx="11574">18</cx:pt>
          <cx:pt idx="11575">18</cx:pt>
          <cx:pt idx="11576">19</cx:pt>
          <cx:pt idx="11577">20</cx:pt>
          <cx:pt idx="11578">17</cx:pt>
          <cx:pt idx="11579">18</cx:pt>
          <cx:pt idx="11580">20</cx:pt>
          <cx:pt idx="11581">20</cx:pt>
          <cx:pt idx="11582">24</cx:pt>
          <cx:pt idx="11583">25</cx:pt>
          <cx:pt idx="11584">26</cx:pt>
          <cx:pt idx="11585">24</cx:pt>
          <cx:pt idx="11586">28</cx:pt>
          <cx:pt idx="11587">25</cx:pt>
          <cx:pt idx="11588">30</cx:pt>
          <cx:pt idx="11589">30</cx:pt>
          <cx:pt idx="11590">30</cx:pt>
          <cx:pt idx="11591">27</cx:pt>
          <cx:pt idx="11592">26</cx:pt>
          <cx:pt idx="11593">22</cx:pt>
          <cx:pt idx="11594">23</cx:pt>
          <cx:pt idx="11595">20</cx:pt>
          <cx:pt idx="11596">20</cx:pt>
          <cx:pt idx="11597">18</cx:pt>
          <cx:pt idx="11598">19</cx:pt>
          <cx:pt idx="11599">22</cx:pt>
          <cx:pt idx="11600">23</cx:pt>
          <cx:pt idx="11601">20</cx:pt>
          <cx:pt idx="11602">20</cx:pt>
          <cx:pt idx="11603">18</cx:pt>
          <cx:pt idx="11604">19</cx:pt>
          <cx:pt idx="11605">22</cx:pt>
          <cx:pt idx="11606">25</cx:pt>
          <cx:pt idx="11607">20</cx:pt>
          <cx:pt idx="11608">23</cx:pt>
          <cx:pt idx="11609">22</cx:pt>
          <cx:pt idx="11610">24</cx:pt>
          <cx:pt idx="11611">20</cx:pt>
          <cx:pt idx="11612">23</cx:pt>
          <cx:pt idx="11613">18</cx:pt>
          <cx:pt idx="11614">25</cx:pt>
          <cx:pt idx="11615">25</cx:pt>
          <cx:pt idx="11616">23</cx:pt>
          <cx:pt idx="11617">22</cx:pt>
          <cx:pt idx="11618">21</cx:pt>
          <cx:pt idx="11619">21</cx:pt>
          <cx:pt idx="11620">23</cx:pt>
          <cx:pt idx="11621">22</cx:pt>
          <cx:pt idx="11622">21</cx:pt>
          <cx:pt idx="11623">23</cx:pt>
          <cx:pt idx="11624">33</cx:pt>
          <cx:pt idx="11625">27</cx:pt>
          <cx:pt idx="11626">40</cx:pt>
          <cx:pt idx="11627">35</cx:pt>
          <cx:pt idx="11628">27</cx:pt>
          <cx:pt idx="11629">18</cx:pt>
          <cx:pt idx="11630">18</cx:pt>
          <cx:pt idx="11631">17</cx:pt>
          <cx:pt idx="11632">17</cx:pt>
          <cx:pt idx="11633">13</cx:pt>
          <cx:pt idx="11634">18</cx:pt>
          <cx:pt idx="11635">14</cx:pt>
          <cx:pt idx="11636">10</cx:pt>
          <cx:pt idx="11637">11</cx:pt>
          <cx:pt idx="11638">21</cx:pt>
          <cx:pt idx="11639">19</cx:pt>
          <cx:pt idx="11640">22</cx:pt>
          <cx:pt idx="11641">22</cx:pt>
          <cx:pt idx="11642">19</cx:pt>
          <cx:pt idx="11643">21</cx:pt>
          <cx:pt idx="11644">19</cx:pt>
          <cx:pt idx="11645">19</cx:pt>
          <cx:pt idx="11646">24</cx:pt>
          <cx:pt idx="11647">21</cx:pt>
          <cx:pt idx="11648">25</cx:pt>
          <cx:pt idx="11649">22</cx:pt>
          <cx:pt idx="11650">22</cx:pt>
          <cx:pt idx="11651">21</cx:pt>
          <cx:pt idx="11652">22</cx:pt>
          <cx:pt idx="11653">22</cx:pt>
          <cx:pt idx="11654">24</cx:pt>
          <cx:pt idx="11655">25</cx:pt>
          <cx:pt idx="11656">27</cx:pt>
          <cx:pt idx="11657">23</cx:pt>
          <cx:pt idx="11658">21</cx:pt>
          <cx:pt idx="11659">24</cx:pt>
          <cx:pt idx="11660">27</cx:pt>
          <cx:pt idx="11661">19</cx:pt>
          <cx:pt idx="11662">11</cx:pt>
          <cx:pt idx="11663">22</cx:pt>
          <cx:pt idx="11664">20</cx:pt>
          <cx:pt idx="11665">22</cx:pt>
          <cx:pt idx="11666">25</cx:pt>
          <cx:pt idx="11667">27</cx:pt>
          <cx:pt idx="11668">17</cx:pt>
          <cx:pt idx="11669">18</cx:pt>
          <cx:pt idx="11670">17</cx:pt>
          <cx:pt idx="11671">17</cx:pt>
          <cx:pt idx="11672">18</cx:pt>
          <cx:pt idx="11673">18</cx:pt>
          <cx:pt idx="11674">18</cx:pt>
          <cx:pt idx="11675">18</cx:pt>
          <cx:pt idx="11676">24</cx:pt>
          <cx:pt idx="11677">30</cx:pt>
          <cx:pt idx="11678">28</cx:pt>
          <cx:pt idx="11679">20</cx:pt>
          <cx:pt idx="11680">18</cx:pt>
          <cx:pt idx="11681">21</cx:pt>
          <cx:pt idx="11682">18</cx:pt>
          <cx:pt idx="11683">17</cx:pt>
          <cx:pt idx="11684">13</cx:pt>
          <cx:pt idx="11685">18</cx:pt>
          <cx:pt idx="11686">15</cx:pt>
          <cx:pt idx="11687">8</cx:pt>
          <cx:pt idx="11688">23</cx:pt>
          <cx:pt idx="11689">25</cx:pt>
          <cx:pt idx="11690">20</cx:pt>
          <cx:pt idx="11691">21</cx:pt>
          <cx:pt idx="11692">17</cx:pt>
          <cx:pt idx="11693">19</cx:pt>
          <cx:pt idx="11694">25</cx:pt>
          <cx:pt idx="11695">25</cx:pt>
          <cx:pt idx="11696">23</cx:pt>
          <cx:pt idx="11697">25</cx:pt>
          <cx:pt idx="11698">21</cx:pt>
          <cx:pt idx="11699">23</cx:pt>
          <cx:pt idx="11700">33</cx:pt>
          <cx:pt idx="11701">25</cx:pt>
          <cx:pt idx="11702">21</cx:pt>
          <cx:pt idx="11703">21</cx:pt>
          <cx:pt idx="11704">22</cx:pt>
          <cx:pt idx="11705">21</cx:pt>
          <cx:pt idx="11706">22</cx:pt>
          <cx:pt idx="11707">20</cx:pt>
          <cx:pt idx="11708">21</cx:pt>
          <cx:pt idx="11709">18</cx:pt>
          <cx:pt idx="11710">20</cx:pt>
          <cx:pt idx="11711">18</cx:pt>
          <cx:pt idx="11712">20</cx:pt>
          <cx:pt idx="11713">19</cx:pt>
          <cx:pt idx="11714">20</cx:pt>
          <cx:pt idx="11715">22</cx:pt>
          <cx:pt idx="11716">18</cx:pt>
          <cx:pt idx="11717">20</cx:pt>
          <cx:pt idx="11718">18</cx:pt>
          <cx:pt idx="11719">19</cx:pt>
          <cx:pt idx="11720">19</cx:pt>
          <cx:pt idx="11721">19</cx:pt>
          <cx:pt idx="11722">15</cx:pt>
          <cx:pt idx="11723">15</cx:pt>
          <cx:pt idx="11724">15</cx:pt>
          <cx:pt idx="11725">15</cx:pt>
          <cx:pt idx="11726">10</cx:pt>
          <cx:pt idx="11727">13</cx:pt>
          <cx:pt idx="11728">13</cx:pt>
          <cx:pt idx="11729">13</cx:pt>
          <cx:pt idx="11730">13</cx:pt>
          <cx:pt idx="11731">13</cx:pt>
          <cx:pt idx="11732">12</cx:pt>
          <cx:pt idx="11733">13</cx:pt>
          <cx:pt idx="11734">13</cx:pt>
          <cx:pt idx="11735">11</cx:pt>
          <cx:pt idx="11736">23</cx:pt>
          <cx:pt idx="11737">23</cx:pt>
          <cx:pt idx="11738">25</cx:pt>
          <cx:pt idx="11739">18</cx:pt>
          <cx:pt idx="11740">19</cx:pt>
          <cx:pt idx="11741">18</cx:pt>
          <cx:pt idx="11742">18</cx:pt>
          <cx:pt idx="11743">18</cx:pt>
          <cx:pt idx="11744">19</cx:pt>
          <cx:pt idx="11745">20</cx:pt>
          <cx:pt idx="11746">20</cx:pt>
          <cx:pt idx="11747">18</cx:pt>
          <cx:pt idx="11748">19</cx:pt>
          <cx:pt idx="11749">18</cx:pt>
          <cx:pt idx="11750">21</cx:pt>
          <cx:pt idx="11751">22</cx:pt>
          <cx:pt idx="11752">12</cx:pt>
          <cx:pt idx="11753">13</cx:pt>
          <cx:pt idx="11754">17</cx:pt>
          <cx:pt idx="11755">20</cx:pt>
          <cx:pt idx="11756">19</cx:pt>
          <cx:pt idx="11757">19</cx:pt>
          <cx:pt idx="11758">18</cx:pt>
          <cx:pt idx="11759">18</cx:pt>
          <cx:pt idx="11760">18</cx:pt>
          <cx:pt idx="11761">17</cx:pt>
          <cx:pt idx="11762">18</cx:pt>
          <cx:pt idx="11763">15</cx:pt>
          <cx:pt idx="11764">16</cx:pt>
          <cx:pt idx="11765">22</cx:pt>
          <cx:pt idx="11766">22</cx:pt>
          <cx:pt idx="11767">18</cx:pt>
          <cx:pt idx="11768">20</cx:pt>
          <cx:pt idx="11769">20</cx:pt>
          <cx:pt idx="11770">19</cx:pt>
          <cx:pt idx="11771">20</cx:pt>
          <cx:pt idx="11772">19</cx:pt>
          <cx:pt idx="11773">17</cx:pt>
          <cx:pt idx="11774">16</cx:pt>
          <cx:pt idx="11775">16</cx:pt>
          <cx:pt idx="11776">16</cx:pt>
          <cx:pt idx="11777">13</cx:pt>
          <cx:pt idx="11778">13</cx:pt>
          <cx:pt idx="11779">13</cx:pt>
          <cx:pt idx="11780">14</cx:pt>
          <cx:pt idx="11781">23</cx:pt>
          <cx:pt idx="11782">19</cx:pt>
          <cx:pt idx="11783">21</cx:pt>
          <cx:pt idx="11784">21</cx:pt>
          <cx:pt idx="11785">19</cx:pt>
          <cx:pt idx="11786">21</cx:pt>
          <cx:pt idx="11787">17</cx:pt>
          <cx:pt idx="11788">20</cx:pt>
          <cx:pt idx="11789">18</cx:pt>
          <cx:pt idx="11790">20</cx:pt>
          <cx:pt idx="11791">20</cx:pt>
          <cx:pt idx="11792">20</cx:pt>
          <cx:pt idx="11793">20</cx:pt>
          <cx:pt idx="11794">20</cx:pt>
          <cx:pt idx="11795">17</cx:pt>
          <cx:pt idx="11796">17</cx:pt>
          <cx:pt idx="11797">23</cx:pt>
          <cx:pt idx="11798">21</cx:pt>
          <cx:pt idx="11799">15</cx:pt>
          <cx:pt idx="11800">16</cx:pt>
          <cx:pt idx="11801">17</cx:pt>
          <cx:pt idx="11802">18</cx:pt>
          <cx:pt idx="11803">17</cx:pt>
          <cx:pt idx="11804">17</cx:pt>
          <cx:pt idx="11805">18</cx:pt>
          <cx:pt idx="11806">17</cx:pt>
          <cx:pt idx="11807">17</cx:pt>
          <cx:pt idx="11808">17</cx:pt>
          <cx:pt idx="11809">16</cx:pt>
          <cx:pt idx="11810">17</cx:pt>
          <cx:pt idx="11811">16</cx:pt>
          <cx:pt idx="11812">15</cx:pt>
          <cx:pt idx="11813">23</cx:pt>
          <cx:pt idx="11814">21</cx:pt>
          <cx:pt idx="11815">25</cx:pt>
          <cx:pt idx="11816">21</cx:pt>
          <cx:pt idx="11817">20</cx:pt>
          <cx:pt idx="11818">13</cx:pt>
          <cx:pt idx="11819">13</cx:pt>
          <cx:pt idx="11820">17</cx:pt>
          <cx:pt idx="11821">15</cx:pt>
          <cx:pt idx="11822">14</cx:pt>
          <cx:pt idx="11823">10</cx:pt>
          <cx:pt idx="11824">18</cx:pt>
          <cx:pt idx="11825">17</cx:pt>
          <cx:pt idx="11826">16</cx:pt>
          <cx:pt idx="11827">16</cx:pt>
          <cx:pt idx="11828">15</cx:pt>
          <cx:pt idx="11829">14</cx:pt>
          <cx:pt idx="11830">14</cx:pt>
          <cx:pt idx="11831">17</cx:pt>
          <cx:pt idx="11832">17</cx:pt>
          <cx:pt idx="11833">17</cx:pt>
          <cx:pt idx="11834">20</cx:pt>
          <cx:pt idx="11835">18</cx:pt>
          <cx:pt idx="11836">20</cx:pt>
          <cx:pt idx="11837">18</cx:pt>
          <cx:pt idx="11838">19</cx:pt>
          <cx:pt idx="11839">18</cx:pt>
          <cx:pt idx="11840">17</cx:pt>
          <cx:pt idx="11841">15</cx:pt>
          <cx:pt idx="11842">18</cx:pt>
          <cx:pt idx="11843">17</cx:pt>
          <cx:pt idx="11844">23</cx:pt>
          <cx:pt idx="11845">21</cx:pt>
          <cx:pt idx="11846">26</cx:pt>
          <cx:pt idx="11847">20</cx:pt>
          <cx:pt idx="11848">23</cx:pt>
          <cx:pt idx="11849">21</cx:pt>
          <cx:pt idx="11850">17</cx:pt>
          <cx:pt idx="11851">23</cx:pt>
          <cx:pt idx="11852">21</cx:pt>
          <cx:pt idx="11853">25</cx:pt>
          <cx:pt idx="11854">18</cx:pt>
          <cx:pt idx="11855">18</cx:pt>
          <cx:pt idx="11856">18</cx:pt>
          <cx:pt idx="11857">17</cx:pt>
          <cx:pt idx="11858">17</cx:pt>
          <cx:pt idx="11859">15</cx:pt>
          <cx:pt idx="11860">14</cx:pt>
          <cx:pt idx="11861">17</cx:pt>
          <cx:pt idx="11862">16</cx:pt>
          <cx:pt idx="11863">14</cx:pt>
          <cx:pt idx="11864">15</cx:pt>
          <cx:pt idx="11865">14</cx:pt>
          <cx:pt idx="11866">13</cx:pt>
          <cx:pt idx="11867">17</cx:pt>
          <cx:pt idx="11868">15</cx:pt>
          <cx:pt idx="11869">16</cx:pt>
          <cx:pt idx="11870">13</cx:pt>
          <cx:pt idx="11871">13</cx:pt>
          <cx:pt idx="11872">12</cx:pt>
          <cx:pt idx="11873">17</cx:pt>
          <cx:pt idx="11874">17</cx:pt>
          <cx:pt idx="11875">21</cx:pt>
          <cx:pt idx="11876">20</cx:pt>
          <cx:pt idx="11877">20</cx:pt>
          <cx:pt idx="11878">18</cx:pt>
          <cx:pt idx="11879">18</cx:pt>
          <cx:pt idx="11880">18</cx:pt>
          <cx:pt idx="11881">18</cx:pt>
          <cx:pt idx="11882">17</cx:pt>
          <cx:pt idx="11883">14</cx:pt>
          <cx:pt idx="11884">14</cx:pt>
          <cx:pt idx="11885">16</cx:pt>
          <cx:pt idx="11886">16</cx:pt>
          <cx:pt idx="11887">15</cx:pt>
          <cx:pt idx="11888">14</cx:pt>
          <cx:pt idx="11889">13</cx:pt>
          <cx:pt idx="11890">15</cx:pt>
          <cx:pt idx="11891">14</cx:pt>
          <cx:pt idx="11892">13</cx:pt>
          <cx:pt idx="11893">17</cx:pt>
          <cx:pt idx="11894">14</cx:pt>
          <cx:pt idx="11895">15</cx:pt>
          <cx:pt idx="11896">13</cx:pt>
          <cx:pt idx="11897">13</cx:pt>
          <cx:pt idx="11898">12</cx:pt>
          <cx:pt idx="11899">15</cx:pt>
          <cx:pt idx="11900">18</cx:pt>
          <cx:pt idx="11901">18</cx:pt>
          <cx:pt idx="11902">16</cx:pt>
          <cx:pt idx="11903">16</cx:pt>
          <cx:pt idx="11904">20</cx:pt>
          <cx:pt idx="11905">18</cx:pt>
          <cx:pt idx="11906">22</cx:pt>
          <cx:pt idx="11907">19</cx:pt>
          <cx:pt idx="11908">18</cx:pt>
          <cx:pt idx="11909">16</cx:pt>
          <cx:pt idx="11910">16</cx:pt>
          <cx:pt idx="11911">15</cx:pt>
          <cx:pt idx="11912">13</cx:pt>
          <cx:pt idx="11913">13</cx:pt>
          <cx:pt idx="11914">13</cx:pt>
          <cx:pt idx="11915">33</cx:pt>
          <cx:pt idx="11916">41</cx:pt>
          <cx:pt idx="11917">13</cx:pt>
          <cx:pt idx="11918">12</cx:pt>
          <cx:pt idx="11919">21</cx:pt>
          <cx:pt idx="11920">19</cx:pt>
          <cx:pt idx="11921">20</cx:pt>
          <cx:pt idx="11922">19</cx:pt>
          <cx:pt idx="11923">23</cx:pt>
          <cx:pt idx="11924">20</cx:pt>
          <cx:pt idx="11925">21</cx:pt>
          <cx:pt idx="11926">20</cx:pt>
          <cx:pt idx="11927">21</cx:pt>
          <cx:pt idx="11928">21</cx:pt>
          <cx:pt idx="11929">20</cx:pt>
          <cx:pt idx="11930">20</cx:pt>
          <cx:pt idx="11931">18</cx:pt>
          <cx:pt idx="11932">17</cx:pt>
          <cx:pt idx="11933">15</cx:pt>
          <cx:pt idx="11934">15</cx:pt>
          <cx:pt idx="11935">15</cx:pt>
          <cx:pt idx="11936">15</cx:pt>
          <cx:pt idx="11937">12</cx:pt>
          <cx:pt idx="11938">14</cx:pt>
          <cx:pt idx="11939">13</cx:pt>
          <cx:pt idx="11940">13</cx:pt>
          <cx:pt idx="11941">14</cx:pt>
          <cx:pt idx="11942">14</cx:pt>
          <cx:pt idx="11943">12</cx:pt>
          <cx:pt idx="11944">14</cx:pt>
          <cx:pt idx="11945">13</cx:pt>
          <cx:pt idx="11946">12</cx:pt>
          <cx:pt idx="11947">14</cx:pt>
          <cx:pt idx="11948">14</cx:pt>
          <cx:pt idx="11949">13</cx:pt>
          <cx:pt idx="11950">12</cx:pt>
          <cx:pt idx="11951">12</cx:pt>
          <cx:pt idx="11952">12</cx:pt>
          <cx:pt idx="11953">20</cx:pt>
          <cx:pt idx="11954">19</cx:pt>
          <cx:pt idx="11955">18</cx:pt>
          <cx:pt idx="11956">21</cx:pt>
          <cx:pt idx="11957">20</cx:pt>
          <cx:pt idx="11958">19</cx:pt>
          <cx:pt idx="11959">18</cx:pt>
          <cx:pt idx="11960">17</cx:pt>
          <cx:pt idx="11961">21</cx:pt>
          <cx:pt idx="11962">17</cx:pt>
          <cx:pt idx="11963">27</cx:pt>
          <cx:pt idx="11964">26</cx:pt>
          <cx:pt idx="11965">31</cx:pt>
          <cx:pt idx="11966">26</cx:pt>
          <cx:pt idx="11967">15</cx:pt>
          <cx:pt idx="11968">15</cx:pt>
          <cx:pt idx="11969">13</cx:pt>
          <cx:pt idx="11970">13</cx:pt>
          <cx:pt idx="11971">15</cx:pt>
          <cx:pt idx="11972">13</cx:pt>
          <cx:pt idx="11973">12</cx:pt>
          <cx:pt idx="11974">12</cx:pt>
          <cx:pt idx="11975">14</cx:pt>
          <cx:pt idx="11976">13</cx:pt>
          <cx:pt idx="11977">13</cx:pt>
          <cx:pt idx="11978">13</cx:pt>
          <cx:pt idx="11979">13</cx:pt>
          <cx:pt idx="11980">12</cx:pt>
          <cx:pt idx="11981">12</cx:pt>
          <cx:pt idx="11982">13</cx:pt>
          <cx:pt idx="11983">12</cx:pt>
          <cx:pt idx="11984">16</cx:pt>
          <cx:pt idx="11985">14</cx:pt>
          <cx:pt idx="11986">22</cx:pt>
          <cx:pt idx="11987">16</cx:pt>
          <cx:pt idx="11988">14</cx:pt>
          <cx:pt idx="11989">13</cx:pt>
          <cx:pt idx="11990">15</cx:pt>
          <cx:pt idx="11991">23</cx:pt>
          <cx:pt idx="11992">21</cx:pt>
          <cx:pt idx="11993">20</cx:pt>
          <cx:pt idx="11994">25</cx:pt>
          <cx:pt idx="11995">20</cx:pt>
          <cx:pt idx="11996">21</cx:pt>
          <cx:pt idx="11997">21</cx:pt>
          <cx:pt idx="11998">20</cx:pt>
          <cx:pt idx="11999">21</cx:pt>
          <cx:pt idx="12000">19</cx:pt>
          <cx:pt idx="12001">17</cx:pt>
          <cx:pt idx="12002">18</cx:pt>
          <cx:pt idx="12003">19</cx:pt>
          <cx:pt idx="12004">19</cx:pt>
          <cx:pt idx="12005">13</cx:pt>
          <cx:pt idx="12006">13</cx:pt>
          <cx:pt idx="12007">12</cx:pt>
          <cx:pt idx="12008">12</cx:pt>
          <cx:pt idx="12009">23</cx:pt>
          <cx:pt idx="12010">23</cx:pt>
          <cx:pt idx="12011">21</cx:pt>
          <cx:pt idx="12012">26</cx:pt>
          <cx:pt idx="12013">25</cx:pt>
          <cx:pt idx="12014">20</cx:pt>
          <cx:pt idx="12015">23</cx:pt>
          <cx:pt idx="12016">21</cx:pt>
          <cx:pt idx="12017">25</cx:pt>
          <cx:pt idx="12018">20</cx:pt>
          <cx:pt idx="12019">21</cx:pt>
          <cx:pt idx="12020">23</cx:pt>
          <cx:pt idx="12021">20</cx:pt>
          <cx:pt idx="12022">21</cx:pt>
          <cx:pt idx="12023">25</cx:pt>
          <cx:pt idx="12024">19</cx:pt>
          <cx:pt idx="12025">18</cx:pt>
          <cx:pt idx="12026">18</cx:pt>
          <cx:pt idx="12027">19</cx:pt>
          <cx:pt idx="12028">18</cx:pt>
          <cx:pt idx="12029">15</cx:pt>
          <cx:pt idx="12030">14</cx:pt>
          <cx:pt idx="12031">13</cx:pt>
          <cx:pt idx="12032">12</cx:pt>
          <cx:pt idx="12033">13</cx:pt>
          <cx:pt idx="12034">13</cx:pt>
          <cx:pt idx="12035">11</cx:pt>
          <cx:pt idx="12036">12</cx:pt>
          <cx:pt idx="12037">12</cx:pt>
          <cx:pt idx="12038">13</cx:pt>
          <cx:pt idx="12039">11</cx:pt>
          <cx:pt idx="12040">27</cx:pt>
          <cx:pt idx="12041">26</cx:pt>
          <cx:pt idx="12042">31</cx:pt>
          <cx:pt idx="12043">26</cx:pt>
          <cx:pt idx="12044">20</cx:pt>
          <cx:pt idx="12045">19</cx:pt>
          <cx:pt idx="12046">21</cx:pt>
          <cx:pt idx="12047">19</cx:pt>
          <cx:pt idx="12048">23</cx:pt>
          <cx:pt idx="12049">20</cx:pt>
          <cx:pt idx="12050">23</cx:pt>
          <cx:pt idx="12051">21</cx:pt>
          <cx:pt idx="12052">18</cx:pt>
          <cx:pt idx="12053">20</cx:pt>
          <cx:pt idx="12054">23</cx:pt>
          <cx:pt idx="12055">19</cx:pt>
          <cx:pt idx="12056">21</cx:pt>
          <cx:pt idx="12057">24</cx:pt>
          <cx:pt idx="12058">21</cx:pt>
          <cx:pt idx="12059">22</cx:pt>
          <cx:pt idx="12060">21</cx:pt>
          <cx:pt idx="12061">19</cx:pt>
          <cx:pt idx="12062">13</cx:pt>
          <cx:pt idx="12063">14</cx:pt>
          <cx:pt idx="12064">11</cx:pt>
          <cx:pt idx="12065">13</cx:pt>
          <cx:pt idx="12066">13</cx:pt>
          <cx:pt idx="12067">18</cx:pt>
          <cx:pt idx="12068">17</cx:pt>
          <cx:pt idx="12069">19</cx:pt>
          <cx:pt idx="12070">17</cx:pt>
          <cx:pt idx="12071">17</cx:pt>
          <cx:pt idx="12072">17</cx:pt>
          <cx:pt idx="12073">17</cx:pt>
          <cx:pt idx="12074">16</cx:pt>
          <cx:pt idx="12075">14</cx:pt>
          <cx:pt idx="12076">12</cx:pt>
          <cx:pt idx="12077">13</cx:pt>
          <cx:pt idx="12078">17</cx:pt>
          <cx:pt idx="12079">14</cx:pt>
          <cx:pt idx="12080">14</cx:pt>
          <cx:pt idx="12081">13</cx:pt>
          <cx:pt idx="12082">12</cx:pt>
          <cx:pt idx="12083">14</cx:pt>
          <cx:pt idx="12084">15</cx:pt>
          <cx:pt idx="12085">14</cx:pt>
          <cx:pt idx="12086">14</cx:pt>
          <cx:pt idx="12087">12</cx:pt>
          <cx:pt idx="12088">13</cx:pt>
          <cx:pt idx="12089">14</cx:pt>
          <cx:pt idx="12090">11</cx:pt>
          <cx:pt idx="12091">23</cx:pt>
          <cx:pt idx="12092">25</cx:pt>
          <cx:pt idx="12093">25</cx:pt>
          <cx:pt idx="12094">29</cx:pt>
          <cx:pt idx="12095">30</cx:pt>
          <cx:pt idx="12096">25</cx:pt>
          <cx:pt idx="12097">28</cx:pt>
          <cx:pt idx="12098">17</cx:pt>
          <cx:pt idx="12099">18</cx:pt>
          <cx:pt idx="12100">16</cx:pt>
          <cx:pt idx="12101">17</cx:pt>
          <cx:pt idx="12102">15</cx:pt>
          <cx:pt idx="12103">15</cx:pt>
          <cx:pt idx="12104">15</cx:pt>
          <cx:pt idx="12105">13</cx:pt>
          <cx:pt idx="12106">15</cx:pt>
          <cx:pt idx="12107">14</cx:pt>
          <cx:pt idx="12108">15</cx:pt>
          <cx:pt idx="12109">15</cx:pt>
          <cx:pt idx="12110">14</cx:pt>
          <cx:pt idx="12111">14</cx:pt>
          <cx:pt idx="12112">14</cx:pt>
          <cx:pt idx="12113">12</cx:pt>
          <cx:pt idx="12114">15</cx:pt>
          <cx:pt idx="12115">13</cx:pt>
          <cx:pt idx="12116">15</cx:pt>
          <cx:pt idx="12117">13</cx:pt>
          <cx:pt idx="12118">15</cx:pt>
          <cx:pt idx="12119">14</cx:pt>
          <cx:pt idx="12120">12</cx:pt>
          <cx:pt idx="12121">15</cx:pt>
          <cx:pt idx="12122">14</cx:pt>
          <cx:pt idx="12123">15</cx:pt>
          <cx:pt idx="12124">15</cx:pt>
          <cx:pt idx="12125">28</cx:pt>
          <cx:pt idx="12126">33</cx:pt>
          <cx:pt idx="12127">19</cx:pt>
          <cx:pt idx="12128">22</cx:pt>
          <cx:pt idx="12129">18</cx:pt>
          <cx:pt idx="12130">22</cx:pt>
          <cx:pt idx="12131">17</cx:pt>
          <cx:pt idx="12132">24</cx:pt>
          <cx:pt idx="12133">20</cx:pt>
          <cx:pt idx="12134">25</cx:pt>
          <cx:pt idx="12135">20</cx:pt>
          <cx:pt idx="12136">20</cx:pt>
          <cx:pt idx="12137">18</cx:pt>
          <cx:pt idx="12138">17</cx:pt>
          <cx:pt idx="12139">22</cx:pt>
          <cx:pt idx="12140">19</cx:pt>
          <cx:pt idx="12141">18</cx:pt>
          <cx:pt idx="12142">18</cx:pt>
          <cx:pt idx="12143">17</cx:pt>
          <cx:pt idx="12144">21</cx:pt>
          <cx:pt idx="12145">18</cx:pt>
          <cx:pt idx="12146">18</cx:pt>
          <cx:pt idx="12147">21</cx:pt>
          <cx:pt idx="12148">20</cx:pt>
          <cx:pt idx="12149">20</cx:pt>
          <cx:pt idx="12150">18</cx:pt>
          <cx:pt idx="12151">19</cx:pt>
          <cx:pt idx="12152">21</cx:pt>
          <cx:pt idx="12153">20</cx:pt>
          <cx:pt idx="12154">21</cx:pt>
          <cx:pt idx="12155">19</cx:pt>
          <cx:pt idx="12156">24</cx:pt>
          <cx:pt idx="12157">21</cx:pt>
          <cx:pt idx="12158">20</cx:pt>
          <cx:pt idx="12159">17</cx:pt>
          <cx:pt idx="12160">18</cx:pt>
          <cx:pt idx="12161">18</cx:pt>
          <cx:pt idx="12162">33</cx:pt>
          <cx:pt idx="12163">40</cx:pt>
          <cx:pt idx="12164">33</cx:pt>
          <cx:pt idx="12165">41</cx:pt>
          <cx:pt idx="12166">30</cx:pt>
          <cx:pt idx="12167">37</cx:pt>
          <cx:pt idx="12168">47</cx:pt>
          <cx:pt idx="12169">24</cx:pt>
          <cx:pt idx="12170">25</cx:pt>
          <cx:pt idx="12171">26</cx:pt>
          <cx:pt idx="12172">27</cx:pt>
          <cx:pt idx="12173">25</cx:pt>
          <cx:pt idx="12174">22</cx:pt>
          <cx:pt idx="12175">28</cx:pt>
          <cx:pt idx="12176">24</cx:pt>
          <cx:pt idx="12177">21</cx:pt>
          <cx:pt idx="12178">23</cx:pt>
          <cx:pt idx="12179">21</cx:pt>
          <cx:pt idx="12180">23</cx:pt>
          <cx:pt idx="12181">21</cx:pt>
          <cx:pt idx="12182">23</cx:pt>
          <cx:pt idx="12183">18</cx:pt>
          <cx:pt idx="12184">18</cx:pt>
          <cx:pt idx="12185">16</cx:pt>
          <cx:pt idx="12186">16</cx:pt>
          <cx:pt idx="12187">15</cx:pt>
          <cx:pt idx="12188">13</cx:pt>
          <cx:pt idx="12189">13</cx:pt>
          <cx:pt idx="12190">17</cx:pt>
          <cx:pt idx="12191">13</cx:pt>
          <cx:pt idx="12192">17</cx:pt>
          <cx:pt idx="12193">17</cx:pt>
          <cx:pt idx="12194">16</cx:pt>
          <cx:pt idx="12195">17</cx:pt>
          <cx:pt idx="12196">16</cx:pt>
          <cx:pt idx="12197">15</cx:pt>
          <cx:pt idx="12198">17</cx:pt>
          <cx:pt idx="12199">15</cx:pt>
          <cx:pt idx="12200">14</cx:pt>
          <cx:pt idx="12201">18</cx:pt>
          <cx:pt idx="12202">17</cx:pt>
          <cx:pt idx="12203">16</cx:pt>
          <cx:pt idx="12204">16</cx:pt>
          <cx:pt idx="12205">15</cx:pt>
          <cx:pt idx="12206">14</cx:pt>
          <cx:pt idx="12207">14</cx:pt>
          <cx:pt idx="12208">17</cx:pt>
          <cx:pt idx="12209">15</cx:pt>
          <cx:pt idx="12210">14</cx:pt>
          <cx:pt idx="12211">13</cx:pt>
          <cx:pt idx="12212">17</cx:pt>
          <cx:pt idx="12213">15</cx:pt>
          <cx:pt idx="12214">16</cx:pt>
          <cx:pt idx="12215">13</cx:pt>
          <cx:pt idx="12216">13</cx:pt>
          <cx:pt idx="12217">12</cx:pt>
          <cx:pt idx="12218">17</cx:pt>
          <cx:pt idx="12219">17</cx:pt>
          <cx:pt idx="12220">14</cx:pt>
          <cx:pt idx="12221">14</cx:pt>
          <cx:pt idx="12222">17</cx:pt>
          <cx:pt idx="12223">16</cx:pt>
          <cx:pt idx="12224">16</cx:pt>
          <cx:pt idx="12225">15</cx:pt>
          <cx:pt idx="12226">14</cx:pt>
          <cx:pt idx="12227">13</cx:pt>
          <cx:pt idx="12228">17</cx:pt>
          <cx:pt idx="12229">15</cx:pt>
          <cx:pt idx="12230">14</cx:pt>
          <cx:pt idx="12231">13</cx:pt>
          <cx:pt idx="12232">17</cx:pt>
          <cx:pt idx="12233">14</cx:pt>
          <cx:pt idx="12234">15</cx:pt>
          <cx:pt idx="12235">13</cx:pt>
          <cx:pt idx="12236">13</cx:pt>
          <cx:pt idx="12237">12</cx:pt>
          <cx:pt idx="12238">17</cx:pt>
          <cx:pt idx="12239">20</cx:pt>
          <cx:pt idx="12240">18</cx:pt>
          <cx:pt idx="12241">18</cx:pt>
          <cx:pt idx="12242">22</cx:pt>
          <cx:pt idx="12243">19</cx:pt>
          <cx:pt idx="12244">18</cx:pt>
          <cx:pt idx="12245">16</cx:pt>
          <cx:pt idx="12246">16</cx:pt>
          <cx:pt idx="12247">16</cx:pt>
          <cx:pt idx="12248">13</cx:pt>
          <cx:pt idx="12249">12</cx:pt>
          <cx:pt idx="12250">17</cx:pt>
          <cx:pt idx="12251">15</cx:pt>
          <cx:pt idx="12252">14</cx:pt>
          <cx:pt idx="12253">17</cx:pt>
          <cx:pt idx="12254">17</cx:pt>
          <cx:pt idx="12255">14</cx:pt>
          <cx:pt idx="12256">13</cx:pt>
          <cx:pt idx="12257">13</cx:pt>
          <cx:pt idx="12258">22</cx:pt>
          <cx:pt idx="12259">24</cx:pt>
          <cx:pt idx="12260">21</cx:pt>
          <cx:pt idx="12261">22</cx:pt>
          <cx:pt idx="12262">29</cx:pt>
          <cx:pt idx="12263">26</cx:pt>
          <cx:pt idx="12264">38</cx:pt>
          <cx:pt idx="12265">32</cx:pt>
          <cx:pt idx="12266">36</cx:pt>
          <cx:pt idx="12267">28</cx:pt>
          <cx:pt idx="12268">28</cx:pt>
          <cx:pt idx="12269">26</cx:pt>
          <cx:pt idx="12270">31</cx:pt>
          <cx:pt idx="12271">27</cx:pt>
          <cx:pt idx="12272">43</cx:pt>
          <cx:pt idx="12273">40</cx:pt>
          <cx:pt idx="12274">23</cx:pt>
          <cx:pt idx="12275">23</cx:pt>
          <cx:pt idx="12276">21</cx:pt>
          <cx:pt idx="12277">21</cx:pt>
          <cx:pt idx="12278">24</cx:pt>
          <cx:pt idx="12279">21</cx:pt>
          <cx:pt idx="12280">22</cx:pt>
          <cx:pt idx="12281">22</cx:pt>
          <cx:pt idx="12282">21</cx:pt>
          <cx:pt idx="12283">26</cx:pt>
          <cx:pt idx="12284">27</cx:pt>
          <cx:pt idx="12285">28</cx:pt>
          <cx:pt idx="12286">25</cx:pt>
          <cx:pt idx="12287">25</cx:pt>
          <cx:pt idx="12288">27</cx:pt>
          <cx:pt idx="12289">20</cx:pt>
          <cx:pt idx="12290">18</cx:pt>
          <cx:pt idx="12291">20</cx:pt>
          <cx:pt idx="12292">22</cx:pt>
          <cx:pt idx="12293">22</cx:pt>
          <cx:pt idx="12294">24</cx:pt>
          <cx:pt idx="12295">18</cx:pt>
          <cx:pt idx="12296">17</cx:pt>
          <cx:pt idx="12297">15</cx:pt>
          <cx:pt idx="12298">17</cx:pt>
          <cx:pt idx="12299">17</cx:pt>
          <cx:pt idx="12300">17</cx:pt>
          <cx:pt idx="12301">17</cx:pt>
          <cx:pt idx="12302">22</cx:pt>
          <cx:pt idx="12303">24</cx:pt>
          <cx:pt idx="12304">19</cx:pt>
          <cx:pt idx="12305">20</cx:pt>
          <cx:pt idx="12306">18</cx:pt>
          <cx:pt idx="12307">17</cx:pt>
          <cx:pt idx="12308">15</cx:pt>
          <cx:pt idx="12309">16</cx:pt>
          <cx:pt idx="12310">17</cx:pt>
          <cx:pt idx="12311">16</cx:pt>
          <cx:pt idx="12312">16</cx:pt>
          <cx:pt idx="12313">16</cx:pt>
          <cx:pt idx="12314">25</cx:pt>
          <cx:pt idx="12315">28</cx:pt>
          <cx:pt idx="12316">24</cx:pt>
          <cx:pt idx="12317">15</cx:pt>
          <cx:pt idx="12318">15</cx:pt>
          <cx:pt idx="12319">14</cx:pt>
          <cx:pt idx="12320">16</cx:pt>
          <cx:pt idx="12321">17</cx:pt>
          <cx:pt idx="12322">17</cx:pt>
          <cx:pt idx="12323">15</cx:pt>
          <cx:pt idx="12324">14</cx:pt>
          <cx:pt idx="12325">14</cx:pt>
          <cx:pt idx="12326">14</cx:pt>
          <cx:pt idx="12327">14</cx:pt>
          <cx:pt idx="12328">14</cx:pt>
          <cx:pt idx="12329">15</cx:pt>
          <cx:pt idx="12330">15</cx:pt>
          <cx:pt idx="12331">15</cx:pt>
          <cx:pt idx="12332">15</cx:pt>
          <cx:pt idx="12333">15</cx:pt>
          <cx:pt idx="12334">16</cx:pt>
          <cx:pt idx="12335">15</cx:pt>
          <cx:pt idx="12336">11</cx:pt>
          <cx:pt idx="12337">11</cx:pt>
          <cx:pt idx="12338">18</cx:pt>
          <cx:pt idx="12339">12</cx:pt>
          <cx:pt idx="12340">12</cx:pt>
          <cx:pt idx="12341">18</cx:pt>
          <cx:pt idx="12342">15</cx:pt>
          <cx:pt idx="12343">18</cx:pt>
          <cx:pt idx="12344">16</cx:pt>
          <cx:pt idx="12345">16</cx:pt>
          <cx:pt idx="12346">19</cx:pt>
          <cx:pt idx="12347">17</cx:pt>
          <cx:pt idx="12348">15</cx:pt>
          <cx:pt idx="12349">18</cx:pt>
          <cx:pt idx="12350">16</cx:pt>
          <cx:pt idx="12351">16</cx:pt>
          <cx:pt idx="12352">19</cx:pt>
          <cx:pt idx="12353">19</cx:pt>
          <cx:pt idx="12354">17</cx:pt>
          <cx:pt idx="12355">15</cx:pt>
          <cx:pt idx="12356">19</cx:pt>
          <cx:pt idx="12357">18</cx:pt>
          <cx:pt idx="12358">16</cx:pt>
          <cx:pt idx="12359">15</cx:pt>
          <cx:pt idx="12360">15</cx:pt>
          <cx:pt idx="12361">15</cx:pt>
          <cx:pt idx="12362">14</cx:pt>
          <cx:pt idx="12363">16</cx:pt>
          <cx:pt idx="12364">16</cx:pt>
          <cx:pt idx="12365">14</cx:pt>
          <cx:pt idx="12366">17</cx:pt>
          <cx:pt idx="12367">16</cx:pt>
          <cx:pt idx="12368">24</cx:pt>
          <cx:pt idx="12369">27</cx:pt>
          <cx:pt idx="12370">10</cx:pt>
          <cx:pt idx="12371">10</cx:pt>
          <cx:pt idx="12372">12</cx:pt>
          <cx:pt idx="12373">12</cx:pt>
          <cx:pt idx="12374">18</cx:pt>
          <cx:pt idx="12375">18</cx:pt>
          <cx:pt idx="12376">18</cx:pt>
          <cx:pt idx="12377">18</cx:pt>
          <cx:pt idx="12378">18</cx:pt>
          <cx:pt idx="12379">18</cx:pt>
          <cx:pt idx="12380">18</cx:pt>
          <cx:pt idx="12381">18</cx:pt>
          <cx:pt idx="12382">18</cx:pt>
          <cx:pt idx="12383">19</cx:pt>
          <cx:pt idx="12384">23</cx:pt>
          <cx:pt idx="12385">19</cx:pt>
          <cx:pt idx="12386">25</cx:pt>
          <cx:pt idx="12387">25</cx:pt>
          <cx:pt idx="12388">27</cx:pt>
          <cx:pt idx="12389">28</cx:pt>
          <cx:pt idx="12390">23</cx:pt>
          <cx:pt idx="12391">19</cx:pt>
          <cx:pt idx="12392">26</cx:pt>
          <cx:pt idx="12393">20</cx:pt>
          <cx:pt idx="12394">19</cx:pt>
          <cx:pt idx="12395">20</cx:pt>
          <cx:pt idx="12396">20</cx:pt>
          <cx:pt idx="12397">19</cx:pt>
          <cx:pt idx="12398">20</cx:pt>
          <cx:pt idx="12399">22</cx:pt>
          <cx:pt idx="12400">19</cx:pt>
          <cx:pt idx="12401">17</cx:pt>
          <cx:pt idx="12402">17</cx:pt>
          <cx:pt idx="12403">18</cx:pt>
          <cx:pt idx="12404">17</cx:pt>
          <cx:pt idx="12405">15</cx:pt>
          <cx:pt idx="12406">25</cx:pt>
          <cx:pt idx="12407">20</cx:pt>
          <cx:pt idx="12408">27</cx:pt>
          <cx:pt idx="12409">22</cx:pt>
          <cx:pt idx="12410">23</cx:pt>
          <cx:pt idx="12411">24</cx:pt>
          <cx:pt idx="12412">23</cx:pt>
          <cx:pt idx="12413">19</cx:pt>
          <cx:pt idx="12414">26</cx:pt>
          <cx:pt idx="12415">20</cx:pt>
          <cx:pt idx="12416">17</cx:pt>
          <cx:pt idx="12417">18</cx:pt>
          <cx:pt idx="12418">16</cx:pt>
          <cx:pt idx="12419">18</cx:pt>
          <cx:pt idx="12420">24</cx:pt>
          <cx:pt idx="12421">23</cx:pt>
          <cx:pt idx="12422">24</cx:pt>
          <cx:pt idx="12423">27</cx:pt>
          <cx:pt idx="12424">18</cx:pt>
          <cx:pt idx="12425">18</cx:pt>
          <cx:pt idx="12426">20</cx:pt>
          <cx:pt idx="12427">21</cx:pt>
          <cx:pt idx="12428">20</cx:pt>
          <cx:pt idx="12429">20</cx:pt>
          <cx:pt idx="12430">19</cx:pt>
          <cx:pt idx="12431">26</cx:pt>
          <cx:pt idx="12432">19</cx:pt>
          <cx:pt idx="12433">19</cx:pt>
          <cx:pt idx="12434">17</cx:pt>
          <cx:pt idx="12435">19</cx:pt>
          <cx:pt idx="12436">15</cx:pt>
          <cx:pt idx="12437">17</cx:pt>
          <cx:pt idx="12438">16</cx:pt>
          <cx:pt idx="12439">18</cx:pt>
          <cx:pt idx="12440">17</cx:pt>
          <cx:pt idx="12441">18</cx:pt>
          <cx:pt idx="12442">14</cx:pt>
          <cx:pt idx="12443">16</cx:pt>
          <cx:pt idx="12444">13</cx:pt>
          <cx:pt idx="12445">13</cx:pt>
          <cx:pt idx="12446">16</cx:pt>
          <cx:pt idx="12447">12</cx:pt>
          <cx:pt idx="12448">13</cx:pt>
          <cx:pt idx="12449">21</cx:pt>
          <cx:pt idx="12450">23</cx:pt>
          <cx:pt idx="12451">24</cx:pt>
          <cx:pt idx="12452">19</cx:pt>
          <cx:pt idx="12453">18</cx:pt>
          <cx:pt idx="12454">19</cx:pt>
          <cx:pt idx="12455">21</cx:pt>
          <cx:pt idx="12456">20</cx:pt>
          <cx:pt idx="12457">21</cx:pt>
          <cx:pt idx="12458">20</cx:pt>
          <cx:pt idx="12459">21</cx:pt>
          <cx:pt idx="12460">19</cx:pt>
          <cx:pt idx="12461">24</cx:pt>
          <cx:pt idx="12462">21</cx:pt>
          <cx:pt idx="12463">23</cx:pt>
          <cx:pt idx="12464">25</cx:pt>
          <cx:pt idx="12465">25</cx:pt>
          <cx:pt idx="12466">28</cx:pt>
          <cx:pt idx="12467">25</cx:pt>
          <cx:pt idx="12468">28</cx:pt>
          <cx:pt idx="12469">18</cx:pt>
          <cx:pt idx="12470">18</cx:pt>
          <cx:pt idx="12471">19</cx:pt>
          <cx:pt idx="12472">18</cx:pt>
          <cx:pt idx="12473">19</cx:pt>
          <cx:pt idx="12474">18</cx:pt>
          <cx:pt idx="12475">18</cx:pt>
          <cx:pt idx="12476">19</cx:pt>
          <cx:pt idx="12477">18</cx:pt>
          <cx:pt idx="12478">20</cx:pt>
          <cx:pt idx="12479">23</cx:pt>
          <cx:pt idx="12480">19</cx:pt>
          <cx:pt idx="12481">21</cx:pt>
          <cx:pt idx="12482">24</cx:pt>
          <cx:pt idx="12483">21</cx:pt>
          <cx:pt idx="12484">22</cx:pt>
          <cx:pt idx="12485">19</cx:pt>
          <cx:pt idx="12486">19</cx:pt>
          <cx:pt idx="12487">20</cx:pt>
          <cx:pt idx="12488">21</cx:pt>
          <cx:pt idx="12489">20</cx:pt>
          <cx:pt idx="12490">19</cx:pt>
          <cx:pt idx="12491">21</cx:pt>
          <cx:pt idx="12492">19</cx:pt>
          <cx:pt idx="12493">23</cx:pt>
          <cx:pt idx="12494">20</cx:pt>
          <cx:pt idx="12495">23</cx:pt>
          <cx:pt idx="12496">21</cx:pt>
          <cx:pt idx="12497">21</cx:pt>
          <cx:pt idx="12498">20</cx:pt>
          <cx:pt idx="12499">22</cx:pt>
          <cx:pt idx="12500">27</cx:pt>
          <cx:pt idx="12501">26</cx:pt>
          <cx:pt idx="12502">31</cx:pt>
          <cx:pt idx="12503">26</cx:pt>
          <cx:pt idx="12504">15</cx:pt>
          <cx:pt idx="12505">15</cx:pt>
          <cx:pt idx="12506">26</cx:pt>
          <cx:pt idx="12507">27</cx:pt>
          <cx:pt idx="12508">19</cx:pt>
          <cx:pt idx="12509">19</cx:pt>
          <cx:pt idx="12510">17</cx:pt>
          <cx:pt idx="12511">18</cx:pt>
          <cx:pt idx="12512">17</cx:pt>
          <cx:pt idx="12513">20</cx:pt>
          <cx:pt idx="12514">22</cx:pt>
          <cx:pt idx="12515">18</cx:pt>
          <cx:pt idx="12516">18</cx:pt>
          <cx:pt idx="12517">18</cx:pt>
          <cx:pt idx="12518">18</cx:pt>
          <cx:pt idx="12519">18</cx:pt>
          <cx:pt idx="12520">18</cx:pt>
          <cx:pt idx="12521">21</cx:pt>
          <cx:pt idx="12522">23</cx:pt>
          <cx:pt idx="12523">19</cx:pt>
          <cx:pt idx="12524">19</cx:pt>
          <cx:pt idx="12525">20</cx:pt>
          <cx:pt idx="12526">27</cx:pt>
          <cx:pt idx="12527">22</cx:pt>
          <cx:pt idx="12528">28</cx:pt>
          <cx:pt idx="12529">23</cx:pt>
          <cx:pt idx="12530">16</cx:pt>
          <cx:pt idx="12531">15</cx:pt>
          <cx:pt idx="12532">15</cx:pt>
          <cx:pt idx="12533">15</cx:pt>
          <cx:pt idx="12534">18</cx:pt>
          <cx:pt idx="12535">27</cx:pt>
          <cx:pt idx="12536">23</cx:pt>
          <cx:pt idx="12537">29</cx:pt>
          <cx:pt idx="12538">24</cx:pt>
          <cx:pt idx="12539">20</cx:pt>
          <cx:pt idx="12540">18</cx:pt>
          <cx:pt idx="12541">22</cx:pt>
          <cx:pt idx="12542">18</cx:pt>
          <cx:pt idx="12543">15</cx:pt>
          <cx:pt idx="12544">18</cx:pt>
          <cx:pt idx="12545">15</cx:pt>
          <cx:pt idx="12546">22</cx:pt>
          <cx:pt idx="12547">23</cx:pt>
          <cx:pt idx="12548">21</cx:pt>
          <cx:pt idx="12549">20</cx:pt>
          <cx:pt idx="12550">24</cx:pt>
          <cx:pt idx="12551">21</cx:pt>
          <cx:pt idx="12552">16</cx:pt>
          <cx:pt idx="12553">23</cx:pt>
          <cx:pt idx="12554">19</cx:pt>
          <cx:pt idx="12555">21</cx:pt>
          <cx:pt idx="12556">21</cx:pt>
          <cx:pt idx="12557">19</cx:pt>
          <cx:pt idx="12558">21</cx:pt>
          <cx:pt idx="12559">20</cx:pt>
          <cx:pt idx="12560">20</cx:pt>
          <cx:pt idx="12561">18</cx:pt>
          <cx:pt idx="12562">18</cx:pt>
          <cx:pt idx="12563">20</cx:pt>
          <cx:pt idx="12564">20</cx:pt>
          <cx:pt idx="12565">18</cx:pt>
          <cx:pt idx="12566">18</cx:pt>
          <cx:pt idx="12567">18</cx:pt>
          <cx:pt idx="12568">20</cx:pt>
          <cx:pt idx="12569">15</cx:pt>
          <cx:pt idx="12570">14</cx:pt>
          <cx:pt idx="12571">21</cx:pt>
          <cx:pt idx="12572">23</cx:pt>
          <cx:pt idx="12573">20</cx:pt>
          <cx:pt idx="12574">21</cx:pt>
          <cx:pt idx="12575">25</cx:pt>
          <cx:pt idx="12576">27</cx:pt>
          <cx:pt idx="12577">26</cx:pt>
          <cx:pt idx="12578">31</cx:pt>
          <cx:pt idx="12579">26</cx:pt>
          <cx:pt idx="12580">20</cx:pt>
          <cx:pt idx="12581">19</cx:pt>
          <cx:pt idx="12582">21</cx:pt>
          <cx:pt idx="12583">19</cx:pt>
          <cx:pt idx="12584">23</cx:pt>
          <cx:pt idx="12585">20</cx:pt>
          <cx:pt idx="12586">23</cx:pt>
          <cx:pt idx="12587">21</cx:pt>
          <cx:pt idx="12588">18</cx:pt>
          <cx:pt idx="12589">20</cx:pt>
          <cx:pt idx="12590">23</cx:pt>
          <cx:pt idx="12591">19</cx:pt>
          <cx:pt idx="12592">21</cx:pt>
          <cx:pt idx="12593">24</cx:pt>
          <cx:pt idx="12594">22</cx:pt>
          <cx:pt idx="12595">21</cx:pt>
          <cx:pt idx="12596">23</cx:pt>
          <cx:pt idx="12597">23</cx:pt>
          <cx:pt idx="12598">21</cx:pt>
          <cx:pt idx="12599">26</cx:pt>
          <cx:pt idx="12600">25</cx:pt>
          <cx:pt idx="12601">20</cx:pt>
          <cx:pt idx="12602">20</cx:pt>
          <cx:pt idx="12603">19</cx:pt>
          <cx:pt idx="12604">18</cx:pt>
          <cx:pt idx="12605">21</cx:pt>
          <cx:pt idx="12606">17</cx:pt>
          <cx:pt idx="12607">18</cx:pt>
          <cx:pt idx="12608">20</cx:pt>
          <cx:pt idx="12609">20</cx:pt>
          <cx:pt idx="12610">18</cx:pt>
          <cx:pt idx="12611">20</cx:pt>
          <cx:pt idx="12612">18</cx:pt>
          <cx:pt idx="12613">33</cx:pt>
          <cx:pt idx="12614">41</cx:pt>
          <cx:pt idx="12615">22</cx:pt>
          <cx:pt idx="12616">23</cx:pt>
          <cx:pt idx="12617">21</cx:pt>
          <cx:pt idx="12618">24</cx:pt>
          <cx:pt idx="12619">21</cx:pt>
          <cx:pt idx="12620">20</cx:pt>
          <cx:pt idx="12621">20</cx:pt>
          <cx:pt idx="12622">18</cx:pt>
          <cx:pt idx="12623">18</cx:pt>
          <cx:pt idx="12624">25</cx:pt>
          <cx:pt idx="12625">28</cx:pt>
          <cx:pt idx="12626">30</cx:pt>
          <cx:pt idx="12627">24</cx:pt>
          <cx:pt idx="12628">21</cx:pt>
          <cx:pt idx="12629">26</cx:pt>
          <cx:pt idx="12630">20</cx:pt>
          <cx:pt idx="12631">18</cx:pt>
          <cx:pt idx="12632">18</cx:pt>
          <cx:pt idx="12633">18</cx:pt>
          <cx:pt idx="12634">18</cx:pt>
          <cx:pt idx="12635">18</cx:pt>
          <cx:pt idx="12636">18</cx:pt>
          <cx:pt idx="12637">16</cx:pt>
          <cx:pt idx="12638">16</cx:pt>
          <cx:pt idx="12639">17</cx:pt>
          <cx:pt idx="12640">17</cx:pt>
          <cx:pt idx="12641">18</cx:pt>
          <cx:pt idx="12642">18</cx:pt>
          <cx:pt idx="12643">15</cx:pt>
          <cx:pt idx="12644">13</cx:pt>
          <cx:pt idx="12645">11</cx:pt>
          <cx:pt idx="12646">11</cx:pt>
          <cx:pt idx="12647">11</cx:pt>
          <cx:pt idx="12648">11</cx:pt>
          <cx:pt idx="12649">11</cx:pt>
          <cx:pt idx="12650">11</cx:pt>
          <cx:pt idx="12651">11</cx:pt>
          <cx:pt idx="12652">18</cx:pt>
          <cx:pt idx="12653">18</cx:pt>
          <cx:pt idx="12654">21</cx:pt>
          <cx:pt idx="12655">21</cx:pt>
          <cx:pt idx="12656">20</cx:pt>
          <cx:pt idx="12657">18</cx:pt>
          <cx:pt idx="12658">18</cx:pt>
          <cx:pt idx="12659">19</cx:pt>
          <cx:pt idx="12660">20</cx:pt>
          <cx:pt idx="12661">21</cx:pt>
          <cx:pt idx="12662">17</cx:pt>
          <cx:pt idx="12663">18</cx:pt>
          <cx:pt idx="12664">20</cx:pt>
          <cx:pt idx="12665">20</cx:pt>
          <cx:pt idx="12666">14</cx:pt>
          <cx:pt idx="12667">26</cx:pt>
          <cx:pt idx="12668">24</cx:pt>
          <cx:pt idx="12669">25</cx:pt>
          <cx:pt idx="12670">28</cx:pt>
          <cx:pt idx="12671">26</cx:pt>
          <cx:pt idx="12672">24</cx:pt>
          <cx:pt idx="12673">28</cx:pt>
          <cx:pt idx="12674">25</cx:pt>
          <cx:pt idx="12675">26</cx:pt>
          <cx:pt idx="12676">24</cx:pt>
          <cx:pt idx="12677">28</cx:pt>
          <cx:pt idx="12678">25</cx:pt>
          <cx:pt idx="12679">23</cx:pt>
          <cx:pt idx="12680">24</cx:pt>
          <cx:pt idx="12681">22</cx:pt>
          <cx:pt idx="12682">23</cx:pt>
          <cx:pt idx="12683">23</cx:pt>
          <cx:pt idx="12684">24</cx:pt>
          <cx:pt idx="12685">22</cx:pt>
          <cx:pt idx="12686">23</cx:pt>
          <cx:pt idx="12687">30</cx:pt>
          <cx:pt idx="12688">30</cx:pt>
          <cx:pt idx="12689">27</cx:pt>
          <cx:pt idx="12690">26</cx:pt>
          <cx:pt idx="12691">22</cx:pt>
          <cx:pt idx="12692">23</cx:pt>
          <cx:pt idx="12693">21</cx:pt>
          <cx:pt idx="12694">21</cx:pt>
          <cx:pt idx="12695">18</cx:pt>
          <cx:pt idx="12696">19</cx:pt>
          <cx:pt idx="12697">22</cx:pt>
          <cx:pt idx="12698">23</cx:pt>
          <cx:pt idx="12699">21</cx:pt>
          <cx:pt idx="12700">21</cx:pt>
          <cx:pt idx="12701">18</cx:pt>
          <cx:pt idx="12702">22</cx:pt>
          <cx:pt idx="12703">25</cx:pt>
          <cx:pt idx="12704">20</cx:pt>
          <cx:pt idx="12705">23</cx:pt>
          <cx:pt idx="12706">22</cx:pt>
          <cx:pt idx="12707">24</cx:pt>
          <cx:pt idx="12708">20</cx:pt>
          <cx:pt idx="12709">23</cx:pt>
          <cx:pt idx="12710">19</cx:pt>
          <cx:pt idx="12711">18</cx:pt>
          <cx:pt idx="12712">25</cx:pt>
          <cx:pt idx="12713">25</cx:pt>
          <cx:pt idx="12714">21</cx:pt>
          <cx:pt idx="12715">23</cx:pt>
          <cx:pt idx="12716">22</cx:pt>
          <cx:pt idx="12717">21</cx:pt>
          <cx:pt idx="12718">21</cx:pt>
          <cx:pt idx="12719">21</cx:pt>
          <cx:pt idx="12720">21</cx:pt>
          <cx:pt idx="12721">21</cx:pt>
          <cx:pt idx="12722">23</cx:pt>
          <cx:pt idx="12723">22</cx:pt>
          <cx:pt idx="12724">21</cx:pt>
          <cx:pt idx="12725">23</cx:pt>
          <cx:pt idx="12726">33</cx:pt>
          <cx:pt idx="12727">27</cx:pt>
          <cx:pt idx="12728">41</cx:pt>
          <cx:pt idx="12729">35</cx:pt>
          <cx:pt idx="12730">27</cx:pt>
          <cx:pt idx="12731">17</cx:pt>
          <cx:pt idx="12732">17</cx:pt>
          <cx:pt idx="12733">13</cx:pt>
          <cx:pt idx="12734">18</cx:pt>
          <cx:pt idx="12735">14</cx:pt>
          <cx:pt idx="12736">10</cx:pt>
          <cx:pt idx="12737">10</cx:pt>
          <cx:pt idx="12738">11</cx:pt>
          <cx:pt idx="12739">11</cx:pt>
          <cx:pt idx="12740">21</cx:pt>
          <cx:pt idx="12741">19</cx:pt>
          <cx:pt idx="12742">22</cx:pt>
          <cx:pt idx="12743">18</cx:pt>
          <cx:pt idx="12744">21</cx:pt>
          <cx:pt idx="12745">19</cx:pt>
          <cx:pt idx="12746">19</cx:pt>
          <cx:pt idx="12747">24</cx:pt>
          <cx:pt idx="12748">20</cx:pt>
          <cx:pt idx="12749">25</cx:pt>
          <cx:pt idx="12750">22</cx:pt>
          <cx:pt idx="12751">21</cx:pt>
          <cx:pt idx="12752">22</cx:pt>
          <cx:pt idx="12753">24</cx:pt>
          <cx:pt idx="12754">25</cx:pt>
          <cx:pt idx="12755">26</cx:pt>
          <cx:pt idx="12756">26</cx:pt>
          <cx:pt idx="12757">25</cx:pt>
          <cx:pt idx="12758">26</cx:pt>
          <cx:pt idx="12759">12</cx:pt>
          <cx:pt idx="12760">21</cx:pt>
          <cx:pt idx="12761">20</cx:pt>
          <cx:pt idx="12762">22</cx:pt>
          <cx:pt idx="12763">25</cx:pt>
          <cx:pt idx="12764">27</cx:pt>
          <cx:pt idx="12765">17</cx:pt>
          <cx:pt idx="12766">18</cx:pt>
          <cx:pt idx="12767">17</cx:pt>
          <cx:pt idx="12768">18</cx:pt>
          <cx:pt idx="12769">19</cx:pt>
          <cx:pt idx="12770">18</cx:pt>
          <cx:pt idx="12771">18</cx:pt>
          <cx:pt idx="12772">21</cx:pt>
          <cx:pt idx="12773">18</cx:pt>
          <cx:pt idx="12774">16</cx:pt>
          <cx:pt idx="12775">22</cx:pt>
          <cx:pt idx="12776">17</cx:pt>
          <cx:pt idx="12777">24</cx:pt>
          <cx:pt idx="12778">29</cx:pt>
          <cx:pt idx="12779">27</cx:pt>
          <cx:pt idx="12780">16</cx:pt>
          <cx:pt idx="12781">18</cx:pt>
          <cx:pt idx="12782">17</cx:pt>
          <cx:pt idx="12783">17</cx:pt>
          <cx:pt idx="12784">13</cx:pt>
          <cx:pt idx="12785">14</cx:pt>
          <cx:pt idx="12786">13</cx:pt>
          <cx:pt idx="12787">18</cx:pt>
          <cx:pt idx="12788">15</cx:pt>
          <cx:pt idx="12789">15</cx:pt>
          <cx:pt idx="12790">8</cx:pt>
          <cx:pt idx="12791">22</cx:pt>
          <cx:pt idx="12792">24</cx:pt>
          <cx:pt idx="12793">19</cx:pt>
          <cx:pt idx="12794">17</cx:pt>
          <cx:pt idx="12795">19</cx:pt>
          <cx:pt idx="12796">16</cx:pt>
          <cx:pt idx="12797">15</cx:pt>
          <cx:pt idx="12798">17</cx:pt>
          <cx:pt idx="12799">25</cx:pt>
          <cx:pt idx="12800">21</cx:pt>
          <cx:pt idx="12801">22</cx:pt>
          <cx:pt idx="12802">24</cx:pt>
          <cx:pt idx="12803">21</cx:pt>
          <cx:pt idx="12804">22</cx:pt>
          <cx:pt idx="12805">23</cx:pt>
          <cx:pt idx="12806">21</cx:pt>
          <cx:pt idx="12807">18</cx:pt>
          <cx:pt idx="12808">21</cx:pt>
          <cx:pt idx="12809">18</cx:pt>
          <cx:pt idx="12810">22</cx:pt>
          <cx:pt idx="12811">20</cx:pt>
          <cx:pt idx="12812">21</cx:pt>
          <cx:pt idx="12813">18</cx:pt>
          <cx:pt idx="12814">18</cx:pt>
          <cx:pt idx="12815">22</cx:pt>
          <cx:pt idx="12816">20</cx:pt>
          <cx:pt idx="12817">20</cx:pt>
          <cx:pt idx="12818">21</cx:pt>
          <cx:pt idx="12819">21</cx:pt>
          <cx:pt idx="12820">21</cx:pt>
          <cx:pt idx="12821">19</cx:pt>
          <cx:pt idx="12822">20</cx:pt>
          <cx:pt idx="12823">18</cx:pt>
          <cx:pt idx="12824">20</cx:pt>
          <cx:pt idx="12825">21</cx:pt>
          <cx:pt idx="12826">19</cx:pt>
          <cx:pt idx="12827">20</cx:pt>
          <cx:pt idx="12828">18</cx:pt>
          <cx:pt idx="12829">24</cx:pt>
          <cx:pt idx="12830">24</cx:pt>
          <cx:pt idx="12831">25</cx:pt>
          <cx:pt idx="12832">18</cx:pt>
          <cx:pt idx="12833">19</cx:pt>
          <cx:pt idx="12834">19</cx:pt>
          <cx:pt idx="12835">19</cx:pt>
          <cx:pt idx="12836">18</cx:pt>
          <cx:pt idx="12837">19</cx:pt>
          <cx:pt idx="12838">20</cx:pt>
          <cx:pt idx="12839">20</cx:pt>
          <cx:pt idx="12840">16</cx:pt>
          <cx:pt idx="12841">18</cx:pt>
          <cx:pt idx="12842">22</cx:pt>
          <cx:pt idx="12843">19</cx:pt>
          <cx:pt idx="12844">20</cx:pt>
          <cx:pt idx="12845">18</cx:pt>
          <cx:pt idx="12846">19</cx:pt>
          <cx:pt idx="12847">18</cx:pt>
          <cx:pt idx="12848">18</cx:pt>
          <cx:pt idx="12849">18</cx:pt>
          <cx:pt idx="12850">18</cx:pt>
          <cx:pt idx="12851">19</cx:pt>
          <cx:pt idx="12852">19</cx:pt>
          <cx:pt idx="12853">18</cx:pt>
          <cx:pt idx="12854">15</cx:pt>
          <cx:pt idx="12855">21</cx:pt>
          <cx:pt idx="12856">22</cx:pt>
          <cx:pt idx="12857">22</cx:pt>
          <cx:pt idx="12858">21</cx:pt>
          <cx:pt idx="12859">22</cx:pt>
          <cx:pt idx="12860">23</cx:pt>
          <cx:pt idx="12861">20</cx:pt>
          <cx:pt idx="12862">20</cx:pt>
          <cx:pt idx="12863">20</cx:pt>
          <cx:pt idx="12864">20</cx:pt>
          <cx:pt idx="12865">19</cx:pt>
          <cx:pt idx="12866">20</cx:pt>
          <cx:pt idx="12867">19</cx:pt>
          <cx:pt idx="12868">18</cx:pt>
          <cx:pt idx="12869">17</cx:pt>
          <cx:pt idx="12870">17</cx:pt>
          <cx:pt idx="12871">17</cx:pt>
          <cx:pt idx="12872">18</cx:pt>
          <cx:pt idx="12873">17</cx:pt>
          <cx:pt idx="12874">17</cx:pt>
          <cx:pt idx="12875">17</cx:pt>
          <cx:pt idx="12876">17</cx:pt>
          <cx:pt idx="12877">13</cx:pt>
          <cx:pt idx="12878">16</cx:pt>
          <cx:pt idx="12879">13</cx:pt>
          <cx:pt idx="12880">13</cx:pt>
          <cx:pt idx="12881">24</cx:pt>
          <cx:pt idx="12882">20</cx:pt>
          <cx:pt idx="12883">22</cx:pt>
          <cx:pt idx="12884">20</cx:pt>
          <cx:pt idx="12885">18</cx:pt>
          <cx:pt idx="12886">20</cx:pt>
          <cx:pt idx="12887">18</cx:pt>
          <cx:pt idx="12888">20</cx:pt>
          <cx:pt idx="12889">20</cx:pt>
          <cx:pt idx="12890">20</cx:pt>
          <cx:pt idx="12891">18</cx:pt>
          <cx:pt idx="12892">18</cx:pt>
          <cx:pt idx="12893">23</cx:pt>
          <cx:pt idx="12894">22</cx:pt>
          <cx:pt idx="12895">21</cx:pt>
          <cx:pt idx="12896">18</cx:pt>
          <cx:pt idx="12897">17</cx:pt>
          <cx:pt idx="12898">18</cx:pt>
          <cx:pt idx="12899">18</cx:pt>
          <cx:pt idx="12900">18</cx:pt>
          <cx:pt idx="12901">17</cx:pt>
          <cx:pt idx="12902">17</cx:pt>
          <cx:pt idx="12903">16</cx:pt>
          <cx:pt idx="12904">16</cx:pt>
          <cx:pt idx="12905">16</cx:pt>
          <cx:pt idx="12906">15</cx:pt>
          <cx:pt idx="12907">24</cx:pt>
          <cx:pt idx="12908">20</cx:pt>
          <cx:pt idx="12909">21</cx:pt>
          <cx:pt idx="12910">25</cx:pt>
          <cx:pt idx="12911">21</cx:pt>
          <cx:pt idx="12912">20</cx:pt>
          <cx:pt idx="12913">12</cx:pt>
          <cx:pt idx="12914">15</cx:pt>
          <cx:pt idx="12915">13</cx:pt>
          <cx:pt idx="12916">17</cx:pt>
          <cx:pt idx="12917">15</cx:pt>
          <cx:pt idx="12918">14</cx:pt>
          <cx:pt idx="12919">17</cx:pt>
          <cx:pt idx="12920">17</cx:pt>
          <cx:pt idx="12921">18</cx:pt>
          <cx:pt idx="12922">16</cx:pt>
          <cx:pt idx="12923">17</cx:pt>
          <cx:pt idx="12924">15</cx:pt>
          <cx:pt idx="12925">14</cx:pt>
          <cx:pt idx="12926">14</cx:pt>
          <cx:pt idx="12927">19</cx:pt>
          <cx:pt idx="12928">20</cx:pt>
          <cx:pt idx="12929">18</cx:pt>
          <cx:pt idx="12930">20</cx:pt>
          <cx:pt idx="12931">18</cx:pt>
          <cx:pt idx="12932">19</cx:pt>
          <cx:pt idx="12933">18</cx:pt>
          <cx:pt idx="12934">18</cx:pt>
          <cx:pt idx="12935">18</cx:pt>
          <cx:pt idx="12936">23</cx:pt>
          <cx:pt idx="12937">20</cx:pt>
          <cx:pt idx="12938">26</cx:pt>
          <cx:pt idx="12939">20</cx:pt>
          <cx:pt idx="12940">24</cx:pt>
          <cx:pt idx="12941">20</cx:pt>
          <cx:pt idx="12942">18</cx:pt>
          <cx:pt idx="12943">24</cx:pt>
          <cx:pt idx="12944">20</cx:pt>
          <cx:pt idx="12945">21</cx:pt>
          <cx:pt idx="12946">18</cx:pt>
          <cx:pt idx="12947">18</cx:pt>
          <cx:pt idx="12948">18</cx:pt>
          <cx:pt idx="12949">17</cx:pt>
          <cx:pt idx="12950">15</cx:pt>
          <cx:pt idx="12951">14</cx:pt>
          <cx:pt idx="12952">16</cx:pt>
          <cx:pt idx="12953">16</cx:pt>
          <cx:pt idx="12954">13</cx:pt>
          <cx:pt idx="12955">16</cx:pt>
          <cx:pt idx="12956">14</cx:pt>
          <cx:pt idx="12957">13</cx:pt>
          <cx:pt idx="12958">16</cx:pt>
          <cx:pt idx="12959">15</cx:pt>
          <cx:pt idx="12960">15</cx:pt>
          <cx:pt idx="12961">16</cx:pt>
          <cx:pt idx="12962">13</cx:pt>
          <cx:pt idx="12963">13</cx:pt>
          <cx:pt idx="12964">12</cx:pt>
          <cx:pt idx="12965">17</cx:pt>
          <cx:pt idx="12966">20</cx:pt>
          <cx:pt idx="12967">18</cx:pt>
          <cx:pt idx="12968">18</cx:pt>
          <cx:pt idx="12969">18</cx:pt>
          <cx:pt idx="12970">16</cx:pt>
          <cx:pt idx="12971">14</cx:pt>
          <cx:pt idx="12972">13</cx:pt>
          <cx:pt idx="12973">17</cx:pt>
          <cx:pt idx="12974">16</cx:pt>
          <cx:pt idx="12975">17</cx:pt>
          <cx:pt idx="12976">17</cx:pt>
          <cx:pt idx="12977">14</cx:pt>
          <cx:pt idx="12978">13</cx:pt>
          <cx:pt idx="12979">13</cx:pt>
          <cx:pt idx="12980">19</cx:pt>
          <cx:pt idx="12981">15</cx:pt>
          <cx:pt idx="12982">14</cx:pt>
          <cx:pt idx="12983">13</cx:pt>
          <cx:pt idx="12984">16</cx:pt>
          <cx:pt idx="12985">15</cx:pt>
          <cx:pt idx="12986">14</cx:pt>
          <cx:pt idx="12987">15</cx:pt>
          <cx:pt idx="12988">13</cx:pt>
          <cx:pt idx="12989">13</cx:pt>
          <cx:pt idx="12990">12</cx:pt>
          <cx:pt idx="12991">17</cx:pt>
          <cx:pt idx="12992">17</cx:pt>
          <cx:pt idx="12993">18</cx:pt>
          <cx:pt idx="12994">17</cx:pt>
          <cx:pt idx="12995">17</cx:pt>
          <cx:pt idx="12996">16</cx:pt>
          <cx:pt idx="12997">19</cx:pt>
          <cx:pt idx="12998">18</cx:pt>
          <cx:pt idx="12999">18</cx:pt>
          <cx:pt idx="13000">22</cx:pt>
          <cx:pt idx="13001">18</cx:pt>
          <cx:pt idx="13002">19</cx:pt>
          <cx:pt idx="13003">17</cx:pt>
          <cx:pt idx="13004">17</cx:pt>
          <cx:pt idx="13005">17</cx:pt>
          <cx:pt idx="13006">16</cx:pt>
          <cx:pt idx="13007">15</cx:pt>
          <cx:pt idx="13008">14</cx:pt>
          <cx:pt idx="13009">13</cx:pt>
          <cx:pt idx="13010">16</cx:pt>
          <cx:pt idx="13011">13</cx:pt>
          <cx:pt idx="13012">33</cx:pt>
          <cx:pt idx="13013">41</cx:pt>
          <cx:pt idx="13014">13</cx:pt>
          <cx:pt idx="13015">13</cx:pt>
          <cx:pt idx="13016">21</cx:pt>
          <cx:pt idx="13017">19</cx:pt>
          <cx:pt idx="13018">19</cx:pt>
          <cx:pt idx="13019">22</cx:pt>
          <cx:pt idx="13020">21</cx:pt>
          <cx:pt idx="13021">21</cx:pt>
          <cx:pt idx="13022">21</cx:pt>
          <cx:pt idx="13023">19</cx:pt>
          <cx:pt idx="13024">17</cx:pt>
          <cx:pt idx="13025">16</cx:pt>
          <cx:pt idx="13026">15</cx:pt>
          <cx:pt idx="13027">12</cx:pt>
          <cx:pt idx="13028">13</cx:pt>
          <cx:pt idx="13029">13</cx:pt>
          <cx:pt idx="13030">15</cx:pt>
          <cx:pt idx="13031">12</cx:pt>
          <cx:pt idx="13032">13</cx:pt>
          <cx:pt idx="13033">12</cx:pt>
          <cx:pt idx="13034">13</cx:pt>
          <cx:pt idx="13035">12</cx:pt>
          <cx:pt idx="13036">12</cx:pt>
          <cx:pt idx="13037">12</cx:pt>
          <cx:pt idx="13038">19</cx:pt>
          <cx:pt idx="13039">19</cx:pt>
          <cx:pt idx="13040">18</cx:pt>
          <cx:pt idx="13041">20</cx:pt>
          <cx:pt idx="13042">19</cx:pt>
          <cx:pt idx="13043">19</cx:pt>
          <cx:pt idx="13044">18</cx:pt>
          <cx:pt idx="13045">17</cx:pt>
          <cx:pt idx="13046">18</cx:pt>
          <cx:pt idx="13047">17</cx:pt>
          <cx:pt idx="13048">20</cx:pt>
          <cx:pt idx="13049">17</cx:pt>
          <cx:pt idx="13050">16</cx:pt>
          <cx:pt idx="13051">26</cx:pt>
          <cx:pt idx="13052">26</cx:pt>
          <cx:pt idx="13053">31</cx:pt>
          <cx:pt idx="13054">26</cx:pt>
          <cx:pt idx="13055">15</cx:pt>
          <cx:pt idx="13056">13</cx:pt>
          <cx:pt idx="13057">13</cx:pt>
          <cx:pt idx="13058">12</cx:pt>
          <cx:pt idx="13059">16</cx:pt>
          <cx:pt idx="13060">14</cx:pt>
          <cx:pt idx="13061">22</cx:pt>
          <cx:pt idx="13062">17</cx:pt>
          <cx:pt idx="13063">15</cx:pt>
          <cx:pt idx="13064">15</cx:pt>
          <cx:pt idx="13065">13</cx:pt>
          <cx:pt idx="13066">16</cx:pt>
          <cx:pt idx="13067">14</cx:pt>
          <cx:pt idx="13068">21</cx:pt>
          <cx:pt idx="13069">19</cx:pt>
          <cx:pt idx="13070">19</cx:pt>
          <cx:pt idx="13071">15</cx:pt>
          <cx:pt idx="13072">13</cx:pt>
          <cx:pt idx="13073">12</cx:pt>
          <cx:pt idx="13074">17</cx:pt>
          <cx:pt idx="13075">14</cx:pt>
          <cx:pt idx="13076">12</cx:pt>
          <cx:pt idx="13077">12</cx:pt>
          <cx:pt idx="13078">13</cx:pt>
          <cx:pt idx="13079">13</cx:pt>
          <cx:pt idx="13080">12</cx:pt>
          <cx:pt idx="13081">13</cx:pt>
          <cx:pt idx="13082">13</cx:pt>
          <cx:pt idx="13083">12</cx:pt>
          <cx:pt idx="13084">12</cx:pt>
          <cx:pt idx="13085">12</cx:pt>
          <cx:pt idx="13086">13</cx:pt>
          <cx:pt idx="13087">23</cx:pt>
          <cx:pt idx="13088">22</cx:pt>
          <cx:pt idx="13089">19</cx:pt>
          <cx:pt idx="13090">25</cx:pt>
          <cx:pt idx="13091">23</cx:pt>
          <cx:pt idx="13092">18</cx:pt>
          <cx:pt idx="13093">22</cx:pt>
          <cx:pt idx="13094">21</cx:pt>
          <cx:pt idx="13095">21</cx:pt>
          <cx:pt idx="13096">19</cx:pt>
          <cx:pt idx="13097">23</cx:pt>
          <cx:pt idx="13098">18</cx:pt>
          <cx:pt idx="13099">18</cx:pt>
          <cx:pt idx="13100">18</cx:pt>
          <cx:pt idx="13101">19</cx:pt>
          <cx:pt idx="13102">19</cx:pt>
          <cx:pt idx="13103">15</cx:pt>
          <cx:pt idx="13104">26</cx:pt>
          <cx:pt idx="13105">26</cx:pt>
          <cx:pt idx="13106">31</cx:pt>
          <cx:pt idx="13107">26</cx:pt>
          <cx:pt idx="13108">18</cx:pt>
          <cx:pt idx="13109">20</cx:pt>
          <cx:pt idx="13110">23</cx:pt>
          <cx:pt idx="13111">20</cx:pt>
          <cx:pt idx="13112">23</cx:pt>
          <cx:pt idx="13113">22</cx:pt>
          <cx:pt idx="13114">18</cx:pt>
          <cx:pt idx="13115">20</cx:pt>
          <cx:pt idx="13116">23</cx:pt>
          <cx:pt idx="13117">19</cx:pt>
          <cx:pt idx="13118">21</cx:pt>
          <cx:pt idx="13119">24</cx:pt>
          <cx:pt idx="13120">22</cx:pt>
          <cx:pt idx="13121">21</cx:pt>
          <cx:pt idx="13122">21</cx:pt>
          <cx:pt idx="13123">19</cx:pt>
          <cx:pt idx="13124">19</cx:pt>
          <cx:pt idx="13125">14</cx:pt>
          <cx:pt idx="13126">13</cx:pt>
          <cx:pt idx="13127">11</cx:pt>
          <cx:pt idx="13128">13</cx:pt>
          <cx:pt idx="13129">13</cx:pt>
          <cx:pt idx="13130">18</cx:pt>
          <cx:pt idx="13131">16</cx:pt>
          <cx:pt idx="13132">19</cx:pt>
          <cx:pt idx="13133">16</cx:pt>
          <cx:pt idx="13134">17</cx:pt>
          <cx:pt idx="13135">16</cx:pt>
          <cx:pt idx="13136">17</cx:pt>
          <cx:pt idx="13137">15</cx:pt>
          <cx:pt idx="13138">27</cx:pt>
          <cx:pt idx="13139">34</cx:pt>
          <cx:pt idx="13140">14</cx:pt>
          <cx:pt idx="13141">13</cx:pt>
          <cx:pt idx="13142">14</cx:pt>
          <cx:pt idx="13143">17</cx:pt>
          <cx:pt idx="13144">13</cx:pt>
          <cx:pt idx="13145">14</cx:pt>
          <cx:pt idx="13146">12</cx:pt>
          <cx:pt idx="13147">14</cx:pt>
          <cx:pt idx="13148">14</cx:pt>
          <cx:pt idx="13149">14</cx:pt>
          <cx:pt idx="13150">13</cx:pt>
          <cx:pt idx="13151">12</cx:pt>
          <cx:pt idx="13152">13</cx:pt>
          <cx:pt idx="13153">12</cx:pt>
          <cx:pt idx="13154">23</cx:pt>
          <cx:pt idx="13155">26</cx:pt>
          <cx:pt idx="13156">25</cx:pt>
          <cx:pt idx="13157">29</cx:pt>
          <cx:pt idx="13158">26</cx:pt>
          <cx:pt idx="13159">29</cx:pt>
          <cx:pt idx="13160">16</cx:pt>
          <cx:pt idx="13161">18</cx:pt>
          <cx:pt idx="13162">15</cx:pt>
          <cx:pt idx="13163">17</cx:pt>
          <cx:pt idx="13164">15</cx:pt>
          <cx:pt idx="13165">15</cx:pt>
          <cx:pt idx="13166">13</cx:pt>
          <cx:pt idx="13167">15</cx:pt>
          <cx:pt idx="13168">15</cx:pt>
          <cx:pt idx="13169">15</cx:pt>
          <cx:pt idx="13170">14</cx:pt>
          <cx:pt idx="13171">13</cx:pt>
          <cx:pt idx="13172">14</cx:pt>
          <cx:pt idx="13173">14</cx:pt>
          <cx:pt idx="13174">14</cx:pt>
          <cx:pt idx="13175">14</cx:pt>
          <cx:pt idx="13176">13</cx:pt>
          <cx:pt idx="13177">14</cx:pt>
          <cx:pt idx="13178">14</cx:pt>
          <cx:pt idx="13179">12</cx:pt>
          <cx:pt idx="13180">18</cx:pt>
          <cx:pt idx="13181">20</cx:pt>
          <cx:pt idx="13182">18</cx:pt>
          <cx:pt idx="13183">21</cx:pt>
          <cx:pt idx="13184">18</cx:pt>
          <cx:pt idx="13185">23</cx:pt>
          <cx:pt idx="13186">20</cx:pt>
          <cx:pt idx="13187">26</cx:pt>
          <cx:pt idx="13188">20</cx:pt>
          <cx:pt idx="13189">20</cx:pt>
          <cx:pt idx="13190">18</cx:pt>
          <cx:pt idx="13191">16</cx:pt>
          <cx:pt idx="13192">21</cx:pt>
          <cx:pt idx="13193">19</cx:pt>
          <cx:pt idx="13194">18</cx:pt>
          <cx:pt idx="13195">17</cx:pt>
          <cx:pt idx="13196">16</cx:pt>
          <cx:pt idx="13197">20</cx:pt>
          <cx:pt idx="13198">19</cx:pt>
          <cx:pt idx="13199">17</cx:pt>
          <cx:pt idx="13200">20</cx:pt>
          <cx:pt idx="13201">21</cx:pt>
          <cx:pt idx="13202">20</cx:pt>
          <cx:pt idx="13203">19</cx:pt>
          <cx:pt idx="13204">19</cx:pt>
          <cx:pt idx="13205">21</cx:pt>
          <cx:pt idx="13206">20</cx:pt>
          <cx:pt idx="13207">21</cx:pt>
          <cx:pt idx="13208">19</cx:pt>
          <cx:pt idx="13209">24</cx:pt>
          <cx:pt idx="13210">21</cx:pt>
          <cx:pt idx="13211">18</cx:pt>
          <cx:pt idx="13212">19</cx:pt>
          <cx:pt idx="13213">18</cx:pt>
          <cx:pt idx="13214">19</cx:pt>
          <cx:pt idx="13215">33</cx:pt>
          <cx:pt idx="13216">40</cx:pt>
          <cx:pt idx="13217">47</cx:pt>
          <cx:pt idx="13218">24</cx:pt>
          <cx:pt idx="13219">25</cx:pt>
          <cx:pt idx="13220">26</cx:pt>
          <cx:pt idx="13221">27</cx:pt>
          <cx:pt idx="13222">21</cx:pt>
          <cx:pt idx="13223">21</cx:pt>
          <cx:pt idx="13224">22</cx:pt>
          <cx:pt idx="13225">23</cx:pt>
          <cx:pt idx="13226">21</cx:pt>
          <cx:pt idx="13227">21</cx:pt>
          <cx:pt idx="13228">22</cx:pt>
          <cx:pt idx="13229">23</cx:pt>
          <cx:pt idx="13230">21</cx:pt>
          <cx:pt idx="13231">21</cx:pt>
          <cx:pt idx="13232">22</cx:pt>
          <cx:pt idx="13233">23</cx:pt>
          <cx:pt idx="13234">18</cx:pt>
          <cx:pt idx="13235">17</cx:pt>
          <cx:pt idx="13236">17</cx:pt>
          <cx:pt idx="13237">16</cx:pt>
          <cx:pt idx="13238">15</cx:pt>
          <cx:pt idx="13239">14</cx:pt>
          <cx:pt idx="13240">13</cx:pt>
          <cx:pt idx="13241">16</cx:pt>
          <cx:pt idx="13242">13</cx:pt>
          <cx:pt idx="13243">17</cx:pt>
          <cx:pt idx="13244">17</cx:pt>
          <cx:pt idx="13245">16</cx:pt>
          <cx:pt idx="13246">16</cx:pt>
          <cx:pt idx="13247">16</cx:pt>
          <cx:pt idx="13248">15</cx:pt>
          <cx:pt idx="13249">17</cx:pt>
          <cx:pt idx="13250">15</cx:pt>
          <cx:pt idx="13251">14</cx:pt>
          <cx:pt idx="13252">17</cx:pt>
          <cx:pt idx="13253">17</cx:pt>
          <cx:pt idx="13254">18</cx:pt>
          <cx:pt idx="13255">16</cx:pt>
          <cx:pt idx="13256">17</cx:pt>
          <cx:pt idx="13257">15</cx:pt>
          <cx:pt idx="13258">14</cx:pt>
          <cx:pt idx="13259">14</cx:pt>
          <cx:pt idx="13260">19</cx:pt>
          <cx:pt idx="13261">16</cx:pt>
          <cx:pt idx="13262">14</cx:pt>
          <cx:pt idx="13263">13</cx:pt>
          <cx:pt idx="13264">15</cx:pt>
          <cx:pt idx="13265">16</cx:pt>
          <cx:pt idx="13266">15</cx:pt>
          <cx:pt idx="13267">16</cx:pt>
          <cx:pt idx="13268">13</cx:pt>
          <cx:pt idx="13269">13</cx:pt>
          <cx:pt idx="13270">12</cx:pt>
          <cx:pt idx="13271">17</cx:pt>
          <cx:pt idx="13272">16</cx:pt>
          <cx:pt idx="13273">16</cx:pt>
          <cx:pt idx="13274">15</cx:pt>
          <cx:pt idx="13275">14</cx:pt>
          <cx:pt idx="13276">16</cx:pt>
          <cx:pt idx="13277">19</cx:pt>
          <cx:pt idx="13278">17</cx:pt>
          <cx:pt idx="13279">17</cx:pt>
          <cx:pt idx="13280">13</cx:pt>
          <cx:pt idx="13281">13</cx:pt>
          <cx:pt idx="13282">14</cx:pt>
          <cx:pt idx="13283">14</cx:pt>
          <cx:pt idx="13284">13</cx:pt>
          <cx:pt idx="13285">16</cx:pt>
          <cx:pt idx="13286">15</cx:pt>
          <cx:pt idx="13287">15</cx:pt>
          <cx:pt idx="13288">16</cx:pt>
          <cx:pt idx="13289">14</cx:pt>
          <cx:pt idx="13290">13</cx:pt>
          <cx:pt idx="13291">13</cx:pt>
          <cx:pt idx="13292">12</cx:pt>
          <cx:pt idx="13293">19</cx:pt>
          <cx:pt idx="13294">18</cx:pt>
          <cx:pt idx="13295">18</cx:pt>
          <cx:pt idx="13296">22</cx:pt>
          <cx:pt idx="13297">19</cx:pt>
          <cx:pt idx="13298">18</cx:pt>
          <cx:pt idx="13299">17</cx:pt>
          <cx:pt idx="13300">17</cx:pt>
          <cx:pt idx="13301">16</cx:pt>
          <cx:pt idx="13302">17</cx:pt>
          <cx:pt idx="13303">13</cx:pt>
          <cx:pt idx="13304">13</cx:pt>
          <cx:pt idx="13305">16</cx:pt>
          <cx:pt idx="13306">15</cx:pt>
          <cx:pt idx="13307">14</cx:pt>
          <cx:pt idx="13308">16</cx:pt>
          <cx:pt idx="13309">16</cx:pt>
          <cx:pt idx="13310">13</cx:pt>
          <cx:pt idx="13311">12</cx:pt>
          <cx:pt idx="13312">15</cx:pt>
          <cx:pt idx="13313">12</cx:pt>
          <cx:pt idx="13314">22</cx:pt>
          <cx:pt idx="13315">23</cx:pt>
          <cx:pt idx="13316">25</cx:pt>
          <cx:pt idx="13317">24</cx:pt>
          <cx:pt idx="13318">21</cx:pt>
          <cx:pt idx="13319">22</cx:pt>
          <cx:pt idx="13320">23</cx:pt>
          <cx:pt idx="13321">24</cx:pt>
          <cx:pt idx="13322">28</cx:pt>
          <cx:pt idx="13323">26</cx:pt>
          <cx:pt idx="13324">38</cx:pt>
          <cx:pt idx="13325">36</cx:pt>
          <cx:pt idx="13326">32</cx:pt>
          <cx:pt idx="13327">28</cx:pt>
          <cx:pt idx="13328">28</cx:pt>
          <cx:pt idx="13329">26</cx:pt>
          <cx:pt idx="13330">33</cx:pt>
          <cx:pt idx="13331">28</cx:pt>
          <cx:pt idx="13332">25</cx:pt>
          <cx:pt idx="13333">43</cx:pt>
          <cx:pt idx="13334">40</cx:pt>
          <cx:pt idx="13335">16</cx:pt>
          <cx:pt idx="13336">16</cx:pt>
          <cx:pt idx="13337">16</cx:pt>
          <cx:pt idx="13338">15</cx:pt>
          <cx:pt idx="13339">16</cx:pt>
          <cx:pt idx="13340">22</cx:pt>
          <cx:pt idx="13341">21</cx:pt>
          <cx:pt idx="13342">21</cx:pt>
          <cx:pt idx="13343">23</cx:pt>
          <cx:pt idx="13344">21</cx:pt>
          <cx:pt idx="13345">22</cx:pt>
          <cx:pt idx="13346">22</cx:pt>
          <cx:pt idx="13347">21</cx:pt>
          <cx:pt idx="13348">27</cx:pt>
          <cx:pt idx="13349">27</cx:pt>
          <cx:pt idx="13350">27</cx:pt>
          <cx:pt idx="13351">25</cx:pt>
          <cx:pt idx="13352">25</cx:pt>
          <cx:pt idx="13353">25</cx:pt>
          <cx:pt idx="13354">21</cx:pt>
          <cx:pt idx="13355">18</cx:pt>
          <cx:pt idx="13356">20</cx:pt>
          <cx:pt idx="13357">21</cx:pt>
          <cx:pt idx="13358">18</cx:pt>
          <cx:pt idx="13359">21</cx:pt>
          <cx:pt idx="13360">22</cx:pt>
          <cx:pt idx="13361">24</cx:pt>
          <cx:pt idx="13362">18</cx:pt>
          <cx:pt idx="13363">17</cx:pt>
          <cx:pt idx="13364">16</cx:pt>
          <cx:pt idx="13365">16</cx:pt>
          <cx:pt idx="13366">16</cx:pt>
          <cx:pt idx="13367">19</cx:pt>
          <cx:pt idx="13368">20</cx:pt>
          <cx:pt idx="13369">20</cx:pt>
          <cx:pt idx="13370">18</cx:pt>
          <cx:pt idx="13371">16</cx:pt>
          <cx:pt idx="13372">15</cx:pt>
          <cx:pt idx="13373">16</cx:pt>
          <cx:pt idx="13374">16</cx:pt>
          <cx:pt idx="13375">16</cx:pt>
          <cx:pt idx="13376">15</cx:pt>
          <cx:pt idx="13377">16</cx:pt>
          <cx:pt idx="13378">15</cx:pt>
          <cx:pt idx="13379">15</cx:pt>
          <cx:pt idx="13380">14</cx:pt>
          <cx:pt idx="13381">15</cx:pt>
          <cx:pt idx="13382">13</cx:pt>
          <cx:pt idx="13383">18</cx:pt>
          <cx:pt idx="13384">15</cx:pt>
          <cx:pt idx="13385">18</cx:pt>
          <cx:pt idx="13386">18</cx:pt>
          <cx:pt idx="13387">18</cx:pt>
          <cx:pt idx="13388">17</cx:pt>
          <cx:pt idx="13389">13</cx:pt>
          <cx:pt idx="13390">16</cx:pt>
          <cx:pt idx="13391">19</cx:pt>
          <cx:pt idx="13392">17</cx:pt>
          <cx:pt idx="13393">16</cx:pt>
          <cx:pt idx="13394">15</cx:pt>
          <cx:pt idx="13395">18</cx:pt>
          <cx:pt idx="13396">17</cx:pt>
          <cx:pt idx="13397">16</cx:pt>
          <cx:pt idx="13398">16</cx:pt>
          <cx:pt idx="13399">14</cx:pt>
          <cx:pt idx="13400">16</cx:pt>
          <cx:pt idx="13401">16</cx:pt>
          <cx:pt idx="13402">14</cx:pt>
          <cx:pt idx="13403">17</cx:pt>
          <cx:pt idx="13404">15</cx:pt>
          <cx:pt idx="13405">24</cx:pt>
          <cx:pt idx="13406">26</cx:pt>
          <cx:pt idx="13407">10</cx:pt>
          <cx:pt idx="13408">13</cx:pt>
          <cx:pt idx="13409">13</cx:pt>
          <cx:pt idx="13410">12</cx:pt>
          <cx:pt idx="13411">12</cx:pt>
          <cx:pt idx="13412">13</cx:pt>
          <cx:pt idx="13413">18</cx:pt>
          <cx:pt idx="13414">18</cx:pt>
          <cx:pt idx="13415">18</cx:pt>
          <cx:pt idx="13416">18</cx:pt>
          <cx:pt idx="13417">18</cx:pt>
          <cx:pt idx="13418">18</cx:pt>
          <cx:pt idx="13419">19</cx:pt>
          <cx:pt idx="13420">18</cx:pt>
          <cx:pt idx="13421">18</cx:pt>
          <cx:pt idx="13422">19</cx:pt>
          <cx:pt idx="13423">25</cx:pt>
          <cx:pt idx="13424">25</cx:pt>
          <cx:pt idx="13425">28</cx:pt>
          <cx:pt idx="13426">27</cx:pt>
          <cx:pt idx="13427">23</cx:pt>
          <cx:pt idx="13428">20</cx:pt>
          <cx:pt idx="13429">26</cx:pt>
          <cx:pt idx="13430">20</cx:pt>
          <cx:pt idx="13431">19</cx:pt>
          <cx:pt idx="13432">20</cx:pt>
          <cx:pt idx="13433">19</cx:pt>
          <cx:pt idx="13434">17</cx:pt>
          <cx:pt idx="13435">21</cx:pt>
          <cx:pt idx="13436">19</cx:pt>
          <cx:pt idx="13437">19</cx:pt>
          <cx:pt idx="13438">17</cx:pt>
          <cx:pt idx="13439">16</cx:pt>
          <cx:pt idx="13440">19</cx:pt>
          <cx:pt idx="13441">18</cx:pt>
          <cx:pt idx="13442">18</cx:pt>
          <cx:pt idx="13443">19</cx:pt>
          <cx:pt idx="13444">17</cx:pt>
          <cx:pt idx="13445">17</cx:pt>
          <cx:pt idx="13446">15</cx:pt>
          <cx:pt idx="13447">15</cx:pt>
          <cx:pt idx="13448">25</cx:pt>
          <cx:pt idx="13449">20</cx:pt>
          <cx:pt idx="13450">28</cx:pt>
          <cx:pt idx="13451">22</cx:pt>
          <cx:pt idx="13452">22</cx:pt>
          <cx:pt idx="13453">21</cx:pt>
          <cx:pt idx="13454">23</cx:pt>
          <cx:pt idx="13455">20</cx:pt>
          <cx:pt idx="13456">26</cx:pt>
          <cx:pt idx="13457">20</cx:pt>
          <cx:pt idx="13458">18</cx:pt>
          <cx:pt idx="13459">16</cx:pt>
          <cx:pt idx="13460">17</cx:pt>
          <cx:pt idx="13461">15</cx:pt>
          <cx:pt idx="13462">24</cx:pt>
          <cx:pt idx="13463">22</cx:pt>
          <cx:pt idx="13464">27</cx:pt>
          <cx:pt idx="13465">24</cx:pt>
          <cx:pt idx="13466">18</cx:pt>
          <cx:pt idx="13467">18</cx:pt>
          <cx:pt idx="13468">22</cx:pt>
          <cx:pt idx="13469">20</cx:pt>
          <cx:pt idx="13470">18</cx:pt>
          <cx:pt idx="13471">19</cx:pt>
          <cx:pt idx="13472">19</cx:pt>
          <cx:pt idx="13473">18</cx:pt>
          <cx:pt idx="13474">18</cx:pt>
          <cx:pt idx="13475">16</cx:pt>
          <cx:pt idx="13476">18</cx:pt>
          <cx:pt idx="13477">21</cx:pt>
          <cx:pt idx="13478">15</cx:pt>
          <cx:pt idx="13479">14</cx:pt>
          <cx:pt idx="13480">14</cx:pt>
          <cx:pt idx="13481">13</cx:pt>
          <cx:pt idx="13482">13</cx:pt>
          <cx:pt idx="13483">18</cx:pt>
          <cx:pt idx="13484">16</cx:pt>
          <cx:pt idx="13485">13</cx:pt>
          <cx:pt idx="13486">21</cx:pt>
          <cx:pt idx="13487">23</cx:pt>
          <cx:pt idx="13488">24</cx:pt>
          <cx:pt idx="13489">19</cx:pt>
          <cx:pt idx="13490">18</cx:pt>
          <cx:pt idx="13491">18</cx:pt>
          <cx:pt idx="13492">21</cx:pt>
          <cx:pt idx="13493">20</cx:pt>
          <cx:pt idx="13494">21</cx:pt>
          <cx:pt idx="13495">20</cx:pt>
          <cx:pt idx="13496">21</cx:pt>
          <cx:pt idx="13497">19</cx:pt>
          <cx:pt idx="13498">24</cx:pt>
          <cx:pt idx="13499">21</cx:pt>
          <cx:pt idx="13500">23</cx:pt>
          <cx:pt idx="13501">26</cx:pt>
          <cx:pt idx="13502">25</cx:pt>
          <cx:pt idx="13503">29</cx:pt>
          <cx:pt idx="13504">26</cx:pt>
          <cx:pt idx="13505">29</cx:pt>
          <cx:pt idx="13506">17</cx:pt>
          <cx:pt idx="13507">17</cx:pt>
          <cx:pt idx="13508">18</cx:pt>
          <cx:pt idx="13509">18</cx:pt>
          <cx:pt idx="13510">19</cx:pt>
          <cx:pt idx="13511">18</cx:pt>
          <cx:pt idx="13512">18</cx:pt>
          <cx:pt idx="13513">19</cx:pt>
          <cx:pt idx="13514">18</cx:pt>
          <cx:pt idx="13515">20</cx:pt>
          <cx:pt idx="13516">23</cx:pt>
          <cx:pt idx="13517">19</cx:pt>
          <cx:pt idx="13518">21</cx:pt>
          <cx:pt idx="13519">24</cx:pt>
          <cx:pt idx="13520">21</cx:pt>
          <cx:pt idx="13521">22</cx:pt>
          <cx:pt idx="13522">18</cx:pt>
          <cx:pt idx="13523">20</cx:pt>
          <cx:pt idx="13524">20</cx:pt>
          <cx:pt idx="13525">22</cx:pt>
          <cx:pt idx="13526">23</cx:pt>
          <cx:pt idx="13527">20</cx:pt>
          <cx:pt idx="13528">23</cx:pt>
          <cx:pt idx="13529">22</cx:pt>
          <cx:pt idx="13530">20</cx:pt>
          <cx:pt idx="13531">22</cx:pt>
          <cx:pt idx="13532">23</cx:pt>
          <cx:pt idx="13533">22</cx:pt>
          <cx:pt idx="13534">26</cx:pt>
          <cx:pt idx="13535">26</cx:pt>
          <cx:pt idx="13536">31</cx:pt>
          <cx:pt idx="13537">26</cx:pt>
          <cx:pt idx="13538">15</cx:pt>
          <cx:pt idx="13539">14</cx:pt>
          <cx:pt idx="13540">15</cx:pt>
          <cx:pt idx="13541">18</cx:pt>
          <cx:pt idx="13542">20</cx:pt>
          <cx:pt idx="13543">17</cx:pt>
          <cx:pt idx="13544">20</cx:pt>
          <cx:pt idx="13545">18</cx:pt>
          <cx:pt idx="13546">18</cx:pt>
          <cx:pt idx="13547">18</cx:pt>
          <cx:pt idx="13548">18</cx:pt>
          <cx:pt idx="13549">18</cx:pt>
          <cx:pt idx="13550">18</cx:pt>
          <cx:pt idx="13551">21</cx:pt>
          <cx:pt idx="13552">24</cx:pt>
          <cx:pt idx="13553">19</cx:pt>
          <cx:pt idx="13554">19</cx:pt>
          <cx:pt idx="13555">20</cx:pt>
          <cx:pt idx="13556">15</cx:pt>
          <cx:pt idx="13557">15</cx:pt>
          <cx:pt idx="13558">15</cx:pt>
          <cx:pt idx="13559">15</cx:pt>
          <cx:pt idx="13560">18</cx:pt>
          <cx:pt idx="13561">26</cx:pt>
          <cx:pt idx="13562">23</cx:pt>
          <cx:pt idx="13563">28</cx:pt>
          <cx:pt idx="13564">23</cx:pt>
          <cx:pt idx="13565">20</cx:pt>
          <cx:pt idx="13566">18</cx:pt>
          <cx:pt idx="13567">22</cx:pt>
          <cx:pt idx="13568">19</cx:pt>
          <cx:pt idx="13569">16</cx:pt>
          <cx:pt idx="13570">18</cx:pt>
          <cx:pt idx="13571">15</cx:pt>
          <cx:pt idx="13572">23</cx:pt>
          <cx:pt idx="13573">22</cx:pt>
          <cx:pt idx="13574">22</cx:pt>
          <cx:pt idx="13575">21</cx:pt>
          <cx:pt idx="13576">24</cx:pt>
          <cx:pt idx="13577">21</cx:pt>
          <cx:pt idx="13578">16</cx:pt>
          <cx:pt idx="13579">24</cx:pt>
          <cx:pt idx="13580">20</cx:pt>
          <cx:pt idx="13581">20</cx:pt>
          <cx:pt idx="13582">20</cx:pt>
          <cx:pt idx="13583">18</cx:pt>
          <cx:pt idx="13584">20</cx:pt>
          <cx:pt idx="13585">18</cx:pt>
          <cx:pt idx="13586">20</cx:pt>
          <cx:pt idx="13587">18</cx:pt>
          <cx:pt idx="13588">18</cx:pt>
          <cx:pt idx="13589">21</cx:pt>
          <cx:pt idx="13590">22</cx:pt>
          <cx:pt idx="13591">21</cx:pt>
          <cx:pt idx="13592">19</cx:pt>
          <cx:pt idx="13593">23</cx:pt>
          <cx:pt idx="13594">26</cx:pt>
          <cx:pt idx="13595">26</cx:pt>
          <cx:pt idx="13596">31</cx:pt>
          <cx:pt idx="13597">26</cx:pt>
          <cx:pt idx="13598">18</cx:pt>
          <cx:pt idx="13599">20</cx:pt>
          <cx:pt idx="13600">23</cx:pt>
          <cx:pt idx="13601">20</cx:pt>
          <cx:pt idx="13602">23</cx:pt>
          <cx:pt idx="13603">22</cx:pt>
          <cx:pt idx="13604">18</cx:pt>
          <cx:pt idx="13605">20</cx:pt>
          <cx:pt idx="13606">23</cx:pt>
          <cx:pt idx="13607">19</cx:pt>
          <cx:pt idx="13608">21</cx:pt>
          <cx:pt idx="13609">24</cx:pt>
          <cx:pt idx="13610">22</cx:pt>
          <cx:pt idx="13611">21</cx:pt>
          <cx:pt idx="13612">23</cx:pt>
          <cx:pt idx="13613">22</cx:pt>
          <cx:pt idx="13614">19</cx:pt>
          <cx:pt idx="13615">25</cx:pt>
          <cx:pt idx="13616">23</cx:pt>
          <cx:pt idx="13617">18</cx:pt>
          <cx:pt idx="13618">19</cx:pt>
          <cx:pt idx="13619">19</cx:pt>
          <cx:pt idx="13620">18</cx:pt>
          <cx:pt idx="13621">17</cx:pt>
          <cx:pt idx="13622">18</cx:pt>
          <cx:pt idx="13623">20</cx:pt>
          <cx:pt idx="13624">17</cx:pt>
          <cx:pt idx="13625">16</cx:pt>
          <cx:pt idx="13626">20</cx:pt>
          <cx:pt idx="13627">18</cx:pt>
          <cx:pt idx="13628">20</cx:pt>
          <cx:pt idx="13629">18</cx:pt>
          <cx:pt idx="13630">20</cx:pt>
          <cx:pt idx="13631">18</cx:pt>
          <cx:pt idx="13632">33</cx:pt>
          <cx:pt idx="13633">41</cx:pt>
          <cx:pt idx="13634">23</cx:pt>
          <cx:pt idx="13635">22</cx:pt>
          <cx:pt idx="13636">21</cx:pt>
          <cx:pt idx="13637">21</cx:pt>
          <cx:pt idx="13638">21</cx:pt>
          <cx:pt idx="13639">24</cx:pt>
          <cx:pt idx="13640">20</cx:pt>
          <cx:pt idx="13641">18</cx:pt>
          <cx:pt idx="13642">24</cx:pt>
          <cx:pt idx="13643">20</cx:pt>
          <cx:pt idx="13644">26</cx:pt>
          <cx:pt idx="13645">20</cx:pt>
          <cx:pt idx="13646">18</cx:pt>
          <cx:pt idx="13647">18</cx:pt>
          <cx:pt idx="13648">18</cx:pt>
          <cx:pt idx="13649">18</cx:pt>
          <cx:pt idx="13650">18</cx:pt>
          <cx:pt idx="13651">18</cx:pt>
          <cx:pt idx="13652">16</cx:pt>
          <cx:pt idx="13653">16</cx:pt>
          <cx:pt idx="13654">17</cx:pt>
          <cx:pt idx="13655">17</cx:pt>
          <cx:pt idx="13656">18</cx:pt>
          <cx:pt idx="13657">18</cx:pt>
          <cx:pt idx="13658">14</cx:pt>
          <cx:pt idx="13659">15</cx:pt>
          <cx:pt idx="13660">13</cx:pt>
          <cx:pt idx="13661">11</cx:pt>
          <cx:pt idx="13662">11</cx:pt>
          <cx:pt idx="13663">11</cx:pt>
          <cx:pt idx="13664">11</cx:pt>
          <cx:pt idx="13665">11</cx:pt>
          <cx:pt idx="13666">11</cx:pt>
          <cx:pt idx="13667">11</cx:pt>
          <cx:pt idx="13668">19</cx:pt>
          <cx:pt idx="13669">19</cx:pt>
          <cx:pt idx="13670">21</cx:pt>
          <cx:pt idx="13671">19</cx:pt>
          <cx:pt idx="13672">19</cx:pt>
          <cx:pt idx="13673">18</cx:pt>
          <cx:pt idx="13674">21</cx:pt>
          <cx:pt idx="13675">21</cx:pt>
          <cx:pt idx="13676">20</cx:pt>
          <cx:pt idx="13677">17</cx:pt>
          <cx:pt idx="13678">18</cx:pt>
          <cx:pt idx="13679">20</cx:pt>
          <cx:pt idx="13680">20</cx:pt>
          <cx:pt idx="13681">20</cx:pt>
          <cx:pt idx="13682">13</cx:pt>
          <cx:pt idx="13683">26</cx:pt>
          <cx:pt idx="13684">24</cx:pt>
          <cx:pt idx="13685">28</cx:pt>
          <cx:pt idx="13686">25</cx:pt>
          <cx:pt idx="13687">26</cx:pt>
          <cx:pt idx="13688">24</cx:pt>
          <cx:pt idx="13689">25</cx:pt>
          <cx:pt idx="13690">28</cx:pt>
          <cx:pt idx="13691">26</cx:pt>
          <cx:pt idx="13692">24</cx:pt>
          <cx:pt idx="13693">25</cx:pt>
          <cx:pt idx="13694">28</cx:pt>
          <cx:pt idx="13695">23</cx:pt>
          <cx:pt idx="13696">24</cx:pt>
          <cx:pt idx="13697">22</cx:pt>
          <cx:pt idx="13698">23</cx:pt>
          <cx:pt idx="13699">23</cx:pt>
          <cx:pt idx="13700">24</cx:pt>
          <cx:pt idx="13701">22</cx:pt>
          <cx:pt idx="13702">23</cx:pt>
          <cx:pt idx="13703">30</cx:pt>
          <cx:pt idx="13704">26</cx:pt>
          <cx:pt idx="13705">22</cx:pt>
          <cx:pt idx="13706">23</cx:pt>
          <cx:pt idx="13707">21</cx:pt>
          <cx:pt idx="13708">21</cx:pt>
          <cx:pt idx="13709">18</cx:pt>
          <cx:pt idx="13710">19</cx:pt>
          <cx:pt idx="13711">22</cx:pt>
          <cx:pt idx="13712">23</cx:pt>
          <cx:pt idx="13713">21</cx:pt>
          <cx:pt idx="13714">21</cx:pt>
          <cx:pt idx="13715">18</cx:pt>
          <cx:pt idx="13716">20</cx:pt>
          <cx:pt idx="13717">23</cx:pt>
          <cx:pt idx="13718">18</cx:pt>
          <cx:pt idx="13719">18</cx:pt>
          <cx:pt idx="13720">25</cx:pt>
          <cx:pt idx="13721">21</cx:pt>
          <cx:pt idx="13722">21</cx:pt>
          <cx:pt idx="13723">22</cx:pt>
          <cx:pt idx="13724">23</cx:pt>
          <cx:pt idx="13725">21</cx:pt>
          <cx:pt idx="13726">21</cx:pt>
          <cx:pt idx="13727">22</cx:pt>
          <cx:pt idx="13728">23</cx:pt>
          <cx:pt idx="13729">21</cx:pt>
          <cx:pt idx="13730">21</cx:pt>
          <cx:pt idx="13731">21</cx:pt>
          <cx:pt idx="13732">21</cx:pt>
          <cx:pt idx="13733">27</cx:pt>
          <cx:pt idx="13734">34</cx:pt>
          <cx:pt idx="13735">27</cx:pt>
          <cx:pt idx="13736">17</cx:pt>
          <cx:pt idx="13737">13</cx:pt>
          <cx:pt idx="13738">18</cx:pt>
          <cx:pt idx="13739">14</cx:pt>
          <cx:pt idx="13740">21</cx:pt>
          <cx:pt idx="13741">19</cx:pt>
          <cx:pt idx="13742">23</cx:pt>
          <cx:pt idx="13743">21</cx:pt>
          <cx:pt idx="13744">18</cx:pt>
          <cx:pt idx="13745">25</cx:pt>
          <cx:pt idx="13746">23</cx:pt>
          <cx:pt idx="13747">26</cx:pt>
          <cx:pt idx="13748">23</cx:pt>
          <cx:pt idx="13749">24</cx:pt>
          <cx:pt idx="13750">25</cx:pt>
          <cx:pt idx="13751">26</cx:pt>
          <cx:pt idx="13752">26</cx:pt>
          <cx:pt idx="13753">25</cx:pt>
          <cx:pt idx="13754">26</cx:pt>
          <cx:pt idx="13755">12</cx:pt>
          <cx:pt idx="13756">22</cx:pt>
          <cx:pt idx="13757">20</cx:pt>
          <cx:pt idx="13758">22</cx:pt>
          <cx:pt idx="13759">25</cx:pt>
          <cx:pt idx="13760">27</cx:pt>
          <cx:pt idx="13761">18</cx:pt>
          <cx:pt idx="13762">17</cx:pt>
          <cx:pt idx="13763">17</cx:pt>
          <cx:pt idx="13764">17</cx:pt>
          <cx:pt idx="13765">19</cx:pt>
          <cx:pt idx="13766">18</cx:pt>
          <cx:pt idx="13767">18</cx:pt>
          <cx:pt idx="13768">18</cx:pt>
          <cx:pt idx="13769">16</cx:pt>
          <cx:pt idx="13770">20</cx:pt>
          <cx:pt idx="13771">16</cx:pt>
          <cx:pt idx="13772">14</cx:pt>
          <cx:pt idx="13773">15</cx:pt>
          <cx:pt idx="13774">24</cx:pt>
          <cx:pt idx="13775">29</cx:pt>
          <cx:pt idx="13776">27</cx:pt>
          <cx:pt idx="13777">21</cx:pt>
          <cx:pt idx="13778">18</cx:pt>
          <cx:pt idx="13779">22</cx:pt>
          <cx:pt idx="13780">16</cx:pt>
          <cx:pt idx="13781">17</cx:pt>
          <cx:pt idx="13782">13</cx:pt>
          <cx:pt idx="13783">18</cx:pt>
          <cx:pt idx="13784">15</cx:pt>
          <cx:pt idx="13785">19</cx:pt>
          <cx:pt idx="13786">19</cx:pt>
          <cx:pt idx="13787">15</cx:pt>
          <cx:pt idx="13788">17</cx:pt>
          <cx:pt idx="13789">21</cx:pt>
          <cx:pt idx="13790">24</cx:pt>
          <cx:pt idx="13791">21</cx:pt>
          <cx:pt idx="13792">23</cx:pt>
          <cx:pt idx="13793">18</cx:pt>
          <cx:pt idx="13794">19</cx:pt>
          <cx:pt idx="13795">18</cx:pt>
          <cx:pt idx="13796">18</cx:pt>
          <cx:pt idx="13797">18</cx:pt>
          <cx:pt idx="13798">18</cx:pt>
          <cx:pt idx="13799">19</cx:pt>
          <cx:pt idx="13800">20</cx:pt>
          <cx:pt idx="13801">21</cx:pt>
          <cx:pt idx="13802">19</cx:pt>
          <cx:pt idx="13803">20</cx:pt>
          <cx:pt idx="13804">18</cx:pt>
          <cx:pt idx="13805">19</cx:pt>
          <cx:pt idx="13806">20</cx:pt>
          <cx:pt idx="13807">21</cx:pt>
          <cx:pt idx="13808">19</cx:pt>
          <cx:pt idx="13809">20</cx:pt>
          <cx:pt idx="13810">18</cx:pt>
          <cx:pt idx="13811">20</cx:pt>
          <cx:pt idx="13812">24</cx:pt>
          <cx:pt idx="13813">24</cx:pt>
          <cx:pt idx="13814">25</cx:pt>
          <cx:pt idx="13815">18</cx:pt>
          <cx:pt idx="13816">19</cx:pt>
          <cx:pt idx="13817">19</cx:pt>
          <cx:pt idx="13818">19</cx:pt>
          <cx:pt idx="13819">18</cx:pt>
          <cx:pt idx="13820">18</cx:pt>
          <cx:pt idx="13821">16</cx:pt>
          <cx:pt idx="13822">18</cx:pt>
          <cx:pt idx="13823">19</cx:pt>
          <cx:pt idx="13824">20</cx:pt>
          <cx:pt idx="13825">19</cx:pt>
          <cx:pt idx="13826">19</cx:pt>
          <cx:pt idx="13827">19</cx:pt>
          <cx:pt idx="13828">19</cx:pt>
          <cx:pt idx="13829">18</cx:pt>
          <cx:pt idx="13830">18</cx:pt>
          <cx:pt idx="13831">18</cx:pt>
          <cx:pt idx="13832">19</cx:pt>
          <cx:pt idx="13833">19</cx:pt>
          <cx:pt idx="13834">19</cx:pt>
          <cx:pt idx="13835">18</cx:pt>
          <cx:pt idx="13836">18</cx:pt>
          <cx:pt idx="13837">21</cx:pt>
          <cx:pt idx="13838">22</cx:pt>
          <cx:pt idx="13839">21</cx:pt>
          <cx:pt idx="13840">23</cx:pt>
          <cx:pt idx="13841">21</cx:pt>
          <cx:pt idx="13842">23</cx:pt>
          <cx:pt idx="13843">20</cx:pt>
          <cx:pt idx="13844">20</cx:pt>
          <cx:pt idx="13845">20</cx:pt>
          <cx:pt idx="13846">20</cx:pt>
          <cx:pt idx="13847">19</cx:pt>
          <cx:pt idx="13848">20</cx:pt>
          <cx:pt idx="13849">19</cx:pt>
          <cx:pt idx="13850">18</cx:pt>
          <cx:pt idx="13851">17</cx:pt>
          <cx:pt idx="13852">18</cx:pt>
          <cx:pt idx="13853">18</cx:pt>
          <cx:pt idx="13854">16</cx:pt>
          <cx:pt idx="13855">17</cx:pt>
          <cx:pt idx="13856">17</cx:pt>
          <cx:pt idx="13857">15</cx:pt>
          <cx:pt idx="13858">17</cx:pt>
          <cx:pt idx="13859">15</cx:pt>
          <cx:pt idx="13860">13</cx:pt>
          <cx:pt idx="13861">20</cx:pt>
          <cx:pt idx="13862">20</cx:pt>
          <cx:pt idx="13863">20</cx:pt>
          <cx:pt idx="13864">20</cx:pt>
          <cx:pt idx="13865">20</cx:pt>
          <cx:pt idx="13866">20</cx:pt>
          <cx:pt idx="13867">18</cx:pt>
          <cx:pt idx="13868">20</cx:pt>
          <cx:pt idx="13869">20</cx:pt>
          <cx:pt idx="13870">20</cx:pt>
          <cx:pt idx="13871">20</cx:pt>
          <cx:pt idx="13872">20</cx:pt>
          <cx:pt idx="13873">20</cx:pt>
          <cx:pt idx="13874">18</cx:pt>
          <cx:pt idx="13875">18</cx:pt>
          <cx:pt idx="13876">22</cx:pt>
          <cx:pt idx="13877">22</cx:pt>
          <cx:pt idx="13878">20</cx:pt>
          <cx:pt idx="13879">20</cx:pt>
          <cx:pt idx="13880">18</cx:pt>
          <cx:pt idx="13881">17</cx:pt>
          <cx:pt idx="13882">18</cx:pt>
          <cx:pt idx="13883">18</cx:pt>
          <cx:pt idx="13884">18</cx:pt>
          <cx:pt idx="13885">17</cx:pt>
          <cx:pt idx="13886">16</cx:pt>
          <cx:pt idx="13887">16</cx:pt>
          <cx:pt idx="13888">15</cx:pt>
          <cx:pt idx="13889">21</cx:pt>
          <cx:pt idx="13890">21</cx:pt>
          <cx:pt idx="13891">25</cx:pt>
          <cx:pt idx="13892">17</cx:pt>
          <cx:pt idx="13893">18</cx:pt>
          <cx:pt idx="13894">16</cx:pt>
          <cx:pt idx="13895">17</cx:pt>
          <cx:pt idx="13896">17</cx:pt>
          <cx:pt idx="13897">14</cx:pt>
          <cx:pt idx="13898">17</cx:pt>
          <cx:pt idx="13899">17</cx:pt>
          <cx:pt idx="13900">14</cx:pt>
          <cx:pt idx="13901">16</cx:pt>
          <cx:pt idx="13902">17</cx:pt>
          <cx:pt idx="13903">14</cx:pt>
          <cx:pt idx="13904">14</cx:pt>
          <cx:pt idx="13905">14</cx:pt>
          <cx:pt idx="13906">19</cx:pt>
          <cx:pt idx="13907">20</cx:pt>
          <cx:pt idx="13908">20</cx:pt>
          <cx:pt idx="13909">18</cx:pt>
          <cx:pt idx="13910">20</cx:pt>
          <cx:pt idx="13911">18</cx:pt>
          <cx:pt idx="13912">19</cx:pt>
          <cx:pt idx="13913">18</cx:pt>
          <cx:pt idx="13914">18</cx:pt>
          <cx:pt idx="13915">22</cx:pt>
          <cx:pt idx="13916">26</cx:pt>
          <cx:pt idx="13917">23</cx:pt>
          <cx:pt idx="13918">21</cx:pt>
          <cx:pt idx="13919">21</cx:pt>
          <cx:pt idx="13920">18</cx:pt>
          <cx:pt idx="13921">18</cx:pt>
          <cx:pt idx="13922">18</cx:pt>
          <cx:pt idx="13923">16</cx:pt>
          <cx:pt idx="13924">14</cx:pt>
          <cx:pt idx="13925">17</cx:pt>
          <cx:pt idx="13926">12</cx:pt>
          <cx:pt idx="13927">14</cx:pt>
          <cx:pt idx="13928">12</cx:pt>
          <cx:pt idx="13929">15</cx:pt>
          <cx:pt idx="13930">13</cx:pt>
          <cx:pt idx="13931">13</cx:pt>
          <cx:pt idx="13932">16</cx:pt>
          <cx:pt idx="13933">15</cx:pt>
          <cx:pt idx="13934">15</cx:pt>
          <cx:pt idx="13935">15</cx:pt>
          <cx:pt idx="13936">13</cx:pt>
          <cx:pt idx="13937">13</cx:pt>
          <cx:pt idx="13938">13</cx:pt>
          <cx:pt idx="13939">16</cx:pt>
          <cx:pt idx="13940">18</cx:pt>
          <cx:pt idx="13941">18</cx:pt>
          <cx:pt idx="13942">20</cx:pt>
          <cx:pt idx="13943">20</cx:pt>
          <cx:pt idx="13944">18</cx:pt>
          <cx:pt idx="13945">16</cx:pt>
          <cx:pt idx="13946">14</cx:pt>
          <cx:pt idx="13947">15</cx:pt>
          <cx:pt idx="13948">17</cx:pt>
          <cx:pt idx="13949">12</cx:pt>
          <cx:pt idx="13950">16</cx:pt>
          <cx:pt idx="13951">17</cx:pt>
          <cx:pt idx="13952">14</cx:pt>
          <cx:pt idx="13953">13</cx:pt>
          <cx:pt idx="13954">14</cx:pt>
          <cx:pt idx="13955">19</cx:pt>
          <cx:pt idx="13956">14</cx:pt>
          <cx:pt idx="13957">13</cx:pt>
          <cx:pt idx="13958">13</cx:pt>
          <cx:pt idx="13959">16</cx:pt>
          <cx:pt idx="13960">14</cx:pt>
          <cx:pt idx="13961">14</cx:pt>
          <cx:pt idx="13962">15</cx:pt>
          <cx:pt idx="13963">13</cx:pt>
          <cx:pt idx="13964">12</cx:pt>
          <cx:pt idx="13965">13</cx:pt>
          <cx:pt idx="13966">16</cx:pt>
          <cx:pt idx="13967">20</cx:pt>
          <cx:pt idx="13968">18</cx:pt>
          <cx:pt idx="13969">17</cx:pt>
          <cx:pt idx="13970">23</cx:pt>
          <cx:pt idx="13971">18</cx:pt>
          <cx:pt idx="13972">17</cx:pt>
          <cx:pt idx="13973">17</cx:pt>
          <cx:pt idx="13974">16</cx:pt>
          <cx:pt idx="13975">17</cx:pt>
          <cx:pt idx="13976">14</cx:pt>
          <cx:pt idx="13977">13</cx:pt>
          <cx:pt idx="13978">16</cx:pt>
          <cx:pt idx="13979">12</cx:pt>
          <cx:pt idx="13980">12</cx:pt>
          <cx:pt idx="13981">13</cx:pt>
          <cx:pt idx="13982">12</cx:pt>
          <cx:pt idx="13983">12</cx:pt>
          <cx:pt idx="13984">12</cx:pt>
          <cx:pt idx="13985">14</cx:pt>
          <cx:pt idx="13986">12</cx:pt>
          <cx:pt idx="13987">21</cx:pt>
          <cx:pt idx="13988">21</cx:pt>
          <cx:pt idx="13989">19</cx:pt>
          <cx:pt idx="13990">21</cx:pt>
          <cx:pt idx="13991">19</cx:pt>
          <cx:pt idx="13992">21</cx:pt>
          <cx:pt idx="13993">19</cx:pt>
          <cx:pt idx="13994">21</cx:pt>
          <cx:pt idx="13995">22</cx:pt>
          <cx:pt idx="13996">21</cx:pt>
          <cx:pt idx="13997">23</cx:pt>
          <cx:pt idx="13998">23</cx:pt>
          <cx:pt idx="13999">17</cx:pt>
          <cx:pt idx="14000">17</cx:pt>
          <cx:pt idx="14001">17</cx:pt>
          <cx:pt idx="14002">17</cx:pt>
          <cx:pt idx="14003">17</cx:pt>
          <cx:pt idx="14004">17</cx:pt>
          <cx:pt idx="14005">15</cx:pt>
          <cx:pt idx="14006">17</cx:pt>
          <cx:pt idx="14007">15</cx:pt>
          <cx:pt idx="14008">17</cx:pt>
          <cx:pt idx="14009">15</cx:pt>
          <cx:pt idx="14010">21</cx:pt>
          <cx:pt idx="14011">22</cx:pt>
          <cx:pt idx="14012">21</cx:pt>
          <cx:pt idx="14013">23</cx:pt>
          <cx:pt idx="14014">23</cx:pt>
          <cx:pt idx="14015">15</cx:pt>
          <cx:pt idx="14016">12</cx:pt>
          <cx:pt idx="14017">14</cx:pt>
          <cx:pt idx="14018">12</cx:pt>
          <cx:pt idx="14019">14</cx:pt>
          <cx:pt idx="14020">12</cx:pt>
          <cx:pt idx="14021">13</cx:pt>
          <cx:pt idx="14022">12</cx:pt>
          <cx:pt idx="14023">14</cx:pt>
          <cx:pt idx="14024">12</cx:pt>
          <cx:pt idx="14025">12</cx:pt>
          <cx:pt idx="14026">11</cx:pt>
          <cx:pt idx="14027">20</cx:pt>
          <cx:pt idx="14028">19</cx:pt>
          <cx:pt idx="14029">18</cx:pt>
          <cx:pt idx="14030">18</cx:pt>
          <cx:pt idx="14031">20</cx:pt>
          <cx:pt idx="14032">19</cx:pt>
          <cx:pt idx="14033">19</cx:pt>
          <cx:pt idx="14034">18</cx:pt>
          <cx:pt idx="14035">18</cx:pt>
          <cx:pt idx="14036">17</cx:pt>
          <cx:pt idx="14037">17</cx:pt>
          <cx:pt idx="14038">22</cx:pt>
          <cx:pt idx="14039">17</cx:pt>
          <cx:pt idx="14040">17</cx:pt>
          <cx:pt idx="14041">15</cx:pt>
          <cx:pt idx="14042">14</cx:pt>
          <cx:pt idx="14043">16</cx:pt>
          <cx:pt idx="14044">14</cx:pt>
          <cx:pt idx="14045">22</cx:pt>
          <cx:pt idx="14046">17</cx:pt>
          <cx:pt idx="14047">15</cx:pt>
          <cx:pt idx="14048">15</cx:pt>
          <cx:pt idx="14049">14</cx:pt>
          <cx:pt idx="14050">15</cx:pt>
          <cx:pt idx="14051">13</cx:pt>
          <cx:pt idx="14052">21</cx:pt>
          <cx:pt idx="14053">19</cx:pt>
          <cx:pt idx="14054">19</cx:pt>
          <cx:pt idx="14055">26</cx:pt>
          <cx:pt idx="14056">28</cx:pt>
          <cx:pt idx="14057">15</cx:pt>
          <cx:pt idx="14058">14</cx:pt>
          <cx:pt idx="14059">12</cx:pt>
          <cx:pt idx="14060">16</cx:pt>
          <cx:pt idx="14061">14</cx:pt>
          <cx:pt idx="14062">12</cx:pt>
          <cx:pt idx="14063">12</cx:pt>
          <cx:pt idx="14064">13</cx:pt>
          <cx:pt idx="14065">13</cx:pt>
          <cx:pt idx="14066">12</cx:pt>
          <cx:pt idx="14067">13</cx:pt>
          <cx:pt idx="14068">13</cx:pt>
          <cx:pt idx="14069">12</cx:pt>
          <cx:pt idx="14070">12</cx:pt>
          <cx:pt idx="14071">13</cx:pt>
          <cx:pt idx="14072">12</cx:pt>
          <cx:pt idx="14073">22</cx:pt>
          <cx:pt idx="14074">21</cx:pt>
          <cx:pt idx="14075">18</cx:pt>
          <cx:pt idx="14076">18</cx:pt>
          <cx:pt idx="14077">18</cx:pt>
          <cx:pt idx="14078">19</cx:pt>
          <cx:pt idx="14079">19</cx:pt>
          <cx:pt idx="14080">21</cx:pt>
          <cx:pt idx="14081">21</cx:pt>
          <cx:pt idx="14082">14</cx:pt>
          <cx:pt idx="14083">26</cx:pt>
          <cx:pt idx="14084">25</cx:pt>
          <cx:pt idx="14085">31</cx:pt>
          <cx:pt idx="14086">25</cx:pt>
          <cx:pt idx="14087">18</cx:pt>
          <cx:pt idx="14088">20</cx:pt>
          <cx:pt idx="14089">23</cx:pt>
          <cx:pt idx="14090">20</cx:pt>
          <cx:pt idx="14091">23</cx:pt>
          <cx:pt idx="14092">22</cx:pt>
          <cx:pt idx="14093">19</cx:pt>
          <cx:pt idx="14094">21</cx:pt>
          <cx:pt idx="14095">22</cx:pt>
          <cx:pt idx="14096">22</cx:pt>
          <cx:pt idx="14097">22</cx:pt>
          <cx:pt idx="14098">23</cx:pt>
          <cx:pt idx="14099">23</cx:pt>
          <cx:pt idx="14100">24</cx:pt>
          <cx:pt idx="14101">21</cx:pt>
          <cx:pt idx="14102">19</cx:pt>
          <cx:pt idx="14103">19</cx:pt>
          <cx:pt idx="14104">15</cx:pt>
          <cx:pt idx="14105">15</cx:pt>
          <cx:pt idx="14106">15</cx:pt>
          <cx:pt idx="14107">15</cx:pt>
          <cx:pt idx="14108">14</cx:pt>
          <cx:pt idx="14109">16</cx:pt>
          <cx:pt idx="14110">16</cx:pt>
          <cx:pt idx="14111">16</cx:pt>
          <cx:pt idx="14112">16</cx:pt>
          <cx:pt idx="14113">17</cx:pt>
          <cx:pt idx="14114">16</cx:pt>
          <cx:pt idx="14115">14</cx:pt>
          <cx:pt idx="14116">15</cx:pt>
          <cx:pt idx="14117">15</cx:pt>
          <cx:pt idx="14118">13</cx:pt>
          <cx:pt idx="14119">11</cx:pt>
          <cx:pt idx="14120">11</cx:pt>
          <cx:pt idx="14121">8</cx:pt>
          <cx:pt idx="14122">11</cx:pt>
          <cx:pt idx="14123">18</cx:pt>
          <cx:pt idx="14124">18</cx:pt>
          <cx:pt idx="14125">17</cx:pt>
          <cx:pt idx="14126">15</cx:pt>
          <cx:pt idx="14127">28</cx:pt>
          <cx:pt idx="14128">33</cx:pt>
          <cx:pt idx="14129">14</cx:pt>
          <cx:pt idx="14130">13</cx:pt>
          <cx:pt idx="14131">14</cx:pt>
          <cx:pt idx="14132">24</cx:pt>
          <cx:pt idx="14133">22</cx:pt>
          <cx:pt idx="14134">21</cx:pt>
          <cx:pt idx="14135">25</cx:pt>
          <cx:pt idx="14136">18</cx:pt>
          <cx:pt idx="14137">17</cx:pt>
          <cx:pt idx="14138">13</cx:pt>
          <cx:pt idx="14139">14</cx:pt>
          <cx:pt idx="14140">12</cx:pt>
          <cx:pt idx="14141">14</cx:pt>
          <cx:pt idx="14142">14</cx:pt>
          <cx:pt idx="14143">14</cx:pt>
          <cx:pt idx="14144">13</cx:pt>
          <cx:pt idx="14145">12</cx:pt>
          <cx:pt idx="14146">13</cx:pt>
          <cx:pt idx="14147">12</cx:pt>
          <cx:pt idx="14148">22</cx:pt>
          <cx:pt idx="14149">26</cx:pt>
          <cx:pt idx="14150">24</cx:pt>
          <cx:pt idx="14151">29</cx:pt>
          <cx:pt idx="14152">26</cx:pt>
          <cx:pt idx="14153">29</cx:pt>
          <cx:pt idx="14154">16</cx:pt>
          <cx:pt idx="14155">18</cx:pt>
          <cx:pt idx="14156">15</cx:pt>
          <cx:pt idx="14157">17</cx:pt>
          <cx:pt idx="14158">15</cx:pt>
          <cx:pt idx="14159">13</cx:pt>
          <cx:pt idx="14160">14</cx:pt>
          <cx:pt idx="14161">15</cx:pt>
          <cx:pt idx="14162">15</cx:pt>
          <cx:pt idx="14163">15</cx:pt>
          <cx:pt idx="14164">14</cx:pt>
          <cx:pt idx="14165">14</cx:pt>
          <cx:pt idx="14166">13</cx:pt>
          <cx:pt idx="14167">15</cx:pt>
          <cx:pt idx="14168">14</cx:pt>
          <cx:pt idx="14169">14</cx:pt>
          <cx:pt idx="14170">14</cx:pt>
          <cx:pt idx="14171">13</cx:pt>
          <cx:pt idx="14172">14</cx:pt>
          <cx:pt idx="14173">14</cx:pt>
          <cx:pt idx="14174">12</cx:pt>
          <cx:pt idx="14175">20</cx:pt>
          <cx:pt idx="14176">18</cx:pt>
          <cx:pt idx="14177">21</cx:pt>
          <cx:pt idx="14178">18</cx:pt>
          <cx:pt idx="14179">15</cx:pt>
          <cx:pt idx="14180">23</cx:pt>
          <cx:pt idx="14181">20</cx:pt>
          <cx:pt idx="14182">26</cx:pt>
          <cx:pt idx="14183">20</cx:pt>
          <cx:pt idx="14184">20</cx:pt>
          <cx:pt idx="14185">18</cx:pt>
          <cx:pt idx="14186">17</cx:pt>
          <cx:pt idx="14187">22</cx:pt>
          <cx:pt idx="14188">19</cx:pt>
          <cx:pt idx="14189">19</cx:pt>
          <cx:pt idx="14190">17</cx:pt>
          <cx:pt idx="14191">16</cx:pt>
          <cx:pt idx="14192">21</cx:pt>
          <cx:pt idx="14193">18</cx:pt>
          <cx:pt idx="14194">17</cx:pt>
          <cx:pt idx="14195">21</cx:pt>
          <cx:pt idx="14196">20</cx:pt>
          <cx:pt idx="14197">20</cx:pt>
          <cx:pt idx="14198">19</cx:pt>
          <cx:pt idx="14199">19</cx:pt>
          <cx:pt idx="14200">21</cx:pt>
          <cx:pt idx="14201">19</cx:pt>
          <cx:pt idx="14202">18</cx:pt>
          <cx:pt idx="14203">19</cx:pt>
          <cx:pt idx="14204">18</cx:pt>
          <cx:pt idx="14205">19</cx:pt>
          <cx:pt idx="14206">19</cx:pt>
          <cx:pt idx="14207">18</cx:pt>
          <cx:pt idx="14208">19</cx:pt>
          <cx:pt idx="14209">18</cx:pt>
          <cx:pt idx="14210">28</cx:pt>
          <cx:pt idx="14211">40</cx:pt>
          <cx:pt idx="14212">35</cx:pt>
          <cx:pt idx="14213">25</cx:pt>
          <cx:pt idx="14214">26</cx:pt>
          <cx:pt idx="14215">27</cx:pt>
          <cx:pt idx="14216">27</cx:pt>
          <cx:pt idx="14217">17</cx:pt>
          <cx:pt idx="14218">18</cx:pt>
          <cx:pt idx="14219">16</cx:pt>
          <cx:pt idx="14220">17</cx:pt>
          <cx:pt idx="14221">14</cx:pt>
          <cx:pt idx="14222">13</cx:pt>
          <cx:pt idx="14223">16</cx:pt>
          <cx:pt idx="14224">12</cx:pt>
          <cx:pt idx="14225">17</cx:pt>
          <cx:pt idx="14226">16</cx:pt>
          <cx:pt idx="14227">16</cx:pt>
          <cx:pt idx="14228">15</cx:pt>
          <cx:pt idx="14229">17</cx:pt>
          <cx:pt idx="14230">14</cx:pt>
          <cx:pt idx="14231">17</cx:pt>
          <cx:pt idx="14232">17</cx:pt>
          <cx:pt idx="14233">14</cx:pt>
          <cx:pt idx="14234">17</cx:pt>
          <cx:pt idx="14235">17</cx:pt>
          <cx:pt idx="14236">14</cx:pt>
          <cx:pt idx="14237">14</cx:pt>
          <cx:pt idx="14238">14</cx:pt>
          <cx:pt idx="14239">19</cx:pt>
          <cx:pt idx="14240">15</cx:pt>
          <cx:pt idx="14241">13</cx:pt>
          <cx:pt idx="14242">13</cx:pt>
          <cx:pt idx="14243">15</cx:pt>
          <cx:pt idx="14244">16</cx:pt>
          <cx:pt idx="14245">15</cx:pt>
          <cx:pt idx="14246">15</cx:pt>
          <cx:pt idx="14247">13</cx:pt>
          <cx:pt idx="14248">13</cx:pt>
          <cx:pt idx="14249">13</cx:pt>
          <cx:pt idx="14250">15</cx:pt>
          <cx:pt idx="14251">16</cx:pt>
          <cx:pt idx="14252">14</cx:pt>
          <cx:pt idx="14253">17</cx:pt>
          <cx:pt idx="14254">16</cx:pt>
          <cx:pt idx="14255">12</cx:pt>
          <cx:pt idx="14256">16</cx:pt>
          <cx:pt idx="14257">17</cx:pt>
          <cx:pt idx="14258">14</cx:pt>
          <cx:pt idx="14259">13</cx:pt>
          <cx:pt idx="14260">14</cx:pt>
          <cx:pt idx="14261">19</cx:pt>
          <cx:pt idx="14262">15</cx:pt>
          <cx:pt idx="14263">13</cx:pt>
          <cx:pt idx="14264">12</cx:pt>
          <cx:pt idx="14265">14</cx:pt>
          <cx:pt idx="14266">16</cx:pt>
          <cx:pt idx="14267">13</cx:pt>
          <cx:pt idx="14268">14</cx:pt>
          <cx:pt idx="14269">15</cx:pt>
          <cx:pt idx="14270">13</cx:pt>
          <cx:pt idx="14271">12</cx:pt>
          <cx:pt idx="14272">13</cx:pt>
          <cx:pt idx="14273">15</cx:pt>
          <cx:pt idx="14274">20</cx:pt>
          <cx:pt idx="14275">17</cx:pt>
          <cx:pt idx="14276">18</cx:pt>
          <cx:pt idx="14277">23</cx:pt>
          <cx:pt idx="14278">18</cx:pt>
          <cx:pt idx="14279">17</cx:pt>
          <cx:pt idx="14280">17</cx:pt>
          <cx:pt idx="14281">16</cx:pt>
          <cx:pt idx="14282">17</cx:pt>
          <cx:pt idx="14283">13</cx:pt>
          <cx:pt idx="14284">12</cx:pt>
          <cx:pt idx="14285">12</cx:pt>
          <cx:pt idx="14286">16</cx:pt>
          <cx:pt idx="14287">14</cx:pt>
          <cx:pt idx="14288">17</cx:pt>
          <cx:pt idx="14289">12</cx:pt>
          <cx:pt idx="14290">14</cx:pt>
          <cx:pt idx="14291">12</cx:pt>
          <cx:pt idx="14292">12</cx:pt>
          <cx:pt idx="14293">12</cx:pt>
          <cx:pt idx="14294">14</cx:pt>
          <cx:pt idx="14295">12</cx:pt>
          <cx:pt idx="14296">23</cx:pt>
          <cx:pt idx="14297">22</cx:pt>
          <cx:pt idx="14298">19</cx:pt>
          <cx:pt idx="14299">24</cx:pt>
          <cx:pt idx="14300">25</cx:pt>
          <cx:pt idx="14301">21</cx:pt>
          <cx:pt idx="14302">23</cx:pt>
          <cx:pt idx="14303">23</cx:pt>
          <cx:pt idx="14304">24</cx:pt>
          <cx:pt idx="14305">28</cx:pt>
          <cx:pt idx="14306">26</cx:pt>
          <cx:pt idx="14307">38</cx:pt>
          <cx:pt idx="14308">32</cx:pt>
          <cx:pt idx="14309">36</cx:pt>
          <cx:pt idx="14310">28</cx:pt>
          <cx:pt idx="14311">28</cx:pt>
          <cx:pt idx="14312">26</cx:pt>
          <cx:pt idx="14313">33</cx:pt>
          <cx:pt idx="14314">24</cx:pt>
          <cx:pt idx="14315">28</cx:pt>
          <cx:pt idx="14316">43</cx:pt>
          <cx:pt idx="14317">40</cx:pt>
          <cx:pt idx="14318">20</cx:pt>
          <cx:pt idx="14319">16</cx:pt>
          <cx:pt idx="14320">18</cx:pt>
          <cx:pt idx="14321">16</cx:pt>
          <cx:pt idx="14322">15</cx:pt>
          <cx:pt idx="14323">16</cx:pt>
          <cx:pt idx="14324">22</cx:pt>
          <cx:pt idx="14325">21</cx:pt>
          <cx:pt idx="14326">21</cx:pt>
          <cx:pt idx="14327">23</cx:pt>
          <cx:pt idx="14328">21</cx:pt>
          <cx:pt idx="14329">27</cx:pt>
          <cx:pt idx="14330">28</cx:pt>
          <cx:pt idx="14331">22</cx:pt>
          <cx:pt idx="14332">22</cx:pt>
          <cx:pt idx="14333">22</cx:pt>
          <cx:pt idx="14334">21</cx:pt>
          <cx:pt idx="14335">21</cx:pt>
          <cx:pt idx="14336">25</cx:pt>
          <cx:pt idx="14337">27</cx:pt>
          <cx:pt idx="14338">26</cx:pt>
          <cx:pt idx="14339">21</cx:pt>
          <cx:pt idx="14340">18</cx:pt>
          <cx:pt idx="14341">21</cx:pt>
          <cx:pt idx="14342">22</cx:pt>
          <cx:pt idx="14343">22</cx:pt>
          <cx:pt idx="14344">24</cx:pt>
          <cx:pt idx="14345">24</cx:pt>
          <cx:pt idx="14346">18</cx:pt>
          <cx:pt idx="14347">17</cx:pt>
          <cx:pt idx="14348">16</cx:pt>
          <cx:pt idx="14349">18</cx:pt>
          <cx:pt idx="14350">21</cx:pt>
          <cx:pt idx="14351">16</cx:pt>
          <cx:pt idx="14352">16</cx:pt>
          <cx:pt idx="14353">18</cx:pt>
          <cx:pt idx="14354">16</cx:pt>
          <cx:pt idx="14355">15</cx:pt>
          <cx:pt idx="14356">16</cx:pt>
          <cx:pt idx="14357">15</cx:pt>
          <cx:pt idx="14358">14</cx:pt>
          <cx:pt idx="14359">15</cx:pt>
          <cx:pt idx="14360">14</cx:pt>
          <cx:pt idx="14361">12</cx:pt>
          <cx:pt idx="14362">18</cx:pt>
          <cx:pt idx="14363">15</cx:pt>
          <cx:pt idx="14364">18</cx:pt>
          <cx:pt idx="14365">18</cx:pt>
          <cx:pt idx="14366">13</cx:pt>
          <cx:pt idx="14367">13</cx:pt>
          <cx:pt idx="14368">16</cx:pt>
          <cx:pt idx="14369">16</cx:pt>
          <cx:pt idx="14370">19</cx:pt>
          <cx:pt idx="14371">17</cx:pt>
          <cx:pt idx="14372">16</cx:pt>
          <cx:pt idx="14373">15</cx:pt>
          <cx:pt idx="14374">18</cx:pt>
          <cx:pt idx="14375">17</cx:pt>
          <cx:pt idx="14376">16</cx:pt>
          <cx:pt idx="14377">15</cx:pt>
          <cx:pt idx="14378">14</cx:pt>
          <cx:pt idx="14379">15</cx:pt>
          <cx:pt idx="14380">16</cx:pt>
          <cx:pt idx="14381">14</cx:pt>
          <cx:pt idx="14382">17</cx:pt>
          <cx:pt idx="14383">15</cx:pt>
          <cx:pt idx="14384">25</cx:pt>
          <cx:pt idx="14385">22</cx:pt>
          <cx:pt idx="14386">25</cx:pt>
          <cx:pt idx="14387">28</cx:pt>
          <cx:pt idx="14388">23</cx:pt>
          <cx:pt idx="14389">24</cx:pt>
          <cx:pt idx="14390">19</cx:pt>
          <cx:pt idx="14391">18</cx:pt>
          <cx:pt idx="14392">19</cx:pt>
          <cx:pt idx="14393">18</cx:pt>
          <cx:pt idx="14394">10</cx:pt>
          <cx:pt idx="14395">10</cx:pt>
          <cx:pt idx="14396">13</cx:pt>
          <cx:pt idx="14397">13</cx:pt>
          <cx:pt idx="14398">12</cx:pt>
          <cx:pt idx="14399">13</cx:pt>
          <cx:pt idx="14400">13</cx:pt>
          <cx:pt idx="14401">12</cx:pt>
          <cx:pt idx="14402">21</cx:pt>
          <cx:pt idx="14403">18</cx:pt>
          <cx:pt idx="14404">19</cx:pt>
          <cx:pt idx="14405">18</cx:pt>
          <cx:pt idx="14406">18</cx:pt>
          <cx:pt idx="14407">18</cx:pt>
          <cx:pt idx="14408">18</cx:pt>
          <cx:pt idx="14409">18</cx:pt>
          <cx:pt idx="14410">18</cx:pt>
          <cx:pt idx="14411">19</cx:pt>
          <cx:pt idx="14412">25</cx:pt>
          <cx:pt idx="14413">28</cx:pt>
          <cx:pt idx="14414">23</cx:pt>
          <cx:pt idx="14415">20</cx:pt>
          <cx:pt idx="14416">26</cx:pt>
          <cx:pt idx="14417">20</cx:pt>
          <cx:pt idx="14418">19</cx:pt>
          <cx:pt idx="14419">20</cx:pt>
          <cx:pt idx="14420">18</cx:pt>
          <cx:pt idx="14421">17</cx:pt>
          <cx:pt idx="14422">22</cx:pt>
          <cx:pt idx="14423">19</cx:pt>
          <cx:pt idx="14424">19</cx:pt>
          <cx:pt idx="14425">17</cx:pt>
          <cx:pt idx="14426">16</cx:pt>
          <cx:pt idx="14427">21</cx:pt>
          <cx:pt idx="14428">18</cx:pt>
          <cx:pt idx="14429">17</cx:pt>
          <cx:pt idx="14430">21</cx:pt>
          <cx:pt idx="14431">20</cx:pt>
          <cx:pt idx="14432">19</cx:pt>
          <cx:pt idx="14433">17</cx:pt>
          <cx:pt idx="14434">15</cx:pt>
          <cx:pt idx="14435">25</cx:pt>
          <cx:pt idx="14436">20</cx:pt>
          <cx:pt idx="14437">28</cx:pt>
          <cx:pt idx="14438">22</cx:pt>
          <cx:pt idx="14439">22</cx:pt>
          <cx:pt idx="14440">23</cx:pt>
          <cx:pt idx="14441">23</cx:pt>
          <cx:pt idx="14442">20</cx:pt>
          <cx:pt idx="14443">26</cx:pt>
          <cx:pt idx="14444">20</cx:pt>
          <cx:pt idx="14445">26</cx:pt>
          <cx:pt idx="14446">24</cx:pt>
          <cx:pt idx="14447">22</cx:pt>
          <cx:pt idx="14448">30</cx:pt>
          <cx:pt idx="14449">27</cx:pt>
          <cx:pt idx="14450">25</cx:pt>
          <cx:pt idx="14451">18</cx:pt>
          <cx:pt idx="14452">18</cx:pt>
          <cx:pt idx="14453">22</cx:pt>
          <cx:pt idx="14454">20</cx:pt>
          <cx:pt idx="14455">18</cx:pt>
          <cx:pt idx="14456">25</cx:pt>
          <cx:pt idx="14457">18</cx:pt>
          <cx:pt idx="14458">20</cx:pt>
          <cx:pt idx="14459">20</cx:pt>
          <cx:pt idx="14460">18</cx:pt>
          <cx:pt idx="14461">18</cx:pt>
          <cx:pt idx="14462">18</cx:pt>
          <cx:pt idx="14463">18</cx:pt>
          <cx:pt idx="14464">21</cx:pt>
          <cx:pt idx="14465">16</cx:pt>
          <cx:pt idx="14466">15</cx:pt>
          <cx:pt idx="14467">15</cx:pt>
          <cx:pt idx="14468">13</cx:pt>
          <cx:pt idx="14469">13</cx:pt>
          <cx:pt idx="14470">18</cx:pt>
          <cx:pt idx="14471">16</cx:pt>
          <cx:pt idx="14472">13</cx:pt>
          <cx:pt idx="14473">19</cx:pt>
          <cx:pt idx="14474">18</cx:pt>
          <cx:pt idx="14475">18</cx:pt>
          <cx:pt idx="14476">24</cx:pt>
          <cx:pt idx="14477">22</cx:pt>
          <cx:pt idx="14478">21</cx:pt>
          <cx:pt idx="14479">25</cx:pt>
          <cx:pt idx="14480">21</cx:pt>
          <cx:pt idx="14481">20</cx:pt>
          <cx:pt idx="14482">21</cx:pt>
          <cx:pt idx="14483">19</cx:pt>
          <cx:pt idx="14484">22</cx:pt>
          <cx:pt idx="14485">26</cx:pt>
          <cx:pt idx="14486">24</cx:pt>
          <cx:pt idx="14487">29</cx:pt>
          <cx:pt idx="14488">26</cx:pt>
          <cx:pt idx="14489">29</cx:pt>
          <cx:pt idx="14490">18</cx:pt>
          <cx:pt idx="14491">18</cx:pt>
          <cx:pt idx="14492">18</cx:pt>
          <cx:pt idx="14493">18</cx:pt>
          <cx:pt idx="14494">19</cx:pt>
          <cx:pt idx="14495">18</cx:pt>
          <cx:pt idx="14496">18</cx:pt>
          <cx:pt idx="14497">19</cx:pt>
          <cx:pt idx="14498">19</cx:pt>
          <cx:pt idx="14499">19</cx:pt>
          <cx:pt idx="14500">21</cx:pt>
          <cx:pt idx="14501">22</cx:pt>
          <cx:pt idx="14502">22</cx:pt>
          <cx:pt idx="14503">22</cx:pt>
          <cx:pt idx="14504">23</cx:pt>
          <cx:pt idx="14505">23</cx:pt>
          <cx:pt idx="14506">24</cx:pt>
          <cx:pt idx="14507">18</cx:pt>
          <cx:pt idx="14508">20</cx:pt>
          <cx:pt idx="14509">20</cx:pt>
          <cx:pt idx="14510">22</cx:pt>
          <cx:pt idx="14511">20</cx:pt>
          <cx:pt idx="14512">22</cx:pt>
          <cx:pt idx="14513">22</cx:pt>
          <cx:pt idx="14514">20</cx:pt>
          <cx:pt idx="14515">23</cx:pt>
          <cx:pt idx="14516">26</cx:pt>
          <cx:pt idx="14517">26</cx:pt>
          <cx:pt idx="14518">23</cx:pt>
          <cx:pt idx="14519">31</cx:pt>
          <cx:pt idx="14520">25</cx:pt>
          <cx:pt idx="14521">24</cx:pt>
          <cx:pt idx="14522">15</cx:pt>
          <cx:pt idx="14523">15</cx:pt>
          <cx:pt idx="14524">14</cx:pt>
          <cx:pt idx="14525">15</cx:pt>
          <cx:pt idx="14526">15</cx:pt>
          <cx:pt idx="14527">18</cx:pt>
          <cx:pt idx="14528">20</cx:pt>
          <cx:pt idx="14529">17</cx:pt>
          <cx:pt idx="14530">20</cx:pt>
          <cx:pt idx="14531">22</cx:pt>
          <cx:pt idx="14532">18</cx:pt>
          <cx:pt idx="14533">18</cx:pt>
          <cx:pt idx="14534">19</cx:pt>
          <cx:pt idx="14535">18</cx:pt>
          <cx:pt idx="14536">18</cx:pt>
          <cx:pt idx="14537">19</cx:pt>
          <cx:pt idx="14538">21</cx:pt>
          <cx:pt idx="14539">24</cx:pt>
          <cx:pt idx="14540">21</cx:pt>
          <cx:pt idx="14541">21</cx:pt>
          <cx:pt idx="14542">15</cx:pt>
          <cx:pt idx="14543">15</cx:pt>
          <cx:pt idx="14544">15</cx:pt>
          <cx:pt idx="14545">15</cx:pt>
          <cx:pt idx="14546">15</cx:pt>
          <cx:pt idx="14547">18</cx:pt>
          <cx:pt idx="14548">26</cx:pt>
          <cx:pt idx="14549">28</cx:pt>
          <cx:pt idx="14550">28</cx:pt>
          <cx:pt idx="14551">24</cx:pt>
          <cx:pt idx="14552">29</cx:pt>
          <cx:pt idx="14553">24</cx:pt>
          <cx:pt idx="14554">20</cx:pt>
          <cx:pt idx="14555">17</cx:pt>
          <cx:pt idx="14556">21</cx:pt>
          <cx:pt idx="14557">18</cx:pt>
          <cx:pt idx="14558">15</cx:pt>
          <cx:pt idx="14559">17</cx:pt>
          <cx:pt idx="14560">15</cx:pt>
          <cx:pt idx="14561">22</cx:pt>
          <cx:pt idx="14562">22</cx:pt>
          <cx:pt idx="14563">20</cx:pt>
          <cx:pt idx="14564">20</cx:pt>
          <cx:pt idx="14565">23</cx:pt>
          <cx:pt idx="14566">17</cx:pt>
          <cx:pt idx="14567">20</cx:pt>
          <cx:pt idx="14568">20</cx:pt>
          <cx:pt idx="14569">20</cx:pt>
          <cx:pt idx="14570">20</cx:pt>
          <cx:pt idx="14571">20</cx:pt>
          <cx:pt idx="14572">20</cx:pt>
          <cx:pt idx="14573">18</cx:pt>
          <cx:pt idx="14574">20</cx:pt>
          <cx:pt idx="14575">20</cx:pt>
          <cx:pt idx="14576">18</cx:pt>
          <cx:pt idx="14577">18</cx:pt>
          <cx:pt idx="14578">22</cx:pt>
          <cx:pt idx="14579">22</cx:pt>
          <cx:pt idx="14580">21</cx:pt>
          <cx:pt idx="14581">26</cx:pt>
          <cx:pt idx="14582">28</cx:pt>
          <cx:pt idx="14583">20</cx:pt>
          <cx:pt idx="14584">19</cx:pt>
          <cx:pt idx="14585">19</cx:pt>
          <cx:pt idx="14586">18</cx:pt>
          <cx:pt idx="14587">18</cx:pt>
          <cx:pt idx="14588">17</cx:pt>
          <cx:pt idx="14589">22</cx:pt>
          <cx:pt idx="14590">17</cx:pt>
          <cx:pt idx="14591">17</cx:pt>
          <cx:pt idx="14592">20</cx:pt>
          <cx:pt idx="14593">18</cx:pt>
          <cx:pt idx="14594">20</cx:pt>
          <cx:pt idx="14595">20</cx:pt>
          <cx:pt idx="14596">18</cx:pt>
          <cx:pt idx="14597">18</cx:pt>
          <cx:pt idx="14598">18</cx:pt>
          <cx:pt idx="14599">20</cx:pt>
          <cx:pt idx="14600">18</cx:pt>
          <cx:pt idx="14601">22</cx:pt>
          <cx:pt idx="14602">22</cx:pt>
          <cx:pt idx="14603">20</cx:pt>
          <cx:pt idx="14604">21</cx:pt>
          <cx:pt idx="14605">23</cx:pt>
          <cx:pt idx="14606">20</cx:pt>
          <cx:pt idx="14607">20</cx:pt>
          <cx:pt idx="14608">18</cx:pt>
          <cx:pt idx="14609">22</cx:pt>
          <cx:pt idx="14610">25</cx:pt>
          <cx:pt idx="14611">23</cx:pt>
          <cx:pt idx="14612">18</cx:pt>
          <cx:pt idx="14613">18</cx:pt>
          <cx:pt idx="14614">18</cx:pt>
          <cx:pt idx="14615">18</cx:pt>
          <cx:pt idx="14616">18</cx:pt>
          <cx:pt idx="14617">18</cx:pt>
          <cx:pt idx="14618">17</cx:pt>
          <cx:pt idx="14619">18</cx:pt>
          <cx:pt idx="14620">18</cx:pt>
          <cx:pt idx="14621">15</cx:pt>
          <cx:pt idx="14622">13</cx:pt>
          <cx:pt idx="14623">11</cx:pt>
          <cx:pt idx="14624">11</cx:pt>
          <cx:pt idx="14625">11</cx:pt>
          <cx:pt idx="14626">11</cx:pt>
          <cx:pt idx="14627">11</cx:pt>
          <cx:pt idx="14628">11</cx:pt>
          <cx:pt idx="14629">11</cx:pt>
          <cx:pt idx="14630">11</cx:pt>
          <cx:pt idx="14631">11</cx:pt>
          <cx:pt idx="14632">11</cx:pt>
          <cx:pt idx="14633">20</cx:pt>
          <cx:pt idx="14634">20</cx:pt>
          <cx:pt idx="14635">21</cx:pt>
          <cx:pt idx="14636">21</cx:pt>
          <cx:pt idx="14637">19</cx:pt>
          <cx:pt idx="14638">19</cx:pt>
          <cx:pt idx="14639">18</cx:pt>
          <cx:pt idx="14640">19</cx:pt>
          <cx:pt idx="14641">21</cx:pt>
          <cx:pt idx="14642">21</cx:pt>
          <cx:pt idx="14643">21</cx:pt>
          <cx:pt idx="14644">20</cx:pt>
          <cx:pt idx="14645">20</cx:pt>
          <cx:pt idx="14646">20</cx:pt>
          <cx:pt idx="14647">21</cx:pt>
          <cx:pt idx="14648">19</cx:pt>
          <cx:pt idx="14649">16</cx:pt>
          <cx:pt idx="14650">25</cx:pt>
          <cx:pt idx="14651">27</cx:pt>
          <cx:pt idx="14652">28</cx:pt>
          <cx:pt idx="14653">26</cx:pt>
          <cx:pt idx="14654">25</cx:pt>
          <cx:pt idx="14655">27</cx:pt>
          <cx:pt idx="14656">28</cx:pt>
          <cx:pt idx="14657">26</cx:pt>
          <cx:pt idx="14658">27</cx:pt>
          <cx:pt idx="14659">25</cx:pt>
          <cx:pt idx="14660">28</cx:pt>
          <cx:pt idx="14661">26</cx:pt>
          <cx:pt idx="14662">23</cx:pt>
          <cx:pt idx="14663">24</cx:pt>
          <cx:pt idx="14664">22</cx:pt>
          <cx:pt idx="14665">22</cx:pt>
          <cx:pt idx="14666">22</cx:pt>
          <cx:pt idx="14667">23</cx:pt>
          <cx:pt idx="14668">24</cx:pt>
          <cx:pt idx="14669">22</cx:pt>
          <cx:pt idx="14670">22</cx:pt>
          <cx:pt idx="14671">22</cx:pt>
          <cx:pt idx="14672">23</cx:pt>
          <cx:pt idx="14673">24</cx:pt>
          <cx:pt idx="14674">22</cx:pt>
          <cx:pt idx="14675">21</cx:pt>
          <cx:pt idx="14676">23</cx:pt>
          <cx:pt idx="14677">24</cx:pt>
          <cx:pt idx="14678">22</cx:pt>
          <cx:pt idx="14679">21</cx:pt>
          <cx:pt idx="14680">18</cx:pt>
          <cx:pt idx="14681">18</cx:pt>
          <cx:pt idx="14682">25</cx:pt>
          <cx:pt idx="14683">32</cx:pt>
          <cx:pt idx="14684">40</cx:pt>
          <cx:pt idx="14685">17</cx:pt>
          <cx:pt idx="14686">13</cx:pt>
          <cx:pt idx="14687">18</cx:pt>
          <cx:pt idx="14688">14</cx:pt>
          <cx:pt idx="14689">21</cx:pt>
          <cx:pt idx="14690">21</cx:pt>
          <cx:pt idx="14691">21</cx:pt>
          <cx:pt idx="14692">23</cx:pt>
          <cx:pt idx="14693">21</cx:pt>
          <cx:pt idx="14694">21</cx:pt>
          <cx:pt idx="14695">26</cx:pt>
          <cx:pt idx="14696">23</cx:pt>
          <cx:pt idx="14697">27</cx:pt>
          <cx:pt idx="14698">22</cx:pt>
          <cx:pt idx="14699">22</cx:pt>
          <cx:pt idx="14700">22</cx:pt>
          <cx:pt idx="14701">25</cx:pt>
          <cx:pt idx="14702">26</cx:pt>
          <cx:pt idx="14703">27</cx:pt>
          <cx:pt idx="14704">27</cx:pt>
          <cx:pt idx="14705">26</cx:pt>
          <cx:pt idx="14706">27</cx:pt>
          <cx:pt idx="14707">13</cx:pt>
          <cx:pt idx="14708">22</cx:pt>
          <cx:pt idx="14709">20</cx:pt>
          <cx:pt idx="14710">22</cx:pt>
          <cx:pt idx="14711">25</cx:pt>
          <cx:pt idx="14712">28</cx:pt>
          <cx:pt idx="14713">17</cx:pt>
          <cx:pt idx="14714">18</cx:pt>
          <cx:pt idx="14715">17</cx:pt>
          <cx:pt idx="14716">17</cx:pt>
          <cx:pt idx="14717">18</cx:pt>
          <cx:pt idx="14718">19</cx:pt>
          <cx:pt idx="14719">18</cx:pt>
          <cx:pt idx="14720">18</cx:pt>
          <cx:pt idx="14721">19</cx:pt>
          <cx:pt idx="14722">17</cx:pt>
          <cx:pt idx="14723">20</cx:pt>
          <cx:pt idx="14724">18</cx:pt>
          <cx:pt idx="14725">15</cx:pt>
          <cx:pt idx="14726">16</cx:pt>
          <cx:pt idx="14727">21</cx:pt>
          <cx:pt idx="14728">18</cx:pt>
          <cx:pt idx="14729">22</cx:pt>
          <cx:pt idx="14730">19</cx:pt>
          <cx:pt idx="14731">18</cx:pt>
          <cx:pt idx="14732">16</cx:pt>
          <cx:pt idx="14733">18</cx:pt>
          <cx:pt idx="14734">16</cx:pt>
          <cx:pt idx="14735">29</cx:pt>
          <cx:pt idx="14736">29</cx:pt>
          <cx:pt idx="14737">31</cx:pt>
          <cx:pt idx="14738">30</cx:pt>
          <cx:pt idx="14739">21</cx:pt>
          <cx:pt idx="14740">18</cx:pt>
          <cx:pt idx="14741">22</cx:pt>
          <cx:pt idx="14742">18</cx:pt>
          <cx:pt idx="14743">17</cx:pt>
          <cx:pt idx="14744">14</cx:pt>
          <cx:pt idx="14745">18</cx:pt>
          <cx:pt idx="14746">15</cx:pt>
          <cx:pt idx="14747">22</cx:pt>
          <cx:pt idx="14748">24</cx:pt>
          <cx:pt idx="14749">15</cx:pt>
          <cx:pt idx="14750">15</cx:pt>
          <cx:pt idx="14751">22</cx:pt>
          <cx:pt idx="14752">24</cx:pt>
          <cx:pt idx="14753">19</cx:pt>
          <cx:pt idx="14754">22</cx:pt>
          <cx:pt idx="14755">24</cx:pt>
          <cx:pt idx="14756">18</cx:pt>
          <cx:pt idx="14757">19</cx:pt>
          <cx:pt idx="14758">20</cx:pt>
          <cx:pt idx="14759">18</cx:pt>
          <cx:pt idx="14760">21</cx:pt>
          <cx:pt idx="14761">19</cx:pt>
          <cx:pt idx="14762">18</cx:pt>
          <cx:pt idx="14763">19</cx:pt>
          <cx:pt idx="14764">19</cx:pt>
          <cx:pt idx="14765">21</cx:pt>
          <cx:pt idx="14766">21</cx:pt>
          <cx:pt idx="14767">19</cx:pt>
          <cx:pt idx="14768">20</cx:pt>
          <cx:pt idx="14769">18</cx:pt>
          <cx:pt idx="14770">19</cx:pt>
          <cx:pt idx="14771">21</cx:pt>
          <cx:pt idx="14772">21</cx:pt>
          <cx:pt idx="14773">21</cx:pt>
          <cx:pt idx="14774">21</cx:pt>
          <cx:pt idx="14775">19</cx:pt>
          <cx:pt idx="14776">20</cx:pt>
          <cx:pt idx="14777">18</cx:pt>
          <cx:pt idx="14778">20</cx:pt>
          <cx:pt idx="14779">19</cx:pt>
          <cx:pt idx="14780">19</cx:pt>
          <cx:pt idx="14781">24</cx:pt>
          <cx:pt idx="14782">25</cx:pt>
          <cx:pt idx="14783">25</cx:pt>
          <cx:pt idx="14784">18</cx:pt>
          <cx:pt idx="14785">18</cx:pt>
          <cx:pt idx="14786">14</cx:pt>
          <cx:pt idx="14787">15</cx:pt>
          <cx:pt idx="14788">19</cx:pt>
          <cx:pt idx="14789">20</cx:pt>
          <cx:pt idx="14790">19</cx:pt>
          <cx:pt idx="14791">20</cx:pt>
          <cx:pt idx="14792">19</cx:pt>
          <cx:pt idx="14793">19</cx:pt>
          <cx:pt idx="14794">19</cx:pt>
          <cx:pt idx="14795">19</cx:pt>
          <cx:pt idx="14796">19</cx:pt>
          <cx:pt idx="14797">22</cx:pt>
          <cx:pt idx="14798">23</cx:pt>
          <cx:pt idx="14799">22</cx:pt>
          <cx:pt idx="14800">23</cx:pt>
          <cx:pt idx="14801">23</cx:pt>
          <cx:pt idx="14802">23</cx:pt>
          <cx:pt idx="14803">20</cx:pt>
          <cx:pt idx="14804">21</cx:pt>
          <cx:pt idx="14805">20</cx:pt>
          <cx:pt idx="14806">21</cx:pt>
          <cx:pt idx="14807">18</cx:pt>
          <cx:pt idx="14808">15</cx:pt>
          <cx:pt idx="14809">15</cx:pt>
          <cx:pt idx="14810">15</cx:pt>
          <cx:pt idx="14811">21</cx:pt>
          <cx:pt idx="14812">23</cx:pt>
          <cx:pt idx="14813">23</cx:pt>
          <cx:pt idx="14814">24</cx:pt>
          <cx:pt idx="14815">21</cx:pt>
          <cx:pt idx="14816">21</cx:pt>
          <cx:pt idx="14817">18</cx:pt>
          <cx:pt idx="14818">20</cx:pt>
          <cx:pt idx="14819">21</cx:pt>
          <cx:pt idx="14820">19</cx:pt>
          <cx:pt idx="14821">21</cx:pt>
          <cx:pt idx="14822">21</cx:pt>
          <cx:pt idx="14823">21</cx:pt>
          <cx:pt idx="14824">19</cx:pt>
          <cx:pt idx="14825">18</cx:pt>
          <cx:pt idx="14826">18</cx:pt>
          <cx:pt idx="14827">23</cx:pt>
          <cx:pt idx="14828">21</cx:pt>
          <cx:pt idx="14829">18</cx:pt>
          <cx:pt idx="14830">18</cx:pt>
          <cx:pt idx="14831">18</cx:pt>
          <cx:pt idx="14832">18</cx:pt>
          <cx:pt idx="14833">17</cx:pt>
          <cx:pt idx="14834">16</cx:pt>
          <cx:pt idx="14835">16</cx:pt>
          <cx:pt idx="14836">15</cx:pt>
          <cx:pt idx="14837">24</cx:pt>
          <cx:pt idx="14838">21</cx:pt>
          <cx:pt idx="14839">26</cx:pt>
          <cx:pt idx="14840">17</cx:pt>
          <cx:pt idx="14841">18</cx:pt>
          <cx:pt idx="14842">16</cx:pt>
          <cx:pt idx="14843">17</cx:pt>
          <cx:pt idx="14844">16</cx:pt>
          <cx:pt idx="14845">17</cx:pt>
          <cx:pt idx="14846">15</cx:pt>
          <cx:pt idx="14847">15</cx:pt>
          <cx:pt idx="14848">16</cx:pt>
          <cx:pt idx="14849">18</cx:pt>
          <cx:pt idx="14850">16</cx:pt>
          <cx:pt idx="14851">15</cx:pt>
          <cx:pt idx="14852">20</cx:pt>
          <cx:pt idx="14853">18</cx:pt>
          <cx:pt idx="14854">20</cx:pt>
          <cx:pt idx="14855">18</cx:pt>
          <cx:pt idx="14856">19</cx:pt>
          <cx:pt idx="14857">18</cx:pt>
          <cx:pt idx="14858">18</cx:pt>
          <cx:pt idx="14859">24</cx:pt>
          <cx:pt idx="14860">25</cx:pt>
          <cx:pt idx="14861">23</cx:pt>
          <cx:pt idx="14862">26</cx:pt>
          <cx:pt idx="14863">23</cx:pt>
          <cx:pt idx="14864">24</cx:pt>
          <cx:pt idx="14865">21</cx:pt>
          <cx:pt idx="14866">18</cx:pt>
          <cx:pt idx="14867">18</cx:pt>
          <cx:pt idx="14868">15</cx:pt>
          <cx:pt idx="14869">13</cx:pt>
          <cx:pt idx="14870">14</cx:pt>
          <cx:pt idx="14871">16</cx:pt>
          <cx:pt idx="14872">14</cx:pt>
          <cx:pt idx="14873">14</cx:pt>
          <cx:pt idx="14874">15</cx:pt>
          <cx:pt idx="14875">16</cx:pt>
          <cx:pt idx="14876">14</cx:pt>
          <cx:pt idx="14877">14</cx:pt>
          <cx:pt idx="14878">19</cx:pt>
          <cx:pt idx="14879">21</cx:pt>
          <cx:pt idx="14880">18</cx:pt>
          <cx:pt idx="14881">15</cx:pt>
          <cx:pt idx="14882">15</cx:pt>
          <cx:pt idx="14883">16</cx:pt>
          <cx:pt idx="14884">15</cx:pt>
          <cx:pt idx="14885">13</cx:pt>
          <cx:pt idx="14886">20</cx:pt>
          <cx:pt idx="14887">19</cx:pt>
          <cx:pt idx="14888">23</cx:pt>
          <cx:pt idx="14889">19</cx:pt>
          <cx:pt idx="14890">17</cx:pt>
          <cx:pt idx="14891">17</cx:pt>
          <cx:pt idx="14892">14</cx:pt>
          <cx:pt idx="14893">13</cx:pt>
          <cx:pt idx="14894">14</cx:pt>
          <cx:pt idx="14895">14</cx:pt>
          <cx:pt idx="14896">15</cx:pt>
          <cx:pt idx="14897">15</cx:pt>
          <cx:pt idx="14898">14</cx:pt>
          <cx:pt idx="14899">14</cx:pt>
          <cx:pt idx="14900">21</cx:pt>
          <cx:pt idx="14901">21</cx:pt>
          <cx:pt idx="14902">20</cx:pt>
          <cx:pt idx="14903">18</cx:pt>
          <cx:pt idx="14904">18</cx:pt>
          <cx:pt idx="14905">21</cx:pt>
          <cx:pt idx="14906">20</cx:pt>
          <cx:pt idx="14907">22</cx:pt>
          <cx:pt idx="14908">21</cx:pt>
          <cx:pt idx="14909">21</cx:pt>
          <cx:pt idx="14910">18</cx:pt>
          <cx:pt idx="14911">18</cx:pt>
          <cx:pt idx="14912">16</cx:pt>
          <cx:pt idx="14913">21</cx:pt>
          <cx:pt idx="14914">20</cx:pt>
          <cx:pt idx="14915">23</cx:pt>
          <cx:pt idx="14916">14</cx:pt>
          <cx:pt idx="14917">12</cx:pt>
          <cx:pt idx="14918">14</cx:pt>
          <cx:pt idx="14919">13</cx:pt>
          <cx:pt idx="14920">14</cx:pt>
          <cx:pt idx="14921">12</cx:pt>
          <cx:pt idx="14922">13</cx:pt>
          <cx:pt idx="14923">13</cx:pt>
          <cx:pt idx="14924">14</cx:pt>
          <cx:pt idx="14925">13</cx:pt>
          <cx:pt idx="14926">13</cx:pt>
          <cx:pt idx="14927">11</cx:pt>
          <cx:pt idx="14928">20</cx:pt>
          <cx:pt idx="14929">19</cx:pt>
          <cx:pt idx="14930">19</cx:pt>
          <cx:pt idx="14931">18</cx:pt>
          <cx:pt idx="14932">18</cx:pt>
          <cx:pt idx="14933">16</cx:pt>
          <cx:pt idx="14934">16</cx:pt>
          <cx:pt idx="14935">14</cx:pt>
          <cx:pt idx="14936">20</cx:pt>
          <cx:pt idx="14937">17</cx:pt>
          <cx:pt idx="14938">15</cx:pt>
          <cx:pt idx="14939">14</cx:pt>
          <cx:pt idx="14940">13</cx:pt>
          <cx:pt idx="14941">15</cx:pt>
          <cx:pt idx="14942">14</cx:pt>
          <cx:pt idx="14943">20</cx:pt>
          <cx:pt idx="14944">18</cx:pt>
          <cx:pt idx="14945">19</cx:pt>
          <cx:pt idx="14946">25</cx:pt>
          <cx:pt idx="14947">28</cx:pt>
          <cx:pt idx="14948">14</cx:pt>
          <cx:pt idx="14949">14</cx:pt>
          <cx:pt idx="14950">13</cx:pt>
          <cx:pt idx="14951">16</cx:pt>
          <cx:pt idx="14952">15</cx:pt>
          <cx:pt idx="14953">12</cx:pt>
          <cx:pt idx="14954">12</cx:pt>
          <cx:pt idx="14955">14</cx:pt>
          <cx:pt idx="14956">14</cx:pt>
          <cx:pt idx="14957">13</cx:pt>
          <cx:pt idx="14958">13</cx:pt>
          <cx:pt idx="14959">12</cx:pt>
          <cx:pt idx="14960">12</cx:pt>
          <cx:pt idx="14961">12</cx:pt>
          <cx:pt idx="14962">12</cx:pt>
          <cx:pt idx="14963">12</cx:pt>
          <cx:pt idx="14964">18</cx:pt>
          <cx:pt idx="14965">18</cx:pt>
          <cx:pt idx="14966">18</cx:pt>
          <cx:pt idx="14967">19</cx:pt>
          <cx:pt idx="14968">19</cx:pt>
          <cx:pt idx="14969">22</cx:pt>
          <cx:pt idx="14970">21</cx:pt>
          <cx:pt idx="14971">20</cx:pt>
          <cx:pt idx="14972">21</cx:pt>
          <cx:pt idx="14973">26</cx:pt>
          <cx:pt idx="14974">14</cx:pt>
          <cx:pt idx="14975">26</cx:pt>
          <cx:pt idx="14976">25</cx:pt>
          <cx:pt idx="14977">31</cx:pt>
          <cx:pt idx="14978">25</cx:pt>
          <cx:pt idx="14979">18</cx:pt>
          <cx:pt idx="14980">20</cx:pt>
          <cx:pt idx="14981">23</cx:pt>
          <cx:pt idx="14982">20</cx:pt>
          <cx:pt idx="14983">23</cx:pt>
          <cx:pt idx="14984">22</cx:pt>
          <cx:pt idx="14985">19</cx:pt>
          <cx:pt idx="14986">21</cx:pt>
          <cx:pt idx="14987">20</cx:pt>
          <cx:pt idx="14988">21</cx:pt>
          <cx:pt idx="14989">23</cx:pt>
          <cx:pt idx="14990">24</cx:pt>
          <cx:pt idx="14991">20</cx:pt>
          <cx:pt idx="14992">18</cx:pt>
          <cx:pt idx="14993">18</cx:pt>
          <cx:pt idx="14994">11</cx:pt>
          <cx:pt idx="14995">18</cx:pt>
          <cx:pt idx="14996">17</cx:pt>
          <cx:pt idx="14997">17</cx:pt>
          <cx:pt idx="14998">15</cx:pt>
          <cx:pt idx="14999">28</cx:pt>
          <cx:pt idx="15000">33</cx:pt>
          <cx:pt idx="15001">13</cx:pt>
          <cx:pt idx="15002">12</cx:pt>
          <cx:pt idx="15003">14</cx:pt>
          <cx:pt idx="15004">23</cx:pt>
          <cx:pt idx="15005">21</cx:pt>
          <cx:pt idx="15006">25</cx:pt>
          <cx:pt idx="15007">22</cx:pt>
          <cx:pt idx="15008">18</cx:pt>
          <cx:pt idx="15009">18</cx:pt>
          <cx:pt idx="15010">17</cx:pt>
          <cx:pt idx="15011">13</cx:pt>
          <cx:pt idx="15012">14</cx:pt>
          <cx:pt idx="15013">13</cx:pt>
          <cx:pt idx="15014">13</cx:pt>
          <cx:pt idx="15015">13</cx:pt>
          <cx:pt idx="15016">14</cx:pt>
          <cx:pt idx="15017">13</cx:pt>
          <cx:pt idx="15018">12</cx:pt>
          <cx:pt idx="15019">12</cx:pt>
          <cx:pt idx="15020">13</cx:pt>
          <cx:pt idx="15021">22</cx:pt>
          <cx:pt idx="15022">25</cx:pt>
          <cx:pt idx="15023">24</cx:pt>
          <cx:pt idx="15024">30</cx:pt>
          <cx:pt idx="15025">25</cx:pt>
          <cx:pt idx="15026">30</cx:pt>
          <cx:pt idx="15027">16</cx:pt>
          <cx:pt idx="15028">14</cx:pt>
          <cx:pt idx="15029">18</cx:pt>
          <cx:pt idx="15030">15</cx:pt>
          <cx:pt idx="15031">14</cx:pt>
          <cx:pt idx="15032">16</cx:pt>
          <cx:pt idx="15033">14</cx:pt>
          <cx:pt idx="15034">14</cx:pt>
          <cx:pt idx="15035">13</cx:pt>
          <cx:pt idx="15036">15</cx:pt>
          <cx:pt idx="15037">15</cx:pt>
          <cx:pt idx="15038">13</cx:pt>
          <cx:pt idx="15039">13</cx:pt>
          <cx:pt idx="15040">12</cx:pt>
          <cx:pt idx="15041">14</cx:pt>
          <cx:pt idx="15042">14</cx:pt>
          <cx:pt idx="15043">13</cx:pt>
          <cx:pt idx="15044">14</cx:pt>
          <cx:pt idx="15045">13</cx:pt>
          <cx:pt idx="15046">14</cx:pt>
          <cx:pt idx="15047">14</cx:pt>
          <cx:pt idx="15048">21</cx:pt>
          <cx:pt idx="15049">18</cx:pt>
          <cx:pt idx="15050">21</cx:pt>
          <cx:pt idx="15051">19</cx:pt>
          <cx:pt idx="15052">19</cx:pt>
          <cx:pt idx="15053">23</cx:pt>
          <cx:pt idx="15054">20</cx:pt>
          <cx:pt idx="15055">25</cx:pt>
          <cx:pt idx="15056">21</cx:pt>
          <cx:pt idx="15057">20</cx:pt>
          <cx:pt idx="15058">18</cx:pt>
          <cx:pt idx="15059">17</cx:pt>
          <cx:pt idx="15060">21</cx:pt>
          <cx:pt idx="15061">19</cx:pt>
          <cx:pt idx="15062">18</cx:pt>
          <cx:pt idx="15063">17</cx:pt>
          <cx:pt idx="15064">16</cx:pt>
          <cx:pt idx="15065">20</cx:pt>
          <cx:pt idx="15066">18</cx:pt>
          <cx:pt idx="15067">17</cx:pt>
          <cx:pt idx="15068">21</cx:pt>
          <cx:pt idx="15069">21</cx:pt>
          <cx:pt idx="15070">20</cx:pt>
          <cx:pt idx="15071">18</cx:pt>
          <cx:pt idx="15072">20</cx:pt>
          <cx:pt idx="15073">20</cx:pt>
          <cx:pt idx="15074">19</cx:pt>
          <cx:pt idx="15075">18</cx:pt>
          <cx:pt idx="15076">18</cx:pt>
          <cx:pt idx="15077">18</cx:pt>
          <cx:pt idx="15078">18</cx:pt>
          <cx:pt idx="15079">18</cx:pt>
          <cx:pt idx="15080">28</cx:pt>
          <cx:pt idx="15081">40</cx:pt>
          <cx:pt idx="15082">35</cx:pt>
          <cx:pt idx="15083">25</cx:pt>
          <cx:pt idx="15084">26</cx:pt>
          <cx:pt idx="15085">29</cx:pt>
          <cx:pt idx="15086">27</cx:pt>
          <cx:pt idx="15087">21</cx:pt>
          <cx:pt idx="15088">22</cx:pt>
          <cx:pt idx="15089">21</cx:pt>
          <cx:pt idx="15090">22</cx:pt>
          <cx:pt idx="15091">21</cx:pt>
          <cx:pt idx="15092">22</cx:pt>
          <cx:pt idx="15093">21</cx:pt>
          <cx:pt idx="15094">22</cx:pt>
          <cx:pt idx="15095">17</cx:pt>
          <cx:pt idx="15096">18</cx:pt>
          <cx:pt idx="15097">17</cx:pt>
          <cx:pt idx="15098">17</cx:pt>
          <cx:pt idx="15099">16</cx:pt>
          <cx:pt idx="15100">17</cx:pt>
          <cx:pt idx="15101">16</cx:pt>
          <cx:pt idx="15102">16</cx:pt>
          <cx:pt idx="15103">15</cx:pt>
          <cx:pt idx="15104">15</cx:pt>
          <cx:pt idx="15105">14</cx:pt>
          <cx:pt idx="15106">14</cx:pt>
          <cx:pt idx="15107">15</cx:pt>
          <cx:pt idx="15108">13</cx:pt>
          <cx:pt idx="15109">14</cx:pt>
          <cx:pt idx="15110">17</cx:pt>
          <cx:pt idx="15111">15</cx:pt>
          <cx:pt idx="15112">15</cx:pt>
          <cx:pt idx="15113">16</cx:pt>
          <cx:pt idx="15114">18</cx:pt>
          <cx:pt idx="15115">16</cx:pt>
          <cx:pt idx="15116">15</cx:pt>
          <cx:pt idx="15117">16</cx:pt>
          <cx:pt idx="15118">14</cx:pt>
          <cx:pt idx="15119">14</cx:pt>
          <cx:pt idx="15120">15</cx:pt>
          <cx:pt idx="15121">16</cx:pt>
          <cx:pt idx="15122">15</cx:pt>
          <cx:pt idx="15123">14</cx:pt>
          <cx:pt idx="15124">15</cx:pt>
          <cx:pt idx="15125">14</cx:pt>
          <cx:pt idx="15126">16</cx:pt>
          <cx:pt idx="15127">15</cx:pt>
          <cx:pt idx="15128">13</cx:pt>
          <cx:pt idx="15129">20</cx:pt>
          <cx:pt idx="15130">19</cx:pt>
          <cx:pt idx="15131">23</cx:pt>
          <cx:pt idx="15132">19</cx:pt>
          <cx:pt idx="15133">17</cx:pt>
          <cx:pt idx="15134">17</cx:pt>
          <cx:pt idx="15135">14</cx:pt>
          <cx:pt idx="15136">13</cx:pt>
          <cx:pt idx="15137">14</cx:pt>
          <cx:pt idx="15138">14</cx:pt>
          <cx:pt idx="15139">15</cx:pt>
          <cx:pt idx="15140">23</cx:pt>
          <cx:pt idx="15141">22</cx:pt>
          <cx:pt idx="15142">19</cx:pt>
          <cx:pt idx="15143">25</cx:pt>
          <cx:pt idx="15144">24</cx:pt>
          <cx:pt idx="15145">21</cx:pt>
          <cx:pt idx="15146">22</cx:pt>
          <cx:pt idx="15147">22</cx:pt>
          <cx:pt idx="15148">28</cx:pt>
          <cx:pt idx="15149">27</cx:pt>
          <cx:pt idx="15150">28</cx:pt>
          <cx:pt idx="15151">31</cx:pt>
          <cx:pt idx="15152">32</cx:pt>
          <cx:pt idx="15153">36</cx:pt>
          <cx:pt idx="15154">28</cx:pt>
          <cx:pt idx="15155">27</cx:pt>
          <cx:pt idx="15156">25</cx:pt>
          <cx:pt idx="15157">32</cx:pt>
          <cx:pt idx="15158">28</cx:pt>
          <cx:pt idx="15159">19</cx:pt>
          <cx:pt idx="15160">15</cx:pt>
          <cx:pt idx="15161">18</cx:pt>
          <cx:pt idx="15162">16</cx:pt>
          <cx:pt idx="15163">15</cx:pt>
          <cx:pt idx="15164">16</cx:pt>
          <cx:pt idx="15165">21</cx:pt>
          <cx:pt idx="15166">21</cx:pt>
          <cx:pt idx="15167">21</cx:pt>
          <cx:pt idx="15168">23</cx:pt>
          <cx:pt idx="15169">21</cx:pt>
          <cx:pt idx="15170">27</cx:pt>
          <cx:pt idx="15171">26</cx:pt>
          <cx:pt idx="15172">28</cx:pt>
          <cx:pt idx="15173">27</cx:pt>
          <cx:pt idx="15174">25</cx:pt>
          <cx:pt idx="15175">27</cx:pt>
          <cx:pt idx="15176">23</cx:pt>
          <cx:pt idx="15177">24</cx:pt>
          <cx:pt idx="15178">22</cx:pt>
          <cx:pt idx="15179">24</cx:pt>
          <cx:pt idx="15180">21</cx:pt>
          <cx:pt idx="15181">19</cx:pt>
          <cx:pt idx="15182">22</cx:pt>
          <cx:pt idx="15183">22</cx:pt>
          <cx:pt idx="15184">24</cx:pt>
          <cx:pt idx="15185">21</cx:pt>
          <cx:pt idx="15186">21</cx:pt>
          <cx:pt idx="15187">18</cx:pt>
          <cx:pt idx="15188">17</cx:pt>
          <cx:pt idx="15189">23</cx:pt>
          <cx:pt idx="15190">19</cx:pt>
          <cx:pt idx="15191">15</cx:pt>
          <cx:pt idx="15192">18</cx:pt>
          <cx:pt idx="15193">16</cx:pt>
          <cx:pt idx="15194">15</cx:pt>
          <cx:pt idx="15195">16</cx:pt>
          <cx:pt idx="15196">14</cx:pt>
          <cx:pt idx="15197">15</cx:pt>
          <cx:pt idx="15198">17</cx:pt>
          <cx:pt idx="15199">12</cx:pt>
          <cx:pt idx="15200">18</cx:pt>
          <cx:pt idx="15201">14</cx:pt>
          <cx:pt idx="15202">18</cx:pt>
          <cx:pt idx="15203">16</cx:pt>
          <cx:pt idx="15204">19</cx:pt>
          <cx:pt idx="15205">18</cx:pt>
          <cx:pt idx="15206">15</cx:pt>
          <cx:pt idx="15207">18</cx:pt>
          <cx:pt idx="15208">17</cx:pt>
          <cx:pt idx="15209">16</cx:pt>
          <cx:pt idx="15210">16</cx:pt>
          <cx:pt idx="15211">14</cx:pt>
          <cx:pt idx="15212">24</cx:pt>
          <cx:pt idx="15213">21</cx:pt>
          <cx:pt idx="15214">27</cx:pt>
          <cx:pt idx="15215">24</cx:pt>
          <cx:pt idx="15216">19</cx:pt>
          <cx:pt idx="15217">18</cx:pt>
          <cx:pt idx="15218">18</cx:pt>
          <cx:pt idx="15219">10</cx:pt>
          <cx:pt idx="15220">14</cx:pt>
          <cx:pt idx="15221">13</cx:pt>
          <cx:pt idx="15222">12</cx:pt>
          <cx:pt idx="15223">21</cx:pt>
          <cx:pt idx="15224">18</cx:pt>
          <cx:pt idx="15225">19</cx:pt>
          <cx:pt idx="15226">13</cx:pt>
          <cx:pt idx="15227">18</cx:pt>
          <cx:pt idx="15228">18</cx:pt>
          <cx:pt idx="15229">19</cx:pt>
          <cx:pt idx="15230">18</cx:pt>
          <cx:pt idx="15231">19</cx:pt>
          <cx:pt idx="15232">18</cx:pt>
          <cx:pt idx="15233">23</cx:pt>
          <cx:pt idx="15234">20</cx:pt>
          <cx:pt idx="15235">26</cx:pt>
          <cx:pt idx="15236">20</cx:pt>
          <cx:pt idx="15237">20</cx:pt>
          <cx:pt idx="15238">18</cx:pt>
          <cx:pt idx="15239">17</cx:pt>
          <cx:pt idx="15240">21</cx:pt>
          <cx:pt idx="15241">19</cx:pt>
          <cx:pt idx="15242">18</cx:pt>
          <cx:pt idx="15243">17</cx:pt>
          <cx:pt idx="15244">16</cx:pt>
          <cx:pt idx="15245">20</cx:pt>
          <cx:pt idx="15246">18</cx:pt>
          <cx:pt idx="15247">17</cx:pt>
          <cx:pt idx="15248">20</cx:pt>
          <cx:pt idx="15249">20</cx:pt>
          <cx:pt idx="15250">17</cx:pt>
          <cx:pt idx="15251">15</cx:pt>
          <cx:pt idx="15252">26</cx:pt>
          <cx:pt idx="15253">20</cx:pt>
          <cx:pt idx="15254">29</cx:pt>
          <cx:pt idx="15255">22</cx:pt>
          <cx:pt idx="15256">22</cx:pt>
          <cx:pt idx="15257">23</cx:pt>
          <cx:pt idx="15258">23</cx:pt>
          <cx:pt idx="15259">20</cx:pt>
          <cx:pt idx="15260">26</cx:pt>
          <cx:pt idx="15261">20</cx:pt>
          <cx:pt idx="15262">27</cx:pt>
          <cx:pt idx="15263">23</cx:pt>
          <cx:pt idx="15264">30</cx:pt>
          <cx:pt idx="15265">25</cx:pt>
          <cx:pt idx="15266">23</cx:pt>
          <cx:pt idx="15267">19</cx:pt>
          <cx:pt idx="15268">18</cx:pt>
          <cx:pt idx="15269">27</cx:pt>
          <cx:pt idx="15270">19</cx:pt>
          <cx:pt idx="15271">18</cx:pt>
          <cx:pt idx="15272">18</cx:pt>
          <cx:pt idx="15273">16</cx:pt>
          <cx:pt idx="15274">16</cx:pt>
          <cx:pt idx="15275">16</cx:pt>
          <cx:pt idx="15276">14</cx:pt>
          <cx:pt idx="15277">14</cx:pt>
          <cx:pt idx="15278">18</cx:pt>
          <cx:pt idx="15279">17</cx:pt>
          <cx:pt idx="15280">14</cx:pt>
          <cx:pt idx="15281">19</cx:pt>
          <cx:pt idx="15282">18</cx:pt>
          <cx:pt idx="15283">18</cx:pt>
          <cx:pt idx="15284">23</cx:pt>
          <cx:pt idx="15285">21</cx:pt>
          <cx:pt idx="15286">25</cx:pt>
          <cx:pt idx="15287">22</cx:pt>
          <cx:pt idx="15288">21</cx:pt>
          <cx:pt idx="15289">21</cx:pt>
          <cx:pt idx="15290">20</cx:pt>
          <cx:pt idx="15291">20</cx:pt>
          <cx:pt idx="15292">22</cx:pt>
          <cx:pt idx="15293">25</cx:pt>
          <cx:pt idx="15294">24</cx:pt>
          <cx:pt idx="15295">30</cx:pt>
          <cx:pt idx="15296">25</cx:pt>
          <cx:pt idx="15297">30</cx:pt>
          <cx:pt idx="15298">18</cx:pt>
          <cx:pt idx="15299">18</cx:pt>
          <cx:pt idx="15300">18</cx:pt>
          <cx:pt idx="15301">18</cx:pt>
          <cx:pt idx="15302">19</cx:pt>
          <cx:pt idx="15303">18</cx:pt>
          <cx:pt idx="15304">18</cx:pt>
          <cx:pt idx="15305">18</cx:pt>
          <cx:pt idx="15306">19</cx:pt>
          <cx:pt idx="15307">19</cx:pt>
          <cx:pt idx="15308">21</cx:pt>
          <cx:pt idx="15309">21</cx:pt>
          <cx:pt idx="15310">20</cx:pt>
          <cx:pt idx="15311">23</cx:pt>
          <cx:pt idx="15312">24</cx:pt>
          <cx:pt idx="15313">20</cx:pt>
          <cx:pt idx="15314">20</cx:pt>
          <cx:pt idx="15315">23</cx:pt>
          <cx:pt idx="15316">22</cx:pt>
          <cx:pt idx="15317">20</cx:pt>
          <cx:pt idx="15318">22</cx:pt>
          <cx:pt idx="15319">23</cx:pt>
          <cx:pt idx="15320">26</cx:pt>
          <cx:pt idx="15321">25</cx:pt>
          <cx:pt idx="15322">31</cx:pt>
          <cx:pt idx="15323">25</cx:pt>
          <cx:pt idx="15324">15</cx:pt>
          <cx:pt idx="15325">15</cx:pt>
          <cx:pt idx="15326">14</cx:pt>
          <cx:pt idx="15327">15</cx:pt>
          <cx:pt idx="15328">15</cx:pt>
          <cx:pt idx="15329">18</cx:pt>
          <cx:pt idx="15330">20</cx:pt>
          <cx:pt idx="15331">20</cx:pt>
          <cx:pt idx="15332">22</cx:pt>
          <cx:pt idx="15333">18</cx:pt>
          <cx:pt idx="15334">18</cx:pt>
          <cx:pt idx="15335">19</cx:pt>
          <cx:pt idx="15336">18</cx:pt>
          <cx:pt idx="15337">18</cx:pt>
          <cx:pt idx="15338">19</cx:pt>
          <cx:pt idx="15339">21</cx:pt>
          <cx:pt idx="15340">24</cx:pt>
          <cx:pt idx="15341">21</cx:pt>
          <cx:pt idx="15342">21</cx:pt>
          <cx:pt idx="15343">16</cx:pt>
          <cx:pt idx="15344">16</cx:pt>
          <cx:pt idx="15345">15</cx:pt>
          <cx:pt idx="15346">16</cx:pt>
          <cx:pt idx="15347">18</cx:pt>
          <cx:pt idx="15348">28</cx:pt>
          <cx:pt idx="15349">23</cx:pt>
          <cx:pt idx="15350">29</cx:pt>
          <cx:pt idx="15351">24</cx:pt>
          <cx:pt idx="15352">19</cx:pt>
          <cx:pt idx="15353">21</cx:pt>
          <cx:pt idx="15354">16</cx:pt>
          <cx:pt idx="15355">23</cx:pt>
          <cx:pt idx="15356">21</cx:pt>
          <cx:pt idx="15357">23</cx:pt>
          <cx:pt idx="15358">18</cx:pt>
          <cx:pt idx="15359">16</cx:pt>
          <cx:pt idx="15360">24</cx:pt>
          <cx:pt idx="15361">21</cx:pt>
          <cx:pt idx="15362">21</cx:pt>
          <cx:pt idx="15363">21</cx:pt>
          <cx:pt idx="15364">18</cx:pt>
          <cx:pt idx="15365">21</cx:pt>
          <cx:pt idx="15366">19</cx:pt>
          <cx:pt idx="15367">21</cx:pt>
          <cx:pt idx="15368">19</cx:pt>
          <cx:pt idx="15369">22</cx:pt>
          <cx:pt idx="15370">21</cx:pt>
          <cx:pt idx="15371">26</cx:pt>
          <cx:pt idx="15372">25</cx:pt>
          <cx:pt idx="15373">28</cx:pt>
          <cx:pt idx="15374">20</cx:pt>
          <cx:pt idx="15375">19</cx:pt>
          <cx:pt idx="15376">19</cx:pt>
          <cx:pt idx="15377">18</cx:pt>
          <cx:pt idx="15378">16</cx:pt>
          <cx:pt idx="15379">18</cx:pt>
          <cx:pt idx="15380">21</cx:pt>
          <cx:pt idx="15381">20</cx:pt>
          <cx:pt idx="15382">18</cx:pt>
          <cx:pt idx="15383">20</cx:pt>
          <cx:pt idx="15384">18</cx:pt>
          <cx:pt idx="15385">23</cx:pt>
          <cx:pt idx="15386">21</cx:pt>
          <cx:pt idx="15387">23</cx:pt>
          <cx:pt idx="15388">21</cx:pt>
          <cx:pt idx="15389">18</cx:pt>
          <cx:pt idx="15390">24</cx:pt>
          <cx:pt idx="15391">25</cx:pt>
          <cx:pt idx="15392">23</cx:pt>
          <cx:pt idx="15393">26</cx:pt>
          <cx:pt idx="15394">23</cx:pt>
          <cx:pt idx="15395">19</cx:pt>
          <cx:pt idx="15396">17</cx:pt>
          <cx:pt idx="15397">18</cx:pt>
          <cx:pt idx="15398">18</cx:pt>
          <cx:pt idx="15399">14</cx:pt>
          <cx:pt idx="15400">12</cx:pt>
          <cx:pt idx="15401">12</cx:pt>
          <cx:pt idx="15402">12</cx:pt>
          <cx:pt idx="15403">12</cx:pt>
          <cx:pt idx="15404">12</cx:pt>
          <cx:pt idx="15405">12</cx:pt>
          <cx:pt idx="15406">12</cx:pt>
          <cx:pt idx="15407">19</cx:pt>
          <cx:pt idx="15408">19</cx:pt>
          <cx:pt idx="15409">18</cx:pt>
          <cx:pt idx="15410">21</cx:pt>
          <cx:pt idx="15411">20</cx:pt>
          <cx:pt idx="15412">19</cx:pt>
          <cx:pt idx="15413">18</cx:pt>
          <cx:pt idx="15414">21</cx:pt>
          <cx:pt idx="15415">20</cx:pt>
          <cx:pt idx="15416">19</cx:pt>
          <cx:pt idx="15417">19</cx:pt>
          <cx:pt idx="15418">18</cx:pt>
          <cx:pt idx="15419">21</cx:pt>
          <cx:pt idx="15420">20</cx:pt>
          <cx:pt idx="15421">27</cx:pt>
          <cx:pt idx="15422">25</cx:pt>
          <cx:pt idx="15423">26</cx:pt>
          <cx:pt idx="15424">29</cx:pt>
          <cx:pt idx="15425">25</cx:pt>
          <cx:pt idx="15426">27</cx:pt>
          <cx:pt idx="15427">26</cx:pt>
          <cx:pt idx="15428">29</cx:pt>
          <cx:pt idx="15429">25</cx:pt>
          <cx:pt idx="15430">27</cx:pt>
          <cx:pt idx="15431">26</cx:pt>
          <cx:pt idx="15432">28</cx:pt>
          <cx:pt idx="15433">24</cx:pt>
          <cx:pt idx="15434">24</cx:pt>
          <cx:pt idx="15435">22</cx:pt>
          <cx:pt idx="15436">23</cx:pt>
          <cx:pt idx="15437">22</cx:pt>
          <cx:pt idx="15438">22</cx:pt>
          <cx:pt idx="15439">22</cx:pt>
          <cx:pt idx="15440">24</cx:pt>
          <cx:pt idx="15441">25</cx:pt>
          <cx:pt idx="15442">22</cx:pt>
          <cx:pt idx="15443">20</cx:pt>
          <cx:pt idx="15444">22</cx:pt>
          <cx:pt idx="15445">24</cx:pt>
          <cx:pt idx="15446">22</cx:pt>
          <cx:pt idx="15447">20</cx:pt>
          <cx:pt idx="15448">22</cx:pt>
          <cx:pt idx="15449">18</cx:pt>
          <cx:pt idx="15450">26</cx:pt>
          <cx:pt idx="15451">29</cx:pt>
          <cx:pt idx="15452">21</cx:pt>
          <cx:pt idx="15453">22</cx:pt>
          <cx:pt idx="15454">21</cx:pt>
          <cx:pt idx="15455">22</cx:pt>
          <cx:pt idx="15456">21</cx:pt>
          <cx:pt idx="15457">22</cx:pt>
          <cx:pt idx="15458">21</cx:pt>
          <cx:pt idx="15459">22</cx:pt>
          <cx:pt idx="15460">20</cx:pt>
          <cx:pt idx="15461">21</cx:pt>
          <cx:pt idx="15462">28</cx:pt>
          <cx:pt idx="15463">35</cx:pt>
          <cx:pt idx="15464">24</cx:pt>
          <cx:pt idx="15465">22</cx:pt>
          <cx:pt idx="15466">24</cx:pt>
          <cx:pt idx="15467">20</cx:pt>
          <cx:pt idx="15468">17</cx:pt>
          <cx:pt idx="15469">20</cx:pt>
          <cx:pt idx="15470">18</cx:pt>
          <cx:pt idx="15471">16</cx:pt>
          <cx:pt idx="15472">17</cx:pt>
          <cx:pt idx="15473">16</cx:pt>
          <cx:pt idx="15474">21</cx:pt>
          <cx:pt idx="15475">21</cx:pt>
          <cx:pt idx="15476">21</cx:pt>
          <cx:pt idx="15477">23</cx:pt>
          <cx:pt idx="15478">21</cx:pt>
          <cx:pt idx="15479">21</cx:pt>
          <cx:pt idx="15480">26</cx:pt>
          <cx:pt idx="15481">22</cx:pt>
          <cx:pt idx="15482">27</cx:pt>
          <cx:pt idx="15483">22</cx:pt>
          <cx:pt idx="15484">21</cx:pt>
          <cx:pt idx="15485">22</cx:pt>
          <cx:pt idx="15486">25</cx:pt>
          <cx:pt idx="15487">26</cx:pt>
          <cx:pt idx="15488">29</cx:pt>
          <cx:pt idx="15489">27</cx:pt>
          <cx:pt idx="15490">26</cx:pt>
          <cx:pt idx="15491">27</cx:pt>
          <cx:pt idx="15492">13</cx:pt>
          <cx:pt idx="15493">27</cx:pt>
          <cx:pt idx="15494">28</cx:pt>
          <cx:pt idx="15495">17</cx:pt>
          <cx:pt idx="15496">17</cx:pt>
          <cx:pt idx="15497">23</cx:pt>
          <cx:pt idx="15498">24</cx:pt>
          <cx:pt idx="15499">21</cx:pt>
          <cx:pt idx="15500">21</cx:pt>
          <cx:pt idx="15501">18</cx:pt>
          <cx:pt idx="15502">19</cx:pt>
          <cx:pt idx="15503">18</cx:pt>
          <cx:pt idx="15504">18</cx:pt>
          <cx:pt idx="15505">17</cx:pt>
          <cx:pt idx="15506">20</cx:pt>
          <cx:pt idx="15507">17</cx:pt>
          <cx:pt idx="15508">15</cx:pt>
          <cx:pt idx="15509">16</cx:pt>
          <cx:pt idx="15510">21</cx:pt>
          <cx:pt idx="15511">18</cx:pt>
          <cx:pt idx="15512">22</cx:pt>
          <cx:pt idx="15513">18</cx:pt>
          <cx:pt idx="15514">18</cx:pt>
          <cx:pt idx="15515">16</cx:pt>
          <cx:pt idx="15516">18</cx:pt>
          <cx:pt idx="15517">16</cx:pt>
          <cx:pt idx="15518">29</cx:pt>
          <cx:pt idx="15519">29</cx:pt>
          <cx:pt idx="15520">32</cx:pt>
          <cx:pt idx="15521">30</cx:pt>
          <cx:pt idx="15522">9</cx:pt>
          <cx:pt idx="15523">22</cx:pt>
          <cx:pt idx="15524">23</cx:pt>
          <cx:pt idx="15525">22</cx:pt>
          <cx:pt idx="15526">38</cx:pt>
          <cx:pt idx="15527">23</cx:pt>
          <cx:pt idx="15528">19</cx:pt>
          <cx:pt idx="15529">22</cx:pt>
          <cx:pt idx="15530">38</cx:pt>
          <cx:pt idx="15531">23</cx:pt>
          <cx:pt idx="15532">19</cx:pt>
          <cx:pt idx="15533">19</cx:pt>
          <cx:pt idx="15534">20</cx:pt>
          <cx:pt idx="15535">18</cx:pt>
          <cx:pt idx="15536">35</cx:pt>
          <cx:pt idx="15537">21</cx:pt>
          <cx:pt idx="15538">19</cx:pt>
          <cx:pt idx="15539">18</cx:pt>
          <cx:pt idx="15540">35</cx:pt>
          <cx:pt idx="15541">19</cx:pt>
          <cx:pt idx="15542">19</cx:pt>
          <cx:pt idx="15543">21</cx:pt>
          <cx:pt idx="15544">21</cx:pt>
          <cx:pt idx="15545">19</cx:pt>
          <cx:pt idx="15546">19</cx:pt>
          <cx:pt idx="15547">21</cx:pt>
          <cx:pt idx="15548">21</cx:pt>
          <cx:pt idx="15549">18</cx:pt>
          <cx:pt idx="15550">19</cx:pt>
          <cx:pt idx="15551">22</cx:pt>
          <cx:pt idx="15552">20</cx:pt>
          <cx:pt idx="15553">24</cx:pt>
          <cx:pt idx="15554">20</cx:pt>
          <cx:pt idx="15555">19</cx:pt>
          <cx:pt idx="15556">19</cx:pt>
          <cx:pt idx="15557">24</cx:pt>
          <cx:pt idx="15558">25</cx:pt>
          <cx:pt idx="15559">25</cx:pt>
          <cx:pt idx="15560">14</cx:pt>
          <cx:pt idx="15561">15</cx:pt>
          <cx:pt idx="15562">15</cx:pt>
          <cx:pt idx="15563">15</cx:pt>
          <cx:pt idx="15564">15</cx:pt>
          <cx:pt idx="15565">15</cx:pt>
          <cx:pt idx="15566">21</cx:pt>
          <cx:pt idx="15567">19</cx:pt>
          <cx:pt idx="15568">20</cx:pt>
          <cx:pt idx="15569">21</cx:pt>
          <cx:pt idx="15570">19</cx:pt>
          <cx:pt idx="15571">19</cx:pt>
          <cx:pt idx="15572">19</cx:pt>
          <cx:pt idx="15573">19</cx:pt>
          <cx:pt idx="15574">19</cx:pt>
          <cx:pt idx="15575">19</cx:pt>
          <cx:pt idx="15576">18</cx:pt>
          <cx:pt idx="15577">18</cx:pt>
          <cx:pt idx="15578">19</cx:pt>
          <cx:pt idx="15579">22</cx:pt>
          <cx:pt idx="15580">23</cx:pt>
          <cx:pt idx="15581">23</cx:pt>
          <cx:pt idx="15582">22</cx:pt>
          <cx:pt idx="15583">23</cx:pt>
          <cx:pt idx="15584">23</cx:pt>
          <cx:pt idx="15585">24</cx:pt>
          <cx:pt idx="15586">23</cx:pt>
          <cx:pt idx="15587">23</cx:pt>
          <cx:pt idx="15588">23</cx:pt>
          <cx:pt idx="15589">24</cx:pt>
          <cx:pt idx="15590">19</cx:pt>
          <cx:pt idx="15591">21</cx:pt>
          <cx:pt idx="15592">19</cx:pt>
          <cx:pt idx="15593">21</cx:pt>
          <cx:pt idx="15594">19</cx:pt>
          <cx:pt idx="15595">21</cx:pt>
          <cx:pt idx="15596">18</cx:pt>
          <cx:pt idx="15597">16</cx:pt>
          <cx:pt idx="15598">18</cx:pt>
          <cx:pt idx="15599">15</cx:pt>
          <cx:pt idx="15600">15</cx:pt>
          <cx:pt idx="15601">15</cx:pt>
          <cx:pt idx="15602">20</cx:pt>
          <cx:pt idx="15603">21</cx:pt>
          <cx:pt idx="15604">23</cx:pt>
          <cx:pt idx="15605">23</cx:pt>
          <cx:pt idx="15606">19</cx:pt>
          <cx:pt idx="15607">23</cx:pt>
          <cx:pt idx="15608">24</cx:pt>
          <cx:pt idx="15609">20</cx:pt>
          <cx:pt idx="15610">20</cx:pt>
          <cx:pt idx="15611">20</cx:pt>
          <cx:pt idx="15612">19</cx:pt>
          <cx:pt idx="15613">21</cx:pt>
          <cx:pt idx="15614">20</cx:pt>
          <cx:pt idx="15615">19</cx:pt>
          <cx:pt idx="15616">20</cx:pt>
          <cx:pt idx="15617">19</cx:pt>
          <cx:pt idx="15618">23</cx:pt>
          <cx:pt idx="15619">21</cx:pt>
          <cx:pt idx="15620">19</cx:pt>
          <cx:pt idx="15621">18</cx:pt>
          <cx:pt idx="15622">18</cx:pt>
          <cx:pt idx="15623">18</cx:pt>
          <cx:pt idx="15624">17</cx:pt>
          <cx:pt idx="15625">16</cx:pt>
          <cx:pt idx="15626">16</cx:pt>
          <cx:pt idx="15627">15</cx:pt>
          <cx:pt idx="15628">17</cx:pt>
          <cx:pt idx="15629">19</cx:pt>
          <cx:pt idx="15630">16</cx:pt>
          <cx:pt idx="15631">17</cx:pt>
          <cx:pt idx="15632">16</cx:pt>
          <cx:pt idx="15633">16</cx:pt>
          <cx:pt idx="15634">16</cx:pt>
          <cx:pt idx="15635">15</cx:pt>
          <cx:pt idx="15636">17</cx:pt>
          <cx:pt idx="15637">15</cx:pt>
          <cx:pt idx="15638">15</cx:pt>
          <cx:pt idx="15639">20</cx:pt>
          <cx:pt idx="15640">18</cx:pt>
          <cx:pt idx="15641">20</cx:pt>
          <cx:pt idx="15642">18</cx:pt>
          <cx:pt idx="15643">24</cx:pt>
          <cx:pt idx="15644">25</cx:pt>
          <cx:pt idx="15645">23</cx:pt>
          <cx:pt idx="15646">26</cx:pt>
          <cx:pt idx="15647">24</cx:pt>
          <cx:pt idx="15648">23</cx:pt>
          <cx:pt idx="15649">19</cx:pt>
          <cx:pt idx="15650">19</cx:pt>
          <cx:pt idx="15651">15</cx:pt>
          <cx:pt idx="15652">14</cx:pt>
          <cx:pt idx="15653">14</cx:pt>
          <cx:pt idx="15654">15</cx:pt>
          <cx:pt idx="15655">14</cx:pt>
          <cx:pt idx="15656">14</cx:pt>
          <cx:pt idx="15657">15</cx:pt>
          <cx:pt idx="15658">15</cx:pt>
          <cx:pt idx="15659">14</cx:pt>
          <cx:pt idx="15660">13</cx:pt>
          <cx:pt idx="15661">21</cx:pt>
          <cx:pt idx="15662">18</cx:pt>
          <cx:pt idx="15663">21</cx:pt>
          <cx:pt idx="15664">15</cx:pt>
          <cx:pt idx="15665">15</cx:pt>
          <cx:pt idx="15666">14</cx:pt>
          <cx:pt idx="15667">15</cx:pt>
          <cx:pt idx="15668">15</cx:pt>
          <cx:pt idx="15669">20</cx:pt>
          <cx:pt idx="15670">17</cx:pt>
          <cx:pt idx="15671">23</cx:pt>
          <cx:pt idx="15672">19</cx:pt>
          <cx:pt idx="15673">16</cx:pt>
          <cx:pt idx="15674">17</cx:pt>
          <cx:pt idx="15675">14</cx:pt>
          <cx:pt idx="15676">12</cx:pt>
          <cx:pt idx="15677">15</cx:pt>
          <cx:pt idx="15678">14</cx:pt>
          <cx:pt idx="15679">15</cx:pt>
          <cx:pt idx="15680">15</cx:pt>
          <cx:pt idx="15681">14</cx:pt>
          <cx:pt idx="15682">15</cx:pt>
          <cx:pt idx="15683">19</cx:pt>
          <cx:pt idx="15684">21</cx:pt>
          <cx:pt idx="15685">21</cx:pt>
          <cx:pt idx="15686">21</cx:pt>
          <cx:pt idx="15687">20</cx:pt>
          <cx:pt idx="15688">19</cx:pt>
          <cx:pt idx="15689">19</cx:pt>
          <cx:pt idx="15690">21</cx:pt>
          <cx:pt idx="15691">20</cx:pt>
          <cx:pt idx="15692">22</cx:pt>
          <cx:pt idx="15693">21</cx:pt>
          <cx:pt idx="15694">19</cx:pt>
          <cx:pt idx="15695">19</cx:pt>
          <cx:pt idx="15696">18</cx:pt>
          <cx:pt idx="15697">18</cx:pt>
          <cx:pt idx="15698">16</cx:pt>
          <cx:pt idx="15699">21</cx:pt>
          <cx:pt idx="15700">20</cx:pt>
          <cx:pt idx="15701">23</cx:pt>
          <cx:pt idx="15702">15</cx:pt>
          <cx:pt idx="15703">12</cx:pt>
          <cx:pt idx="15704">14</cx:pt>
          <cx:pt idx="15705">13</cx:pt>
          <cx:pt idx="15706">14</cx:pt>
          <cx:pt idx="15707">14</cx:pt>
          <cx:pt idx="15708">13</cx:pt>
          <cx:pt idx="15709">14</cx:pt>
          <cx:pt idx="15710">13</cx:pt>
          <cx:pt idx="15711">12</cx:pt>
          <cx:pt idx="15712">11</cx:pt>
          <cx:pt idx="15713">20</cx:pt>
          <cx:pt idx="15714">19</cx:pt>
          <cx:pt idx="15715">19</cx:pt>
          <cx:pt idx="15716">18</cx:pt>
          <cx:pt idx="15717">18</cx:pt>
          <cx:pt idx="15718">16</cx:pt>
          <cx:pt idx="15719">16</cx:pt>
          <cx:pt idx="15720">14</cx:pt>
          <cx:pt idx="15721">20</cx:pt>
          <cx:pt idx="15722">17</cx:pt>
          <cx:pt idx="15723">15</cx:pt>
          <cx:pt idx="15724">15</cx:pt>
          <cx:pt idx="15725">13</cx:pt>
          <cx:pt idx="15726">15</cx:pt>
          <cx:pt idx="15727">14</cx:pt>
          <cx:pt idx="15728">20</cx:pt>
          <cx:pt idx="15729">19</cx:pt>
          <cx:pt idx="15730">18</cx:pt>
          <cx:pt idx="15731">25</cx:pt>
          <cx:pt idx="15732">29</cx:pt>
          <cx:pt idx="15733">15</cx:pt>
          <cx:pt idx="15734">14</cx:pt>
          <cx:pt idx="15735">13</cx:pt>
          <cx:pt idx="15736">16</cx:pt>
          <cx:pt idx="15737">14</cx:pt>
          <cx:pt idx="15738">13</cx:pt>
          <cx:pt idx="15739">12</cx:pt>
          <cx:pt idx="15740">14</cx:pt>
          <cx:pt idx="15741">23</cx:pt>
          <cx:pt idx="15742">21</cx:pt>
          <cx:pt idx="15743">21</cx:pt>
          <cx:pt idx="15744">21</cx:pt>
          <cx:pt idx="15745">27</cx:pt>
          <cx:pt idx="15746">19</cx:pt>
          <cx:pt idx="15747">21</cx:pt>
          <cx:pt idx="15748">20</cx:pt>
          <cx:pt idx="15749">22</cx:pt>
          <cx:pt idx="15750">23</cx:pt>
          <cx:pt idx="15751">24</cx:pt>
          <cx:pt idx="15752">20</cx:pt>
          <cx:pt idx="15753">18</cx:pt>
          <cx:pt idx="15754">19</cx:pt>
          <cx:pt idx="15755">10</cx:pt>
          <cx:pt idx="15756">11</cx:pt>
          <cx:pt idx="15757">11</cx:pt>
          <cx:pt idx="15758">17</cx:pt>
          <cx:pt idx="15759">17</cx:pt>
          <cx:pt idx="15760">17</cx:pt>
          <cx:pt idx="15761">15</cx:pt>
          <cx:pt idx="15762">26</cx:pt>
          <cx:pt idx="15763">33</cx:pt>
          <cx:pt idx="15764">23</cx:pt>
          <cx:pt idx="15765">22</cx:pt>
          <cx:pt idx="15766">24</cx:pt>
          <cx:pt idx="15767">21</cx:pt>
          <cx:pt idx="15768">18</cx:pt>
          <cx:pt idx="15769">18</cx:pt>
          <cx:pt idx="15770">17</cx:pt>
          <cx:pt idx="15771">14</cx:pt>
          <cx:pt idx="15772">14</cx:pt>
          <cx:pt idx="15773">13</cx:pt>
          <cx:pt idx="15774">15</cx:pt>
          <cx:pt idx="15775">15</cx:pt>
          <cx:pt idx="15776">13</cx:pt>
          <cx:pt idx="15777">14</cx:pt>
          <cx:pt idx="15778">13</cx:pt>
          <cx:pt idx="15779">26</cx:pt>
          <cx:pt idx="15780">28</cx:pt>
          <cx:pt idx="15781">26</cx:pt>
          <cx:pt idx="15782">28</cx:pt>
          <cx:pt idx="15783">15</cx:pt>
          <cx:pt idx="15784">14</cx:pt>
          <cx:pt idx="15785">14</cx:pt>
          <cx:pt idx="15786">13</cx:pt>
          <cx:pt idx="15787">14</cx:pt>
          <cx:pt idx="15788">16</cx:pt>
          <cx:pt idx="15789">15</cx:pt>
          <cx:pt idx="15790">18</cx:pt>
          <cx:pt idx="15791">14</cx:pt>
          <cx:pt idx="15792">15</cx:pt>
          <cx:pt idx="15793">15</cx:pt>
          <cx:pt idx="15794">16</cx:pt>
          <cx:pt idx="15795">17</cx:pt>
          <cx:pt idx="15796">16</cx:pt>
          <cx:pt idx="15797">14</cx:pt>
          <cx:pt idx="15798">17</cx:pt>
          <cx:pt idx="15799">16</cx:pt>
          <cx:pt idx="15800">15</cx:pt>
          <cx:pt idx="15801">14</cx:pt>
          <cx:pt idx="15802">13</cx:pt>
          <cx:pt idx="15803">16</cx:pt>
          <cx:pt idx="15804">15</cx:pt>
          <cx:pt idx="15805">15</cx:pt>
          <cx:pt idx="15806">14</cx:pt>
          <cx:pt idx="15807">14</cx:pt>
          <cx:pt idx="15808">14</cx:pt>
          <cx:pt idx="15809">13</cx:pt>
          <cx:pt idx="15810">14</cx:pt>
          <cx:pt idx="15811">21</cx:pt>
          <cx:pt idx="15812">18</cx:pt>
          <cx:pt idx="15813">21</cx:pt>
          <cx:pt idx="15814">19</cx:pt>
          <cx:pt idx="15815">18</cx:pt>
          <cx:pt idx="15816">23</cx:pt>
          <cx:pt idx="15817">20</cx:pt>
          <cx:pt idx="15818">25</cx:pt>
          <cx:pt idx="15819">21</cx:pt>
          <cx:pt idx="15820">20</cx:pt>
          <cx:pt idx="15821">17</cx:pt>
          <cx:pt idx="15822">17</cx:pt>
          <cx:pt idx="15823">22</cx:pt>
          <cx:pt idx="15824">18</cx:pt>
          <cx:pt idx="15825">18</cx:pt>
          <cx:pt idx="15826">16</cx:pt>
          <cx:pt idx="15827">16</cx:pt>
          <cx:pt idx="15828">17</cx:pt>
          <cx:pt idx="15829">16</cx:pt>
          <cx:pt idx="15830">20</cx:pt>
          <cx:pt idx="15831">21</cx:pt>
          <cx:pt idx="15832">18</cx:pt>
          <cx:pt idx="15833">19</cx:pt>
          <cx:pt idx="15834">20</cx:pt>
          <cx:pt idx="15835">19</cx:pt>
          <cx:pt idx="15836">18</cx:pt>
          <cx:pt idx="15837">18</cx:pt>
          <cx:pt idx="15838">17</cx:pt>
          <cx:pt idx="15839">18</cx:pt>
          <cx:pt idx="15840">17</cx:pt>
          <cx:pt idx="15841">28</cx:pt>
          <cx:pt idx="15842">40</cx:pt>
          <cx:pt idx="15843">35</cx:pt>
          <cx:pt idx="15844">24</cx:pt>
          <cx:pt idx="15845">26</cx:pt>
          <cx:pt idx="15846">28</cx:pt>
          <cx:pt idx="15847">28</cx:pt>
          <cx:pt idx="15848">21</cx:pt>
          <cx:pt idx="15849">22</cx:pt>
          <cx:pt idx="15850">21</cx:pt>
          <cx:pt idx="15851">22</cx:pt>
          <cx:pt idx="15852">21</cx:pt>
          <cx:pt idx="15853">22</cx:pt>
          <cx:pt idx="15854">21</cx:pt>
          <cx:pt idx="15855">22</cx:pt>
          <cx:pt idx="15856">17</cx:pt>
          <cx:pt idx="15857">19</cx:pt>
          <cx:pt idx="15858">16</cx:pt>
          <cx:pt idx="15859">17</cx:pt>
          <cx:pt idx="15860">16</cx:pt>
          <cx:pt idx="15861">17</cx:pt>
          <cx:pt idx="15862">16</cx:pt>
          <cx:pt idx="15863">16</cx:pt>
          <cx:pt idx="15864">15</cx:pt>
          <cx:pt idx="15865">15</cx:pt>
          <cx:pt idx="15866">14</cx:pt>
          <cx:pt idx="15867">15</cx:pt>
          <cx:pt idx="15868">15</cx:pt>
          <cx:pt idx="15869">14</cx:pt>
          <cx:pt idx="15870">14</cx:pt>
          <cx:pt idx="15871">16</cx:pt>
          <cx:pt idx="15872">16</cx:pt>
          <cx:pt idx="15873">15</cx:pt>
          <cx:pt idx="15874">18</cx:pt>
          <cx:pt idx="15875">15</cx:pt>
          <cx:pt idx="15876">15</cx:pt>
          <cx:pt idx="15877">15</cx:pt>
          <cx:pt idx="15878">14</cx:pt>
          <cx:pt idx="15879">14</cx:pt>
          <cx:pt idx="15880">15</cx:pt>
          <cx:pt idx="15881">16</cx:pt>
          <cx:pt idx="15882">13</cx:pt>
          <cx:pt idx="15883">13</cx:pt>
          <cx:pt idx="15884">15</cx:pt>
          <cx:pt idx="15885">15</cx:pt>
          <cx:pt idx="15886">15</cx:pt>
          <cx:pt idx="15887">15</cx:pt>
          <cx:pt idx="15888">15</cx:pt>
          <cx:pt idx="15889">20</cx:pt>
          <cx:pt idx="15890">17</cx:pt>
          <cx:pt idx="15891">23</cx:pt>
          <cx:pt idx="15892">19</cx:pt>
          <cx:pt idx="15893">16</cx:pt>
          <cx:pt idx="15894">17</cx:pt>
          <cx:pt idx="15895">14</cx:pt>
          <cx:pt idx="15896">12</cx:pt>
          <cx:pt idx="15897">15</cx:pt>
          <cx:pt idx="15898">14</cx:pt>
          <cx:pt idx="15899">15</cx:pt>
          <cx:pt idx="15900">23</cx:pt>
          <cx:pt idx="15901">22</cx:pt>
          <cx:pt idx="15902">19</cx:pt>
          <cx:pt idx="15903">25</cx:pt>
          <cx:pt idx="15904">24</cx:pt>
          <cx:pt idx="15905">20</cx:pt>
          <cx:pt idx="15906">22</cx:pt>
          <cx:pt idx="15907">22</cx:pt>
          <cx:pt idx="15908">31</cx:pt>
          <cx:pt idx="15909">27</cx:pt>
          <cx:pt idx="15910">28</cx:pt>
          <cx:pt idx="15911">34</cx:pt>
          <cx:pt idx="15912">28</cx:pt>
          <cx:pt idx="15913">30</cx:pt>
          <cx:pt idx="15914">21</cx:pt>
          <cx:pt idx="15915">27</cx:pt>
          <cx:pt idx="15916">27</cx:pt>
          <cx:pt idx="15917">31</cx:pt>
          <cx:pt idx="15918">25</cx:pt>
          <cx:pt idx="15919">28</cx:pt>
          <cx:pt idx="15920">20</cx:pt>
          <cx:pt idx="15921">15</cx:pt>
          <cx:pt idx="15922">18</cx:pt>
          <cx:pt idx="15923">16</cx:pt>
          <cx:pt idx="15924">15</cx:pt>
          <cx:pt idx="15925">16</cx:pt>
          <cx:pt idx="15926">27</cx:pt>
          <cx:pt idx="15927">28</cx:pt>
          <cx:pt idx="15928">23</cx:pt>
          <cx:pt idx="15929">23</cx:pt>
          <cx:pt idx="15930">24</cx:pt>
          <cx:pt idx="15931">22</cx:pt>
          <cx:pt idx="15932">24</cx:pt>
          <cx:pt idx="15933">20</cx:pt>
          <cx:pt idx="15934">18</cx:pt>
          <cx:pt idx="15935">21</cx:pt>
          <cx:pt idx="15936">23</cx:pt>
          <cx:pt idx="15937">21</cx:pt>
          <cx:pt idx="15938">22</cx:pt>
          <cx:pt idx="15939">22</cx:pt>
          <cx:pt idx="15940">21</cx:pt>
          <cx:pt idx="15941">21</cx:pt>
          <cx:pt idx="15942">18</cx:pt>
          <cx:pt idx="15943">18</cx:pt>
          <cx:pt idx="15944">15</cx:pt>
          <cx:pt idx="15945">18</cx:pt>
          <cx:pt idx="15946">23</cx:pt>
          <cx:pt idx="15947">19</cx:pt>
          <cx:pt idx="15948">20</cx:pt>
          <cx:pt idx="15949">15</cx:pt>
          <cx:pt idx="15950">18</cx:pt>
          <cx:pt idx="15951">16</cx:pt>
          <cx:pt idx="15952">15</cx:pt>
          <cx:pt idx="15953">16</cx:pt>
          <cx:pt idx="15954">14</cx:pt>
          <cx:pt idx="15955">15</cx:pt>
          <cx:pt idx="15956">18</cx:pt>
          <cx:pt idx="15957">18</cx:pt>
          <cx:pt idx="15958">18</cx:pt>
          <cx:pt idx="15959">16</cx:pt>
          <cx:pt idx="15960">20</cx:pt>
          <cx:pt idx="15961">17</cx:pt>
          <cx:pt idx="15962">15</cx:pt>
          <cx:pt idx="15963">18</cx:pt>
          <cx:pt idx="15964">16</cx:pt>
          <cx:pt idx="15965">16</cx:pt>
          <cx:pt idx="15966">14</cx:pt>
          <cx:pt idx="15967">15</cx:pt>
          <cx:pt idx="15968">14</cx:pt>
          <cx:pt idx="15969">16</cx:pt>
          <cx:pt idx="15970">15</cx:pt>
          <cx:pt idx="15971">18</cx:pt>
          <cx:pt idx="15972">16</cx:pt>
          <cx:pt idx="15973">24</cx:pt>
          <cx:pt idx="15974">23</cx:pt>
          <cx:pt idx="15975">27</cx:pt>
          <cx:pt idx="15976">24</cx:pt>
          <cx:pt idx="15977">18</cx:pt>
          <cx:pt idx="15978">18</cx:pt>
          <cx:pt idx="15979">18</cx:pt>
          <cx:pt idx="15980">19</cx:pt>
          <cx:pt idx="15981">10</cx:pt>
          <cx:pt idx="15982">13</cx:pt>
          <cx:pt idx="15983">14</cx:pt>
          <cx:pt idx="15984">13</cx:pt>
          <cx:pt idx="15985">13</cx:pt>
          <cx:pt idx="15986">12</cx:pt>
          <cx:pt idx="15987">19</cx:pt>
          <cx:pt idx="15988">18</cx:pt>
          <cx:pt idx="15989">19</cx:pt>
          <cx:pt idx="15990">13</cx:pt>
          <cx:pt idx="15991">18</cx:pt>
          <cx:pt idx="15992">18</cx:pt>
          <cx:pt idx="15993">19</cx:pt>
          <cx:pt idx="15994">18</cx:pt>
          <cx:pt idx="15995">19</cx:pt>
          <cx:pt idx="15996">18</cx:pt>
          <cx:pt idx="15997">16</cx:pt>
          <cx:pt idx="15998">24</cx:pt>
          <cx:pt idx="15999">20</cx:pt>
          <cx:pt idx="16000">26</cx:pt>
          <cx:pt idx="16001">20</cx:pt>
          <cx:pt idx="16002">20</cx:pt>
          <cx:pt idx="16003">17</cx:pt>
          <cx:pt idx="16004">17</cx:pt>
          <cx:pt idx="16005">18</cx:pt>
          <cx:pt idx="16006">22</cx:pt>
          <cx:pt idx="16007">18</cx:pt>
          <cx:pt idx="16008">16</cx:pt>
          <cx:pt idx="16009">16</cx:pt>
          <cx:pt idx="16010">17</cx:pt>
          <cx:pt idx="16011">16</cx:pt>
          <cx:pt idx="16012">20</cx:pt>
          <cx:pt idx="16013">20</cx:pt>
          <cx:pt idx="16014">17</cx:pt>
          <cx:pt idx="16015">15</cx:pt>
          <cx:pt idx="16016">22</cx:pt>
          <cx:pt idx="16017">22</cx:pt>
          <cx:pt idx="16018">24</cx:pt>
          <cx:pt idx="16019">20</cx:pt>
          <cx:pt idx="16020">26</cx:pt>
          <cx:pt idx="16021">20</cx:pt>
          <cx:pt idx="16022">25</cx:pt>
          <cx:pt idx="16023">23</cx:pt>
          <cx:pt idx="16024">29</cx:pt>
          <cx:pt idx="16025">25</cx:pt>
          <cx:pt idx="16026">23</cx:pt>
          <cx:pt idx="16027">20</cx:pt>
          <cx:pt idx="16028">19</cx:pt>
          <cx:pt idx="16029">26</cx:pt>
          <cx:pt idx="16030">20</cx:pt>
          <cx:pt idx="16031">18</cx:pt>
          <cx:pt idx="16032">18</cx:pt>
          <cx:pt idx="16033">18</cx:pt>
          <cx:pt idx="16034">16</cx:pt>
          <cx:pt idx="16035">16</cx:pt>
          <cx:pt idx="16036">16</cx:pt>
          <cx:pt idx="16037">14</cx:pt>
          <cx:pt idx="16038">14</cx:pt>
          <cx:pt idx="16039">18</cx:pt>
          <cx:pt idx="16040">16</cx:pt>
          <cx:pt idx="16041">14</cx:pt>
          <cx:pt idx="16042">19</cx:pt>
          <cx:pt idx="16043">18</cx:pt>
          <cx:pt idx="16044">18</cx:pt>
          <cx:pt idx="16045">14</cx:pt>
          <cx:pt idx="16046">14</cx:pt>
          <cx:pt idx="16047">23</cx:pt>
          <cx:pt idx="16048">22</cx:pt>
          <cx:pt idx="16049">24</cx:pt>
          <cx:pt idx="16050">21</cx:pt>
          <cx:pt idx="16051">20</cx:pt>
          <cx:pt idx="16052">21</cx:pt>
          <cx:pt idx="16053">19</cx:pt>
          <cx:pt idx="16054">20</cx:pt>
          <cx:pt idx="16055">26</cx:pt>
          <cx:pt idx="16056">28</cx:pt>
          <cx:pt idx="16057">26</cx:pt>
          <cx:pt idx="16058">28</cx:pt>
          <cx:pt idx="16059">18</cx:pt>
          <cx:pt idx="16060">18</cx:pt>
          <cx:pt idx="16061">18</cx:pt>
          <cx:pt idx="16062">18</cx:pt>
          <cx:pt idx="16063">18</cx:pt>
          <cx:pt idx="16064">19</cx:pt>
          <cx:pt idx="16065">19</cx:pt>
          <cx:pt idx="16066">18</cx:pt>
          <cx:pt idx="16067">19</cx:pt>
          <cx:pt idx="16068">19</cx:pt>
          <cx:pt idx="16069">19</cx:pt>
          <cx:pt idx="16070">21</cx:pt>
          <cx:pt idx="16071">22</cx:pt>
          <cx:pt idx="16072">20</cx:pt>
          <cx:pt idx="16073">23</cx:pt>
          <cx:pt idx="16074">24</cx:pt>
          <cx:pt idx="16075">20</cx:pt>
          <cx:pt idx="16076">20</cx:pt>
          <cx:pt idx="16077">24</cx:pt>
          <cx:pt idx="16078">22</cx:pt>
          <cx:pt idx="16079">22</cx:pt>
          <cx:pt idx="16080">20</cx:pt>
          <cx:pt idx="16081">23</cx:pt>
          <cx:pt idx="16082">28</cx:pt>
          <cx:pt idx="16083">26</cx:pt>
          <cx:pt idx="16084">31</cx:pt>
          <cx:pt idx="16085">28</cx:pt>
          <cx:pt idx="16086">15</cx:pt>
          <cx:pt idx="16087">16</cx:pt>
          <cx:pt idx="16088">15</cx:pt>
          <cx:pt idx="16089">15</cx:pt>
          <cx:pt idx="16090">18</cx:pt>
          <cx:pt idx="16091">21</cx:pt>
          <cx:pt idx="16092">17</cx:pt>
          <cx:pt idx="16093">17</cx:pt>
          <cx:pt idx="16094">21</cx:pt>
          <cx:pt idx="16095">22</cx:pt>
          <cx:pt idx="16096">21</cx:pt>
          <cx:pt idx="16097">24</cx:pt>
          <cx:pt idx="16098">21</cx:pt>
          <cx:pt idx="16099">21</cx:pt>
          <cx:pt idx="16100">16</cx:pt>
          <cx:pt idx="16101">16</cx:pt>
          <cx:pt idx="16102">15</cx:pt>
          <cx:pt idx="16103">15</cx:pt>
          <cx:pt idx="16104">18</cx:pt>
          <cx:pt idx="16105">27</cx:pt>
          <cx:pt idx="16106">23</cx:pt>
          <cx:pt idx="16107">29</cx:pt>
          <cx:pt idx="16108">24</cx:pt>
          <cx:pt idx="16109">19</cx:pt>
          <cx:pt idx="16110">20</cx:pt>
          <cx:pt idx="16111">16</cx:pt>
          <cx:pt idx="16112">23</cx:pt>
          <cx:pt idx="16113">21</cx:pt>
          <cx:pt idx="16114">23</cx:pt>
          <cx:pt idx="16115">18</cx:pt>
          <cx:pt idx="16116">16</cx:pt>
          <cx:pt idx="16117">21</cx:pt>
          <cx:pt idx="16118">21</cx:pt>
          <cx:pt idx="16119">18</cx:pt>
          <cx:pt idx="16120">19</cx:pt>
          <cx:pt idx="16121">20</cx:pt>
          <cx:pt idx="16122">19</cx:pt>
          <cx:pt idx="16123">23</cx:pt>
          <cx:pt idx="16124">27</cx:pt>
          <cx:pt idx="16125">25</cx:pt>
          <cx:pt idx="16126">29</cx:pt>
          <cx:pt idx="16127">20</cx:pt>
          <cx:pt idx="16128">19</cx:pt>
          <cx:pt idx="16129">19</cx:pt>
          <cx:pt idx="16130">18</cx:pt>
          <cx:pt idx="16131">19</cx:pt>
          <cx:pt idx="16132">20</cx:pt>
          <cx:pt idx="16133">20</cx:pt>
          <cx:pt idx="16134">18</cx:pt>
          <cx:pt idx="16135">20</cx:pt>
          <cx:pt idx="16136">18</cx:pt>
          <cx:pt idx="16137">23</cx:pt>
          <cx:pt idx="16138">21</cx:pt>
          <cx:pt idx="16139">23</cx:pt>
          <cx:pt idx="16140">21</cx:pt>
          <cx:pt idx="16141">19</cx:pt>
          <cx:pt idx="16142">20</cx:pt>
          <cx:pt idx="16143">24</cx:pt>
          <cx:pt idx="16144">25</cx:pt>
          <cx:pt idx="16145">23</cx:pt>
          <cx:pt idx="16146">26</cx:pt>
          <cx:pt idx="16147">24</cx:pt>
          <cx:pt idx="16148">23</cx:pt>
          <cx:pt idx="16149">19</cx:pt>
          <cx:pt idx="16150">17</cx:pt>
          <cx:pt idx="16151">18</cx:pt>
          <cx:pt idx="16152">18</cx:pt>
          <cx:pt idx="16153">14</cx:pt>
          <cx:pt idx="16154">17</cx:pt>
          <cx:pt idx="16155">20</cx:pt>
          <cx:pt idx="16156">12</cx:pt>
          <cx:pt idx="16157">12</cx:pt>
          <cx:pt idx="16158">12</cx:pt>
          <cx:pt idx="16159">12</cx:pt>
          <cx:pt idx="16160">12</cx:pt>
          <cx:pt idx="16161">12</cx:pt>
          <cx:pt idx="16162">11</cx:pt>
          <cx:pt idx="16163">12</cx:pt>
          <cx:pt idx="16164">12</cx:pt>
          <cx:pt idx="16165">12</cx:pt>
          <cx:pt idx="16166">12</cx:pt>
          <cx:pt idx="16167">19</cx:pt>
          <cx:pt idx="16168">20</cx:pt>
          <cx:pt idx="16169">19</cx:pt>
          <cx:pt idx="16170">20</cx:pt>
          <cx:pt idx="16171">21</cx:pt>
          <cx:pt idx="16172">18</cx:pt>
          <cx:pt idx="16173">18</cx:pt>
          <cx:pt idx="16174">19</cx:pt>
          <cx:pt idx="16175">21</cx:pt>
          <cx:pt idx="16176">21</cx:pt>
          <cx:pt idx="16177">19</cx:pt>
          <cx:pt idx="16178">20</cx:pt>
          <cx:pt idx="16179">19</cx:pt>
          <cx:pt idx="16180">20</cx:pt>
          <cx:pt idx="16181">21</cx:pt>
          <cx:pt idx="16182">25</cx:pt>
          <cx:pt idx="16183">27</cx:pt>
          <cx:pt idx="16184">27</cx:pt>
          <cx:pt idx="16185">28</cx:pt>
          <cx:pt idx="16186">25</cx:pt>
          <cx:pt idx="16187">27</cx:pt>
          <cx:pt idx="16188">27</cx:pt>
          <cx:pt idx="16189">28</cx:pt>
          <cx:pt idx="16190">25</cx:pt>
          <cx:pt idx="16191">26</cx:pt>
          <cx:pt idx="16192">27</cx:pt>
          <cx:pt idx="16193">28</cx:pt>
          <cx:pt idx="16194">23</cx:pt>
          <cx:pt idx="16195">24</cx:pt>
          <cx:pt idx="16196">23</cx:pt>
          <cx:pt idx="16197">23</cx:pt>
          <cx:pt idx="16198">23</cx:pt>
          <cx:pt idx="16199">24</cx:pt>
          <cx:pt idx="16200">23</cx:pt>
          <cx:pt idx="16201">21</cx:pt>
          <cx:pt idx="16202">23</cx:pt>
          <cx:pt idx="16203">21</cx:pt>
          <cx:pt idx="16204">24</cx:pt>
          <cx:pt idx="16205">23</cx:pt>
          <cx:pt idx="16206">21</cx:pt>
          <cx:pt idx="16207">23</cx:pt>
          <cx:pt idx="16208">21</cx:pt>
          <cx:pt idx="16209">18</cx:pt>
          <cx:pt idx="16210">26</cx:pt>
          <cx:pt idx="16211">29</cx:pt>
          <cx:pt idx="16212">21</cx:pt>
          <cx:pt idx="16213">22</cx:pt>
          <cx:pt idx="16214">21</cx:pt>
          <cx:pt idx="16215">22</cx:pt>
          <cx:pt idx="16216">21</cx:pt>
          <cx:pt idx="16217">22</cx:pt>
          <cx:pt idx="16218">21</cx:pt>
          <cx:pt idx="16219">22</cx:pt>
          <cx:pt idx="16220">20</cx:pt>
          <cx:pt idx="16221">21</cx:pt>
          <cx:pt idx="16222">20</cx:pt>
          <cx:pt idx="16223">21</cx:pt>
          <cx:pt idx="16224">28</cx:pt>
          <cx:pt idx="16225">35</cx:pt>
          <cx:pt idx="16226">22</cx:pt>
          <cx:pt idx="16227">24</cx:pt>
          <cx:pt idx="16228">22</cx:pt>
          <cx:pt idx="16229">24</cx:pt>
          <cx:pt idx="16230">19</cx:pt>
          <cx:pt idx="16231">17</cx:pt>
          <cx:pt idx="16232">18</cx:pt>
          <cx:pt idx="16233">18</cx:pt>
          <cx:pt idx="16234">16</cx:pt>
          <cx:pt idx="16235">17</cx:pt>
          <cx:pt idx="16236">16</cx:pt>
          <cx:pt idx="16237">22</cx:pt>
          <cx:pt idx="16238">23</cx:pt>
          <cx:pt idx="16239">19</cx:pt>
          <cx:pt idx="16240">23</cx:pt>
          <cx:pt idx="16241">21</cx:pt>
          <cx:pt idx="16242">26</cx:pt>
          <cx:pt idx="16243">22</cx:pt>
          <cx:pt idx="16244">28</cx:pt>
          <cx:pt idx="16245">22</cx:pt>
          <cx:pt idx="16246">22</cx:pt>
          <cx:pt idx="16247">22</cx:pt>
          <cx:pt idx="16248">24</cx:pt>
          <cx:pt idx="16249">26</cx:pt>
          <cx:pt idx="16250">29</cx:pt>
          <cx:pt idx="16251">28</cx:pt>
          <cx:pt idx="16252">13</cx:pt>
          <cx:pt idx="16253">26</cx:pt>
          <cx:pt idx="16254">29</cx:pt>
          <cx:pt idx="16255">26</cx:pt>
          <cx:pt idx="16256">28</cx:pt>
          <cx:pt idx="16257">17</cx:pt>
          <cx:pt idx="16258">17</cx:pt>
          <cx:pt idx="16259">23</cx:pt>
          <cx:pt idx="16260">23</cx:pt>
          <cx:pt idx="16261">21</cx:pt>
          <cx:pt idx="16262">21</cx:pt>
          <cx:pt idx="16263">19</cx:pt>
          <cx:pt idx="16264">18</cx:pt>
          <cx:pt idx="16265">18</cx:pt>
          <cx:pt idx="16266">18</cx:pt>
          <cx:pt idx="16267">19</cx:pt>
          <cx:pt idx="16268">16</cx:pt>
          <cx:pt idx="16269">18</cx:pt>
          <cx:pt idx="16270">16</cx:pt>
          <cx:pt idx="16271">15</cx:pt>
          <cx:pt idx="16272">16</cx:pt>
          <cx:pt idx="16273">21</cx:pt>
          <cx:pt idx="16274">18</cx:pt>
          <cx:pt idx="16275">22</cx:pt>
          <cx:pt idx="16276">18</cx:pt>
          <cx:pt idx="16277">18</cx:pt>
          <cx:pt idx="16278">16</cx:pt>
          <cx:pt idx="16279">18</cx:pt>
          <cx:pt idx="16280">16</cx:pt>
          <cx:pt idx="16281">27</cx:pt>
          <cx:pt idx="16282">29</cx:pt>
          <cx:pt idx="16283">31</cx:pt>
          <cx:pt idx="16284">9</cx:pt>
          <cx:pt idx="16285">22</cx:pt>
          <cx:pt idx="16286">24</cx:pt>
          <cx:pt idx="16287">14</cx:pt>
          <cx:pt idx="16288">22</cx:pt>
          <cx:pt idx="16289">37</cx:pt>
          <cx:pt idx="16290">24</cx:pt>
          <cx:pt idx="16291">19</cx:pt>
          <cx:pt idx="16292">22</cx:pt>
          <cx:pt idx="16293">37</cx:pt>
          <cx:pt idx="16294">24</cx:pt>
          <cx:pt idx="16295">19</cx:pt>
          <cx:pt idx="16296">19</cx:pt>
          <cx:pt idx="16297">18</cx:pt>
          <cx:pt idx="16298">36</cx:pt>
          <cx:pt idx="16299">19</cx:pt>
          <cx:pt idx="16300">18</cx:pt>
          <cx:pt idx="16301">36</cx:pt>
          <cx:pt idx="16302">19</cx:pt>
          <cx:pt idx="16303">19</cx:pt>
          <cx:pt idx="16304">21</cx:pt>
          <cx:pt idx="16305">20</cx:pt>
          <cx:pt idx="16306">21</cx:pt>
          <cx:pt idx="16307">19</cx:pt>
          <cx:pt idx="16308">20</cx:pt>
          <cx:pt idx="16309">21</cx:pt>
          <cx:pt idx="16310">21</cx:pt>
          <cx:pt idx="16311">19</cx:pt>
          <cx:pt idx="16312">19</cx:pt>
          <cx:pt idx="16313">22</cx:pt>
          <cx:pt idx="16314">20</cx:pt>
          <cx:pt idx="16315">24</cx:pt>
          <cx:pt idx="16316">20</cx:pt>
          <cx:pt idx="16317">19</cx:pt>
          <cx:pt idx="16318">19</cx:pt>
          <cx:pt idx="16319">24</cx:pt>
          <cx:pt idx="16320">24</cx:pt>
          <cx:pt idx="16321">24</cx:pt>
          <cx:pt idx="16322">18</cx:pt>
          <cx:pt idx="16323">18</cx:pt>
          <cx:pt idx="16324">15</cx:pt>
          <cx:pt idx="16325">15</cx:pt>
          <cx:pt idx="16326">15</cx:pt>
          <cx:pt idx="16327">15</cx:pt>
          <cx:pt idx="16328">15</cx:pt>
          <cx:pt idx="16329">22</cx:pt>
          <cx:pt idx="16330">20</cx:pt>
          <cx:pt idx="16331">23</cx:pt>
          <cx:pt idx="16332">21</cx:pt>
          <cx:pt idx="16333">20</cx:pt>
          <cx:pt idx="16334">19</cx:pt>
          <cx:pt idx="16335">20</cx:pt>
          <cx:pt idx="16336">20</cx:pt>
          <cx:pt idx="16337">19</cx:pt>
          <cx:pt idx="16338">22</cx:pt>
          <cx:pt idx="16339">20</cx:pt>
          <cx:pt idx="16340">19</cx:pt>
          <cx:pt idx="16341">18</cx:pt>
          <cx:pt idx="16342">19</cx:pt>
          <cx:pt idx="16343">18</cx:pt>
          <cx:pt idx="16344">18</cx:pt>
          <cx:pt idx="16345">19</cx:pt>
          <cx:pt idx="16346">12</cx:pt>
          <cx:pt idx="16347">12</cx:pt>
          <cx:pt idx="16348">11</cx:pt>
          <cx:pt idx="16349">12</cx:pt>
          <cx:pt idx="16350">12</cx:pt>
          <cx:pt idx="16351">12</cx:pt>
          <cx:pt idx="16352">12</cx:pt>
          <cx:pt idx="16353">23</cx:pt>
          <cx:pt idx="16354">24</cx:pt>
          <cx:pt idx="16355">23</cx:pt>
          <cx:pt idx="16356">24</cx:pt>
          <cx:pt idx="16357">20</cx:pt>
          <cx:pt idx="16358">21</cx:pt>
          <cx:pt idx="16359">20</cx:pt>
          <cx:pt idx="16360">21</cx:pt>
          <cx:pt idx="16361">19</cx:pt>
          <cx:pt idx="16362">20</cx:pt>
          <cx:pt idx="16363">19</cx:pt>
          <cx:pt idx="16364">20</cx:pt>
          <cx:pt idx="16365">19</cx:pt>
          <cx:pt idx="16366">20</cx:pt>
          <cx:pt idx="16367">18</cx:pt>
          <cx:pt idx="16368">16</cx:pt>
          <cx:pt idx="16369">18</cx:pt>
          <cx:pt idx="16370">18</cx:pt>
          <cx:pt idx="16371">15</cx:pt>
          <cx:pt idx="16372">21</cx:pt>
          <cx:pt idx="16373">20</cx:pt>
          <cx:pt idx="16374">21</cx:pt>
          <cx:pt idx="16375">18</cx:pt>
          <cx:pt idx="16376">21</cx:pt>
          <cx:pt idx="16377">23</cx:pt>
          <cx:pt idx="16378">18</cx:pt>
          <cx:pt idx="16379">24</cx:pt>
          <cx:pt idx="16380">19</cx:pt>
          <cx:pt idx="16381">21</cx:pt>
          <cx:pt idx="16382">21</cx:pt>
          <cx:pt idx="16383">20</cx:pt>
          <cx:pt idx="16384">19</cx:pt>
          <cx:pt idx="16385">21</cx:pt>
          <cx:pt idx="16386">19</cx:pt>
          <cx:pt idx="16387">19</cx:pt>
          <cx:pt idx="16388">23</cx:pt>
          <cx:pt idx="16389">21</cx:pt>
          <cx:pt idx="16390">18</cx:pt>
          <cx:pt idx="16391">18</cx:pt>
          <cx:pt idx="16392">18</cx:pt>
          <cx:pt idx="16393">15</cx:pt>
          <cx:pt idx="16394">15</cx:pt>
          <cx:pt idx="16395">18</cx:pt>
          <cx:pt idx="16396">16</cx:pt>
          <cx:pt idx="16397">16</cx:pt>
          <cx:pt idx="16398">16</cx:pt>
          <cx:pt idx="16399">16</cx:pt>
          <cx:pt idx="16400">16</cx:pt>
          <cx:pt idx="16401">18</cx:pt>
          <cx:pt idx="16402">16</cx:pt>
          <cx:pt idx="16403">16</cx:pt>
          <cx:pt idx="16404">16</cx:pt>
          <cx:pt idx="16405">16</cx:pt>
          <cx:pt idx="16406">15</cx:pt>
          <cx:pt idx="16407">14</cx:pt>
          <cx:pt idx="16408">18</cx:pt>
          <cx:pt idx="16409">15</cx:pt>
          <cx:pt idx="16410">14</cx:pt>
          <cx:pt idx="16411">20</cx:pt>
          <cx:pt idx="16412">18</cx:pt>
          <cx:pt idx="16413">21</cx:pt>
          <cx:pt idx="16414">19</cx:pt>
          <cx:pt idx="16415">23</cx:pt>
          <cx:pt idx="16416">23</cx:pt>
          <cx:pt idx="16417">23</cx:pt>
          <cx:pt idx="16418">25</cx:pt>
          <cx:pt idx="16419">24</cx:pt>
          <cx:pt idx="16420">18</cx:pt>
          <cx:pt idx="16421">19</cx:pt>
          <cx:pt idx="16422">15</cx:pt>
          <cx:pt idx="16423">14</cx:pt>
          <cx:pt idx="16424">14</cx:pt>
          <cx:pt idx="16425">16</cx:pt>
          <cx:pt idx="16426">14</cx:pt>
          <cx:pt idx="16427">13</cx:pt>
          <cx:pt idx="16428">15</cx:pt>
          <cx:pt idx="16429">16</cx:pt>
          <cx:pt idx="16430">14</cx:pt>
          <cx:pt idx="16431">13</cx:pt>
          <cx:pt idx="16432">21</cx:pt>
          <cx:pt idx="16433">21</cx:pt>
          <cx:pt idx="16434">19</cx:pt>
          <cx:pt idx="16435">24</cx:pt>
          <cx:pt idx="16436">21</cx:pt>
          <cx:pt idx="16437">28</cx:pt>
          <cx:pt idx="16438">40</cx:pt>
          <cx:pt idx="16439">35</cx:pt>
          <cx:pt idx="16440">15</cx:pt>
          <cx:pt idx="16441">14</cx:pt>
          <cx:pt idx="16442">15</cx:pt>
          <cx:pt idx="16443">15</cx:pt>
          <cx:pt idx="16444">14</cx:pt>
          <cx:pt idx="16445">26</cx:pt>
          <cx:pt idx="16446">28</cx:pt>
          <cx:pt idx="16447">29</cx:pt>
          <cx:pt idx="16448">55</cx:pt>
          <cx:pt idx="16449">28</cx:pt>
          <cx:pt idx="16450">19</cx:pt>
          <cx:pt idx="16451">17</cx:pt>
          <cx:pt idx="16452">22</cx:pt>
          <cx:pt idx="16453">18</cx:pt>
          <cx:pt idx="16454">16</cx:pt>
          <cx:pt idx="16455">17</cx:pt>
          <cx:pt idx="16456">14</cx:pt>
          <cx:pt idx="16457">14</cx:pt>
          <cx:pt idx="16458">14</cx:pt>
          <cx:pt idx="16459">13</cx:pt>
          <cx:pt idx="16460">15</cx:pt>
          <cx:pt idx="16461">21</cx:pt>
          <cx:pt idx="16462">22</cx:pt>
          <cx:pt idx="16463">21</cx:pt>
          <cx:pt idx="16464">22</cx:pt>
          <cx:pt idx="16465">21</cx:pt>
          <cx:pt idx="16466">22</cx:pt>
          <cx:pt idx="16467">21</cx:pt>
          <cx:pt idx="16468">22</cx:pt>
          <cx:pt idx="16469">15</cx:pt>
          <cx:pt idx="16470">15</cx:pt>
          <cx:pt idx="16471">14</cx:pt>
          <cx:pt idx="16472">19</cx:pt>
          <cx:pt idx="16473">22</cx:pt>
          <cx:pt idx="16474">20</cx:pt>
          <cx:pt idx="16475">22</cx:pt>
          <cx:pt idx="16476">20</cx:pt>
          <cx:pt idx="16477">22</cx:pt>
          <cx:pt idx="16478">20</cx:pt>
          <cx:pt idx="16479">20</cx:pt>
          <cx:pt idx="16480">22</cx:pt>
          <cx:pt idx="16481">22</cx:pt>
          <cx:pt idx="16482">20</cx:pt>
          <cx:pt idx="16483">20</cx:pt>
          <cx:pt idx="16484">23</cx:pt>
          <cx:pt idx="16485">23</cx:pt>
          <cx:pt idx="16486">18</cx:pt>
          <cx:pt idx="16487">18</cx:pt>
          <cx:pt idx="16488">18</cx:pt>
          <cx:pt idx="16489">17</cx:pt>
          <cx:pt idx="16490">25</cx:pt>
          <cx:pt idx="16491">24</cx:pt>
          <cx:pt idx="16492">26</cx:pt>
          <cx:pt idx="16493">26</cx:pt>
          <cx:pt idx="16494">20</cx:pt>
          <cx:pt idx="16495">21</cx:pt>
          <cx:pt idx="16496">21</cx:pt>
          <cx:pt idx="16497">21</cx:pt>
          <cx:pt idx="16498">25</cx:pt>
          <cx:pt idx="16499">22</cx:pt>
          <cx:pt idx="16500">24</cx:pt>
          <cx:pt idx="16501">23</cx:pt>
          <cx:pt idx="16502">25</cx:pt>
          <cx:pt idx="16503">22</cx:pt>
          <cx:pt idx="16504">24</cx:pt>
          <cx:pt idx="16505">23</cx:pt>
          <cx:pt idx="16506">22</cx:pt>
          <cx:pt idx="16507">22</cx:pt>
          <cx:pt idx="16508">20</cx:pt>
          <cx:pt idx="16509">20</cx:pt>
          <cx:pt idx="16510">23</cx:pt>
          <cx:pt idx="16511">23</cx:pt>
          <cx:pt idx="16512">14</cx:pt>
          <cx:pt idx="16513">14</cx:pt>
          <cx:pt idx="16514">13</cx:pt>
          <cx:pt idx="16515">14</cx:pt>
          <cx:pt idx="16516">14</cx:pt>
          <cx:pt idx="16517">14</cx:pt>
          <cx:pt idx="16518">13</cx:pt>
          <cx:pt idx="16519">14</cx:pt>
          <cx:pt idx="16520">13</cx:pt>
          <cx:pt idx="16521">20</cx:pt>
          <cx:pt idx="16522">19</cx:pt>
          <cx:pt idx="16523">19</cx:pt>
          <cx:pt idx="16524">18</cx:pt>
          <cx:pt idx="16525">18</cx:pt>
          <cx:pt idx="16526">18</cx:pt>
          <cx:pt idx="16527">17</cx:pt>
          <cx:pt idx="16528">16</cx:pt>
          <cx:pt idx="16529">14</cx:pt>
          <cx:pt idx="16530">13</cx:pt>
          <cx:pt idx="16531">20</cx:pt>
          <cx:pt idx="16532">17</cx:pt>
          <cx:pt idx="16533">14</cx:pt>
          <cx:pt idx="16534">15</cx:pt>
          <cx:pt idx="16535">13</cx:pt>
          <cx:pt idx="16536">15</cx:pt>
          <cx:pt idx="16537">13</cx:pt>
          <cx:pt idx="16538">13</cx:pt>
          <cx:pt idx="16539">13</cx:pt>
          <cx:pt idx="16540">22</cx:pt>
          <cx:pt idx="16541">20</cx:pt>
          <cx:pt idx="16542">24</cx:pt>
          <cx:pt idx="16543">29</cx:pt>
          <cx:pt idx="16544">16</cx:pt>
          <cx:pt idx="16545">14</cx:pt>
          <cx:pt idx="16546">13</cx:pt>
          <cx:pt idx="16547">16</cx:pt>
          <cx:pt idx="16548">16</cx:pt>
          <cx:pt idx="16549">14</cx:pt>
          <cx:pt idx="16550">13</cx:pt>
          <cx:pt idx="16551">12</cx:pt>
          <cx:pt idx="16552">14</cx:pt>
          <cx:pt idx="16553">22</cx:pt>
          <cx:pt idx="16554">20</cx:pt>
          <cx:pt idx="16555">20</cx:pt>
          <cx:pt idx="16556">27</cx:pt>
          <cx:pt idx="16557">13</cx:pt>
          <cx:pt idx="16558">13</cx:pt>
          <cx:pt idx="16559">19</cx:pt>
          <cx:pt idx="16560">19</cx:pt>
          <cx:pt idx="16561">21</cx:pt>
          <cx:pt idx="16562">21</cx:pt>
          <cx:pt idx="16563">22</cx:pt>
          <cx:pt idx="16564">20</cx:pt>
          <cx:pt idx="16565">22</cx:pt>
          <cx:pt idx="16566">20</cx:pt>
          <cx:pt idx="16567">24</cx:pt>
          <cx:pt idx="16568">23</cx:pt>
          <cx:pt idx="16569">23</cx:pt>
          <cx:pt idx="16570">23</cx:pt>
          <cx:pt idx="16571">11</cx:pt>
          <cx:pt idx="16572">11</cx:pt>
          <cx:pt idx="16573">10</cx:pt>
          <cx:pt idx="16574">11</cx:pt>
          <cx:pt idx="16575">11</cx:pt>
          <cx:pt idx="16576">24</cx:pt>
          <cx:pt idx="16577">22</cx:pt>
          <cx:pt idx="16578">25</cx:pt>
          <cx:pt idx="16579">21</cx:pt>
          <cx:pt idx="16580">18</cx:pt>
          <cx:pt idx="16581">17</cx:pt>
          <cx:pt idx="16582">14</cx:pt>
          <cx:pt idx="16583">14</cx:pt>
          <cx:pt idx="16584">13</cx:pt>
          <cx:pt idx="16585">15</cx:pt>
          <cx:pt idx="16586">15</cx:pt>
          <cx:pt idx="16587">13</cx:pt>
          <cx:pt idx="16588">15</cx:pt>
          <cx:pt idx="16589">13</cx:pt>
          <cx:pt idx="16590">11</cx:pt>
          <cx:pt idx="16591">25</cx:pt>
          <cx:pt idx="16592">28</cx:pt>
          <cx:pt idx="16593">25</cx:pt>
          <cx:pt idx="16594">28</cx:pt>
          <cx:pt idx="16595">25</cx:pt>
          <cx:pt idx="16596">25</cx:pt>
          <cx:pt idx="16597">15</cx:pt>
          <cx:pt idx="16598">13</cx:pt>
          <cx:pt idx="16599">14</cx:pt>
          <cx:pt idx="16600">13</cx:pt>
          <cx:pt idx="16601">14</cx:pt>
          <cx:pt idx="16602">16</cx:pt>
          <cx:pt idx="16603">16</cx:pt>
          <cx:pt idx="16604">17</cx:pt>
          <cx:pt idx="16605">14</cx:pt>
          <cx:pt idx="16606">15</cx:pt>
          <cx:pt idx="16607">15</cx:pt>
          <cx:pt idx="16608">16</cx:pt>
          <cx:pt idx="16609">16</cx:pt>
          <cx:pt idx="16610">15</cx:pt>
          <cx:pt idx="16611">14</cx:pt>
          <cx:pt idx="16612">15</cx:pt>
          <cx:pt idx="16613">15</cx:pt>
          <cx:pt idx="16614">15</cx:pt>
          <cx:pt idx="16615">14</cx:pt>
          <cx:pt idx="16616">13</cx:pt>
          <cx:pt idx="16617">15</cx:pt>
          <cx:pt idx="16618">14</cx:pt>
          <cx:pt idx="16619">15</cx:pt>
          <cx:pt idx="16620">13</cx:pt>
          <cx:pt idx="16621">15</cx:pt>
          <cx:pt idx="16622">11</cx:pt>
          <cx:pt idx="16623">14</cx:pt>
          <cx:pt idx="16624">13</cx:pt>
          <cx:pt idx="16625">14</cx:pt>
          <cx:pt idx="16626">20</cx:pt>
          <cx:pt idx="16627">18</cx:pt>
          <cx:pt idx="16628">21</cx:pt>
          <cx:pt idx="16629">18</cx:pt>
          <cx:pt idx="16630">18</cx:pt>
          <cx:pt idx="16631">20</cx:pt>
          <cx:pt idx="16632">17</cx:pt>
          <cx:pt idx="16633">17</cx:pt>
          <cx:pt idx="16634">21</cx:pt>
          <cx:pt idx="16635">17</cx:pt>
          <cx:pt idx="16636">17</cx:pt>
          <cx:pt idx="16637">16</cx:pt>
          <cx:pt idx="16638">16</cx:pt>
          <cx:pt idx="16639">17</cx:pt>
          <cx:pt idx="16640">16</cx:pt>
          <cx:pt idx="16641">19</cx:pt>
          <cx:pt idx="16642">19</cx:pt>
          <cx:pt idx="16643">20</cx:pt>
          <cx:pt idx="16644">20</cx:pt>
          <cx:pt idx="16645">18</cx:pt>
          <cx:pt idx="16646">19</cx:pt>
          <cx:pt idx="16647">18</cx:pt>
          <cx:pt idx="16648">19</cx:pt>
          <cx:pt idx="16649">18</cx:pt>
          <cx:pt idx="16650">19</cx:pt>
          <cx:pt idx="16651">18</cx:pt>
          <cx:pt idx="16652">16</cx:pt>
          <cx:pt idx="16653">18</cx:pt>
          <cx:pt idx="16654">16</cx:pt>
          <cx:pt idx="16655">16</cx:pt>
          <cx:pt idx="16656">16</cx:pt>
          <cx:pt idx="16657">16</cx:pt>
          <cx:pt idx="16658">16</cx:pt>
          <cx:pt idx="16659">16</cx:pt>
          <cx:pt idx="16660">16</cx:pt>
          <cx:pt idx="16661">15</cx:pt>
          <cx:pt idx="16662">15</cx:pt>
          <cx:pt idx="16663">14</cx:pt>
          <cx:pt idx="16664">15</cx:pt>
          <cx:pt idx="16665">14</cx:pt>
          <cx:pt idx="16666">14</cx:pt>
          <cx:pt idx="16667">16</cx:pt>
          <cx:pt idx="16668">15</cx:pt>
          <cx:pt idx="16669">14</cx:pt>
          <cx:pt idx="16670">18</cx:pt>
          <cx:pt idx="16671">15</cx:pt>
          <cx:pt idx="16672">14</cx:pt>
          <cx:pt idx="16673">16</cx:pt>
          <cx:pt idx="16674">14</cx:pt>
          <cx:pt idx="16675">13</cx:pt>
          <cx:pt idx="16676">15</cx:pt>
          <cx:pt idx="16677">16</cx:pt>
          <cx:pt idx="16678">14</cx:pt>
          <cx:pt idx="16679">13</cx:pt>
          <cx:pt idx="16680">15</cx:pt>
          <cx:pt idx="16681">14</cx:pt>
          <cx:pt idx="16682">15</cx:pt>
          <cx:pt idx="16683">15</cx:pt>
          <cx:pt idx="16684">14</cx:pt>
          <cx:pt idx="16685">19</cx:pt>
          <cx:pt idx="16686">17</cx:pt>
          <cx:pt idx="16687">22</cx:pt>
          <cx:pt idx="16688">18</cx:pt>
          <cx:pt idx="16689">16</cx:pt>
          <cx:pt idx="16690">17</cx:pt>
          <cx:pt idx="16691">14</cx:pt>
          <cx:pt idx="16692">14</cx:pt>
          <cx:pt idx="16693">14</cx:pt>
          <cx:pt idx="16694">13</cx:pt>
          <cx:pt idx="16695">15</cx:pt>
          <cx:pt idx="16696">22</cx:pt>
          <cx:pt idx="16697">23</cx:pt>
          <cx:pt idx="16698">21</cx:pt>
          <cx:pt idx="16699">24</cx:pt>
          <cx:pt idx="16700">24</cx:pt>
          <cx:pt idx="16701">28</cx:pt>
          <cx:pt idx="16702">27</cx:pt>
          <cx:pt idx="16703">30</cx:pt>
          <cx:pt idx="16704">28</cx:pt>
          <cx:pt idx="16705">27</cx:pt>
          <cx:pt idx="16706">31</cx:pt>
          <cx:pt idx="16707">34</cx:pt>
          <cx:pt idx="16708">21</cx:pt>
          <cx:pt idx="16709">21</cx:pt>
          <cx:pt idx="16710">20</cx:pt>
          <cx:pt idx="16711">48</cx:pt>
          <cx:pt idx="16712">21</cx:pt>
          <cx:pt idx="16713">16</cx:pt>
          <cx:pt idx="16714">17</cx:pt>
          <cx:pt idx="16715">16</cx:pt>
          <cx:pt idx="16716">17</cx:pt>
          <cx:pt idx="16717">21</cx:pt>
          <cx:pt idx="16718">22</cx:pt>
          <cx:pt idx="16719">26</cx:pt>
          <cx:pt idx="16720">28</cx:pt>
          <cx:pt idx="16721">22</cx:pt>
          <cx:pt idx="16722">24</cx:pt>
          <cx:pt idx="16723">22</cx:pt>
          <cx:pt idx="16724">24</cx:pt>
          <cx:pt idx="16725">20</cx:pt>
          <cx:pt idx="16726">18</cx:pt>
          <cx:pt idx="16727">21</cx:pt>
          <cx:pt idx="16728">22</cx:pt>
          <cx:pt idx="16729">23</cx:pt>
          <cx:pt idx="16730">21</cx:pt>
          <cx:pt idx="16731">21</cx:pt>
          <cx:pt idx="16732">18</cx:pt>
          <cx:pt idx="16733">15</cx:pt>
          <cx:pt idx="16734">20</cx:pt>
          <cx:pt idx="16735">19</cx:pt>
          <cx:pt idx="16736">17</cx:pt>
          <cx:pt idx="16737">19</cx:pt>
          <cx:pt idx="16738">17</cx:pt>
          <cx:pt idx="16739">22</cx:pt>
          <cx:pt idx="16740">18</cx:pt>
          <cx:pt idx="16741">16</cx:pt>
          <cx:pt idx="16742">17</cx:pt>
          <cx:pt idx="16743">21</cx:pt>
          <cx:pt idx="16744">16</cx:pt>
          <cx:pt idx="16745">20</cx:pt>
          <cx:pt idx="16746">17</cx:pt>
          <cx:pt idx="16747">16</cx:pt>
          <cx:pt idx="16748">17</cx:pt>
          <cx:pt idx="16749">15</cx:pt>
          <cx:pt idx="16750">15</cx:pt>
          <cx:pt idx="16751">18</cx:pt>
          <cx:pt idx="16752">18</cx:pt>
          <cx:pt idx="16753">18</cx:pt>
          <cx:pt idx="16754">17</cx:pt>
          <cx:pt idx="16755">18</cx:pt>
          <cx:pt idx="16756">18</cx:pt>
          <cx:pt idx="16757">18</cx:pt>
          <cx:pt idx="16758">16</cx:pt>
          <cx:pt idx="16759">20</cx:pt>
          <cx:pt idx="16760">18</cx:pt>
          <cx:pt idx="16761">16</cx:pt>
          <cx:pt idx="16762">17</cx:pt>
          <cx:pt idx="16763">16</cx:pt>
          <cx:pt idx="16764">16</cx:pt>
          <cx:pt idx="16765">14</cx:pt>
          <cx:pt idx="16766">16</cx:pt>
          <cx:pt idx="16767">14</cx:pt>
          <cx:pt idx="16768">13</cx:pt>
          <cx:pt idx="16769">16</cx:pt>
          <cx:pt idx="16770">14</cx:pt>
          <cx:pt idx="16771">17</cx:pt>
          <cx:pt idx="16772">16</cx:pt>
          <cx:pt idx="16773">23</cx:pt>
          <cx:pt idx="16774">24</cx:pt>
          <cx:pt idx="16775">19</cx:pt>
          <cx:pt idx="16776">19</cx:pt>
          <cx:pt idx="16777">19</cx:pt>
          <cx:pt idx="16778">19</cx:pt>
          <cx:pt idx="16779">10</cx:pt>
          <cx:pt idx="16780">14</cx:pt>
          <cx:pt idx="16781">13</cx:pt>
          <cx:pt idx="16782">13</cx:pt>
          <cx:pt idx="16783">13</cx:pt>
          <cx:pt idx="16784">20</cx:pt>
          <cx:pt idx="16785">19</cx:pt>
          <cx:pt idx="16786">18</cx:pt>
          <cx:pt idx="16787">19</cx:pt>
          <cx:pt idx="16788">13</cx:pt>
          <cx:pt idx="16789">19</cx:pt>
          <cx:pt idx="16790">19</cx:pt>
          <cx:pt idx="16791">18</cx:pt>
          <cx:pt idx="16792">18</cx:pt>
          <cx:pt idx="16793">13</cx:pt>
          <cx:pt idx="16794">12</cx:pt>
          <cx:pt idx="16795">18</cx:pt>
          <cx:pt idx="16796">16</cx:pt>
          <cx:pt idx="16797">22</cx:pt>
          <cx:pt idx="16798">20</cx:pt>
          <cx:pt idx="16799">26</cx:pt>
          <cx:pt idx="16800">21</cx:pt>
          <cx:pt idx="16801">20</cx:pt>
          <cx:pt idx="16802">17</cx:pt>
          <cx:pt idx="16803">17</cx:pt>
          <cx:pt idx="16804">21</cx:pt>
          <cx:pt idx="16805">17</cx:pt>
          <cx:pt idx="16806">17</cx:pt>
          <cx:pt idx="16807">16</cx:pt>
          <cx:pt idx="16808">16</cx:pt>
          <cx:pt idx="16809">17</cx:pt>
          <cx:pt idx="16810">16</cx:pt>
          <cx:pt idx="16811">20</cx:pt>
          <cx:pt idx="16812">20</cx:pt>
          <cx:pt idx="16813">17</cx:pt>
          <cx:pt idx="16814">15</cx:pt>
          <cx:pt idx="16815">25</cx:pt>
          <cx:pt idx="16816">23</cx:pt>
          <cx:pt idx="16817">29</cx:pt>
          <cx:pt idx="16818">25</cx:pt>
          <cx:pt idx="16819">23</cx:pt>
          <cx:pt idx="16820">21</cx:pt>
          <cx:pt idx="16821">17</cx:pt>
          <cx:pt idx="16822">16</cx:pt>
          <cx:pt idx="16823">14</cx:pt>
          <cx:pt idx="16824">22</cx:pt>
          <cx:pt idx="16825">26</cx:pt>
          <cx:pt idx="16826">20</cx:pt>
          <cx:pt idx="16827">21</cx:pt>
          <cx:pt idx="16828">20</cx:pt>
          <cx:pt idx="16829">20</cx:pt>
          <cx:pt idx="16830">17</cx:pt>
          <cx:pt idx="16831">18</cx:pt>
          <cx:pt idx="16832">18</cx:pt>
          <cx:pt idx="16833">18</cx:pt>
          <cx:pt idx="16834">18</cx:pt>
          <cx:pt idx="16835">16</cx:pt>
          <cx:pt idx="16836">16</cx:pt>
          <cx:pt idx="16837">13</cx:pt>
          <cx:pt idx="16838">17</cx:pt>
          <cx:pt idx="16839">14</cx:pt>
          <cx:pt idx="16840">18</cx:pt>
          <cx:pt idx="16841">14</cx:pt>
          <cx:pt idx="16842">16</cx:pt>
          <cx:pt idx="16843">14</cx:pt>
          <cx:pt idx="16844">15</cx:pt>
          <cx:pt idx="16845">24</cx:pt>
          <cx:pt idx="16846">22</cx:pt>
          <cx:pt idx="16847">25</cx:pt>
          <cx:pt idx="16848">20</cx:pt>
          <cx:pt idx="16849">19</cx:pt>
          <cx:pt idx="16850">20</cx:pt>
          <cx:pt idx="16851">19</cx:pt>
          <cx:pt idx="16852">18</cx:pt>
          <cx:pt idx="16853">25</cx:pt>
          <cx:pt idx="16854">28</cx:pt>
          <cx:pt idx="16855">25</cx:pt>
          <cx:pt idx="16856">28</cx:pt>
          <cx:pt idx="16857">18</cx:pt>
          <cx:pt idx="16858">18</cx:pt>
          <cx:pt idx="16859">18</cx:pt>
          <cx:pt idx="16860">18</cx:pt>
          <cx:pt idx="16861">18</cx:pt>
          <cx:pt idx="16862">19</cx:pt>
          <cx:pt idx="16863">19</cx:pt>
          <cx:pt idx="16864">18</cx:pt>
          <cx:pt idx="16865">18</cx:pt>
          <cx:pt idx="16866">18</cx:pt>
          <cx:pt idx="16867">19</cx:pt>
          <cx:pt idx="16868">21</cx:pt>
          <cx:pt idx="16869">22</cx:pt>
          <cx:pt idx="16870">20</cx:pt>
          <cx:pt idx="16871">23</cx:pt>
          <cx:pt idx="16872">23</cx:pt>
          <cx:pt idx="16873">20</cx:pt>
          <cx:pt idx="16874">21</cx:pt>
          <cx:pt idx="16875">23</cx:pt>
          <cx:pt idx="16876">22</cx:pt>
          <cx:pt idx="16877">22</cx:pt>
          <cx:pt idx="16878">23</cx:pt>
          <cx:pt idx="16879">28</cx:pt>
          <cx:pt idx="16880">25</cx:pt>
          <cx:pt idx="16881">31</cx:pt>
          <cx:pt idx="16882">28</cx:pt>
          <cx:pt idx="16883">16</cx:pt>
          <cx:pt idx="16884">16</cx:pt>
          <cx:pt idx="16885">15</cx:pt>
          <cx:pt idx="16886">18</cx:pt>
          <cx:pt idx="16887">21</cx:pt>
          <cx:pt idx="16888">17</cx:pt>
          <cx:pt idx="16889">17</cx:pt>
          <cx:pt idx="16890">18</cx:pt>
          <cx:pt idx="16891">21</cx:pt>
          <cx:pt idx="16892">18</cx:pt>
          <cx:pt idx="16893">17</cx:pt>
          <cx:pt idx="16894">21</cx:pt>
          <cx:pt idx="16895">22</cx:pt>
          <cx:pt idx="16896">23</cx:pt>
          <cx:pt idx="16897">24</cx:pt>
          <cx:pt idx="16898">19</cx:pt>
          <cx:pt idx="16899">22</cx:pt>
          <cx:pt idx="16900">17</cx:pt>
          <cx:pt idx="16901">21</cx:pt>
          <cx:pt idx="16902">21</cx:pt>
          <cx:pt idx="16903">16</cx:pt>
          <cx:pt idx="16904">16</cx:pt>
          <cx:pt idx="16905">15</cx:pt>
          <cx:pt idx="16906">15</cx:pt>
          <cx:pt idx="16907">18</cx:pt>
          <cx:pt idx="16908">27</cx:pt>
          <cx:pt idx="16909">23</cx:pt>
          <cx:pt idx="16910">29</cx:pt>
          <cx:pt idx="16911">23</cx:pt>
          <cx:pt idx="16912">23</cx:pt>
          <cx:pt idx="16913">21</cx:pt>
          <cx:pt idx="16914">24</cx:pt>
          <cx:pt idx="16915">18</cx:pt>
          <cx:pt idx="16916">16</cx:pt>
          <cx:pt idx="16917">24</cx:pt>
          <cx:pt idx="16918">21</cx:pt>
          <cx:pt idx="16919">21</cx:pt>
          <cx:pt idx="16920">19</cx:pt>
          <cx:pt idx="16921">21</cx:pt>
          <cx:pt idx="16922">19</cx:pt>
          <cx:pt idx="16923">23</cx:pt>
          <cx:pt idx="16924">22</cx:pt>
          <cx:pt idx="16925">27</cx:pt>
          <cx:pt idx="16926">24</cx:pt>
          <cx:pt idx="16927">29</cx:pt>
          <cx:pt idx="16928">20</cx:pt>
          <cx:pt idx="16929">19</cx:pt>
          <cx:pt idx="16930">19</cx:pt>
          <cx:pt idx="16931">18</cx:pt>
          <cx:pt idx="16932">18</cx:pt>
          <cx:pt idx="16933">18</cx:pt>
          <cx:pt idx="16934">20</cx:pt>
          <cx:pt idx="16935">19</cx:pt>
          <cx:pt idx="16936">20</cx:pt>
          <cx:pt idx="16937">18</cx:pt>
          <cx:pt idx="16938">21</cx:pt>
          <cx:pt idx="16939">19</cx:pt>
          <cx:pt idx="16940">23</cx:pt>
          <cx:pt idx="16941">21</cx:pt>
          <cx:pt idx="16942">24</cx:pt>
          <cx:pt idx="16943">21</cx:pt>
          <cx:pt idx="16944">21</cx:pt>
          <cx:pt idx="16945">19</cx:pt>
          <cx:pt idx="16946">23</cx:pt>
          <cx:pt idx="16947">23</cx:pt>
          <cx:pt idx="16948">23</cx:pt>
          <cx:pt idx="16949">25</cx:pt>
          <cx:pt idx="16950">24</cx:pt>
          <cx:pt idx="16951">19</cx:pt>
          <cx:pt idx="16952">17</cx:pt>
          <cx:pt idx="16953">17</cx:pt>
          <cx:pt idx="16954">18</cx:pt>
          <cx:pt idx="16955">17</cx:pt>
          <cx:pt idx="16956">20</cx:pt>
          <cx:pt idx="16957">21</cx:pt>
          <cx:pt idx="16958">12</cx:pt>
          <cx:pt idx="16959">11</cx:pt>
          <cx:pt idx="16960">18</cx:pt>
          <cx:pt idx="16961">21</cx:pt>
          <cx:pt idx="16962">19</cx:pt>
          <cx:pt idx="16963">20</cx:pt>
          <cx:pt idx="16964">22</cx:pt>
          <cx:pt idx="16965">21</cx:pt>
          <cx:pt idx="16966">20</cx:pt>
          <cx:pt idx="16967">22</cx:pt>
          <cx:pt idx="16968">19</cx:pt>
          <cx:pt idx="16969">21</cx:pt>
          <cx:pt idx="16970">19</cx:pt>
          <cx:pt idx="16971">21</cx:pt>
          <cx:pt idx="16972">25</cx:pt>
          <cx:pt idx="16973">27</cx:pt>
          <cx:pt idx="16974">26</cx:pt>
          <cx:pt idx="16975">28</cx:pt>
          <cx:pt idx="16976">25</cx:pt>
          <cx:pt idx="16977">27</cx:pt>
          <cx:pt idx="16978">26</cx:pt>
          <cx:pt idx="16979">28</cx:pt>
          <cx:pt idx="16980">25</cx:pt>
          <cx:pt idx="16981">26</cx:pt>
          <cx:pt idx="16982">26</cx:pt>
          <cx:pt idx="16983">27</cx:pt>
          <cx:pt idx="16984">20</cx:pt>
          <cx:pt idx="16985">21</cx:pt>
          <cx:pt idx="16986">23</cx:pt>
          <cx:pt idx="16987">21</cx:pt>
          <cx:pt idx="16988">23</cx:pt>
          <cx:pt idx="16989">22</cx:pt>
          <cx:pt idx="16990">23</cx:pt>
          <cx:pt idx="16991">23</cx:pt>
          <cx:pt idx="16992">24</cx:pt>
          <cx:pt idx="16993">23</cx:pt>
          <cx:pt idx="16994">20</cx:pt>
          <cx:pt idx="16995">23</cx:pt>
          <cx:pt idx="16996">21</cx:pt>
          <cx:pt idx="16997">24</cx:pt>
          <cx:pt idx="16998">23</cx:pt>
          <cx:pt idx="16999">20</cx:pt>
          <cx:pt idx="17000">23</cx:pt>
          <cx:pt idx="17001">21</cx:pt>
          <cx:pt idx="17002">26</cx:pt>
          <cx:pt idx="17003">29</cx:pt>
          <cx:pt idx="17004">26</cx:pt>
          <cx:pt idx="17005">28</cx:pt>
          <cx:pt idx="17006">21</cx:pt>
          <cx:pt idx="17007">22</cx:pt>
          <cx:pt idx="17008">21</cx:pt>
          <cx:pt idx="17009">22</cx:pt>
          <cx:pt idx="17010">21</cx:pt>
          <cx:pt idx="17011">22</cx:pt>
          <cx:pt idx="17012">21</cx:pt>
          <cx:pt idx="17013">22</cx:pt>
          <cx:pt idx="17014">20</cx:pt>
          <cx:pt idx="17015">21</cx:pt>
          <cx:pt idx="17016">20</cx:pt>
          <cx:pt idx="17017">21</cx:pt>
          <cx:pt idx="17018">28</cx:pt>
          <cx:pt idx="17019">35</cx:pt>
          <cx:pt idx="17020">22</cx:pt>
          <cx:pt idx="17021">23</cx:pt>
          <cx:pt idx="17022">22</cx:pt>
          <cx:pt idx="17023">23</cx:pt>
          <cx:pt idx="17024">19</cx:pt>
          <cx:pt idx="17025">17</cx:pt>
          <cx:pt idx="17026">19</cx:pt>
          <cx:pt idx="17027">18</cx:pt>
          <cx:pt idx="17028">16</cx:pt>
          <cx:pt idx="17029">17</cx:pt>
          <cx:pt idx="17030">16</cx:pt>
          <cx:pt idx="17031">22</cx:pt>
          <cx:pt idx="17032">23</cx:pt>
          <cx:pt idx="17033">20</cx:pt>
          <cx:pt idx="17034">24</cx:pt>
          <cx:pt idx="17035">21</cx:pt>
          <cx:pt idx="17036">22</cx:pt>
          <cx:pt idx="17037">22</cx:pt>
          <cx:pt idx="17038">23</cx:pt>
          <cx:pt idx="17039">22</cx:pt>
          <cx:pt idx="17040">26</cx:pt>
          <cx:pt idx="17041">28</cx:pt>
          <cx:pt idx="17042">30</cx:pt>
          <cx:pt idx="17043">14</cx:pt>
          <cx:pt idx="17044">26</cx:pt>
          <cx:pt idx="17045">28</cx:pt>
          <cx:pt idx="17046">26</cx:pt>
          <cx:pt idx="17047">27</cx:pt>
          <cx:pt idx="17048">23</cx:pt>
          <cx:pt idx="17049">23</cx:pt>
          <cx:pt idx="17050">21</cx:pt>
          <cx:pt idx="17051">21</cx:pt>
          <cx:pt idx="17052">23</cx:pt>
          <cx:pt idx="17053">23</cx:pt>
          <cx:pt idx="17054">22</cx:pt>
          <cx:pt idx="17055">21</cx:pt>
          <cx:pt idx="17056">19</cx:pt>
          <cx:pt idx="17057">19</cx:pt>
          <cx:pt idx="17058">18</cx:pt>
          <cx:pt idx="17059">18</cx:pt>
          <cx:pt idx="17060">19</cx:pt>
          <cx:pt idx="17061">17</cx:pt>
          <cx:pt idx="17062">19</cx:pt>
          <cx:pt idx="17063">17</cx:pt>
          <cx:pt idx="17064">15</cx:pt>
          <cx:pt idx="17065">16</cx:pt>
          <cx:pt idx="17066">20</cx:pt>
          <cx:pt idx="17067">19</cx:pt>
          <cx:pt idx="17068">19</cx:pt>
          <cx:pt idx="17069">18</cx:pt>
          <cx:pt idx="17070">21</cx:pt>
          <cx:pt idx="17071">19</cx:pt>
          <cx:pt idx="17072">18</cx:pt>
          <cx:pt idx="17073">16</cx:pt>
          <cx:pt idx="17074">17</cx:pt>
          <cx:pt idx="17075">16</cx:pt>
          <cx:pt idx="17076">27</cx:pt>
          <cx:pt idx="17077">29</cx:pt>
          <cx:pt idx="17078">30</cx:pt>
          <cx:pt idx="17079">22</cx:pt>
          <cx:pt idx="17080">24</cx:pt>
          <cx:pt idx="17081">22</cx:pt>
          <cx:pt idx="17082">24</cx:pt>
          <cx:pt idx="17083">19</cx:pt>
          <cx:pt idx="17084">22</cx:pt>
          <cx:pt idx="17085">37</cx:pt>
          <cx:pt idx="17086">24</cx:pt>
          <cx:pt idx="17087">19</cx:pt>
          <cx:pt idx="17088">19</cx:pt>
          <cx:pt idx="17089">33</cx:pt>
          <cx:pt idx="17090">21</cx:pt>
          <cx:pt idx="17091">38</cx:pt>
          <cx:pt idx="17092">23</cx:pt>
          <cx:pt idx="17093">31</cx:pt>
          <cx:pt idx="17094">22</cx:pt>
          <cx:pt idx="17095">19</cx:pt>
          <cx:pt idx="17096">24</cx:pt>
          <cx:pt idx="17097">37</cx:pt>
          <cx:pt idx="17098">21</cx:pt>
          <cx:pt idx="17099">18</cx:pt>
          <cx:pt idx="17100">31</cx:pt>
          <cx:pt idx="17101">22</cx:pt>
          <cx:pt idx="17102">24</cx:pt>
          <cx:pt idx="17103">37</cx:pt>
          <cx:pt idx="17104">18</cx:pt>
          <cx:pt idx="17105">19</cx:pt>
          <cx:pt idx="17106">20</cx:pt>
          <cx:pt idx="17107">19</cx:pt>
          <cx:pt idx="17108">19</cx:pt>
          <cx:pt idx="17109">19</cx:pt>
          <cx:pt idx="17110">19</cx:pt>
          <cx:pt idx="17111">19</cx:pt>
          <cx:pt idx="17112">21</cx:pt>
          <cx:pt idx="17113">20</cx:pt>
          <cx:pt idx="17114">19</cx:pt>
          <cx:pt idx="17115">21</cx:pt>
          <cx:pt idx="17116">18</cx:pt>
          <cx:pt idx="17117">19</cx:pt>
          <cx:pt idx="17118">19</cx:pt>
          <cx:pt idx="17119">19</cx:pt>
          <cx:pt idx="17120">21</cx:pt>
          <cx:pt idx="17121">20</cx:pt>
          <cx:pt idx="17122">19</cx:pt>
          <cx:pt idx="17123">21</cx:pt>
          <cx:pt idx="17124">18</cx:pt>
          <cx:pt idx="17125">22</cx:pt>
          <cx:pt idx="17126">20</cx:pt>
          <cx:pt idx="17127">24</cx:pt>
          <cx:pt idx="17128">20</cx:pt>
          <cx:pt idx="17129">18</cx:pt>
          <cx:pt idx="17130">24</cx:pt>
          <cx:pt idx="17131">25</cx:pt>
          <cx:pt idx="17132">24</cx:pt>
          <cx:pt idx="17133">18</cx:pt>
          <cx:pt idx="17134">18</cx:pt>
          <cx:pt idx="17135">15</cx:pt>
          <cx:pt idx="17136">22</cx:pt>
          <cx:pt idx="17137">20</cx:pt>
          <cx:pt idx="17138">24</cx:pt>
          <cx:pt idx="17139">21</cx:pt>
          <cx:pt idx="17140">19</cx:pt>
          <cx:pt idx="17141">19</cx:pt>
          <cx:pt idx="17142">22</cx:pt>
          <cx:pt idx="17143">20</cx:pt>
          <cx:pt idx="17144">19</cx:pt>
          <cx:pt idx="17145">19</cx:pt>
          <cx:pt idx="17146">22</cx:pt>
          <cx:pt idx="17147">20</cx:pt>
          <cx:pt idx="17148">19</cx:pt>
          <cx:pt idx="17149">18</cx:pt>
          <cx:pt idx="17150">18</cx:pt>
          <cx:pt idx="17151">18</cx:pt>
          <cx:pt idx="17152">18</cx:pt>
          <cx:pt idx="17153">13</cx:pt>
          <cx:pt idx="17154">12</cx:pt>
          <cx:pt idx="17155">11</cx:pt>
          <cx:pt idx="17156">12</cx:pt>
          <cx:pt idx="17157">12</cx:pt>
          <cx:pt idx="17158">12</cx:pt>
          <cx:pt idx="17159">12</cx:pt>
          <cx:pt idx="17160">23</cx:pt>
          <cx:pt idx="17161">24</cx:pt>
          <cx:pt idx="17162">20</cx:pt>
          <cx:pt idx="17163">21</cx:pt>
          <cx:pt idx="17164">20</cx:pt>
          <cx:pt idx="17165">22</cx:pt>
          <cx:pt idx="17166">20</cx:pt>
          <cx:pt idx="17167">22</cx:pt>
          <cx:pt idx="17168">20</cx:pt>
          <cx:pt idx="17169">21</cx:pt>
          <cx:pt idx="17170">20</cx:pt>
          <cx:pt idx="17171">21</cx:pt>
          <cx:pt idx="17172">20</cx:pt>
          <cx:pt idx="17173">21</cx:pt>
          <cx:pt idx="17174">19</cx:pt>
          <cx:pt idx="17175">21</cx:pt>
          <cx:pt idx="17176">19</cx:pt>
          <cx:pt idx="17177">19</cx:pt>
          <cx:pt idx="17178">18</cx:pt>
          <cx:pt idx="17179">16</cx:pt>
          <cx:pt idx="17180">16</cx:pt>
          <cx:pt idx="17181">16</cx:pt>
          <cx:pt idx="17182">18</cx:pt>
          <cx:pt idx="17183">16</cx:pt>
          <cx:pt idx="17184">18</cx:pt>
          <cx:pt idx="17185">14</cx:pt>
          <cx:pt idx="17186">20</cx:pt>
          <cx:pt idx="17187">20</cx:pt>
          <cx:pt idx="17188">20</cx:pt>
          <cx:pt idx="17189">18</cx:pt>
          <cx:pt idx="17190">20</cx:pt>
          <cx:pt idx="17191">19</cx:pt>
          <cx:pt idx="17192">19</cx:pt>
          <cx:pt idx="17193">19</cx:pt>
          <cx:pt idx="17194">19</cx:pt>
          <cx:pt idx="17195">20</cx:pt>
          <cx:pt idx="17196">19</cx:pt>
          <cx:pt idx="17197">21</cx:pt>
          <cx:pt idx="17198">21</cx:pt>
          <cx:pt idx="17199">19</cx:pt>
          <cx:pt idx="17200">20</cx:pt>
          <cx:pt idx="17201">21</cx:pt>
          <cx:pt idx="17202">19</cx:pt>
          <cx:pt idx="17203">19</cx:pt>
          <cx:pt idx="17204">18</cx:pt>
          <cx:pt idx="17205">18</cx:pt>
          <cx:pt idx="17206">18</cx:pt>
          <cx:pt idx="17207">13</cx:pt>
          <cx:pt idx="17208">18</cx:pt>
          <cx:pt idx="17209">18</cx:pt>
          <cx:pt idx="17210">18</cx:pt>
          <cx:pt idx="17211">16</cx:pt>
          <cx:pt idx="17212">16</cx:pt>
          <cx:pt idx="17213">16</cx:pt>
          <cx:pt idx="17214">15</cx:pt>
          <cx:pt idx="17215">16</cx:pt>
          <cx:pt idx="17216">17</cx:pt>
          <cx:pt idx="17217">16</cx:pt>
          <cx:pt idx="17218">14</cx:pt>
          <cx:pt idx="17219">15</cx:pt>
          <cx:pt idx="17220">14</cx:pt>
          <cx:pt idx="17221">20</cx:pt>
          <cx:pt idx="17222">18</cx:pt>
          <cx:pt idx="17223">21</cx:pt>
          <cx:pt idx="17224">20</cx:pt>
          <cx:pt idx="17225">22</cx:pt>
          <cx:pt idx="17226">23</cx:pt>
          <cx:pt idx="17227">23</cx:pt>
          <cx:pt idx="17228">25</cx:pt>
          <cx:pt idx="17229">24</cx:pt>
          <cx:pt idx="17230">18</cx:pt>
          <cx:pt idx="17231">20</cx:pt>
          <cx:pt idx="17232">15</cx:pt>
          <cx:pt idx="17233">14</cx:pt>
          <cx:pt idx="17234">14</cx:pt>
          <cx:pt idx="17235">14</cx:pt>
          <cx:pt idx="17236">14</cx:pt>
          <cx:pt idx="17237">21</cx:pt>
          <cx:pt idx="17238">21</cx:pt>
          <cx:pt idx="17239">19</cx:pt>
          <cx:pt idx="17240">23</cx:pt>
          <cx:pt idx="17241">21</cx:pt>
          <cx:pt idx="17242">28</cx:pt>
          <cx:pt idx="17243">37</cx:pt>
          <cx:pt idx="17244">35</cx:pt>
          <cx:pt idx="17245">26</cx:pt>
          <cx:pt idx="17246">28</cx:pt>
          <cx:pt idx="17247">29</cx:pt>
          <cx:pt idx="17248">19</cx:pt>
          <cx:pt idx="17249">17</cx:pt>
          <cx:pt idx="17250">23</cx:pt>
          <cx:pt idx="17251">18</cx:pt>
          <cx:pt idx="17252">16</cx:pt>
          <cx:pt idx="17253">17</cx:pt>
          <cx:pt idx="17254">16</cx:pt>
          <cx:pt idx="17255">16</cx:pt>
          <cx:pt idx="17256">16</cx:pt>
          <cx:pt idx="17257">17</cx:pt>
          <cx:pt idx="17258">16</cx:pt>
          <cx:pt idx="17259">16</cx:pt>
          <cx:pt idx="17260">15</cx:pt>
          <cx:pt idx="17261">15</cx:pt>
          <cx:pt idx="17262">14</cx:pt>
          <cx:pt idx="17263">15</cx:pt>
          <cx:pt idx="17264">15</cx:pt>
          <cx:pt idx="17265">12</cx:pt>
          <cx:pt idx="17266">14</cx:pt>
          <cx:pt idx="17267">13</cx:pt>
          <cx:pt idx="17268">14</cx:pt>
          <cx:pt idx="17269">13</cx:pt>
          <cx:pt idx="17270">15</cx:pt>
          <cx:pt idx="17271">22</cx:pt>
          <cx:pt idx="17272">23</cx:pt>
          <cx:pt idx="17273">21</cx:pt>
          <cx:pt idx="17274">22</cx:pt>
          <cx:pt idx="17275">21</cx:pt>
          <cx:pt idx="17276">21</cx:pt>
          <cx:pt idx="17277">23</cx:pt>
          <cx:pt idx="17278">21</cx:pt>
          <cx:pt idx="17279">21</cx:pt>
          <cx:pt idx="17280">21</cx:pt>
          <cx:pt idx="17281">15</cx:pt>
          <cx:pt idx="17282">15</cx:pt>
          <cx:pt idx="17283">14</cx:pt>
          <cx:pt idx="17284">18</cx:pt>
          <cx:pt idx="17285">19</cx:pt>
          <cx:pt idx="17286">20</cx:pt>
          <cx:pt idx="17287">20</cx:pt>
          <cx:pt idx="17288">22</cx:pt>
          <cx:pt idx="17289">20</cx:pt>
          <cx:pt idx="17290">19</cx:pt>
          <cx:pt idx="17291">22</cx:pt>
          <cx:pt idx="17292">20</cx:pt>
          <cx:pt idx="17293">23</cx:pt>
          <cx:pt idx="17294">22</cx:pt>
          <cx:pt idx="17295">20</cx:pt>
          <cx:pt idx="17296">20</cx:pt>
          <cx:pt idx="17297">18</cx:pt>
          <cx:pt idx="17298">18</cx:pt>
          <cx:pt idx="17299">18</cx:pt>
          <cx:pt idx="17300">17</cx:pt>
          <cx:pt idx="17301">25</cx:pt>
          <cx:pt idx="17302">24</cx:pt>
          <cx:pt idx="17303">26</cx:pt>
          <cx:pt idx="17304">26</cx:pt>
          <cx:pt idx="17305">21</cx:pt>
          <cx:pt idx="17306">21</cx:pt>
          <cx:pt idx="17307">22</cx:pt>
          <cx:pt idx="17308">23</cx:pt>
          <cx:pt idx="17309">22</cx:pt>
          <cx:pt idx="17310">23</cx:pt>
          <cx:pt idx="17311">22</cx:pt>
          <cx:pt idx="17312">20</cx:pt>
          <cx:pt idx="17313">23</cx:pt>
          <cx:pt idx="17314">15</cx:pt>
          <cx:pt idx="17315">14</cx:pt>
          <cx:pt idx="17316">13</cx:pt>
          <cx:pt idx="17317">14</cx:pt>
          <cx:pt idx="17318">14</cx:pt>
          <cx:pt idx="17319">14</cx:pt>
          <cx:pt idx="17320">13</cx:pt>
          <cx:pt idx="17321">14</cx:pt>
          <cx:pt idx="17322">13</cx:pt>
          <cx:pt idx="17323">35</cx:pt>
          <cx:pt idx="17324">20</cx:pt>
          <cx:pt idx="17325">19</cx:pt>
          <cx:pt idx="17326">18</cx:pt>
          <cx:pt idx="17327">18</cx:pt>
          <cx:pt idx="17328">18</cx:pt>
          <cx:pt idx="17329">17</cx:pt>
          <cx:pt idx="17330">16</cx:pt>
          <cx:pt idx="17331">17</cx:pt>
          <cx:pt idx="17332">16</cx:pt>
          <cx:pt idx="17333">14</cx:pt>
          <cx:pt idx="17334">13</cx:pt>
          <cx:pt idx="17335">19</cx:pt>
          <cx:pt idx="17336">17</cx:pt>
          <cx:pt idx="17337">14</cx:pt>
          <cx:pt idx="17338">14</cx:pt>
          <cx:pt idx="17339">13</cx:pt>
          <cx:pt idx="17340">15</cx:pt>
          <cx:pt idx="17341">14</cx:pt>
          <cx:pt idx="17342">15</cx:pt>
          <cx:pt idx="17343">14</cx:pt>
          <cx:pt idx="17344">13</cx:pt>
          <cx:pt idx="17345">14</cx:pt>
          <cx:pt idx="17346">13</cx:pt>
          <cx:pt idx="17347">12</cx:pt>
          <cx:pt idx="17348">22</cx:pt>
          <cx:pt idx="17349">19</cx:pt>
          <cx:pt idx="17350">24</cx:pt>
          <cx:pt idx="17351">28</cx:pt>
          <cx:pt idx="17352">15</cx:pt>
          <cx:pt idx="17353">14</cx:pt>
          <cx:pt idx="17354">13</cx:pt>
          <cx:pt idx="17355">16</cx:pt>
          <cx:pt idx="17356">14</cx:pt>
          <cx:pt idx="17357">13</cx:pt>
          <cx:pt idx="17358">12</cx:pt>
          <cx:pt idx="17359">13</cx:pt>
          <cx:pt idx="17360">22</cx:pt>
          <cx:pt idx="17361">20</cx:pt>
          <cx:pt idx="17362">20</cx:pt>
          <cx:pt idx="17363">27</cx:pt>
          <cx:pt idx="17364">13</cx:pt>
          <cx:pt idx="17365">13</cx:pt>
          <cx:pt idx="17366">12</cx:pt>
          <cx:pt idx="17367">11</cx:pt>
          <cx:pt idx="17368">11</cx:pt>
          <cx:pt idx="17369">11</cx:pt>
          <cx:pt idx="17370">10</cx:pt>
          <cx:pt idx="17371">11</cx:pt>
          <cx:pt idx="17372">11</cx:pt>
          <cx:pt idx="17373">23</cx:pt>
          <cx:pt idx="17374">21</cx:pt>
          <cx:pt idx="17375">25</cx:pt>
          <cx:pt idx="17376">20</cx:pt>
          <cx:pt idx="17377">18</cx:pt>
          <cx:pt idx="17378">15</cx:pt>
          <cx:pt idx="17379">16</cx:pt>
          <cx:pt idx="17380">14</cx:pt>
          <cx:pt idx="17381">14</cx:pt>
          <cx:pt idx="17382">13</cx:pt>
          <cx:pt idx="17383">14</cx:pt>
          <cx:pt idx="17384">14</cx:pt>
          <cx:pt idx="17385">14</cx:pt>
          <cx:pt idx="17386">14</cx:pt>
          <cx:pt idx="17387">13</cx:pt>
          <cx:pt idx="17388">12</cx:pt>
          <cx:pt idx="17389">25</cx:pt>
          <cx:pt idx="17390">28</cx:pt>
          <cx:pt idx="17391">25</cx:pt>
          <cx:pt idx="17392">28</cx:pt>
          <cx:pt idx="17393">25</cx:pt>
          <cx:pt idx="17394">25</cx:pt>
          <cx:pt idx="17395">14</cx:pt>
          <cx:pt idx="17396">13</cx:pt>
          <cx:pt idx="17397">13</cx:pt>
          <cx:pt idx="17398">12</cx:pt>
          <cx:pt idx="17399">15</cx:pt>
          <cx:pt idx="17400">16</cx:pt>
          <cx:pt idx="17401">16</cx:pt>
          <cx:pt idx="17402">18</cx:pt>
          <cx:pt idx="17403">14</cx:pt>
          <cx:pt idx="17404">15</cx:pt>
          <cx:pt idx="17405">15</cx:pt>
          <cx:pt idx="17406">16</cx:pt>
          <cx:pt idx="17407">13</cx:pt>
          <cx:pt idx="17408">16</cx:pt>
          <cx:pt idx="17409">15</cx:pt>
          <cx:pt idx="17410">14</cx:pt>
          <cx:pt idx="17411">17</cx:pt>
          <cx:pt idx="17412">14</cx:pt>
          <cx:pt idx="17413">15</cx:pt>
          <cx:pt idx="17414">14</cx:pt>
          <cx:pt idx="17415">13</cx:pt>
          <cx:pt idx="17416">15</cx:pt>
          <cx:pt idx="17417">14</cx:pt>
          <cx:pt idx="17418">14</cx:pt>
          <cx:pt idx="17419">14</cx:pt>
          <cx:pt idx="17420">14</cx:pt>
          <cx:pt idx="17421">12</cx:pt>
          <cx:pt idx="17422">13</cx:pt>
          <cx:pt idx="17423">12</cx:pt>
          <cx:pt idx="17424">13</cx:pt>
          <cx:pt idx="17425">20</cx:pt>
          <cx:pt idx="17426">18</cx:pt>
          <cx:pt idx="17427">21</cx:pt>
          <cx:pt idx="17428">18</cx:pt>
          <cx:pt idx="17429">17</cx:pt>
          <cx:pt idx="17430">18</cx:pt>
          <cx:pt idx="17431">15</cx:pt>
          <cx:pt idx="17432">17</cx:pt>
          <cx:pt idx="17433">58</cx:pt>
          <cx:pt idx="17434">47</cx:pt>
          <cx:pt idx="17435">20</cx:pt>
          <cx:pt idx="17436">16</cx:pt>
          <cx:pt idx="17437">21</cx:pt>
          <cx:pt idx="17438">17</cx:pt>
          <cx:pt idx="17439">16</cx:pt>
          <cx:pt idx="17440">16</cx:pt>
          <cx:pt idx="17441">17</cx:pt>
          <cx:pt idx="17442">20</cx:pt>
          <cx:pt idx="17443">19</cx:pt>
          <cx:pt idx="17444">20</cx:pt>
          <cx:pt idx="17445">18</cx:pt>
          <cx:pt idx="17446">19</cx:pt>
          <cx:pt idx="17447">19</cx:pt>
          <cx:pt idx="17448">17</cx:pt>
          <cx:pt idx="17449">18</cx:pt>
          <cx:pt idx="17450">17</cx:pt>
          <cx:pt idx="17451">17</cx:pt>
          <cx:pt idx="17452">85</cx:pt>
          <cx:pt idx="17453">37</cx:pt>
          <cx:pt idx="17454">16</cx:pt>
          <cx:pt idx="17455">17</cx:pt>
          <cx:pt idx="17456">16</cx:pt>
          <cx:pt idx="17457">14</cx:pt>
          <cx:pt idx="17458">16</cx:pt>
          <cx:pt idx="17459">16</cx:pt>
          <cx:pt idx="17460">16</cx:pt>
          <cx:pt idx="17461">15</cx:pt>
          <cx:pt idx="17462">15</cx:pt>
          <cx:pt idx="17463">15</cx:pt>
          <cx:pt idx="17464">14</cx:pt>
          <cx:pt idx="17465">15</cx:pt>
          <cx:pt idx="17466">14</cx:pt>
          <cx:pt idx="17467">14</cx:pt>
          <cx:pt idx="17468">16</cx:pt>
          <cx:pt idx="17469">16</cx:pt>
          <cx:pt idx="17470">15</cx:pt>
          <cx:pt idx="17471">16</cx:pt>
          <cx:pt idx="17472">14</cx:pt>
          <cx:pt idx="17473">17</cx:pt>
          <cx:pt idx="17474">16</cx:pt>
          <cx:pt idx="17475">16</cx:pt>
          <cx:pt idx="17476">15</cx:pt>
          <cx:pt idx="17477">14</cx:pt>
          <cx:pt idx="17478">14</cx:pt>
          <cx:pt idx="17479">14</cx:pt>
          <cx:pt idx="17480">14</cx:pt>
          <cx:pt idx="17481">15</cx:pt>
          <cx:pt idx="17482">15</cx:pt>
          <cx:pt idx="17483">12</cx:pt>
          <cx:pt idx="17484">19</cx:pt>
          <cx:pt idx="17485">17</cx:pt>
          <cx:pt idx="17486">23</cx:pt>
          <cx:pt idx="17487">18</cx:pt>
          <cx:pt idx="17488">16</cx:pt>
          <cx:pt idx="17489">17</cx:pt>
          <cx:pt idx="17490">14</cx:pt>
          <cx:pt idx="17491">13</cx:pt>
          <cx:pt idx="17492">14</cx:pt>
          <cx:pt idx="17493">13</cx:pt>
          <cx:pt idx="17494">15</cx:pt>
          <cx:pt idx="17495">22</cx:pt>
          <cx:pt idx="17496">23</cx:pt>
          <cx:pt idx="17497">21</cx:pt>
          <cx:pt idx="17498">24</cx:pt>
          <cx:pt idx="17499">24</cx:pt>
          <cx:pt idx="17500">27</cx:pt>
          <cx:pt idx="17501">27</cx:pt>
          <cx:pt idx="17502">27</cx:pt>
          <cx:pt idx="17503">30</cx:pt>
          <cx:pt idx="17504">28</cx:pt>
          <cx:pt idx="17505">25</cx:pt>
          <cx:pt idx="17506">31</cx:pt>
          <cx:pt idx="17507">33</cx:pt>
          <cx:pt idx="17508">21</cx:pt>
          <cx:pt idx="17509">21</cx:pt>
          <cx:pt idx="17510">21</cx:pt>
          <cx:pt idx="17511">21</cx:pt>
          <cx:pt idx="17512">21</cx:pt>
          <cx:pt idx="17513">21</cx:pt>
          <cx:pt idx="17514">48</cx:pt>
          <cx:pt idx="17515">19</cx:pt>
          <cx:pt idx="17516">16</cx:pt>
          <cx:pt idx="17517">17</cx:pt>
          <cx:pt idx="17518">16</cx:pt>
          <cx:pt idx="17519">17</cx:pt>
          <cx:pt idx="17520">21</cx:pt>
          <cx:pt idx="17521">21</cx:pt>
          <cx:pt idx="17522">26</cx:pt>
          <cx:pt idx="17523">28</cx:pt>
          <cx:pt idx="17524">22</cx:pt>
          <cx:pt idx="17525">24</cx:pt>
          <cx:pt idx="17526">22</cx:pt>
          <cx:pt idx="17527">24</cx:pt>
          <cx:pt idx="17528">21</cx:pt>
          <cx:pt idx="17529">21</cx:pt>
          <cx:pt idx="17530">22</cx:pt>
          <cx:pt idx="17531">21</cx:pt>
          <cx:pt idx="17532">22</cx:pt>
          <cx:pt idx="17533">23</cx:pt>
          <cx:pt idx="17534">22</cx:pt>
          <cx:pt idx="17535">23</cx:pt>
          <cx:pt idx="17536">21</cx:pt>
          <cx:pt idx="17537">21</cx:pt>
          <cx:pt idx="17538">18</cx:pt>
          <cx:pt idx="17539">15</cx:pt>
          <cx:pt idx="17540">15</cx:pt>
          <cx:pt idx="17541">17</cx:pt>
          <cx:pt idx="17542">20</cx:pt>
          <cx:pt idx="17543">17</cx:pt>
          <cx:pt idx="17544">19</cx:pt>
          <cx:pt idx="17545">17</cx:pt>
          <cx:pt idx="17546">19</cx:pt>
          <cx:pt idx="17547">16</cx:pt>
          <cx:pt idx="17548">23</cx:pt>
          <cx:pt idx="17549">17</cx:pt>
          <cx:pt idx="17550">16</cx:pt>
          <cx:pt idx="17551">17</cx:pt>
          <cx:pt idx="17552">21</cx:pt>
          <cx:pt idx="17553">16</cx:pt>
          <cx:pt idx="17554">20</cx:pt>
          <cx:pt idx="17555">17</cx:pt>
          <cx:pt idx="17556">16</cx:pt>
          <cx:pt idx="17557">17</cx:pt>
          <cx:pt idx="17558">15</cx:pt>
          <cx:pt idx="17559">15</cx:pt>
          <cx:pt idx="17560">15</cx:pt>
          <cx:pt idx="17561">17</cx:pt>
          <cx:pt idx="17562">16</cx:pt>
          <cx:pt idx="17563">18</cx:pt>
          <cx:pt idx="17564">18</cx:pt>
          <cx:pt idx="17565">17</cx:pt>
          <cx:pt idx="17566">18</cx:pt>
          <cx:pt idx="17567">17</cx:pt>
          <cx:pt idx="17568">17</cx:pt>
          <cx:pt idx="17569">16</cx:pt>
          <cx:pt idx="17570">20</cx:pt>
          <cx:pt idx="17571">18</cx:pt>
          <cx:pt idx="17572">16</cx:pt>
          <cx:pt idx="17573">17</cx:pt>
          <cx:pt idx="17574">17</cx:pt>
          <cx:pt idx="17575">16</cx:pt>
          <cx:pt idx="17576">16</cx:pt>
          <cx:pt idx="17577">15</cx:pt>
          <cx:pt idx="17578">15</cx:pt>
          <cx:pt idx="17579">15</cx:pt>
          <cx:pt idx="17580">17</cx:pt>
          <cx:pt idx="17581">16</cx:pt>
          <cx:pt idx="17582">23</cx:pt>
          <cx:pt idx="17583">24</cx:pt>
          <cx:pt idx="17584">19</cx:pt>
          <cx:pt idx="17585">19</cx:pt>
          <cx:pt idx="17586">19</cx:pt>
          <cx:pt idx="17587">19</cx:pt>
          <cx:pt idx="17588">10</cx:pt>
          <cx:pt idx="17589">14</cx:pt>
          <cx:pt idx="17590">13</cx:pt>
          <cx:pt idx="17591">13</cx:pt>
          <cx:pt idx="17592">13</cx:pt>
          <cx:pt idx="17593">19</cx:pt>
          <cx:pt idx="17594">20</cx:pt>
          <cx:pt idx="17595">18</cx:pt>
          <cx:pt idx="17596">19</cx:pt>
          <cx:pt idx="17597">13</cx:pt>
          <cx:pt idx="17598">19</cx:pt>
          <cx:pt idx="17599">18</cx:pt>
          <cx:pt idx="17600">19</cx:pt>
          <cx:pt idx="17601">19</cx:pt>
          <cx:pt idx="17602">18</cx:pt>
          <cx:pt idx="17603">13</cx:pt>
          <cx:pt idx="17604">13</cx:pt>
          <cx:pt idx="17605">12</cx:pt>
          <cx:pt idx="17606">13</cx:pt>
          <cx:pt idx="17607">18</cx:pt>
          <cx:pt idx="17608">15</cx:pt>
          <cx:pt idx="17609">22</cx:pt>
          <cx:pt idx="17610">20</cx:pt>
          <cx:pt idx="17611">26</cx:pt>
          <cx:pt idx="17612">21</cx:pt>
          <cx:pt idx="17613">20</cx:pt>
          <cx:pt idx="17614">21</cx:pt>
          <cx:pt idx="17615">17</cx:pt>
          <cx:pt idx="17616">18</cx:pt>
          <cx:pt idx="17617">15</cx:pt>
          <cx:pt idx="17618">17</cx:pt>
          <cx:pt idx="17619">16</cx:pt>
          <cx:pt idx="17620">16</cx:pt>
          <cx:pt idx="17621">17</cx:pt>
          <cx:pt idx="17622">17</cx:pt>
          <cx:pt idx="17623">20</cx:pt>
          <cx:pt idx="17624">20</cx:pt>
          <cx:pt idx="17625">22</cx:pt>
          <cx:pt idx="17626">24</cx:pt>
          <cx:pt idx="17627">23</cx:pt>
          <cx:pt idx="17628">26</cx:pt>
          <cx:pt idx="17629">23</cx:pt>
          <cx:pt idx="17630">27</cx:pt>
          <cx:pt idx="17631">25</cx:pt>
          <cx:pt idx="17632">22</cx:pt>
          <cx:pt idx="17633">21</cx:pt>
          <cx:pt idx="17634">18</cx:pt>
          <cx:pt idx="17635">16</cx:pt>
          <cx:pt idx="17636">14</cx:pt>
          <cx:pt idx="17637">21</cx:pt>
          <cx:pt idx="17638">20</cx:pt>
          <cx:pt idx="17639">19</cx:pt>
          <cx:pt idx="17640">26</cx:pt>
          <cx:pt idx="17641">21</cx:pt>
          <cx:pt idx="17642">21</cx:pt>
          <cx:pt idx="17643">21</cx:pt>
          <cx:pt idx="17644">20</cx:pt>
          <cx:pt idx="17645">19</cx:pt>
          <cx:pt idx="17646">17</cx:pt>
          <cx:pt idx="17647">17</cx:pt>
          <cx:pt idx="17648">15</cx:pt>
          <cx:pt idx="17649">18</cx:pt>
          <cx:pt idx="17650">18</cx:pt>
          <cx:pt idx="17651">16</cx:pt>
          <cx:pt idx="17652">16</cx:pt>
          <cx:pt idx="17653">13</cx:pt>
          <cx:pt idx="17654">17</cx:pt>
          <cx:pt idx="17655">14</cx:pt>
          <cx:pt idx="17656">22</cx:pt>
          <cx:pt idx="17657">22</cx:pt>
          <cx:pt idx="17658">23</cx:pt>
          <cx:pt idx="17659">21</cx:pt>
          <cx:pt idx="17660">25</cx:pt>
          <cx:pt idx="17661">20</cx:pt>
          <cx:pt idx="17662">18</cx:pt>
          <cx:pt idx="17663">15</cx:pt>
          <cx:pt idx="17664">16</cx:pt>
          <cx:pt idx="17665">14</cx:pt>
          <cx:pt idx="17666">15</cx:pt>
          <cx:pt idx="17667">23</cx:pt>
          <cx:pt idx="17668">21</cx:pt>
          <cx:pt idx="17669">25</cx:pt>
          <cx:pt idx="17670">20</cx:pt>
          <cx:pt idx="17671">20</cx:pt>
          <cx:pt idx="17672">19</cx:pt>
          <cx:pt idx="17673">19</cx:pt>
          <cx:pt idx="17674">20</cx:pt>
          <cx:pt idx="17675">25</cx:pt>
          <cx:pt idx="17676">28</cx:pt>
          <cx:pt idx="17677">25</cx:pt>
          <cx:pt idx="17678">28</cx:pt>
          <cx:pt idx="17679">18</cx:pt>
          <cx:pt idx="17680">18</cx:pt>
          <cx:pt idx="17681">18</cx:pt>
          <cx:pt idx="17682">18</cx:pt>
          <cx:pt idx="17683">19</cx:pt>
          <cx:pt idx="17684">19</cx:pt>
          <cx:pt idx="17685">18</cx:pt>
          <cx:pt idx="17686">19</cx:pt>
          <cx:pt idx="17687">21</cx:pt>
          <cx:pt idx="17688">20</cx:pt>
          <cx:pt idx="17689">22</cx:pt>
          <cx:pt idx="17690">23</cx:pt>
          <cx:pt idx="17691">23</cx:pt>
          <cx:pt idx="17692">20</cx:pt>
          <cx:pt idx="17693">21</cx:pt>
          <cx:pt idx="17694">23</cx:pt>
          <cx:pt idx="17695">22</cx:pt>
          <cx:pt idx="17696">21</cx:pt>
          <cx:pt idx="17697">20</cx:pt>
          <cx:pt idx="17698">23</cx:pt>
          <cx:pt idx="17699">28</cx:pt>
          <cx:pt idx="17700">25</cx:pt>
          <cx:pt idx="17701">31</cx:pt>
          <cx:pt idx="17702">28</cx:pt>
          <cx:pt idx="17703">16</cx:pt>
          <cx:pt idx="17704">16</cx:pt>
          <cx:pt idx="17705">15</cx:pt>
          <cx:pt idx="17706">18</cx:pt>
          <cx:pt idx="17707">17</cx:pt>
          <cx:pt idx="17708">20</cx:pt>
          <cx:pt idx="17709">17</cx:pt>
          <cx:pt idx="17710">16</cx:pt>
          <cx:pt idx="17711">17</cx:pt>
          <cx:pt idx="17712">19</cx:pt>
          <cx:pt idx="17713">18</cx:pt>
          <cx:pt idx="17714">20</cx:pt>
          <cx:pt idx="17715">17</cx:pt>
          <cx:pt idx="17716">17</cx:pt>
          <cx:pt idx="17717">23</cx:pt>
          <cx:pt idx="17718">24</cx:pt>
          <cx:pt idx="17719">19</cx:pt>
          <cx:pt idx="17720">21</cx:pt>
          <cx:pt idx="17721">17</cx:pt>
          <cx:pt idx="17722">15</cx:pt>
          <cx:pt idx="17723">16</cx:pt>
          <cx:pt idx="17724">21</cx:pt>
          <cx:pt idx="17725">21</cx:pt>
          <cx:pt idx="17726">16</cx:pt>
          <cx:pt idx="17727">16</cx:pt>
          <cx:pt idx="17728">16</cx:pt>
          <cx:pt idx="17729">16</cx:pt>
          <cx:pt idx="17730">16</cx:pt>
          <cx:pt idx="17731">16</cx:pt>
          <cx:pt idx="17732">15</cx:pt>
          <cx:pt idx="17733">15</cx:pt>
          <cx:pt idx="17734">18</cx:pt>
          <cx:pt idx="17735">27</cx:pt>
          <cx:pt idx="17736">23</cx:pt>
          <cx:pt idx="17737">29</cx:pt>
          <cx:pt idx="17738">23</cx:pt>
          <cx:pt idx="17739">23</cx:pt>
          <cx:pt idx="17740">20</cx:pt>
          <cx:pt idx="17741">18</cx:pt>
          <cx:pt idx="17742">16</cx:pt>
          <cx:pt idx="17743">23</cx:pt>
          <cx:pt idx="17744">21</cx:pt>
          <cx:pt idx="17745">19</cx:pt>
          <cx:pt idx="17746">20</cx:pt>
          <cx:pt idx="17747">19</cx:pt>
          <cx:pt idx="17748">21</cx:pt>
          <cx:pt idx="17749">18</cx:pt>
          <cx:pt idx="17750">23</cx:pt>
          <cx:pt idx="17751">22</cx:pt>
          <cx:pt idx="17752">27</cx:pt>
          <cx:pt idx="17753">24</cx:pt>
          <cx:pt idx="17754">28</cx:pt>
          <cx:pt idx="17755">18</cx:pt>
          <cx:pt idx="17756">35</cx:pt>
          <cx:pt idx="17757">20</cx:pt>
          <cx:pt idx="17758">19</cx:pt>
          <cx:pt idx="17759">18</cx:pt>
          <cx:pt idx="17760">18</cx:pt>
          <cx:pt idx="17761">18</cx:pt>
          <cx:pt idx="17762">20</cx:pt>
          <cx:pt idx="17763">19</cx:pt>
          <cx:pt idx="17764">20</cx:pt>
          <cx:pt idx="17765">18</cx:pt>
          <cx:pt idx="17766">21</cx:pt>
          <cx:pt idx="17767">20</cx:pt>
          <cx:pt idx="17768">23</cx:pt>
          <cx:pt idx="17769">20</cx:pt>
          <cx:pt idx="17770">21</cx:pt>
          <cx:pt idx="17771">21</cx:pt>
          <cx:pt idx="17772">19</cx:pt>
          <cx:pt idx="17773">22</cx:pt>
          <cx:pt idx="17774">23</cx:pt>
          <cx:pt idx="17775">23</cx:pt>
          <cx:pt idx="17776">25</cx:pt>
          <cx:pt idx="17777">24</cx:pt>
          <cx:pt idx="17778">18</cx:pt>
          <cx:pt idx="17779">18</cx:pt>
          <cx:pt idx="17780">17</cx:pt>
          <cx:pt idx="17781">18</cx:pt>
          <cx:pt idx="17782">17</cx:pt>
          <cx:pt idx="17783">17</cx:pt>
          <cx:pt idx="17784">20</cx:pt>
          <cx:pt idx="17785">21</cx:pt>
          <cx:pt idx="17786">13</cx:pt>
          <cx:pt idx="17787">12</cx:pt>
          <cx:pt idx="17788">11</cx:pt>
          <cx:pt idx="17789">19</cx:pt>
          <cx:pt idx="17790">21</cx:pt>
          <cx:pt idx="17791">20</cx:pt>
          <cx:pt idx="17792">19</cx:pt>
          <cx:pt idx="17793">21</cx:pt>
          <cx:pt idx="17794">20</cx:pt>
          <cx:pt idx="17795">19</cx:pt>
          <cx:pt idx="17796">19</cx:pt>
          <cx:pt idx="17797">19</cx:pt>
          <cx:pt idx="17798">22</cx:pt>
          <cx:pt idx="17799">20</cx:pt>
          <cx:pt idx="17800">19</cx:pt>
          <cx:pt idx="17801">22</cx:pt>
          <cx:pt idx="17802">27</cx:pt>
          <cx:pt idx="17803">26</cx:pt>
          <cx:pt idx="17804">27</cx:pt>
          <cx:pt idx="17805">29</cx:pt>
          <cx:pt idx="17806">27</cx:pt>
          <cx:pt idx="17807">26</cx:pt>
          <cx:pt idx="17808">27</cx:pt>
          <cx:pt idx="17809">29</cx:pt>
          <cx:pt idx="17810">26</cx:pt>
          <cx:pt idx="17811">26</cx:pt>
          <cx:pt idx="17812">27</cx:pt>
          <cx:pt idx="17813">28</cx:pt>
          <cx:pt idx="17814">20</cx:pt>
          <cx:pt idx="17815">21</cx:pt>
          <cx:pt idx="17816">22</cx:pt>
          <cx:pt idx="17817">22</cx:pt>
          <cx:pt idx="17818">22</cx:pt>
          <cx:pt idx="17819">22</cx:pt>
          <cx:pt idx="17820">22</cx:pt>
          <cx:pt idx="17821">22</cx:pt>
          <cx:pt idx="17822">22</cx:pt>
          <cx:pt idx="17823">21</cx:pt>
          <cx:pt idx="17824">22</cx:pt>
          <cx:pt idx="17825">21</cx:pt>
          <cx:pt idx="17826">22</cx:pt>
          <cx:pt idx="17827">21</cx:pt>
          <cx:pt idx="17828">22</cx:pt>
          <cx:pt idx="17829">21</cx:pt>
          <cx:pt idx="17830">26</cx:pt>
          <cx:pt idx="17831">25</cx:pt>
          <cx:pt idx="17832">29</cx:pt>
          <cx:pt idx="17833">27</cx:pt>
          <cx:pt idx="17834">26</cx:pt>
          <cx:pt idx="17835">26</cx:pt>
          <cx:pt idx="17836">28</cx:pt>
          <cx:pt idx="17837">26</cx:pt>
          <cx:pt idx="17838">18</cx:pt>
          <cx:pt idx="17839">18</cx:pt>
          <cx:pt idx="17840">17</cx:pt>
          <cx:pt idx="17841">18</cx:pt>
          <cx:pt idx="17842">28</cx:pt>
          <cx:pt idx="17843">35</cx:pt>
          <cx:pt idx="17844">23</cx:pt>
          <cx:pt idx="17845">21</cx:pt>
          <cx:pt idx="17846">24</cx:pt>
          <cx:pt idx="17847">21</cx:pt>
          <cx:pt idx="17848">22</cx:pt>
          <cx:pt idx="17849">21</cx:pt>
          <cx:pt idx="17850">23</cx:pt>
          <cx:pt idx="17851">21</cx:pt>
          <cx:pt idx="17852">21</cx:pt>
          <cx:pt idx="17853">21</cx:pt>
          <cx:pt idx="17854">21</cx:pt>
          <cx:pt idx="17855">21</cx:pt>
          <cx:pt idx="17856">19</cx:pt>
          <cx:pt idx="17857">17</cx:pt>
          <cx:pt idx="17858">18</cx:pt>
          <cx:pt idx="17859">17</cx:pt>
          <cx:pt idx="17860">16</cx:pt>
          <cx:pt idx="17861">17</cx:pt>
          <cx:pt idx="17862">16</cx:pt>
          <cx:pt idx="17863">22</cx:pt>
          <cx:pt idx="17864">23</cx:pt>
          <cx:pt idx="17865">20</cx:pt>
          <cx:pt idx="17866">24</cx:pt>
          <cx:pt idx="17867">21</cx:pt>
          <cx:pt idx="17868">23</cx:pt>
          <cx:pt idx="17869">23</cx:pt>
          <cx:pt idx="17870">20</cx:pt>
          <cx:pt idx="17871">24</cx:pt>
          <cx:pt idx="17872">21</cx:pt>
          <cx:pt idx="17873">22</cx:pt>
          <cx:pt idx="17874">22</cx:pt>
          <cx:pt idx="17875">23</cx:pt>
          <cx:pt idx="17876">22</cx:pt>
          <cx:pt idx="17877">26</cx:pt>
          <cx:pt idx="17878">28</cx:pt>
          <cx:pt idx="17879">30</cx:pt>
          <cx:pt idx="17880">13</cx:pt>
          <cx:pt idx="17881">26</cx:pt>
          <cx:pt idx="17882">31</cx:pt>
          <cx:pt idx="17883">26</cx:pt>
          <cx:pt idx="17884">31</cx:pt>
          <cx:pt idx="17885">23</cx:pt>
          <cx:pt idx="17886">23</cx:pt>
          <cx:pt idx="17887">21</cx:pt>
          <cx:pt idx="17888">21</cx:pt>
          <cx:pt idx="17889">23</cx:pt>
          <cx:pt idx="17890">23</cx:pt>
          <cx:pt idx="17891">22</cx:pt>
          <cx:pt idx="17892">21</cx:pt>
          <cx:pt idx="17893">19</cx:pt>
          <cx:pt idx="17894">20</cx:pt>
          <cx:pt idx="17895">18</cx:pt>
          <cx:pt idx="17896">18</cx:pt>
          <cx:pt idx="17897">21</cx:pt>
          <cx:pt idx="17898">19</cx:pt>
          <cx:pt idx="17899">17</cx:pt>
          <cx:pt idx="17900">17</cx:pt>
          <cx:pt idx="17901">17</cx:pt>
          <cx:pt idx="17902">16</cx:pt>
          <cx:pt idx="17903">27</cx:pt>
          <cx:pt idx="17904">29</cx:pt>
          <cx:pt idx="17905">31</cx:pt>
          <cx:pt idx="17906">22</cx:pt>
          <cx:pt idx="17907">24</cx:pt>
          <cx:pt idx="17908">15</cx:pt>
          <cx:pt idx="17909">14</cx:pt>
          <cx:pt idx="17910">22</cx:pt>
          <cx:pt idx="17911">24</cx:pt>
          <cx:pt idx="17912">22</cx:pt>
          <cx:pt idx="17913">24</cx:pt>
          <cx:pt idx="17914">19</cx:pt>
          <cx:pt idx="17915">22</cx:pt>
          <cx:pt idx="17916">19</cx:pt>
          <cx:pt idx="17917">37</cx:pt>
          <cx:pt idx="17918">24</cx:pt>
          <cx:pt idx="17919">19</cx:pt>
          <cx:pt idx="17920">33</cx:pt>
          <cx:pt idx="17921">22</cx:pt>
          <cx:pt idx="17922">22</cx:pt>
          <cx:pt idx="17923">38</cx:pt>
          <cx:pt idx="17924">24</cx:pt>
          <cx:pt idx="17925">24</cx:pt>
          <cx:pt idx="17926">33</cx:pt>
          <cx:pt idx="17927">22</cx:pt>
          <cx:pt idx="17928">38</cx:pt>
          <cx:pt idx="17929">24</cx:pt>
          <cx:pt idx="17930">22</cx:pt>
          <cx:pt idx="17931">24</cx:pt>
          <cx:pt idx="17932">21</cx:pt>
          <cx:pt idx="17933">33</cx:pt>
          <cx:pt idx="17934">22</cx:pt>
          <cx:pt idx="17935">19</cx:pt>
          <cx:pt idx="17936">38</cx:pt>
          <cx:pt idx="17937">24</cx:pt>
          <cx:pt idx="17938">20</cx:pt>
          <cx:pt idx="17939">22</cx:pt>
          <cx:pt idx="17940">19</cx:pt>
          <cx:pt idx="17941">19</cx:pt>
          <cx:pt idx="17942">24</cx:pt>
          <cx:pt idx="17943">21</cx:pt>
          <cx:pt idx="17944">21</cx:pt>
          <cx:pt idx="17945">18</cx:pt>
          <cx:pt idx="17946">18</cx:pt>
          <cx:pt idx="17947">22</cx:pt>
          <cx:pt idx="17948">19</cx:pt>
          <cx:pt idx="17949">19</cx:pt>
          <cx:pt idx="17950">24</cx:pt>
          <cx:pt idx="17951">21</cx:pt>
          <cx:pt idx="17952">21</cx:pt>
          <cx:pt idx="17953">18</cx:pt>
          <cx:pt idx="17954">18</cx:pt>
          <cx:pt idx="17955">20</cx:pt>
          <cx:pt idx="17956">20</cx:pt>
          <cx:pt idx="17957">20</cx:pt>
          <cx:pt idx="17958">20</cx:pt>
          <cx:pt idx="17959">20</cx:pt>
          <cx:pt idx="17960">20</cx:pt>
          <cx:pt idx="17961">20</cx:pt>
          <cx:pt idx="17962">20</cx:pt>
          <cx:pt idx="17963">21</cx:pt>
          <cx:pt idx="17964">20</cx:pt>
          <cx:pt idx="17965">21</cx:pt>
          <cx:pt idx="17966">19</cx:pt>
          <cx:pt idx="17967">19</cx:pt>
          <cx:pt idx="17968">19</cx:pt>
          <cx:pt idx="17969">20</cx:pt>
          <cx:pt idx="17970">19</cx:pt>
          <cx:pt idx="17971">19</cx:pt>
          <cx:pt idx="17972">20</cx:pt>
          <cx:pt idx="17973">20</cx:pt>
          <cx:pt idx="17974">21</cx:pt>
          <cx:pt idx="17975">20</cx:pt>
          <cx:pt idx="17976">21</cx:pt>
          <cx:pt idx="17977">20</cx:pt>
          <cx:pt idx="17978">18</cx:pt>
          <cx:pt idx="17979">23</cx:pt>
          <cx:pt idx="17980">24</cx:pt>
          <cx:pt idx="17981">24</cx:pt>
          <cx:pt idx="17982">18</cx:pt>
          <cx:pt idx="17983">18</cx:pt>
          <cx:pt idx="17984">12</cx:pt>
          <cx:pt idx="17985">12</cx:pt>
          <cx:pt idx="17986">12</cx:pt>
          <cx:pt idx="17987">12</cx:pt>
          <cx:pt idx="17988">21</cx:pt>
          <cx:pt idx="17989">19</cx:pt>
          <cx:pt idx="17990">24</cx:pt>
          <cx:pt idx="17991">21</cx:pt>
          <cx:pt idx="17992">19</cx:pt>
          <cx:pt idx="17993">20</cx:pt>
          <cx:pt idx="17994">18</cx:pt>
          <cx:pt idx="17995">22</cx:pt>
          <cx:pt idx="17996">19</cx:pt>
          <cx:pt idx="17997">20</cx:pt>
          <cx:pt idx="17998">18</cx:pt>
          <cx:pt idx="17999">22</cx:pt>
          <cx:pt idx="18000">19</cx:pt>
          <cx:pt idx="18001">18</cx:pt>
          <cx:pt idx="18002">18</cx:pt>
          <cx:pt idx="18003">18</cx:pt>
          <cx:pt idx="18004">18</cx:pt>
          <cx:pt idx="18005">18</cx:pt>
          <cx:pt idx="18006">18</cx:pt>
          <cx:pt idx="18007">18</cx:pt>
          <cx:pt idx="18008">18</cx:pt>
          <cx:pt idx="18009">18</cx:pt>
          <cx:pt idx="18010">18</cx:pt>
          <cx:pt idx="18011">18</cx:pt>
          <cx:pt idx="18012">23</cx:pt>
          <cx:pt idx="18013">21</cx:pt>
          <cx:pt idx="18014">12</cx:pt>
          <cx:pt idx="18015">12</cx:pt>
          <cx:pt idx="18016">12</cx:pt>
          <cx:pt idx="18017">12</cx:pt>
          <cx:pt idx="18018">12</cx:pt>
          <cx:pt idx="18019">12</cx:pt>
          <cx:pt idx="18020">19</cx:pt>
          <cx:pt idx="18021">21</cx:pt>
          <cx:pt idx="18022">20</cx:pt>
          <cx:pt idx="18023">19</cx:pt>
          <cx:pt idx="18024">21</cx:pt>
          <cx:pt idx="18025">18</cx:pt>
          <cx:pt idx="18026">19</cx:pt>
          <cx:pt idx="18027">19</cx:pt>
          <cx:pt idx="18028">21</cx:pt>
          <cx:pt idx="18029">19</cx:pt>
          <cx:pt idx="18030">21</cx:pt>
          <cx:pt idx="18031">20</cx:pt>
          <cx:pt idx="18032">19</cx:pt>
          <cx:pt idx="18033">21</cx:pt>
          <cx:pt idx="18034">19</cx:pt>
          <cx:pt idx="18035">19</cx:pt>
          <cx:pt idx="18036">21</cx:pt>
          <cx:pt idx="18037">19</cx:pt>
          <cx:pt idx="18038">19</cx:pt>
          <cx:pt idx="18039">19</cx:pt>
          <cx:pt idx="18040">18</cx:pt>
          <cx:pt idx="18041">16</cx:pt>
          <cx:pt idx="18042">16</cx:pt>
          <cx:pt idx="18043">16</cx:pt>
          <cx:pt idx="18044">18</cx:pt>
          <cx:pt idx="18045">16</cx:pt>
          <cx:pt idx="18046">18</cx:pt>
          <cx:pt idx="18047">14</cx:pt>
          <cx:pt idx="18048">19</cx:pt>
          <cx:pt idx="18049">19</cx:pt>
          <cx:pt idx="18050">15</cx:pt>
          <cx:pt idx="18051">14</cx:pt>
          <cx:pt idx="18052">19</cx:pt>
          <cx:pt idx="18053">19</cx:pt>
          <cx:pt idx="18054">19</cx:pt>
          <cx:pt idx="18055">19</cx:pt>
          <cx:pt idx="18056">20</cx:pt>
          <cx:pt idx="18057">19</cx:pt>
          <cx:pt idx="18058">15</cx:pt>
          <cx:pt idx="18059">21</cx:pt>
          <cx:pt idx="18060">20</cx:pt>
          <cx:pt idx="18061">20</cx:pt>
          <cx:pt idx="18062">19</cx:pt>
          <cx:pt idx="18063">21</cx:pt>
          <cx:pt idx="18064">19</cx:pt>
          <cx:pt idx="18065">18</cx:pt>
          <cx:pt idx="18066">19</cx:pt>
          <cx:pt idx="18067">19</cx:pt>
          <cx:pt idx="18068">13</cx:pt>
          <cx:pt idx="18069">19</cx:pt>
          <cx:pt idx="18070">17</cx:pt>
          <cx:pt idx="18071">16</cx:pt>
          <cx:pt idx="18072">16</cx:pt>
          <cx:pt idx="18073">15</cx:pt>
          <cx:pt idx="18074">17</cx:pt>
          <cx:pt idx="18075">18</cx:pt>
          <cx:pt idx="18076">16</cx:pt>
          <cx:pt idx="18077">15</cx:pt>
          <cx:pt idx="18078">20</cx:pt>
          <cx:pt idx="18079">18</cx:pt>
          <cx:pt idx="18080">21</cx:pt>
          <cx:pt idx="18081">19</cx:pt>
          <cx:pt idx="18082">22</cx:pt>
          <cx:pt idx="18083">23</cx:pt>
          <cx:pt idx="18084">23</cx:pt>
          <cx:pt idx="18085">24</cx:pt>
          <cx:pt idx="18086">24</cx:pt>
          <cx:pt idx="18087">22</cx:pt>
          <cx:pt idx="18088">18</cx:pt>
          <cx:pt idx="18089">19</cx:pt>
          <cx:pt idx="18090">14</cx:pt>
          <cx:pt idx="18091">14</cx:pt>
          <cx:pt idx="18092">14</cx:pt>
          <cx:pt idx="18093">21</cx:pt>
          <cx:pt idx="18094">21</cx:pt>
          <cx:pt idx="18095">21</cx:pt>
          <cx:pt idx="18096">21</cx:pt>
          <cx:pt idx="18097">21</cx:pt>
          <cx:pt idx="18098">21</cx:pt>
          <cx:pt idx="18099">23</cx:pt>
          <cx:pt idx="18100">21</cx:pt>
          <cx:pt idx="18101">28</cx:pt>
          <cx:pt idx="18102">36</cx:pt>
          <cx:pt idx="18103">34</cx:pt>
          <cx:pt idx="18104">26</cx:pt>
          <cx:pt idx="18105">28</cx:pt>
          <cx:pt idx="18106">30</cx:pt>
          <cx:pt idx="18107">19</cx:pt>
          <cx:pt idx="18108">19</cx:pt>
          <cx:pt idx="18109">17</cx:pt>
          <cx:pt idx="18110">23</cx:pt>
          <cx:pt idx="18111">22</cx:pt>
          <cx:pt idx="18112">18</cx:pt>
          <cx:pt idx="18113">16</cx:pt>
          <cx:pt idx="18114">17</cx:pt>
          <cx:pt idx="18115">16</cx:pt>
          <cx:pt idx="18116">16</cx:pt>
          <cx:pt idx="18117">16</cx:pt>
          <cx:pt idx="18118">17</cx:pt>
          <cx:pt idx="18119">16</cx:pt>
          <cx:pt idx="18120">16</cx:pt>
          <cx:pt idx="18121">15</cx:pt>
          <cx:pt idx="18122">14</cx:pt>
          <cx:pt idx="18123">15</cx:pt>
          <cx:pt idx="18124">15</cx:pt>
          <cx:pt idx="18125">15</cx:pt>
          <cx:pt idx="18126">12</cx:pt>
          <cx:pt idx="18127">14</cx:pt>
          <cx:pt idx="18128">13</cx:pt>
          <cx:pt idx="18129">15</cx:pt>
          <cx:pt idx="18130">14</cx:pt>
          <cx:pt idx="18131">14</cx:pt>
          <cx:pt idx="18132">15</cx:pt>
          <cx:pt idx="18133">14</cx:pt>
          <cx:pt idx="18134">14</cx:pt>
          <cx:pt idx="18135">13</cx:pt>
          <cx:pt idx="18136">22</cx:pt>
          <cx:pt idx="18137">24</cx:pt>
          <cx:pt idx="18138">21</cx:pt>
          <cx:pt idx="18139">22</cx:pt>
          <cx:pt idx="18140">21</cx:pt>
          <cx:pt idx="18141">21</cx:pt>
          <cx:pt idx="18142">23</cx:pt>
          <cx:pt idx="18143">21</cx:pt>
          <cx:pt idx="18144">21</cx:pt>
          <cx:pt idx="18145">21</cx:pt>
          <cx:pt idx="18146">15</cx:pt>
          <cx:pt idx="18147">15</cx:pt>
          <cx:pt idx="18148">14</cx:pt>
          <cx:pt idx="18149">19</cx:pt>
          <cx:pt idx="18150">19</cx:pt>
          <cx:pt idx="18151">20</cx:pt>
          <cx:pt idx="18152">20</cx:pt>
          <cx:pt idx="18153">19</cx:pt>
          <cx:pt idx="18154">21</cx:pt>
          <cx:pt idx="18155">20</cx:pt>
          <cx:pt idx="18156">19</cx:pt>
          <cx:pt idx="18157">20</cx:pt>
          <cx:pt idx="18158">20</cx:pt>
          <cx:pt idx="18159">19</cx:pt>
          <cx:pt idx="18160">18</cx:pt>
          <cx:pt idx="18161">18</cx:pt>
          <cx:pt idx="18162">18</cx:pt>
          <cx:pt idx="18163">17</cx:pt>
          <cx:pt idx="18164">25</cx:pt>
          <cx:pt idx="18165">24</cx:pt>
          <cx:pt idx="18166">26</cx:pt>
          <cx:pt idx="18167">26</cx:pt>
          <cx:pt idx="18168">21</cx:pt>
          <cx:pt idx="18169">21</cx:pt>
          <cx:pt idx="18170">22</cx:pt>
          <cx:pt idx="18171">23</cx:pt>
          <cx:pt idx="18172">22</cx:pt>
          <cx:pt idx="18173">23</cx:pt>
          <cx:pt idx="18174">20</cx:pt>
          <cx:pt idx="18175">14</cx:pt>
          <cx:pt idx="18176">14</cx:pt>
          <cx:pt idx="18177">13</cx:pt>
          <cx:pt idx="18178">14</cx:pt>
          <cx:pt idx="18179">14</cx:pt>
          <cx:pt idx="18180">14</cx:pt>
          <cx:pt idx="18181">13</cx:pt>
          <cx:pt idx="18182">12</cx:pt>
          <cx:pt idx="18183">13</cx:pt>
          <cx:pt idx="18184">20</cx:pt>
          <cx:pt idx="18185">19</cx:pt>
          <cx:pt idx="18186">19</cx:pt>
          <cx:pt idx="18187">18</cx:pt>
          <cx:pt idx="18188">18</cx:pt>
          <cx:pt idx="18189">19</cx:pt>
          <cx:pt idx="18190">17</cx:pt>
          <cx:pt idx="18191">17</cx:pt>
          <cx:pt idx="18192">16</cx:pt>
          <cx:pt idx="18193">15</cx:pt>
          <cx:pt idx="18194">13</cx:pt>
          <cx:pt idx="18195">20</cx:pt>
          <cx:pt idx="18196">17</cx:pt>
          <cx:pt idx="18197">15</cx:pt>
          <cx:pt idx="18198">14</cx:pt>
          <cx:pt idx="18199">14</cx:pt>
          <cx:pt idx="18200">12</cx:pt>
          <cx:pt idx="18201">15</cx:pt>
          <cx:pt idx="18202">14</cx:pt>
          <cx:pt idx="18203">15</cx:pt>
          <cx:pt idx="18204">14</cx:pt>
          <cx:pt idx="18205">13</cx:pt>
          <cx:pt idx="18206">14</cx:pt>
          <cx:pt idx="18207">12</cx:pt>
          <cx:pt idx="18208">21</cx:pt>
          <cx:pt idx="18209">21</cx:pt>
          <cx:pt idx="18210">20</cx:pt>
          <cx:pt idx="18211">19</cx:pt>
          <cx:pt idx="18212">24</cx:pt>
          <cx:pt idx="18213">27</cx:pt>
          <cx:pt idx="18214">16</cx:pt>
          <cx:pt idx="18215">14</cx:pt>
          <cx:pt idx="18216">13</cx:pt>
          <cx:pt idx="18217">15</cx:pt>
          <cx:pt idx="18218">14</cx:pt>
          <cx:pt idx="18219">13</cx:pt>
          <cx:pt idx="18220">13</cx:pt>
          <cx:pt idx="18221">13</cx:pt>
          <cx:pt idx="18222">22</cx:pt>
          <cx:pt idx="18223">20</cx:pt>
          <cx:pt idx="18224">20</cx:pt>
          <cx:pt idx="18225">19</cx:pt>
          <cx:pt idx="18226">14</cx:pt>
          <cx:pt idx="18227">14</cx:pt>
          <cx:pt idx="18228">11</cx:pt>
          <cx:pt idx="18229">11</cx:pt>
          <cx:pt idx="18230">11</cx:pt>
          <cx:pt idx="18231">11</cx:pt>
          <cx:pt idx="18232">9</cx:pt>
          <cx:pt idx="18233">23</cx:pt>
          <cx:pt idx="18234">21</cx:pt>
          <cx:pt idx="18235">25</cx:pt>
          <cx:pt idx="18236">21</cx:pt>
          <cx:pt idx="18237">18</cx:pt>
          <cx:pt idx="18238">16</cx:pt>
          <cx:pt idx="18239">16</cx:pt>
          <cx:pt idx="18240">14</cx:pt>
          <cx:pt idx="18241">15</cx:pt>
          <cx:pt idx="18242">13</cx:pt>
          <cx:pt idx="18243">14</cx:pt>
          <cx:pt idx="18244">15</cx:pt>
          <cx:pt idx="18245">15</cx:pt>
          <cx:pt idx="18246">14</cx:pt>
          <cx:pt idx="18247">13</cx:pt>
          <cx:pt idx="18248">12</cx:pt>
          <cx:pt idx="18249">26</cx:pt>
          <cx:pt idx="18250">27</cx:pt>
          <cx:pt idx="18251">25</cx:pt>
          <cx:pt idx="18252">25</cx:pt>
          <cx:pt idx="18253">15</cx:pt>
          <cx:pt idx="18254">13</cx:pt>
          <cx:pt idx="18255">14</cx:pt>
          <cx:pt idx="18256">13</cx:pt>
          <cx:pt idx="18257">15</cx:pt>
          <cx:pt idx="18258">16</cx:pt>
          <cx:pt idx="18259">16</cx:pt>
          <cx:pt idx="18260">15</cx:pt>
          <cx:pt idx="18261">18</cx:pt>
          <cx:pt idx="18262">15</cx:pt>
          <cx:pt idx="18263">16</cx:pt>
          <cx:pt idx="18264">15</cx:pt>
          <cx:pt idx="18265">16</cx:pt>
          <cx:pt idx="18266">16</cx:pt>
          <cx:pt idx="18267">16</cx:pt>
          <cx:pt idx="18268">15</cx:pt>
          <cx:pt idx="18269">16</cx:pt>
          <cx:pt idx="18270">15</cx:pt>
          <cx:pt idx="18271">13</cx:pt>
          <cx:pt idx="18272">15</cx:pt>
          <cx:pt idx="18273">14</cx:pt>
          <cx:pt idx="18274">14</cx:pt>
          <cx:pt idx="18275">15</cx:pt>
          <cx:pt idx="18276">14</cx:pt>
          <cx:pt idx="18277">26</cx:pt>
          <cx:pt idx="18278">24</cx:pt>
          <cx:pt idx="18279">27</cx:pt>
          <cx:pt idx="18280">25</cx:pt>
          <cx:pt idx="18281">26</cx:pt>
          <cx:pt idx="18282">25</cx:pt>
          <cx:pt idx="18283">13</cx:pt>
          <cx:pt idx="18284">20</cx:pt>
          <cx:pt idx="18285">18</cx:pt>
          <cx:pt idx="18286">21</cx:pt>
          <cx:pt idx="18287">18</cx:pt>
          <cx:pt idx="18288">18</cx:pt>
          <cx:pt idx="18289">14</cx:pt>
          <cx:pt idx="18290">15</cx:pt>
          <cx:pt idx="18291">17</cx:pt>
          <cx:pt idx="18292">18</cx:pt>
          <cx:pt idx="18293">15</cx:pt>
          <cx:pt idx="18294">17</cx:pt>
          <cx:pt idx="18295">58</cx:pt>
          <cx:pt idx="18296">56</cx:pt>
          <cx:pt idx="18297">20</cx:pt>
          <cx:pt idx="18298">16</cx:pt>
          <cx:pt idx="18299">22</cx:pt>
          <cx:pt idx="18300">18</cx:pt>
          <cx:pt idx="18301">15</cx:pt>
          <cx:pt idx="18302">16</cx:pt>
          <cx:pt idx="18303">20</cx:pt>
          <cx:pt idx="18304">20</cx:pt>
          <cx:pt idx="18305">20</cx:pt>
          <cx:pt idx="18306">19</cx:pt>
          <cx:pt idx="18307">20</cx:pt>
          <cx:pt idx="18308">20</cx:pt>
          <cx:pt idx="18309">17</cx:pt>
          <cx:pt idx="18310">18</cx:pt>
          <cx:pt idx="18311">17</cx:pt>
          <cx:pt idx="18312">17</cx:pt>
          <cx:pt idx="18313">17</cx:pt>
          <cx:pt idx="18314">18</cx:pt>
          <cx:pt idx="18315">16</cx:pt>
          <cx:pt idx="18316">15</cx:pt>
          <cx:pt idx="18317">17</cx:pt>
          <cx:pt idx="18318">16</cx:pt>
          <cx:pt idx="18319">16</cx:pt>
          <cx:pt idx="18320">15</cx:pt>
          <cx:pt idx="18321">15</cx:pt>
          <cx:pt idx="18322">15</cx:pt>
          <cx:pt idx="18323">14</cx:pt>
          <cx:pt idx="18324">14</cx:pt>
          <cx:pt idx="18325">14</cx:pt>
          <cx:pt idx="18326">14</cx:pt>
          <cx:pt idx="18327">16</cx:pt>
          <cx:pt idx="18328">16</cx:pt>
          <cx:pt idx="18329">16</cx:pt>
          <cx:pt idx="18330">18</cx:pt>
          <cx:pt idx="18331">16</cx:pt>
          <cx:pt idx="18332">16</cx:pt>
          <cx:pt idx="18333">15</cx:pt>
          <cx:pt idx="18334">14</cx:pt>
          <cx:pt idx="18335">15</cx:pt>
          <cx:pt idx="18336">15</cx:pt>
          <cx:pt idx="18337">15</cx:pt>
          <cx:pt idx="18338">12</cx:pt>
          <cx:pt idx="18339">19</cx:pt>
          <cx:pt idx="18340">19</cx:pt>
          <cx:pt idx="18341">17</cx:pt>
          <cx:pt idx="18342">23</cx:pt>
          <cx:pt idx="18343">22</cx:pt>
          <cx:pt idx="18344">18</cx:pt>
          <cx:pt idx="18345">16</cx:pt>
          <cx:pt idx="18346">17</cx:pt>
          <cx:pt idx="18347">15</cx:pt>
          <cx:pt idx="18348">14</cx:pt>
          <cx:pt idx="18349">14</cx:pt>
          <cx:pt idx="18350">14</cx:pt>
          <cx:pt idx="18351">14</cx:pt>
          <cx:pt idx="18352">13</cx:pt>
          <cx:pt idx="18353">14</cx:pt>
          <cx:pt idx="18354">13</cx:pt>
          <cx:pt idx="18355">23</cx:pt>
          <cx:pt idx="18356">22</cx:pt>
          <cx:pt idx="18357">21</cx:pt>
          <cx:pt idx="18358">24</cx:pt>
          <cx:pt idx="18359">23</cx:pt>
          <cx:pt idx="18360">27</cx:pt>
          <cx:pt idx="18361">27</cx:pt>
          <cx:pt idx="18362">30</cx:pt>
          <cx:pt idx="18363">28</cx:pt>
          <cx:pt idx="18364">25</cx:pt>
          <cx:pt idx="18365">27</cx:pt>
          <cx:pt idx="18366">31</cx:pt>
          <cx:pt idx="18367">33</cx:pt>
          <cx:pt idx="18368">21</cx:pt>
          <cx:pt idx="18369">21</cx:pt>
          <cx:pt idx="18370">21</cx:pt>
          <cx:pt idx="18371">53</cx:pt>
          <cx:pt idx="18372">19</cx:pt>
          <cx:pt idx="18373">16</cx:pt>
          <cx:pt idx="18374">16</cx:pt>
          <cx:pt idx="18375">16</cx:pt>
          <cx:pt idx="18376">16</cx:pt>
          <cx:pt idx="18377">21</cx:pt>
          <cx:pt idx="18378">22</cx:pt>
          <cx:pt idx="18379">20</cx:pt>
          <cx:pt idx="18380">26</cx:pt>
          <cx:pt idx="18381">28</cx:pt>
          <cx:pt idx="18382">22</cx:pt>
          <cx:pt idx="18383">24</cx:pt>
          <cx:pt idx="18384">22</cx:pt>
          <cx:pt idx="18385">24</cx:pt>
          <cx:pt idx="18386">21</cx:pt>
          <cx:pt idx="18387">20</cx:pt>
          <cx:pt idx="18388">22</cx:pt>
          <cx:pt idx="18389">21</cx:pt>
          <cx:pt idx="18390">22</cx:pt>
          <cx:pt idx="18391">24</cx:pt>
          <cx:pt idx="18392">23</cx:pt>
          <cx:pt idx="18393">24</cx:pt>
          <cx:pt idx="18394">20</cx:pt>
          <cx:pt idx="18395">18</cx:pt>
          <cx:pt idx="18396">15</cx:pt>
          <cx:pt idx="18397">16</cx:pt>
          <cx:pt idx="18398">19</cx:pt>
          <cx:pt idx="18399">16</cx:pt>
          <cx:pt idx="18400">16</cx:pt>
          <cx:pt idx="18401">19</cx:pt>
          <cx:pt idx="18402">19</cx:pt>
          <cx:pt idx="18403">17</cx:pt>
          <cx:pt idx="18404">23</cx:pt>
          <cx:pt idx="18405">22</cx:pt>
          <cx:pt idx="18406">16</cx:pt>
          <cx:pt idx="18407">17</cx:pt>
          <cx:pt idx="18408">16</cx:pt>
          <cx:pt idx="18409">19</cx:pt>
          <cx:pt idx="18410">16</cx:pt>
          <cx:pt idx="18411">16</cx:pt>
          <cx:pt idx="18412">16</cx:pt>
          <cx:pt idx="18413">15</cx:pt>
          <cx:pt idx="18414">15</cx:pt>
          <cx:pt idx="18415">15</cx:pt>
          <cx:pt idx="18416">15</cx:pt>
          <cx:pt idx="18417">19</cx:pt>
          <cx:pt idx="18418">17</cx:pt>
          <cx:pt idx="18419">18</cx:pt>
          <cx:pt idx="18420">16</cx:pt>
          <cx:pt idx="18421">18</cx:pt>
          <cx:pt idx="18422">18</cx:pt>
          <cx:pt idx="18423">16</cx:pt>
          <cx:pt idx="18424">18</cx:pt>
          <cx:pt idx="18425">18</cx:pt>
          <cx:pt idx="18426">17</cx:pt>
          <cx:pt idx="18427">17</cx:pt>
          <cx:pt idx="18428">18</cx:pt>
          <cx:pt idx="18429">17</cx:pt>
          <cx:pt idx="18430">20</cx:pt>
          <cx:pt idx="18431">18</cx:pt>
          <cx:pt idx="18432">16</cx:pt>
          <cx:pt idx="18433">17</cx:pt>
          <cx:pt idx="18434">17</cx:pt>
          <cx:pt idx="18435">17</cx:pt>
          <cx:pt idx="18436">15</cx:pt>
          <cx:pt idx="18437">16</cx:pt>
          <cx:pt idx="18438">15</cx:pt>
          <cx:pt idx="18439">16</cx:pt>
          <cx:pt idx="18440">15</cx:pt>
          <cx:pt idx="18441">17</cx:pt>
          <cx:pt idx="18442">16</cx:pt>
          <cx:pt idx="18443">23</cx:pt>
          <cx:pt idx="18444">22</cx:pt>
          <cx:pt idx="18445">18</cx:pt>
          <cx:pt idx="18446">19</cx:pt>
          <cx:pt idx="18447">18</cx:pt>
          <cx:pt idx="18448">19</cx:pt>
          <cx:pt idx="18449">13</cx:pt>
          <cx:pt idx="18450">13</cx:pt>
          <cx:pt idx="18451">12</cx:pt>
          <cx:pt idx="18452">20</cx:pt>
          <cx:pt idx="18453">19</cx:pt>
          <cx:pt idx="18454">18</cx:pt>
          <cx:pt idx="18455">19</cx:pt>
          <cx:pt idx="18456">13</cx:pt>
          <cx:pt idx="18457">19</cx:pt>
          <cx:pt idx="18458">18</cx:pt>
          <cx:pt idx="18459">19</cx:pt>
          <cx:pt idx="18460">19</cx:pt>
          <cx:pt idx="18461">18</cx:pt>
          <cx:pt idx="18462">18</cx:pt>
          <cx:pt idx="18463">18</cx:pt>
          <cx:pt idx="18464">17</cx:pt>
          <cx:pt idx="18465">17</cx:pt>
          <cx:pt idx="18466">18</cx:pt>
          <cx:pt idx="18467">13</cx:pt>
          <cx:pt idx="18468">13</cx:pt>
          <cx:pt idx="18469">18</cx:pt>
          <cx:pt idx="18470">16</cx:pt>
          <cx:pt idx="18471">22</cx:pt>
          <cx:pt idx="18472">20</cx:pt>
          <cx:pt idx="18473">25</cx:pt>
          <cx:pt idx="18474">21</cx:pt>
          <cx:pt idx="18475">20</cx:pt>
          <cx:pt idx="18476">22</cx:pt>
          <cx:pt idx="18477">17</cx:pt>
          <cx:pt idx="18478">18</cx:pt>
          <cx:pt idx="18479">15</cx:pt>
          <cx:pt idx="18480">17</cx:pt>
          <cx:pt idx="18481">16</cx:pt>
          <cx:pt idx="18482">18</cx:pt>
          <cx:pt idx="18483">15</cx:pt>
          <cx:pt idx="18484">16</cx:pt>
          <cx:pt idx="18485">20</cx:pt>
          <cx:pt idx="18486">20</cx:pt>
          <cx:pt idx="18487">18</cx:pt>
          <cx:pt idx="18488">22</cx:pt>
          <cx:pt idx="18489">24</cx:pt>
          <cx:pt idx="18490">23</cx:pt>
          <cx:pt idx="18491">26</cx:pt>
          <cx:pt idx="18492">23</cx:pt>
          <cx:pt idx="18493">27</cx:pt>
          <cx:pt idx="18494">25</cx:pt>
          <cx:pt idx="18495">22</cx:pt>
          <cx:pt idx="18496">21</cx:pt>
          <cx:pt idx="18497">18</cx:pt>
          <cx:pt idx="18498">17</cx:pt>
          <cx:pt idx="18499">21</cx:pt>
          <cx:pt idx="18500">20</cx:pt>
          <cx:pt idx="18501">19</cx:pt>
          <cx:pt idx="18502">18</cx:pt>
          <cx:pt idx="18503">21</cx:pt>
          <cx:pt idx="18504">20</cx:pt>
          <cx:pt idx="18505">21</cx:pt>
          <cx:pt idx="18506">20</cx:pt>
          <cx:pt idx="18507">18</cx:pt>
          <cx:pt idx="18508">18</cx:pt>
          <cx:pt idx="18509">17</cx:pt>
          <cx:pt idx="18510">16</cx:pt>
          <cx:pt idx="18511">15</cx:pt>
          <cx:pt idx="18512">14</cx:pt>
          <cx:pt idx="18513">18</cx:pt>
          <cx:pt idx="18514">17</cx:pt>
          <cx:pt idx="18515">17</cx:pt>
          <cx:pt idx="18516">14</cx:pt>
          <cx:pt idx="18517">22</cx:pt>
          <cx:pt idx="18518">22</cx:pt>
          <cx:pt idx="18519">21</cx:pt>
          <cx:pt idx="18520">25</cx:pt>
          <cx:pt idx="18521">21</cx:pt>
          <cx:pt idx="18522">18</cx:pt>
          <cx:pt idx="18523">15</cx:pt>
          <cx:pt idx="18524">16</cx:pt>
          <cx:pt idx="18525">15</cx:pt>
          <cx:pt idx="18526">16</cx:pt>
          <cx:pt idx="18527">23</cx:pt>
          <cx:pt idx="18528">21</cx:pt>
          <cx:pt idx="18529">25</cx:pt>
          <cx:pt idx="18530">21</cx:pt>
          <cx:pt idx="18531">20</cx:pt>
          <cx:pt idx="18532">20</cx:pt>
          <cx:pt idx="18533">20</cx:pt>
          <cx:pt idx="18534">19</cx:pt>
          <cx:pt idx="18535">18</cx:pt>
          <cx:pt idx="18536">18</cx:pt>
          <cx:pt idx="18537">21</cx:pt>
          <cx:pt idx="18538">21</cx:pt>
          <cx:pt idx="18539">20</cx:pt>
          <cx:pt idx="18540">23</cx:pt>
          <cx:pt idx="18541">21</cx:pt>
          <cx:pt idx="18542">21</cx:pt>
          <cx:pt idx="18543">20</cx:pt>
          <cx:pt idx="18544">28</cx:pt>
          <cx:pt idx="18545">25</cx:pt>
          <cx:pt idx="18546">31</cx:pt>
          <cx:pt idx="18547">27</cx:pt>
          <cx:pt idx="18548">16</cx:pt>
          <cx:pt idx="18549">16</cx:pt>
          <cx:pt idx="18550">15</cx:pt>
          <cx:pt idx="18551">17</cx:pt>
          <cx:pt idx="18552">16</cx:pt>
          <cx:pt idx="18553">17</cx:pt>
          <cx:pt idx="18554">15</cx:pt>
          <cx:pt idx="18555">19</cx:pt>
          <cx:pt idx="18556">17</cx:pt>
          <cx:pt idx="18557">20</cx:pt>
          <cx:pt idx="18558">17</cx:pt>
          <cx:pt idx="18559">21</cx:pt>
          <cx:pt idx="18560">24</cx:pt>
          <cx:pt idx="18561">85</cx:pt>
          <cx:pt idx="18562">19</cx:pt>
          <cx:pt idx="18563">21</cx:pt>
          <cx:pt idx="18564">17</cx:pt>
          <cx:pt idx="18565">15</cx:pt>
          <cx:pt idx="18566">16</cx:pt>
          <cx:pt idx="18567">15</cx:pt>
          <cx:pt idx="18568">15</cx:pt>
          <cx:pt idx="18569">20</cx:pt>
          <cx:pt idx="18570">21</cx:pt>
          <cx:pt idx="18571">15</cx:pt>
          <cx:pt idx="18572">16</cx:pt>
          <cx:pt idx="18573">15</cx:pt>
          <cx:pt idx="18574">15</cx:pt>
          <cx:pt idx="18575">18</cx:pt>
          <cx:pt idx="18576">26</cx:pt>
          <cx:pt idx="18577">23</cx:pt>
          <cx:pt idx="18578">26</cx:pt>
          <cx:pt idx="18579">24</cx:pt>
          <cx:pt idx="18580">19</cx:pt>
          <cx:pt idx="18581">16</cx:pt>
          <cx:pt idx="18582">16</cx:pt>
          <cx:pt idx="18583">15</cx:pt>
          <cx:pt idx="18584">15</cx:pt>
          <cx:pt idx="18585">23</cx:pt>
          <cx:pt idx="18586">21</cx:pt>
          <cx:pt idx="18587">23</cx:pt>
          <cx:pt idx="18588">16</cx:pt>
          <cx:pt idx="18589">20</cx:pt>
          <cx:pt idx="18590">19</cx:pt>
          <cx:pt idx="18591">22</cx:pt>
          <cx:pt idx="18592">20</cx:pt>
          <cx:pt idx="18593">27</cx:pt>
          <cx:pt idx="18594">24</cx:pt>
          <cx:pt idx="18595">27</cx:pt>
          <cx:pt idx="18596">18</cx:pt>
          <cx:pt idx="18597">20</cx:pt>
          <cx:pt idx="18598">19</cx:pt>
          <cx:pt idx="18599">19</cx:pt>
          <cx:pt idx="18600">18</cx:pt>
          <cx:pt idx="18601">19</cx:pt>
          <cx:pt idx="18602">20</cx:pt>
          <cx:pt idx="18603">19</cx:pt>
          <cx:pt idx="18604">20</cx:pt>
          <cx:pt idx="18605">18</cx:pt>
          <cx:pt idx="18606">21</cx:pt>
          <cx:pt idx="18607">19</cx:pt>
          <cx:pt idx="18608">23</cx:pt>
          <cx:pt idx="18609">21</cx:pt>
          <cx:pt idx="18610">23</cx:pt>
          <cx:pt idx="18611">21</cx:pt>
          <cx:pt idx="18612">21</cx:pt>
          <cx:pt idx="18613">19</cx:pt>
          <cx:pt idx="18614">19</cx:pt>
          <cx:pt idx="18615">22</cx:pt>
          <cx:pt idx="18616">23</cx:pt>
          <cx:pt idx="18617">23</cx:pt>
          <cx:pt idx="18618">24</cx:pt>
          <cx:pt idx="18619">24</cx:pt>
          <cx:pt idx="18620">17</cx:pt>
          <cx:pt idx="18621">17</cx:pt>
          <cx:pt idx="18622">18</cx:pt>
          <cx:pt idx="18623">18</cx:pt>
          <cx:pt idx="18624">18</cx:pt>
          <cx:pt idx="18625">20</cx:pt>
          <cx:pt idx="18626">17</cx:pt>
          <cx:pt idx="18627">18</cx:pt>
          <cx:pt idx="18628">21</cx:pt>
          <cx:pt idx="18629">12</cx:pt>
          <cx:pt idx="18630">20</cx:pt>
          <cx:pt idx="18631">20</cx:pt>
          <cx:pt idx="18632">22</cx:pt>
          <cx:pt idx="18633">22</cx:pt>
          <cx:pt idx="18634">20</cx:pt>
          <cx:pt idx="18635">20</cx:pt>
          <cx:pt idx="18636">22</cx:pt>
          <cx:pt idx="18637">22</cx:pt>
          <cx:pt idx="18638">21</cx:pt>
          <cx:pt idx="18639">21</cx:pt>
          <cx:pt idx="18640">20</cx:pt>
          <cx:pt idx="18641">19</cx:pt>
          <cx:pt idx="18642">19</cx:pt>
          <cx:pt idx="18643">21</cx:pt>
          <cx:pt idx="18644">20</cx:pt>
          <cx:pt idx="18645">20</cx:pt>
          <cx:pt idx="18646">19</cx:pt>
          <cx:pt idx="18647">19</cx:pt>
          <cx:pt idx="18648">21</cx:pt>
          <cx:pt idx="18649">20</cx:pt>
          <cx:pt idx="18650">23</cx:pt>
          <cx:pt idx="18651">20</cx:pt>
          <cx:pt idx="18652">24</cx:pt>
          <cx:pt idx="18653">23</cx:pt>
          <cx:pt idx="18654">20</cx:pt>
          <cx:pt idx="18655">27</cx:pt>
          <cx:pt idx="18656">26</cx:pt>
          <cx:pt idx="18657">29</cx:pt>
          <cx:pt idx="18658">27</cx:pt>
          <cx:pt idx="18659">27</cx:pt>
          <cx:pt idx="18660">26</cx:pt>
          <cx:pt idx="18661">29</cx:pt>
          <cx:pt idx="18662">27</cx:pt>
          <cx:pt idx="18663">27</cx:pt>
          <cx:pt idx="18664">26</cx:pt>
          <cx:pt idx="18665">27</cx:pt>
          <cx:pt idx="18666">21</cx:pt>
          <cx:pt idx="18667">21</cx:pt>
          <cx:pt idx="18668">22</cx:pt>
          <cx:pt idx="18669">21</cx:pt>
          <cx:pt idx="18670">21</cx:pt>
          <cx:pt idx="18671">21</cx:pt>
          <cx:pt idx="18672">21</cx:pt>
          <cx:pt idx="18673">21</cx:pt>
          <cx:pt idx="18674">26</cx:pt>
          <cx:pt idx="18675">26</cx:pt>
          <cx:pt idx="18676">29</cx:pt>
          <cx:pt idx="18677">27</cx:pt>
          <cx:pt idx="18678">26</cx:pt>
          <cx:pt idx="18679">26</cx:pt>
          <cx:pt idx="18680">28</cx:pt>
          <cx:pt idx="18681">26</cx:pt>
          <cx:pt idx="18682">18</cx:pt>
          <cx:pt idx="18683">18</cx:pt>
          <cx:pt idx="18684">17</cx:pt>
          <cx:pt idx="18685">18</cx:pt>
          <cx:pt idx="18686">28</cx:pt>
          <cx:pt idx="18687">34</cx:pt>
          <cx:pt idx="18688">23</cx:pt>
          <cx:pt idx="18689">21</cx:pt>
          <cx:pt idx="18690">24</cx:pt>
          <cx:pt idx="18691">21</cx:pt>
          <cx:pt idx="18692">22</cx:pt>
          <cx:pt idx="18693">21</cx:pt>
          <cx:pt idx="18694">23</cx:pt>
          <cx:pt idx="18695">21</cx:pt>
          <cx:pt idx="18696">21</cx:pt>
          <cx:pt idx="18697">21</cx:pt>
          <cx:pt idx="18698">21</cx:pt>
          <cx:pt idx="18699">21</cx:pt>
          <cx:pt idx="18700">19</cx:pt>
          <cx:pt idx="18701">17</cx:pt>
          <cx:pt idx="18702">18</cx:pt>
          <cx:pt idx="18703">18</cx:pt>
          <cx:pt idx="18704">16</cx:pt>
          <cx:pt idx="18705">17</cx:pt>
          <cx:pt idx="18706">16</cx:pt>
          <cx:pt idx="18707">22</cx:pt>
          <cx:pt idx="18708">23</cx:pt>
          <cx:pt idx="18709">20</cx:pt>
          <cx:pt idx="18710">24</cx:pt>
          <cx:pt idx="18711">21</cx:pt>
          <cx:pt idx="18712">22</cx:pt>
          <cx:pt idx="18713">23</cx:pt>
          <cx:pt idx="18714">20</cx:pt>
          <cx:pt idx="18715">24</cx:pt>
          <cx:pt idx="18716">21</cx:pt>
          <cx:pt idx="18717">23</cx:pt>
          <cx:pt idx="18718">19</cx:pt>
          <cx:pt idx="18719">26</cx:pt>
          <cx:pt idx="18720">23</cx:pt>
          <cx:pt idx="18721">27</cx:pt>
          <cx:pt idx="18722">23</cx:pt>
          <cx:pt idx="18723">26</cx:pt>
          <cx:pt idx="18724">28</cx:pt>
          <cx:pt idx="18725">30</cx:pt>
          <cx:pt idx="18726">30</cx:pt>
          <cx:pt idx="18727">32</cx:pt>
          <cx:pt idx="18728">13</cx:pt>
          <cx:pt idx="18729">24</cx:pt>
          <cx:pt idx="18730">23</cx:pt>
          <cx:pt idx="18731">23</cx:pt>
          <cx:pt idx="18732">21</cx:pt>
          <cx:pt idx="18733">21</cx:pt>
          <cx:pt idx="18734">72</cx:pt>
          <cx:pt idx="18735">23</cx:pt>
          <cx:pt idx="18736">23</cx:pt>
          <cx:pt idx="18737">22</cx:pt>
          <cx:pt idx="18738">21</cx:pt>
          <cx:pt idx="18739">19</cx:pt>
          <cx:pt idx="18740">20</cx:pt>
          <cx:pt idx="18741">18</cx:pt>
          <cx:pt idx="18742">17</cx:pt>
          <cx:pt idx="18743">21</cx:pt>
          <cx:pt idx="18744">19</cx:pt>
          <cx:pt idx="18745">18</cx:pt>
          <cx:pt idx="18746">16</cx:pt>
          <cx:pt idx="18747">17</cx:pt>
          <cx:pt idx="18748">16</cx:pt>
          <cx:pt idx="18749">16</cx:pt>
          <cx:pt idx="18750">15</cx:pt>
          <cx:pt idx="18751">16</cx:pt>
          <cx:pt idx="18752">15</cx:pt>
          <cx:pt idx="18753">14</cx:pt>
          <cx:pt idx="18754">15</cx:pt>
          <cx:pt idx="18755">22</cx:pt>
          <cx:pt idx="18756">24</cx:pt>
          <cx:pt idx="18757">15</cx:pt>
          <cx:pt idx="18758">14</cx:pt>
          <cx:pt idx="18759">22</cx:pt>
          <cx:pt idx="18760">33</cx:pt>
          <cx:pt idx="18761">22</cx:pt>
          <cx:pt idx="18762">24</cx:pt>
          <cx:pt idx="18763">38</cx:pt>
          <cx:pt idx="18764">24</cx:pt>
          <cx:pt idx="18765">22</cx:pt>
          <cx:pt idx="18766">22</cx:pt>
          <cx:pt idx="18767">24</cx:pt>
          <cx:pt idx="18768">24</cx:pt>
          <cx:pt idx="18769">21</cx:pt>
          <cx:pt idx="18770">22</cx:pt>
          <cx:pt idx="18771">33</cx:pt>
          <cx:pt idx="18772">22</cx:pt>
          <cx:pt idx="18773">19</cx:pt>
          <cx:pt idx="18774">24</cx:pt>
          <cx:pt idx="18775">38</cx:pt>
          <cx:pt idx="18776">24</cx:pt>
          <cx:pt idx="18777">20</cx:pt>
          <cx:pt idx="18778">22</cx:pt>
          <cx:pt idx="18779">33</cx:pt>
          <cx:pt idx="18780">22</cx:pt>
          <cx:pt idx="18781">24</cx:pt>
          <cx:pt idx="18782">38</cx:pt>
          <cx:pt idx="18783">24</cx:pt>
          <cx:pt idx="18784">21</cx:pt>
          <cx:pt idx="18785">19</cx:pt>
          <cx:pt idx="18786">24</cx:pt>
          <cx:pt idx="18787">21</cx:pt>
          <cx:pt idx="18788">18</cx:pt>
          <cx:pt idx="18789">21</cx:pt>
          <cx:pt idx="18790">19</cx:pt>
          <cx:pt idx="18791">24</cx:pt>
          <cx:pt idx="18792">21</cx:pt>
          <cx:pt idx="18793">18</cx:pt>
          <cx:pt idx="18794">19</cx:pt>
          <cx:pt idx="18795">19</cx:pt>
          <cx:pt idx="18796">20</cx:pt>
          <cx:pt idx="18797">20</cx:pt>
          <cx:pt idx="18798">20</cx:pt>
          <cx:pt idx="18799">21</cx:pt>
          <cx:pt idx="18800">21</cx:pt>
          <cx:pt idx="18801">20</cx:pt>
          <cx:pt idx="18802">20</cx:pt>
          <cx:pt idx="18803">21</cx:pt>
          <cx:pt idx="18804">21</cx:pt>
          <cx:pt idx="18805">22</cx:pt>
          <cx:pt idx="18806">19</cx:pt>
          <cx:pt idx="18807">18</cx:pt>
          <cx:pt idx="18808">19</cx:pt>
          <cx:pt idx="18809">21</cx:pt>
          <cx:pt idx="18810">19</cx:pt>
          <cx:pt idx="18811">18</cx:pt>
          <cx:pt idx="18812">20</cx:pt>
          <cx:pt idx="18813">20</cx:pt>
          <cx:pt idx="18814">21</cx:pt>
          <cx:pt idx="18815">21</cx:pt>
          <cx:pt idx="18816">22</cx:pt>
          <cx:pt idx="18817">20</cx:pt>
          <cx:pt idx="18818">20</cx:pt>
          <cx:pt idx="18819">18</cx:pt>
          <cx:pt idx="18820">23</cx:pt>
          <cx:pt idx="18821">24</cx:pt>
          <cx:pt idx="18822">24</cx:pt>
          <cx:pt idx="18823">17</cx:pt>
          <cx:pt idx="18824">18</cx:pt>
          <cx:pt idx="18825">18</cx:pt>
          <cx:pt idx="18826">21</cx:pt>
          <cx:pt idx="18827">19</cx:pt>
          <cx:pt idx="18828">23</cx:pt>
          <cx:pt idx="18829">20</cx:pt>
          <cx:pt idx="18830">18</cx:pt>
          <cx:pt idx="18831">22</cx:pt>
          <cx:pt idx="18832">19</cx:pt>
          <cx:pt idx="18833">20</cx:pt>
          <cx:pt idx="18834">18</cx:pt>
          <cx:pt idx="18835">22</cx:pt>
          <cx:pt idx="18836">19</cx:pt>
          <cx:pt idx="18837">18</cx:pt>
          <cx:pt idx="18838">18</cx:pt>
          <cx:pt idx="18839">18</cx:pt>
          <cx:pt idx="18840">18</cx:pt>
          <cx:pt idx="18841">18</cx:pt>
          <cx:pt idx="18842">18</cx:pt>
          <cx:pt idx="18843">18</cx:pt>
          <cx:pt idx="18844">18</cx:pt>
          <cx:pt idx="18845">16</cx:pt>
          <cx:pt idx="18846">16</cx:pt>
          <cx:pt idx="18847">18</cx:pt>
          <cx:pt idx="18848">18</cx:pt>
          <cx:pt idx="18849">18</cx:pt>
          <cx:pt idx="18850">18</cx:pt>
          <cx:pt idx="18851">15</cx:pt>
          <cx:pt idx="18852">23</cx:pt>
          <cx:pt idx="18853">21</cx:pt>
          <cx:pt idx="18854">21</cx:pt>
          <cx:pt idx="18855">22</cx:pt>
          <cx:pt idx="18856">21</cx:pt>
          <cx:pt idx="18857">12</cx:pt>
          <cx:pt idx="18858">12</cx:pt>
          <cx:pt idx="18859">12</cx:pt>
          <cx:pt idx="18860">12</cx:pt>
          <cx:pt idx="18861">12</cx:pt>
          <cx:pt idx="18862">20</cx:pt>
          <cx:pt idx="18863">21</cx:pt>
          <cx:pt idx="18864">19</cx:pt>
          <cx:pt idx="18865">20</cx:pt>
          <cx:pt idx="18866">20</cx:pt>
          <cx:pt idx="18867">21</cx:pt>
          <cx:pt idx="18868">20</cx:pt>
          <cx:pt idx="18869">21</cx:pt>
          <cx:pt idx="18870">19</cx:pt>
          <cx:pt idx="18871">20</cx:pt>
          <cx:pt idx="18872">19</cx:pt>
          <cx:pt idx="18873">20</cx:pt>
          <cx:pt idx="18874">20</cx:pt>
          <cx:pt idx="18875">21</cx:pt>
          <cx:pt idx="18876">19</cx:pt>
          <cx:pt idx="18877">20</cx:pt>
          <cx:pt idx="18878">20</cx:pt>
          <cx:pt idx="18879">21</cx:pt>
          <cx:pt idx="18880">18</cx:pt>
          <cx:pt idx="18881">20</cx:pt>
          <cx:pt idx="18882">20</cx:pt>
          <cx:pt idx="18883">21</cx:pt>
          <cx:pt idx="18884">19</cx:pt>
          <cx:pt idx="18885">20</cx:pt>
          <cx:pt idx="18886">19</cx:pt>
          <cx:pt idx="18887">21</cx:pt>
          <cx:pt idx="18888">16</cx:pt>
          <cx:pt idx="18889">18</cx:pt>
          <cx:pt idx="18890">16</cx:pt>
          <cx:pt idx="18891">16</cx:pt>
          <cx:pt idx="18892">16</cx:pt>
          <cx:pt idx="18893">18</cx:pt>
          <cx:pt idx="18894">18</cx:pt>
          <cx:pt idx="18895">14</cx:pt>
          <cx:pt idx="18896">18</cx:pt>
          <cx:pt idx="18897">18</cx:pt>
          <cx:pt idx="18898">17</cx:pt>
          <cx:pt idx="18899">17</cx:pt>
          <cx:pt idx="18900">15</cx:pt>
          <cx:pt idx="18901">16</cx:pt>
          <cx:pt idx="18902">16</cx:pt>
          <cx:pt idx="18903">14</cx:pt>
          <cx:pt idx="18904">16</cx:pt>
          <cx:pt idx="18905">16</cx:pt>
          <cx:pt idx="18906">20</cx:pt>
          <cx:pt idx="18907">21</cx:pt>
          <cx:pt idx="18908">19</cx:pt>
          <cx:pt idx="18909">20</cx:pt>
          <cx:pt idx="18910">20</cx:pt>
          <cx:pt idx="18911">21</cx:pt>
          <cx:pt idx="18912">15</cx:pt>
          <cx:pt idx="18913">21</cx:pt>
          <cx:pt idx="18914">20</cx:pt>
          <cx:pt idx="18915">20</cx:pt>
          <cx:pt idx="18916">20</cx:pt>
          <cx:pt idx="18917">21</cx:pt>
          <cx:pt idx="18918">20</cx:pt>
          <cx:pt idx="18919">18</cx:pt>
          <cx:pt idx="18920">18</cx:pt>
          <cx:pt idx="18921">18</cx:pt>
          <cx:pt idx="18922">18</cx:pt>
          <cx:pt idx="18923">17</cx:pt>
          <cx:pt idx="18924">17</cx:pt>
          <cx:pt idx="18925">15</cx:pt>
          <cx:pt idx="18926">15</cx:pt>
          <cx:pt idx="18927">17</cx:pt>
          <cx:pt idx="18928">16</cx:pt>
          <cx:pt idx="18929">15</cx:pt>
          <cx:pt idx="18930">14</cx:pt>
          <cx:pt idx="18931">21</cx:pt>
          <cx:pt idx="18932">19</cx:pt>
          <cx:pt idx="18933">21</cx:pt>
          <cx:pt idx="18934">20</cx:pt>
          <cx:pt idx="18935">23</cx:pt>
          <cx:pt idx="18936">24</cx:pt>
          <cx:pt idx="18937">21</cx:pt>
          <cx:pt idx="18938">24</cx:pt>
          <cx:pt idx="18939">23</cx:pt>
          <cx:pt idx="18940">23</cx:pt>
          <cx:pt idx="18941">19</cx:pt>
          <cx:pt idx="18942">20</cx:pt>
          <cx:pt idx="18943">14</cx:pt>
          <cx:pt idx="18944">14</cx:pt>
          <cx:pt idx="18945">13</cx:pt>
          <cx:pt idx="18946">22</cx:pt>
          <cx:pt idx="18947">21</cx:pt>
          <cx:pt idx="18948">20</cx:pt>
          <cx:pt idx="18949">21</cx:pt>
          <cx:pt idx="18950">21</cx:pt>
          <cx:pt idx="18951">28</cx:pt>
          <cx:pt idx="18952">22</cx:pt>
          <cx:pt idx="18953">21</cx:pt>
          <cx:pt idx="18954">27</cx:pt>
          <cx:pt idx="18955">30</cx:pt>
          <cx:pt idx="18956">31</cx:pt>
          <cx:pt idx="18957">17</cx:pt>
          <cx:pt idx="18958">16</cx:pt>
          <cx:pt idx="18959">19</cx:pt>
          <cx:pt idx="18960">22</cx:pt>
          <cx:pt idx="18961">15</cx:pt>
          <cx:pt idx="18962">14</cx:pt>
          <cx:pt idx="18963">17</cx:pt>
          <cx:pt idx="18964">16</cx:pt>
          <cx:pt idx="18965">15</cx:pt>
          <cx:pt idx="18966">16</cx:pt>
          <cx:pt idx="18967">16</cx:pt>
          <cx:pt idx="18968">15</cx:pt>
          <cx:pt idx="18969">14</cx:pt>
          <cx:pt idx="18970">14</cx:pt>
          <cx:pt idx="18971">14</cx:pt>
          <cx:pt idx="18972">14</cx:pt>
          <cx:pt idx="18973">14</cx:pt>
          <cx:pt idx="18974">13</cx:pt>
          <cx:pt idx="18975">15</cx:pt>
          <cx:pt idx="18976">14</cx:pt>
          <cx:pt idx="18977">14</cx:pt>
          <cx:pt idx="18978">14</cx:pt>
          <cx:pt idx="18979">22</cx:pt>
          <cx:pt idx="18980">21</cx:pt>
          <cx:pt idx="18981">22</cx:pt>
          <cx:pt idx="18982">21</cx:pt>
          <cx:pt idx="18983">21</cx:pt>
          <cx:pt idx="18984">21</cx:pt>
          <cx:pt idx="18985">21</cx:pt>
          <cx:pt idx="18986">21</cx:pt>
          <cx:pt idx="18987">18</cx:pt>
          <cx:pt idx="18988">17</cx:pt>
          <cx:pt idx="18989">17</cx:pt>
          <cx:pt idx="18990">21</cx:pt>
          <cx:pt idx="18991">21</cx:pt>
          <cx:pt idx="18992">15</cx:pt>
          <cx:pt idx="18993">15</cx:pt>
          <cx:pt idx="18994">14</cx:pt>
          <cx:pt idx="18995">20</cx:pt>
          <cx:pt idx="18996">19</cx:pt>
          <cx:pt idx="18997">20</cx:pt>
          <cx:pt idx="18998">20</cx:pt>
          <cx:pt idx="18999">19</cx:pt>
          <cx:pt idx="19000">20</cx:pt>
          <cx:pt idx="19001">20</cx:pt>
          <cx:pt idx="19002">20</cx:pt>
          <cx:pt idx="19003">21</cx:pt>
          <cx:pt idx="19004">20</cx:pt>
          <cx:pt idx="19005">23</cx:pt>
          <cx:pt idx="19006">21</cx:pt>
          <cx:pt idx="19007">21</cx:pt>
          <cx:pt idx="19008">21</cx:pt>
          <cx:pt idx="19009">20</cx:pt>
          <cx:pt idx="19010">21</cx:pt>
          <cx:pt idx="19011">20</cx:pt>
          <cx:pt idx="19012">19</cx:pt>
          <cx:pt idx="19013">18</cx:pt>
          <cx:pt idx="19014">18</cx:pt>
          <cx:pt idx="19015">18</cx:pt>
          <cx:pt idx="19016">17</cx:pt>
          <cx:pt idx="19017">25</cx:pt>
          <cx:pt idx="19018">23</cx:pt>
          <cx:pt idx="19019">26</cx:pt>
          <cx:pt idx="19020">25</cx:pt>
          <cx:pt idx="19021">20</cx:pt>
          <cx:pt idx="19022">21</cx:pt>
          <cx:pt idx="19023">22</cx:pt>
          <cx:pt idx="19024">23</cx:pt>
          <cx:pt idx="19025">22</cx:pt>
          <cx:pt idx="19026">23</cx:pt>
          <cx:pt idx="19027">18</cx:pt>
          <cx:pt idx="19028">19</cx:pt>
          <cx:pt idx="19029">18</cx:pt>
          <cx:pt idx="19030">18</cx:pt>
          <cx:pt idx="19031">18</cx:pt>
          <cx:pt idx="19032">17</cx:pt>
          <cx:pt idx="19033">18</cx:pt>
          <cx:pt idx="19034">16</cx:pt>
          <cx:pt idx="19035">14</cx:pt>
          <cx:pt idx="19036">13</cx:pt>
          <cx:pt idx="19037">20</cx:pt>
          <cx:pt idx="19038">16</cx:pt>
          <cx:pt idx="19039">15</cx:pt>
          <cx:pt idx="19040">14</cx:pt>
          <cx:pt idx="19041">14</cx:pt>
          <cx:pt idx="19042">13</cx:pt>
          <cx:pt idx="19043">15</cx:pt>
          <cx:pt idx="19044">15</cx:pt>
          <cx:pt idx="19045">14</cx:pt>
          <cx:pt idx="19046">13</cx:pt>
          <cx:pt idx="19047">13</cx:pt>
          <cx:pt idx="19048">13</cx:pt>
          <cx:pt idx="19049">21</cx:pt>
          <cx:pt idx="19050">19</cx:pt>
          <cx:pt idx="19051">19</cx:pt>
          <cx:pt idx="19052">20</cx:pt>
          <cx:pt idx="19053">24</cx:pt>
          <cx:pt idx="19054">26</cx:pt>
          <cx:pt idx="19055">16</cx:pt>
          <cx:pt idx="19056">14</cx:pt>
          <cx:pt idx="19057">13</cx:pt>
          <cx:pt idx="19058">15</cx:pt>
          <cx:pt idx="19059">14</cx:pt>
          <cx:pt idx="19060">13</cx:pt>
          <cx:pt idx="19061">13</cx:pt>
          <cx:pt idx="19062">13</cx:pt>
          <cx:pt idx="19063">14</cx:pt>
          <cx:pt idx="19064">14</cx:pt>
          <cx:pt idx="19065">13</cx:pt>
          <cx:pt idx="19066">14</cx:pt>
          <cx:pt idx="19067">14</cx:pt>
          <cx:pt idx="19068">13</cx:pt>
          <cx:pt idx="19069">12</cx:pt>
          <cx:pt idx="19070">14</cx:pt>
          <cx:pt idx="19071">14</cx:pt>
          <cx:pt idx="19072">12</cx:pt>
          <cx:pt idx="19073">13</cx:pt>
          <cx:pt idx="19074">12</cx:pt>
          <cx:pt idx="19075">20</cx:pt>
          <cx:pt idx="19076">21</cx:pt>
          <cx:pt idx="19077">20</cx:pt>
          <cx:pt idx="19078">23</cx:pt>
          <cx:pt idx="19079">21</cx:pt>
          <cx:pt idx="19080">21</cx:pt>
          <cx:pt idx="19081">21</cx:pt>
          <cx:pt idx="19082">20</cx:pt>
          <cx:pt idx="19083">13</cx:pt>
          <cx:pt idx="19084">13</cx:pt>
          <cx:pt idx="19085">11</cx:pt>
          <cx:pt idx="19086">11</cx:pt>
          <cx:pt idx="19087">11</cx:pt>
          <cx:pt idx="19088">11</cx:pt>
          <cx:pt idx="19089">9</cx:pt>
          <cx:pt idx="19090">18</cx:pt>
          <cx:pt idx="19091">16</cx:pt>
          <cx:pt idx="19092">17</cx:pt>
          <cx:pt idx="19093">14</cx:pt>
          <cx:pt idx="19094">15</cx:pt>
          <cx:pt idx="19095">13</cx:pt>
          <cx:pt idx="19096">14</cx:pt>
          <cx:pt idx="19097">16</cx:pt>
          <cx:pt idx="19098">15</cx:pt>
          <cx:pt idx="19099">12</cx:pt>
          <cx:pt idx="19100">14</cx:pt>
          <cx:pt idx="19101">14</cx:pt>
          <cx:pt idx="19102">18</cx:pt>
          <cx:pt idx="19103">23</cx:pt>
          <cx:pt idx="19104">18</cx:pt>
          <cx:pt idx="19105">21</cx:pt>
          <cx:pt idx="19106">26</cx:pt>
          <cx:pt idx="19107">25</cx:pt>
          <cx:pt idx="19108">26</cx:pt>
          <cx:pt idx="19109">16</cx:pt>
          <cx:pt idx="19110">14</cx:pt>
          <cx:pt idx="19111">14</cx:pt>
          <cx:pt idx="19112">13</cx:pt>
          <cx:pt idx="19113">15</cx:pt>
          <cx:pt idx="19114">17</cx:pt>
          <cx:pt idx="19115">15</cx:pt>
          <cx:pt idx="19116">15</cx:pt>
          <cx:pt idx="19117">17</cx:pt>
          <cx:pt idx="19118">18</cx:pt>
          <cx:pt idx="19119">17</cx:pt>
          <cx:pt idx="19120">15</cx:pt>
          <cx:pt idx="19121">16</cx:pt>
          <cx:pt idx="19122">15</cx:pt>
          <cx:pt idx="19123">16</cx:pt>
          <cx:pt idx="19124">17</cx:pt>
          <cx:pt idx="19125">15</cx:pt>
          <cx:pt idx="19126">16</cx:pt>
          <cx:pt idx="19127">17</cx:pt>
          <cx:pt idx="19128">17</cx:pt>
          <cx:pt idx="19129">15</cx:pt>
          <cx:pt idx="19130">15</cx:pt>
          <cx:pt idx="19131">39</cx:pt>
          <cx:pt idx="19132">13</cx:pt>
          <cx:pt idx="19133">11</cx:pt>
          <cx:pt idx="19134">12</cx:pt>
          <cx:pt idx="19135">11</cx:pt>
          <cx:pt idx="19136">12</cx:pt>
          <cx:pt idx="19137">16</cx:pt>
          <cx:pt idx="19138">16</cx:pt>
          <cx:pt idx="19139">15</cx:pt>
          <cx:pt idx="19140">13</cx:pt>
          <cx:pt idx="19141">16</cx:pt>
          <cx:pt idx="19142">15</cx:pt>
          <cx:pt idx="19143">15</cx:pt>
          <cx:pt idx="19144">15</cx:pt>
          <cx:pt idx="19145">14</cx:pt>
          <cx:pt idx="19146">15</cx:pt>
          <cx:pt idx="19147">14</cx:pt>
          <cx:pt idx="19148">25</cx:pt>
          <cx:pt idx="19149">24</cx:pt>
          <cx:pt idx="19150">28</cx:pt>
          <cx:pt idx="19151">25</cx:pt>
          <cx:pt idx="19152">25</cx:pt>
          <cx:pt idx="19153">24</cx:pt>
          <cx:pt idx="19154">28</cx:pt>
          <cx:pt idx="19155">25</cx:pt>
          <cx:pt idx="19156">20</cx:pt>
          <cx:pt idx="19157">18</cx:pt>
          <cx:pt idx="19158">20</cx:pt>
          <cx:pt idx="19159">18</cx:pt>
          <cx:pt idx="19160">18</cx:pt>
          <cx:pt idx="19161">17</cx:pt>
          <cx:pt idx="19162">58</cx:pt>
          <cx:pt idx="19163">19</cx:pt>
          <cx:pt idx="19164">20</cx:pt>
          <cx:pt idx="19165">17</cx:pt>
          <cx:pt idx="19166">17</cx:pt>
          <cx:pt idx="19167">23</cx:pt>
          <cx:pt idx="19168">21</cx:pt>
          <cx:pt idx="19169">17</cx:pt>
          <cx:pt idx="19170">18</cx:pt>
          <cx:pt idx="19171">15</cx:pt>
          <cx:pt idx="19172">15</cx:pt>
          <cx:pt idx="19173">16</cx:pt>
          <cx:pt idx="19174">16</cx:pt>
          <cx:pt idx="19175">20</cx:pt>
          <cx:pt idx="19176">19</cx:pt>
          <cx:pt idx="19177">19</cx:pt>
          <cx:pt idx="19178">19</cx:pt>
          <cx:pt idx="19179">19</cx:pt>
          <cx:pt idx="19180">19</cx:pt>
          <cx:pt idx="19181">65</cx:pt>
          <cx:pt idx="19182">18</cx:pt>
          <cx:pt idx="19183">18</cx:pt>
          <cx:pt idx="19184">17</cx:pt>
          <cx:pt idx="19185">16</cx:pt>
          <cx:pt idx="19186">15</cx:pt>
          <cx:pt idx="19187">14</cx:pt>
          <cx:pt idx="19188">17</cx:pt>
          <cx:pt idx="19189">17</cx:pt>
          <cx:pt idx="19190">15</cx:pt>
          <cx:pt idx="19191">15</cx:pt>
          <cx:pt idx="19192">14</cx:pt>
          <cx:pt idx="19193">14</cx:pt>
          <cx:pt idx="19194">13</cx:pt>
          <cx:pt idx="19195">15</cx:pt>
          <cx:pt idx="19196">15</cx:pt>
          <cx:pt idx="19197">14</cx:pt>
          <cx:pt idx="19198">17</cx:pt>
          <cx:pt idx="19199">16</cx:pt>
          <cx:pt idx="19200">15</cx:pt>
          <cx:pt idx="19201">16</cx:pt>
          <cx:pt idx="19202">16</cx:pt>
          <cx:pt idx="19203">15</cx:pt>
          <cx:pt idx="19204">14</cx:pt>
          <cx:pt idx="19205">14</cx:pt>
          <cx:pt idx="19206">11</cx:pt>
          <cx:pt idx="19207">14</cx:pt>
          <cx:pt idx="19208">14</cx:pt>
          <cx:pt idx="19209">17</cx:pt>
          <cx:pt idx="19210">16</cx:pt>
          <cx:pt idx="19211">19</cx:pt>
          <cx:pt idx="19212">22</cx:pt>
          <cx:pt idx="19213">15</cx:pt>
          <cx:pt idx="19214">14</cx:pt>
          <cx:pt idx="19215">15</cx:pt>
          <cx:pt idx="19216">14</cx:pt>
          <cx:pt idx="19217">14</cx:pt>
          <cx:pt idx="19218">13</cx:pt>
          <cx:pt idx="19219">12</cx:pt>
          <cx:pt idx="19220">14</cx:pt>
          <cx:pt idx="19221">13</cx:pt>
          <cx:pt idx="19222">12</cx:pt>
          <cx:pt idx="19223">23</cx:pt>
          <cx:pt idx="19224">23</cx:pt>
          <cx:pt idx="19225">21</cx:pt>
          <cx:pt idx="19226">25</cx:pt>
          <cx:pt idx="19227">24</cx:pt>
          <cx:pt idx="19228">29</cx:pt>
          <cx:pt idx="19229">29</cx:pt>
          <cx:pt idx="19230">31</cx:pt>
          <cx:pt idx="19231">30</cx:pt>
          <cx:pt idx="19232">28</cx:pt>
          <cx:pt idx="19233">32</cx:pt>
          <cx:pt idx="19234">34</cx:pt>
          <cx:pt idx="19235">21</cx:pt>
          <cx:pt idx="19236">21</cx:pt>
          <cx:pt idx="19237">21</cx:pt>
          <cx:pt idx="19238">47</cx:pt>
          <cx:pt idx="19239">47</cx:pt>
          <cx:pt idx="19240">53</cx:pt>
          <cx:pt idx="19241">18</cx:pt>
          <cx:pt idx="19242">17</cx:pt>
          <cx:pt idx="19243">17</cx:pt>
          <cx:pt idx="19244">16</cx:pt>
          <cx:pt idx="19245">17</cx:pt>
          <cx:pt idx="19246">21</cx:pt>
          <cx:pt idx="19247">22</cx:pt>
          <cx:pt idx="19248">20</cx:pt>
          <cx:pt idx="19249">25</cx:pt>
          <cx:pt idx="19250">25</cx:pt>
          <cx:pt idx="19251">28</cx:pt>
          <cx:pt idx="19252">27</cx:pt>
          <cx:pt idx="19253">25</cx:pt>
          <cx:pt idx="19254">25</cx:pt>
          <cx:pt idx="19255">20</cx:pt>
          <cx:pt idx="19256">20</cx:pt>
          <cx:pt idx="19257">21</cx:pt>
          <cx:pt idx="19258">18</cx:pt>
          <cx:pt idx="19259">21</cx:pt>
          <cx:pt idx="19260">20</cx:pt>
          <cx:pt idx="19261">22</cx:pt>
          <cx:pt idx="19262">21</cx:pt>
          <cx:pt idx="19263">22</cx:pt>
          <cx:pt idx="19264">24</cx:pt>
          <cx:pt idx="19265">20</cx:pt>
          <cx:pt idx="19266">23</cx:pt>
          <cx:pt idx="19267">24</cx:pt>
          <cx:pt idx="19268">20</cx:pt>
          <cx:pt idx="19269">18</cx:pt>
          <cx:pt idx="19270">15</cx:pt>
          <cx:pt idx="19271">15</cx:pt>
          <cx:pt idx="19272">17</cx:pt>
          <cx:pt idx="19273">19</cx:pt>
          <cx:pt idx="19274">22</cx:pt>
          <cx:pt idx="19275">14</cx:pt>
          <cx:pt idx="19276">17</cx:pt>
          <cx:pt idx="19277">17</cx:pt>
          <cx:pt idx="19278">18</cx:pt>
          <cx:pt idx="19279">17</cx:pt>
          <cx:pt idx="19280">16</cx:pt>
          <cx:pt idx="19281">17</cx:pt>
          <cx:pt idx="19282">17</cx:pt>
          <cx:pt idx="19283">16</cx:pt>
          <cx:pt idx="19284">18</cx:pt>
          <cx:pt idx="19285">16</cx:pt>
          <cx:pt idx="19286">16</cx:pt>
          <cx:pt idx="19287">15</cx:pt>
          <cx:pt idx="19288">15</cx:pt>
          <cx:pt idx="19289">15</cx:pt>
          <cx:pt idx="19290">15</cx:pt>
          <cx:pt idx="19291">18</cx:pt>
          <cx:pt idx="19292">18</cx:pt>
          <cx:pt idx="19293">18</cx:pt>
          <cx:pt idx="19294">16</cx:pt>
          <cx:pt idx="19295">18</cx:pt>
          <cx:pt idx="19296">18</cx:pt>
          <cx:pt idx="19297">16</cx:pt>
          <cx:pt idx="19298">18</cx:pt>
          <cx:pt idx="19299">18</cx:pt>
          <cx:pt idx="19300">17</cx:pt>
          <cx:pt idx="19301">17</cx:pt>
          <cx:pt idx="19302">16</cx:pt>
          <cx:pt idx="19303">18</cx:pt>
          <cx:pt idx="19304">15</cx:pt>
          <cx:pt idx="19305">17</cx:pt>
          <cx:pt idx="19306">16</cx:pt>
          <cx:pt idx="19307">15</cx:pt>
          <cx:pt idx="19308">16</cx:pt>
          <cx:pt idx="19309">15</cx:pt>
          <cx:pt idx="19310">15</cx:pt>
          <cx:pt idx="19311">15</cx:pt>
          <cx:pt idx="19312">17</cx:pt>
          <cx:pt idx="19313">15</cx:pt>
          <cx:pt idx="19314">20</cx:pt>
          <cx:pt idx="19315">19</cx:pt>
          <cx:pt idx="19316">21</cx:pt>
          <cx:pt idx="19317">21</cx:pt>
          <cx:pt idx="19318">25</cx:pt>
          <cx:pt idx="19319">26</cx:pt>
          <cx:pt idx="19320">23</cx:pt>
          <cx:pt idx="19321">24</cx:pt>
          <cx:pt idx="19322">18</cx:pt>
          <cx:pt idx="19323">17</cx:pt>
          <cx:pt idx="19324">19</cx:pt>
          <cx:pt idx="19325">18</cx:pt>
          <cx:pt idx="19326">18</cx:pt>
          <cx:pt idx="19327">17</cx:pt>
          <cx:pt idx="19328">19</cx:pt>
          <cx:pt idx="19329">18</cx:pt>
          <cx:pt idx="19330">11</cx:pt>
          <cx:pt idx="19331">13</cx:pt>
          <cx:pt idx="19332">13</cx:pt>
          <cx:pt idx="19333">12</cx:pt>
          <cx:pt idx="19334">20</cx:pt>
          <cx:pt idx="19335">18</cx:pt>
          <cx:pt idx="19336">18</cx:pt>
          <cx:pt idx="19337">18</cx:pt>
          <cx:pt idx="19338">19</cx:pt>
          <cx:pt idx="19339">13</cx:pt>
          <cx:pt idx="19340">18</cx:pt>
          <cx:pt idx="19341">18</cx:pt>
          <cx:pt idx="19342">18</cx:pt>
          <cx:pt idx="19343">18</cx:pt>
          <cx:pt idx="19344">17</cx:pt>
          <cx:pt idx="19345">19</cx:pt>
          <cx:pt idx="19346">17</cx:pt>
          <cx:pt idx="19347">19</cx:pt>
          <cx:pt idx="19348">12</cx:pt>
          <cx:pt idx="19349">12</cx:pt>
          <cx:pt idx="19350">18</cx:pt>
          <cx:pt idx="19351">19</cx:pt>
          <cx:pt idx="19352">22</cx:pt>
          <cx:pt idx="19353">20</cx:pt>
          <cx:pt idx="19354">25</cx:pt>
          <cx:pt idx="19355">21</cx:pt>
          <cx:pt idx="19356">20</cx:pt>
          <cx:pt idx="19357">23</cx:pt>
          <cx:pt idx="19358">19</cx:pt>
          <cx:pt idx="19359">21</cx:pt>
          <cx:pt idx="19360">17</cx:pt>
          <cx:pt idx="19361">17</cx:pt>
          <cx:pt idx="19362">17</cx:pt>
          <cx:pt idx="19363">15</cx:pt>
          <cx:pt idx="19364">16</cx:pt>
          <cx:pt idx="19365">17</cx:pt>
          <cx:pt idx="19366">18</cx:pt>
          <cx:pt idx="19367">15</cx:pt>
          <cx:pt idx="19368">16</cx:pt>
          <cx:pt idx="19369">20</cx:pt>
          <cx:pt idx="19370">20</cx:pt>
          <cx:pt idx="19371">18</cx:pt>
          <cx:pt idx="19372">22</cx:pt>
          <cx:pt idx="19373">23</cx:pt>
          <cx:pt idx="19374">22</cx:pt>
          <cx:pt idx="19375">26</cx:pt>
          <cx:pt idx="19376">24</cx:pt>
          <cx:pt idx="19377">28</cx:pt>
          <cx:pt idx="19378">24</cx:pt>
          <cx:pt idx="19379">18</cx:pt>
          <cx:pt idx="19380">23</cx:pt>
          <cx:pt idx="19381">18</cx:pt>
          <cx:pt idx="19382">21</cx:pt>
          <cx:pt idx="19383">20</cx:pt>
          <cx:pt idx="19384">19</cx:pt>
          <cx:pt idx="19385">19</cx:pt>
          <cx:pt idx="19386">17</cx:pt>
          <cx:pt idx="19387">17</cx:pt>
          <cx:pt idx="19388">16</cx:pt>
          <cx:pt idx="19389">21</cx:pt>
          <cx:pt idx="19390">20</cx:pt>
          <cx:pt idx="19391">19</cx:pt>
          <cx:pt idx="19392">18</cx:pt>
          <cx:pt idx="19393">18</cx:pt>
          <cx:pt idx="19394">21</cx:pt>
          <cx:pt idx="19395">20</cx:pt>
          <cx:pt idx="19396">20</cx:pt>
          <cx:pt idx="19397">20</cx:pt>
          <cx:pt idx="19398">19</cx:pt>
          <cx:pt idx="19399">18</cx:pt>
          <cx:pt idx="19400">18</cx:pt>
          <cx:pt idx="19401">17</cx:pt>
          <cx:pt idx="19402">16</cx:pt>
          <cx:pt idx="19403">14</cx:pt>
          <cx:pt idx="19404">18</cx:pt>
          <cx:pt idx="19405">17</cx:pt>
          <cx:pt idx="19406">17</cx:pt>
          <cx:pt idx="19407">16</cx:pt>
          <cx:pt idx="19408">17</cx:pt>
          <cx:pt idx="19409">14</cx:pt>
          <cx:pt idx="19410">23</cx:pt>
          <cx:pt idx="19411">21</cx:pt>
          <cx:pt idx="19412">21</cx:pt>
          <cx:pt idx="19413">19</cx:pt>
          <cx:pt idx="19414">21</cx:pt>
          <cx:pt idx="19415">24</cx:pt>
          <cx:pt idx="19416">21</cx:pt>
          <cx:pt idx="19417">18</cx:pt>
          <cx:pt idx="19418">15</cx:pt>
          <cx:pt idx="19419">17</cx:pt>
          <cx:pt idx="19420">15</cx:pt>
          <cx:pt idx="19421">15</cx:pt>
          <cx:pt idx="19422">20</cx:pt>
          <cx:pt idx="19423">19</cx:pt>
          <cx:pt idx="19424">19</cx:pt>
          <cx:pt idx="19425">19</cx:pt>
          <cx:pt idx="19426">19</cx:pt>
          <cx:pt idx="19427">19</cx:pt>
          <cx:pt idx="19428">17</cx:pt>
          <cx:pt idx="19429">18</cx:pt>
          <cx:pt idx="19430">20</cx:pt>
          <cx:pt idx="19431">20</cx:pt>
          <cx:pt idx="19432">21</cx:pt>
          <cx:pt idx="19433">23</cx:pt>
          <cx:pt idx="19434">21</cx:pt>
          <cx:pt idx="19435">21</cx:pt>
          <cx:pt idx="19436">19</cx:pt>
          <cx:pt idx="19437">23</cx:pt>
          <cx:pt idx="19438">20</cx:pt>
          <cx:pt idx="19439">21</cx:pt>
          <cx:pt idx="19440">20</cx:pt>
          <cx:pt idx="19441">27</cx:pt>
          <cx:pt idx="19442">25</cx:pt>
          <cx:pt idx="19443">30</cx:pt>
          <cx:pt idx="19444">28</cx:pt>
          <cx:pt idx="19445">14</cx:pt>
          <cx:pt idx="19446">14</cx:pt>
          <cx:pt idx="19447">18</cx:pt>
          <cx:pt idx="19448">17</cx:pt>
          <cx:pt idx="19449">17</cx:pt>
          <cx:pt idx="19450">16</cx:pt>
          <cx:pt idx="19451">19</cx:pt>
          <cx:pt idx="19452">18</cx:pt>
          <cx:pt idx="19453">20</cx:pt>
          <cx:pt idx="19454">17</cx:pt>
          <cx:pt idx="19455">21</cx:pt>
          <cx:pt idx="19456">23</cx:pt>
          <cx:pt idx="19457">19</cx:pt>
          <cx:pt idx="19458">21</cx:pt>
          <cx:pt idx="19459">16</cx:pt>
          <cx:pt idx="19460">15</cx:pt>
          <cx:pt idx="19461">16</cx:pt>
          <cx:pt idx="19462">15</cx:pt>
          <cx:pt idx="19463">15</cx:pt>
          <cx:pt idx="19464">15</cx:pt>
          <cx:pt idx="19465">16</cx:pt>
          <cx:pt idx="19466">15</cx:pt>
          <cx:pt idx="19467">75</cx:pt>
          <cx:pt idx="19468">20</cx:pt>
          <cx:pt idx="19469">22</cx:pt>
          <cx:pt idx="19470">16</cx:pt>
          <cx:pt idx="19471">16</cx:pt>
          <cx:pt idx="19472">16</cx:pt>
          <cx:pt idx="19473">15</cx:pt>
          <cx:pt idx="19474">15</cx:pt>
          <cx:pt idx="19475">17</cx:pt>
          <cx:pt idx="19476">26</cx:pt>
          <cx:pt idx="19477">23</cx:pt>
          <cx:pt idx="19478">26</cx:pt>
          <cx:pt idx="19479">24</cx:pt>
          <cx:pt idx="19480">19</cx:pt>
          <cx:pt idx="19481">16</cx:pt>
          <cx:pt idx="19482">16</cx:pt>
          <cx:pt idx="19483">15</cx:pt>
          <cx:pt idx="19484">16</cx:pt>
          <cx:pt idx="19485">22</cx:pt>
          <cx:pt idx="19486">22</cx:pt>
          <cx:pt idx="19487">23</cx:pt>
          <cx:pt idx="19488">20</cx:pt>
          <cx:pt idx="19489">18</cx:pt>
          <cx:pt idx="19490">15</cx:pt>
          <cx:pt idx="19491">15</cx:pt>
          <cx:pt idx="19492">20</cx:pt>
          <cx:pt idx="19493">20</cx:pt>
          <cx:pt idx="19494">24</cx:pt>
          <cx:pt idx="19495">26</cx:pt>
          <cx:pt idx="19496">17</cx:pt>
          <cx:pt idx="19497">19</cx:pt>
          <cx:pt idx="19498">20</cx:pt>
          <cx:pt idx="19499">20</cx:pt>
          <cx:pt idx="19500">20</cx:pt>
          <cx:pt idx="19501">21</cx:pt>
          <cx:pt idx="19502">19</cx:pt>
          <cx:pt idx="19503">21</cx:pt>
          <cx:pt idx="19504">20</cx:pt>
          <cx:pt idx="19505">22</cx:pt>
          <cx:pt idx="19506">22</cx:pt>
          <cx:pt idx="19507">23</cx:pt>
          <cx:pt idx="19508">21</cx:pt>
          <cx:pt idx="19509">21</cx:pt>
          <cx:pt idx="19510">20</cx:pt>
          <cx:pt idx="19511">20</cx:pt>
          <cx:pt idx="19512">23</cx:pt>
          <cx:pt idx="19513">24</cx:pt>
          <cx:pt idx="19514">21</cx:pt>
          <cx:pt idx="19515">23</cx:pt>
          <cx:pt idx="19516">23</cx:pt>
          <cx:pt idx="19517">17</cx:pt>
          <cx:pt idx="19518">17</cx:pt>
          <cx:pt idx="19519">18</cx:pt>
          <cx:pt idx="19520">18</cx:pt>
          <cx:pt idx="19521">16</cx:pt>
          <cx:pt idx="19522">16</cx:pt>
          <cx:pt idx="19523">18</cx:pt>
          <cx:pt idx="19524">20</cx:pt>
          <cx:pt idx="19525">18</cx:pt>
          <cx:pt idx="19526">18</cx:pt>
          <cx:pt idx="19527">12</cx:pt>
          <cx:pt idx="19528">13</cx:pt>
          <cx:pt idx="19529">13</cx:pt>
          <cx:pt idx="19530">18</cx:pt>
          <cx:pt idx="19531">18</cx:pt>
          <cx:pt idx="19532">21</cx:pt>
          <cx:pt idx="19533">21</cx:pt>
          <cx:pt idx="19534">22</cx:pt>
          <cx:pt idx="19535">22</cx:pt>
          <cx:pt idx="19536">21</cx:pt>
          <cx:pt idx="19537">21</cx:pt>
          <cx:pt idx="19538">22</cx:pt>
          <cx:pt idx="19539">22</cx:pt>
          <cx:pt idx="19540">22</cx:pt>
          <cx:pt idx="19541">22</cx:pt>
          <cx:pt idx="19542">21</cx:pt>
          <cx:pt idx="19543">19</cx:pt>
          <cx:pt idx="19544">19</cx:pt>
          <cx:pt idx="19545">22</cx:pt>
          <cx:pt idx="19546">21</cx:pt>
          <cx:pt idx="19547">20</cx:pt>
          <cx:pt idx="19548">19</cx:pt>
          <cx:pt idx="19549">19</cx:pt>
          <cx:pt idx="19550">21</cx:pt>
          <cx:pt idx="19551">20</cx:pt>
          <cx:pt idx="19552">24</cx:pt>
          <cx:pt idx="19553">25</cx:pt>
          <cx:pt idx="19554">20</cx:pt>
          <cx:pt idx="19555">24</cx:pt>
          <cx:pt idx="19556">24</cx:pt>
          <cx:pt idx="19557">20</cx:pt>
          <cx:pt idx="19558">26</cx:pt>
          <cx:pt idx="19559">26</cx:pt>
          <cx:pt idx="19560">29</cx:pt>
          <cx:pt idx="19561">27</cx:pt>
          <cx:pt idx="19562">27</cx:pt>
          <cx:pt idx="19563">26</cx:pt>
          <cx:pt idx="19564">29</cx:pt>
          <cx:pt idx="19565">27</cx:pt>
          <cx:pt idx="19566">26</cx:pt>
          <cx:pt idx="19567">26</cx:pt>
          <cx:pt idx="19568">27</cx:pt>
          <cx:pt idx="19569">21</cx:pt>
          <cx:pt idx="19570">21</cx:pt>
          <cx:pt idx="19571">23</cx:pt>
          <cx:pt idx="19572">22</cx:pt>
          <cx:pt idx="19573">22</cx:pt>
          <cx:pt idx="19574">21</cx:pt>
          <cx:pt idx="19575">23</cx:pt>
          <cx:pt idx="19576">22</cx:pt>
          <cx:pt idx="19577">21</cx:pt>
          <cx:pt idx="19578">21</cx:pt>
          <cx:pt idx="19579">21</cx:pt>
          <cx:pt idx="19580">20</cx:pt>
          <cx:pt idx="19581">21</cx:pt>
          <cx:pt idx="19582">26</cx:pt>
          <cx:pt idx="19583">26</cx:pt>
          <cx:pt idx="19584">29</cx:pt>
          <cx:pt idx="19585">27</cx:pt>
          <cx:pt idx="19586">26</cx:pt>
          <cx:pt idx="19587">26</cx:pt>
          <cx:pt idx="19588">18</cx:pt>
          <cx:pt idx="19589">18</cx:pt>
          <cx:pt idx="19590">17</cx:pt>
          <cx:pt idx="19591">18</cx:pt>
          <cx:pt idx="19592">17</cx:pt>
          <cx:pt idx="19593">17</cx:pt>
          <cx:pt idx="19594">16</cx:pt>
          <cx:pt idx="19595">17</cx:pt>
          <cx:pt idx="19596">28</cx:pt>
          <cx:pt idx="19597">34</cx:pt>
          <cx:pt idx="19598">23</cx:pt>
          <cx:pt idx="19599">21</cx:pt>
          <cx:pt idx="19600">23</cx:pt>
          <cx:pt idx="19601">21</cx:pt>
          <cx:pt idx="19602">22</cx:pt>
          <cx:pt idx="19603">21</cx:pt>
          <cx:pt idx="19604">23</cx:pt>
          <cx:pt idx="19605">21</cx:pt>
          <cx:pt idx="19606">21</cx:pt>
          <cx:pt idx="19607">21</cx:pt>
          <cx:pt idx="19608">21</cx:pt>
          <cx:pt idx="19609">21</cx:pt>
          <cx:pt idx="19610">17</cx:pt>
          <cx:pt idx="19611">16</cx:pt>
          <cx:pt idx="19612">21</cx:pt>
          <cx:pt idx="19613">24</cx:pt>
          <cx:pt idx="19614">20</cx:pt>
          <cx:pt idx="19615">24</cx:pt>
          <cx:pt idx="19616">20</cx:pt>
          <cx:pt idx="19617">22</cx:pt>
          <cx:pt idx="19618">24</cx:pt>
          <cx:pt idx="19619">20</cx:pt>
          <cx:pt idx="19620">24</cx:pt>
          <cx:pt idx="19621">20</cx:pt>
          <cx:pt idx="19622">22</cx:pt>
          <cx:pt idx="19623">19</cx:pt>
          <cx:pt idx="19624">23</cx:pt>
          <cx:pt idx="19625">28</cx:pt>
          <cx:pt idx="19626">27</cx:pt>
          <cx:pt idx="19627">23</cx:pt>
          <cx:pt idx="19628">27</cx:pt>
          <cx:pt idx="19629">30</cx:pt>
          <cx:pt idx="19630">31</cx:pt>
          <cx:pt idx="19631">30</cx:pt>
          <cx:pt idx="19632">32</cx:pt>
          <cx:pt idx="19633">22</cx:pt>
          <cx:pt idx="19634">18</cx:pt>
          <cx:pt idx="19635">19</cx:pt>
          <cx:pt idx="19636">18</cx:pt>
          <cx:pt idx="19637">13</cx:pt>
          <cx:pt idx="19638">24</cx:pt>
          <cx:pt idx="19639">41</cx:pt>
          <cx:pt idx="19640">23</cx:pt>
          <cx:pt idx="19641">24</cx:pt>
          <cx:pt idx="19642">22</cx:pt>
          <cx:pt idx="19643">22</cx:pt>
          <cx:pt idx="19644">72</cx:pt>
          <cx:pt idx="19645">14</cx:pt>
          <cx:pt idx="19646">14</cx:pt>
          <cx:pt idx="19647">19</cx:pt>
          <cx:pt idx="19648">20</cx:pt>
          <cx:pt idx="19649">18</cx:pt>
          <cx:pt idx="19650">17</cx:pt>
          <cx:pt idx="19651">21</cx:pt>
          <cx:pt idx="19652">18</cx:pt>
          <cx:pt idx="19653">18</cx:pt>
          <cx:pt idx="19654">16</cx:pt>
          <cx:pt idx="19655">18</cx:pt>
          <cx:pt idx="19656">17</cx:pt>
          <cx:pt idx="19657">16</cx:pt>
          <cx:pt idx="19658">15</cx:pt>
          <cx:pt idx="19659">16</cx:pt>
          <cx:pt idx="19660">15</cx:pt>
          <cx:pt idx="19661">14</cx:pt>
          <cx:pt idx="19662">15</cx:pt>
          <cx:pt idx="19663">22</cx:pt>
          <cx:pt idx="19664">24</cx:pt>
          <cx:pt idx="19665">16</cx:pt>
          <cx:pt idx="19666">16</cx:pt>
          <cx:pt idx="19667">22</cx:pt>
          <cx:pt idx="19668">33</cx:pt>
          <cx:pt idx="19669">22</cx:pt>
          <cx:pt idx="19670">24</cx:pt>
          <cx:pt idx="19671">38</cx:pt>
          <cx:pt idx="19672">24</cx:pt>
          <cx:pt idx="19673">22</cx:pt>
          <cx:pt idx="19674">24</cx:pt>
          <cx:pt idx="19675">21</cx:pt>
          <cx:pt idx="19676">22</cx:pt>
          <cx:pt idx="19677">33</cx:pt>
          <cx:pt idx="19678">22</cx:pt>
          <cx:pt idx="19679">19</cx:pt>
          <cx:pt idx="19680">24</cx:pt>
          <cx:pt idx="19681">38</cx:pt>
          <cx:pt idx="19682">24</cx:pt>
          <cx:pt idx="19683">20</cx:pt>
          <cx:pt idx="19684">22</cx:pt>
          <cx:pt idx="19685">19</cx:pt>
          <cx:pt idx="19686">24</cx:pt>
          <cx:pt idx="19687">20</cx:pt>
          <cx:pt idx="19688">22</cx:pt>
          <cx:pt idx="19689">33</cx:pt>
          <cx:pt idx="19690">22</cx:pt>
          <cx:pt idx="19691">24</cx:pt>
          <cx:pt idx="19692">38</cx:pt>
          <cx:pt idx="19693">24</cx:pt>
          <cx:pt idx="19694">21</cx:pt>
          <cx:pt idx="19695">19</cx:pt>
          <cx:pt idx="19696">23</cx:pt>
          <cx:pt idx="19697">21</cx:pt>
          <cx:pt idx="19698">18</cx:pt>
          <cx:pt idx="19699">21</cx:pt>
          <cx:pt idx="19700">19</cx:pt>
          <cx:pt idx="19701">23</cx:pt>
          <cx:pt idx="19702">21</cx:pt>
          <cx:pt idx="19703">18</cx:pt>
          <cx:pt idx="19704">20</cx:pt>
          <cx:pt idx="19705">20</cx:pt>
          <cx:pt idx="19706">21</cx:pt>
          <cx:pt idx="19707">20</cx:pt>
          <cx:pt idx="19708">21</cx:pt>
          <cx:pt idx="19709">21</cx:pt>
          <cx:pt idx="19710">23</cx:pt>
          <cx:pt idx="19711">20</cx:pt>
          <cx:pt idx="19712">21</cx:pt>
          <cx:pt idx="19713">21</cx:pt>
          <cx:pt idx="19714">21</cx:pt>
          <cx:pt idx="19715">21</cx:pt>
          <cx:pt idx="19716">21</cx:pt>
          <cx:pt idx="19717">19</cx:pt>
          <cx:pt idx="19718">20</cx:pt>
          <cx:pt idx="19719">23</cx:pt>
          <cx:pt idx="19720">19</cx:pt>
          <cx:pt idx="19721">20</cx:pt>
          <cx:pt idx="19722">20</cx:pt>
          <cx:pt idx="19723">21</cx:pt>
          <cx:pt idx="19724">20</cx:pt>
          <cx:pt idx="19725">21</cx:pt>
          <cx:pt idx="19726">21</cx:pt>
          <cx:pt idx="19727">18</cx:pt>
          <cx:pt idx="19728">21</cx:pt>
          <cx:pt idx="19729">21</cx:pt>
          <cx:pt idx="19730">18</cx:pt>
          <cx:pt idx="19731">17</cx:pt>
          <cx:pt idx="19732">18</cx:pt>
          <cx:pt idx="19733">18</cx:pt>
          <cx:pt idx="19734">24</cx:pt>
          <cx:pt idx="19735">26</cx:pt>
          <cx:pt idx="19736">24</cx:pt>
          <cx:pt idx="19737">13</cx:pt>
          <cx:pt idx="19738">21</cx:pt>
          <cx:pt idx="19739">19</cx:pt>
          <cx:pt idx="19740">23</cx:pt>
          <cx:pt idx="19741">20</cx:pt>
          <cx:pt idx="19742">18</cx:pt>
          <cx:pt idx="19743">21</cx:pt>
          <cx:pt idx="19744">18</cx:pt>
          <cx:pt idx="19745">20</cx:pt>
          <cx:pt idx="19746">18</cx:pt>
          <cx:pt idx="19747">21</cx:pt>
          <cx:pt idx="19748">18</cx:pt>
          <cx:pt idx="19749">19</cx:pt>
          <cx:pt idx="19750">18</cx:pt>
          <cx:pt idx="19751">18</cx:pt>
          <cx:pt idx="19752">18</cx:pt>
          <cx:pt idx="19753">18</cx:pt>
          <cx:pt idx="19754">18</cx:pt>
          <cx:pt idx="19755">18</cx:pt>
          <cx:pt idx="19756">18</cx:pt>
          <cx:pt idx="19757">16</cx:pt>
          <cx:pt idx="19758">16</cx:pt>
          <cx:pt idx="19759">18</cx:pt>
          <cx:pt idx="19760">18</cx:pt>
          <cx:pt idx="19761">18</cx:pt>
          <cx:pt idx="19762">18</cx:pt>
          <cx:pt idx="19763">15</cx:pt>
          <cx:pt idx="19764">15</cx:pt>
          <cx:pt idx="19765">23</cx:pt>
          <cx:pt idx="19766">21</cx:pt>
          <cx:pt idx="19767">21</cx:pt>
          <cx:pt idx="19768">23</cx:pt>
          <cx:pt idx="19769">21</cx:pt>
          <cx:pt idx="19770">11</cx:pt>
          <cx:pt idx="19771">20</cx:pt>
          <cx:pt idx="19772">21</cx:pt>
          <cx:pt idx="19773">19</cx:pt>
          <cx:pt idx="19774">19</cx:pt>
          <cx:pt idx="19775">20</cx:pt>
          <cx:pt idx="19776">21</cx:pt>
          <cx:pt idx="19777">20</cx:pt>
          <cx:pt idx="19778">21</cx:pt>
          <cx:pt idx="19779">19</cx:pt>
          <cx:pt idx="19780">20</cx:pt>
          <cx:pt idx="19781">19</cx:pt>
          <cx:pt idx="19782">20</cx:pt>
          <cx:pt idx="19783">20</cx:pt>
          <cx:pt idx="19784">22</cx:pt>
          <cx:pt idx="19785">19</cx:pt>
          <cx:pt idx="19786">20</cx:pt>
          <cx:pt idx="19787">20</cx:pt>
          <cx:pt idx="19788">22</cx:pt>
          <cx:pt idx="19789">18</cx:pt>
          <cx:pt idx="19790">20</cx:pt>
          <cx:pt idx="19791">20</cx:pt>
          <cx:pt idx="19792">21</cx:pt>
          <cx:pt idx="19793">19</cx:pt>
          <cx:pt idx="19794">19</cx:pt>
          <cx:pt idx="19795">19</cx:pt>
          <cx:pt idx="19796">22</cx:pt>
          <cx:pt idx="19797">16</cx:pt>
          <cx:pt idx="19798">18</cx:pt>
          <cx:pt idx="19799">16</cx:pt>
          <cx:pt idx="19800">16</cx:pt>
          <cx:pt idx="19801">19</cx:pt>
          <cx:pt idx="19802">19</cx:pt>
          <cx:pt idx="19803">17</cx:pt>
          <cx:pt idx="19804">16</cx:pt>
          <cx:pt idx="19805">15</cx:pt>
          <cx:pt idx="19806">16</cx:pt>
          <cx:pt idx="19807">14</cx:pt>
          <cx:pt idx="19808">16</cx:pt>
          <cx:pt idx="19809">13</cx:pt>
          <cx:pt idx="19810">20</cx:pt>
          <cx:pt idx="19811">21</cx:pt>
          <cx:pt idx="19812">20</cx:pt>
          <cx:pt idx="19813">19</cx:pt>
          <cx:pt idx="19814">20</cx:pt>
          <cx:pt idx="19815">21</cx:pt>
          <cx:pt idx="19816">15</cx:pt>
          <cx:pt idx="19817">21</cx:pt>
          <cx:pt idx="19818">21</cx:pt>
          <cx:pt idx="19819">19</cx:pt>
          <cx:pt idx="19820">21</cx:pt>
          <cx:pt idx="19821">19</cx:pt>
          <cx:pt idx="19822">20</cx:pt>
          <cx:pt idx="19823">18</cx:pt>
          <cx:pt idx="19824">20</cx:pt>
          <cx:pt idx="19825">19</cx:pt>
          <cx:pt idx="19826">19</cx:pt>
          <cx:pt idx="19827">14</cx:pt>
          <cx:pt idx="19828">12</cx:pt>
          <cx:pt idx="19829">12</cx:pt>
          <cx:pt idx="19830">15</cx:pt>
          <cx:pt idx="19831">19</cx:pt>
          <cx:pt idx="19832">17</cx:pt>
          <cx:pt idx="19833">16</cx:pt>
          <cx:pt idx="19834">15</cx:pt>
          <cx:pt idx="19835">15</cx:pt>
          <cx:pt idx="19836">14</cx:pt>
          <cx:pt idx="19837">13</cx:pt>
          <cx:pt idx="19838">17</cx:pt>
          <cx:pt idx="19839">16</cx:pt>
          <cx:pt idx="19840">15</cx:pt>
          <cx:pt idx="19841">14</cx:pt>
          <cx:pt idx="19842">21</cx:pt>
          <cx:pt idx="19843">19</cx:pt>
          <cx:pt idx="19844">21</cx:pt>
          <cx:pt idx="19845">20</cx:pt>
          <cx:pt idx="19846">24</cx:pt>
          <cx:pt idx="19847">24</cx:pt>
          <cx:pt idx="19848">21</cx:pt>
          <cx:pt idx="19849">25</cx:pt>
          <cx:pt idx="19850">24</cx:pt>
          <cx:pt idx="19851">23</cx:pt>
          <cx:pt idx="19852">23</cx:pt>
          <cx:pt idx="19853">19</cx:pt>
          <cx:pt idx="19854">20</cx:pt>
          <cx:pt idx="19855">14</cx:pt>
          <cx:pt idx="19856">15</cx:pt>
          <cx:pt idx="19857">14</cx:pt>
          <cx:pt idx="19858">20</cx:pt>
          <cx:pt idx="19859">22</cx:pt>
          <cx:pt idx="19860">20</cx:pt>
          <cx:pt idx="19861">21</cx:pt>
          <cx:pt idx="19862">22</cx:pt>
          <cx:pt idx="19863">20</cx:pt>
          <cx:pt idx="19864">27</cx:pt>
          <cx:pt idx="19865">30</cx:pt>
          <cx:pt idx="19866">31</cx:pt>
          <cx:pt idx="19867">17</cx:pt>
          <cx:pt idx="19868">16</cx:pt>
          <cx:pt idx="19869">19</cx:pt>
          <cx:pt idx="19870">22</cx:pt>
          <cx:pt idx="19871">15</cx:pt>
          <cx:pt idx="19872">14</cx:pt>
          <cx:pt idx="19873">15</cx:pt>
          <cx:pt idx="19874">16</cx:pt>
          <cx:pt idx="19875">15</cx:pt>
          <cx:pt idx="19876">15</cx:pt>
          <cx:pt idx="19877">16</cx:pt>
          <cx:pt idx="19878">16</cx:pt>
          <cx:pt idx="19879">14</cx:pt>
          <cx:pt idx="19880">15</cx:pt>
          <cx:pt idx="19881">14</cx:pt>
          <cx:pt idx="19882">14</cx:pt>
          <cx:pt idx="19883">14</cx:pt>
          <cx:pt idx="19884">14</cx:pt>
          <cx:pt idx="19885">11</cx:pt>
          <cx:pt idx="19886">11</cx:pt>
          <cx:pt idx="19887">14</cx:pt>
          <cx:pt idx="19888">14</cx:pt>
          <cx:pt idx="19889">13</cx:pt>
          <cx:pt idx="19890">14</cx:pt>
          <cx:pt idx="19891">15</cx:pt>
          <cx:pt idx="19892">14</cx:pt>
          <cx:pt idx="19893">14</cx:pt>
          <cx:pt idx="19894">14</cx:pt>
          <cx:pt idx="19895">14</cx:pt>
          <cx:pt idx="19896">14</cx:pt>
          <cx:pt idx="19897">22</cx:pt>
          <cx:pt idx="19898">22</cx:pt>
          <cx:pt idx="19899">22</cx:pt>
          <cx:pt idx="19900">22</cx:pt>
          <cx:pt idx="19901">21</cx:pt>
          <cx:pt idx="19902">21</cx:pt>
          <cx:pt idx="19903">21</cx:pt>
          <cx:pt idx="19904">21</cx:pt>
          <cx:pt idx="19905">18</cx:pt>
          <cx:pt idx="19906">17</cx:pt>
          <cx:pt idx="19907">17</cx:pt>
          <cx:pt idx="19908">21</cx:pt>
          <cx:pt idx="19909">21</cx:pt>
          <cx:pt idx="19910">16</cx:pt>
          <cx:pt idx="19911">16</cx:pt>
          <cx:pt idx="19912">16</cx:pt>
          <cx:pt idx="19913">15</cx:pt>
          <cx:pt idx="19914">15</cx:pt>
          <cx:pt idx="19915">15</cx:pt>
          <cx:pt idx="19916">14</cx:pt>
          <cx:pt idx="19917">18</cx:pt>
          <cx:pt idx="19918">20</cx:pt>
          <cx:pt idx="19919">19</cx:pt>
          <cx:pt idx="19920">21</cx:pt>
          <cx:pt idx="19921">19</cx:pt>
          <cx:pt idx="19922">18</cx:pt>
          <cx:pt idx="19923">20</cx:pt>
          <cx:pt idx="19924">22</cx:pt>
          <cx:pt idx="19925">20</cx:pt>
          <cx:pt idx="19926">20</cx:pt>
          <cx:pt idx="19927">21</cx:pt>
          <cx:pt idx="19928">20</cx:pt>
          <cx:pt idx="19929">20</cx:pt>
          <cx:pt idx="19930">22</cx:pt>
          <cx:pt idx="19931">21</cx:pt>
          <cx:pt idx="19932">21</cx:pt>
          <cx:pt idx="19933">21</cx:pt>
          <cx:pt idx="19934">22</cx:pt>
          <cx:pt idx="19935">21</cx:pt>
          <cx:pt idx="19936">20</cx:pt>
          <cx:pt idx="19937">22</cx:pt>
          <cx:pt idx="19938">20</cx:pt>
          <cx:pt idx="19939">20</cx:pt>
          <cx:pt idx="19940">19</cx:pt>
          <cx:pt idx="19941">20</cx:pt>
          <cx:pt idx="19942">18</cx:pt>
          <cx:pt idx="19943">18</cx:pt>
          <cx:pt idx="19944">18</cx:pt>
          <cx:pt idx="19945">17</cx:pt>
          <cx:pt idx="19946">23</cx:pt>
          <cx:pt idx="19947">25</cx:pt>
          <cx:pt idx="19948">25</cx:pt>
          <cx:pt idx="19949">26</cx:pt>
          <cx:pt idx="19950">20</cx:pt>
          <cx:pt idx="19951">21</cx:pt>
          <cx:pt idx="19952">22</cx:pt>
          <cx:pt idx="19953">23</cx:pt>
          <cx:pt idx="19954">22</cx:pt>
          <cx:pt idx="19955">23</cx:pt>
          <cx:pt idx="19956">18</cx:pt>
          <cx:pt idx="19957">19</cx:pt>
          <cx:pt idx="19958">20</cx:pt>
          <cx:pt idx="19959">18</cx:pt>
          <cx:pt idx="19960">18</cx:pt>
          <cx:pt idx="19961">17</cx:pt>
          <cx:pt idx="19962">18</cx:pt>
          <cx:pt idx="19963">17</cx:pt>
          <cx:pt idx="19964">15</cx:pt>
          <cx:pt idx="19965">13</cx:pt>
          <cx:pt idx="19966">19</cx:pt>
          <cx:pt idx="19967">16</cx:pt>
          <cx:pt idx="19968">15</cx:pt>
          <cx:pt idx="19969">14</cx:pt>
          <cx:pt idx="19970">14</cx:pt>
          <cx:pt idx="19971">12</cx:pt>
          <cx:pt idx="19972">15</cx:pt>
          <cx:pt idx="19973">14</cx:pt>
          <cx:pt idx="19974">15</cx:pt>
          <cx:pt idx="19975">13</cx:pt>
          <cx:pt idx="19976">14</cx:pt>
          <cx:pt idx="19977">14</cx:pt>
          <cx:pt idx="19978">12</cx:pt>
          <cx:pt idx="19979">14</cx:pt>
          <cx:pt idx="19980">21</cx:pt>
          <cx:pt idx="19981">19</cx:pt>
          <cx:pt idx="19982">21</cx:pt>
          <cx:pt idx="19983">19</cx:pt>
          <cx:pt idx="19984">24</cx:pt>
          <cx:pt idx="19985">27</cx:pt>
          <cx:pt idx="19986">15</cx:pt>
          <cx:pt idx="19987">15</cx:pt>
          <cx:pt idx="19988">12</cx:pt>
          <cx:pt idx="19989">16</cx:pt>
          <cx:pt idx="19990">14</cx:pt>
          <cx:pt idx="19991">13</cx:pt>
          <cx:pt idx="19992">12</cx:pt>
          <cx:pt idx="19993">14</cx:pt>
          <cx:pt idx="19994">14</cx:pt>
          <cx:pt idx="19995">13</cx:pt>
          <cx:pt idx="19996">12</cx:pt>
          <cx:pt idx="19997">14</cx:pt>
          <cx:pt idx="19998">13</cx:pt>
          <cx:pt idx="19999">12</cx:pt>
          <cx:pt idx="20000">13</cx:pt>
          <cx:pt idx="20001">14</cx:pt>
          <cx:pt idx="20002">12</cx:pt>
          <cx:pt idx="20003">13</cx:pt>
          <cx:pt idx="20004">20</cx:pt>
          <cx:pt idx="20005">20</cx:pt>
          <cx:pt idx="20006">21</cx:pt>
          <cx:pt idx="20007">20</cx:pt>
          <cx:pt idx="20008">20</cx:pt>
          <cx:pt idx="20009">22</cx:pt>
          <cx:pt idx="20010">21</cx:pt>
          <cx:pt idx="20011">21</cx:pt>
          <cx:pt idx="20012">21</cx:pt>
          <cx:pt idx="20013">22</cx:pt>
          <cx:pt idx="20014">21</cx:pt>
          <cx:pt idx="20015">20</cx:pt>
          <cx:pt idx="20016">13</cx:pt>
          <cx:pt idx="20017">13</cx:pt>
          <cx:pt idx="20018">11</cx:pt>
          <cx:pt idx="20019">11</cx:pt>
          <cx:pt idx="20020">11</cx:pt>
          <cx:pt idx="20021">11</cx:pt>
          <cx:pt idx="20022">11</cx:pt>
          <cx:pt idx="20023">11</cx:pt>
          <cx:pt idx="20024">18</cx:pt>
          <cx:pt idx="20025">16</cx:pt>
          <cx:pt idx="20026">16</cx:pt>
          <cx:pt idx="20027">14</cx:pt>
          <cx:pt idx="20028">14</cx:pt>
          <cx:pt idx="20029">13</cx:pt>
          <cx:pt idx="20030">16</cx:pt>
          <cx:pt idx="20031">14</cx:pt>
          <cx:pt idx="20032">15</cx:pt>
          <cx:pt idx="20033">14</cx:pt>
          <cx:pt idx="20034">13</cx:pt>
          <cx:pt idx="20035">19</cx:pt>
          <cx:pt idx="20036">22</cx:pt>
          <cx:pt idx="20037">18</cx:pt>
          <cx:pt idx="20038">21</cx:pt>
          <cx:pt idx="20039">26</cx:pt>
          <cx:pt idx="20040">25</cx:pt>
          <cx:pt idx="20041">26</cx:pt>
          <cx:pt idx="20042">16</cx:pt>
          <cx:pt idx="20043">13</cx:pt>
          <cx:pt idx="20044">14</cx:pt>
          <cx:pt idx="20045">13</cx:pt>
          <cx:pt idx="20046">16</cx:pt>
          <cx:pt idx="20047">15</cx:pt>
          <cx:pt idx="20048">17</cx:pt>
          <cx:pt idx="20049">16</cx:pt>
          <cx:pt idx="20050">15</cx:pt>
          <cx:pt idx="20051">14</cx:pt>
          <cx:pt idx="20052">16</cx:pt>
          <cx:pt idx="20053">16</cx:pt>
          <cx:pt idx="20054">17</cx:pt>
          <cx:pt idx="20055">17</cx:pt>
          <cx:pt idx="20056">15</cx:pt>
          <cx:pt idx="20057">15</cx:pt>
          <cx:pt idx="20058">16</cx:pt>
          <cx:pt idx="20059">17</cx:pt>
          <cx:pt idx="20060">15</cx:pt>
          <cx:pt idx="20061">16</cx:pt>
          <cx:pt idx="20062">39</cx:pt>
          <cx:pt idx="20063">12</cx:pt>
          <cx:pt idx="20064">11</cx:pt>
          <cx:pt idx="20065">12</cx:pt>
          <cx:pt idx="20066">11</cx:pt>
          <cx:pt idx="20067">12</cx:pt>
          <cx:pt idx="20068">16</cx:pt>
          <cx:pt idx="20069">12</cx:pt>
          <cx:pt idx="20070">16</cx:pt>
          <cx:pt idx="20071">15</cx:pt>
          <cx:pt idx="20072">17</cx:pt>
          <cx:pt idx="20073">15</cx:pt>
          <cx:pt idx="20074">14</cx:pt>
          <cx:pt idx="20075">15</cx:pt>
          <cx:pt idx="20076">14</cx:pt>
          <cx:pt idx="20077">15</cx:pt>
          <cx:pt idx="20078">14</cx:pt>
          <cx:pt idx="20079">25</cx:pt>
          <cx:pt idx="20080">25</cx:pt>
          <cx:pt idx="20081">28</cx:pt>
          <cx:pt idx="20082">25</cx:pt>
          <cx:pt idx="20083">20</cx:pt>
          <cx:pt idx="20084">25</cx:pt>
          <cx:pt idx="20085">25</cx:pt>
          <cx:pt idx="20086">28</cx:pt>
          <cx:pt idx="20087">25</cx:pt>
          <cx:pt idx="20088">20</cx:pt>
          <cx:pt idx="20089">18</cx:pt>
          <cx:pt idx="20090">21</cx:pt>
          <cx:pt idx="20091">19</cx:pt>
          <cx:pt idx="20092">17</cx:pt>
          <cx:pt idx="20093">20</cx:pt>
          <cx:pt idx="20094">17</cx:pt>
          <cx:pt idx="20095">17</cx:pt>
          <cx:pt idx="20096">23</cx:pt>
          <cx:pt idx="20097">18</cx:pt>
          <cx:pt idx="20098">17</cx:pt>
          <cx:pt idx="20099">15</cx:pt>
          <cx:pt idx="20100">16</cx:pt>
          <cx:pt idx="20101">17</cx:pt>
          <cx:pt idx="20102">15</cx:pt>
          <cx:pt idx="20103">21</cx:pt>
          <cx:pt idx="20104">20</cx:pt>
          <cx:pt idx="20105">21</cx:pt>
          <cx:pt idx="20106">20</cx:pt>
          <cx:pt idx="20107">19</cx:pt>
          <cx:pt idx="20108">19</cx:pt>
          <cx:pt idx="20109">17</cx:pt>
          <cx:pt idx="20110">18</cx:pt>
          <cx:pt idx="20111">18</cx:pt>
          <cx:pt idx="20112">16</cx:pt>
          <cx:pt idx="20113">16</cx:pt>
          <cx:pt idx="20114">16</cx:pt>
          <cx:pt idx="20115">15</cx:pt>
          <cx:pt idx="20116">17</cx:pt>
          <cx:pt idx="20117">16</cx:pt>
          <cx:pt idx="20118">15</cx:pt>
          <cx:pt idx="20119">14</cx:pt>
          <cx:pt idx="20120">17</cx:pt>
          <cx:pt idx="20121">16</cx:pt>
          <cx:pt idx="20122">15</cx:pt>
          <cx:pt idx="20123">15</cx:pt>
          <cx:pt idx="20124">15</cx:pt>
          <cx:pt idx="20125">15</cx:pt>
          <cx:pt idx="20126">14</cx:pt>
          <cx:pt idx="20127">14</cx:pt>
          <cx:pt idx="20128">15</cx:pt>
          <cx:pt idx="20129">14</cx:pt>
          <cx:pt idx="20130">15</cx:pt>
          <cx:pt idx="20131">16</cx:pt>
          <cx:pt idx="20132">15</cx:pt>
          <cx:pt idx="20133">15</cx:pt>
          <cx:pt idx="20134">16</cx:pt>
          <cx:pt idx="20135">16</cx:pt>
          <cx:pt idx="20136">14</cx:pt>
          <cx:pt idx="20137">15</cx:pt>
          <cx:pt idx="20138">14</cx:pt>
          <cx:pt idx="20139">14</cx:pt>
          <cx:pt idx="20140">14</cx:pt>
          <cx:pt idx="20141">14</cx:pt>
          <cx:pt idx="20142">12</cx:pt>
          <cx:pt idx="20143">17</cx:pt>
          <cx:pt idx="20144">16</cx:pt>
          <cx:pt idx="20145">19</cx:pt>
          <cx:pt idx="20146">22</cx:pt>
          <cx:pt idx="20147">15</cx:pt>
          <cx:pt idx="20148">14</cx:pt>
          <cx:pt idx="20149">15</cx:pt>
          <cx:pt idx="20150">14</cx:pt>
          <cx:pt idx="20151">14</cx:pt>
          <cx:pt idx="20152">14</cx:pt>
          <cx:pt idx="20153">13</cx:pt>
          <cx:pt idx="20154">14</cx:pt>
          <cx:pt idx="20155">12</cx:pt>
          <cx:pt idx="20156">12</cx:pt>
          <cx:pt idx="20157">14</cx:pt>
          <cx:pt idx="20158">14</cx:pt>
          <cx:pt idx="20159">13</cx:pt>
          <cx:pt idx="20160">14</cx:pt>
          <cx:pt idx="20161">23</cx:pt>
          <cx:pt idx="20162">23</cx:pt>
          <cx:pt idx="20163">21</cx:pt>
          <cx:pt idx="20164">25</cx:pt>
          <cx:pt idx="20165">24</cx:pt>
          <cx:pt idx="20166">30</cx:pt>
          <cx:pt idx="20167">29</cx:pt>
          <cx:pt idx="20168">31</cx:pt>
          <cx:pt idx="20169">30</cx:pt>
          <cx:pt idx="20170">25</cx:pt>
          <cx:pt idx="20171">28</cx:pt>
          <cx:pt idx="20172">32</cx:pt>
          <cx:pt idx="20173">34</cx:pt>
          <cx:pt idx="20174">23</cx:pt>
          <cx:pt idx="20175">21</cx:pt>
          <cx:pt idx="20176">21</cx:pt>
          <cx:pt idx="20177">47</cx:pt>
          <cx:pt idx="20178">53</cx:pt>
          <cx:pt idx="20179">19</cx:pt>
          <cx:pt idx="20180">17</cx:pt>
          <cx:pt idx="20181">17</cx:pt>
          <cx:pt idx="20182">16</cx:pt>
          <cx:pt idx="20183">17</cx:pt>
          <cx:pt idx="20184">20</cx:pt>
          <cx:pt idx="20185">25</cx:pt>
          <cx:pt idx="20186">25</cx:pt>
          <cx:pt idx="20187">28</cx:pt>
          <cx:pt idx="20188">27</cx:pt>
          <cx:pt idx="20189">25</cx:pt>
          <cx:pt idx="20190">25</cx:pt>
          <cx:pt idx="20191">20</cx:pt>
          <cx:pt idx="20192">19</cx:pt>
          <cx:pt idx="20193">20</cx:pt>
          <cx:pt idx="20194">18</cx:pt>
          <cx:pt idx="20195">22</cx:pt>
          <cx:pt idx="20196">20</cx:pt>
          <cx:pt idx="20197">23</cx:pt>
          <cx:pt idx="20198">20</cx:pt>
          <cx:pt idx="20199">23</cx:pt>
          <cx:pt idx="20200">20</cx:pt>
          <cx:pt idx="20201">23</cx:pt>
          <cx:pt idx="20202">19</cx:pt>
          <cx:pt idx="20203">19</cx:pt>
          <cx:pt idx="20204">23</cx:pt>
          <cx:pt idx="20205">24</cx:pt>
          <cx:pt idx="20206">20</cx:pt>
          <cx:pt idx="20207">18</cx:pt>
          <cx:pt idx="20208">15</cx:pt>
          <cx:pt idx="20209">15</cx:pt>
          <cx:pt idx="20210">16</cx:pt>
          <cx:pt idx="20211">16</cx:pt>
          <cx:pt idx="20212">19</cx:pt>
          <cx:pt idx="20213">22</cx:pt>
          <cx:pt idx="20214">17</cx:pt>
          <cx:pt idx="20215">17</cx:pt>
          <cx:pt idx="20216">17</cx:pt>
          <cx:pt idx="20217">18</cx:pt>
          <cx:pt idx="20218">16</cx:pt>
          <cx:pt idx="20219">17</cx:pt>
          <cx:pt idx="20220">17</cx:pt>
          <cx:pt idx="20221">17</cx:pt>
          <cx:pt idx="20222">18</cx:pt>
          <cx:pt idx="20223">16</cx:pt>
          <cx:pt idx="20224">17</cx:pt>
          <cx:pt idx="20225">15</cx:pt>
          <cx:pt idx="20226">15</cx:pt>
          <cx:pt idx="20227">15</cx:pt>
          <cx:pt idx="20228">18</cx:pt>
          <cx:pt idx="20229">18</cx:pt>
          <cx:pt idx="20230">16</cx:pt>
          <cx:pt idx="20231">18</cx:pt>
          <cx:pt idx="20232">19</cx:pt>
          <cx:pt idx="20233">19</cx:pt>
          <cx:pt idx="20234">20</cx:pt>
          <cx:pt idx="20235">19</cx:pt>
          <cx:pt idx="20236">18</cx:pt>
          <cx:pt idx="20237">18</cx:pt>
          <cx:pt idx="20238">16</cx:pt>
          <cx:pt idx="20239">18</cx:pt>
          <cx:pt idx="20240">18</cx:pt>
          <cx:pt idx="20241">17</cx:pt>
          <cx:pt idx="20242">17</cx:pt>
          <cx:pt idx="20243">16</cx:pt>
          <cx:pt idx="20244">15</cx:pt>
          <cx:pt idx="20245">15</cx:pt>
          <cx:pt idx="20246">14</cx:pt>
          <cx:pt idx="20247">16</cx:pt>
          <cx:pt idx="20248">17</cx:pt>
          <cx:pt idx="20249">16</cx:pt>
          <cx:pt idx="20250">17</cx:pt>
          <cx:pt idx="20251">16</cx:pt>
          <cx:pt idx="20252">14</cx:pt>
          <cx:pt idx="20253">17</cx:pt>
          <cx:pt idx="20254">15</cx:pt>
          <cx:pt idx="20255">20</cx:pt>
          <cx:pt idx="20256">18</cx:pt>
          <cx:pt idx="20257">21</cx:pt>
          <cx:pt idx="20258">19</cx:pt>
          <cx:pt idx="20259">24</cx:pt>
          <cx:pt idx="20260">26</cx:pt>
          <cx:pt idx="20261">16</cx:pt>
          <cx:pt idx="20262">22</cx:pt>
          <cx:pt idx="20263">24</cx:pt>
          <cx:pt idx="20264">18</cx:pt>
          <cx:pt idx="20265">19</cx:pt>
          <cx:pt idx="20266">18</cx:pt>
          <cx:pt idx="20267">19</cx:pt>
          <cx:pt idx="20268">10</cx:pt>
          <cx:pt idx="20269">10</cx:pt>
          <cx:pt idx="20270">13</cx:pt>
          <cx:pt idx="20271">17</cx:pt>
          <cx:pt idx="20272">12</cx:pt>
          <cx:pt idx="20273">21</cx:pt>
          <cx:pt idx="20274">19</cx:pt>
          <cx:pt idx="20275">18</cx:pt>
          <cx:pt idx="20276">18</cx:pt>
          <cx:pt idx="20277">19</cx:pt>
          <cx:pt idx="20278">19</cx:pt>
          <cx:pt idx="20279">13</cx:pt>
          <cx:pt idx="20280">18</cx:pt>
          <cx:pt idx="20281">18</cx:pt>
          <cx:pt idx="20282">18</cx:pt>
          <cx:pt idx="20283">13</cx:pt>
          <cx:pt idx="20284">18</cx:pt>
          <cx:pt idx="20285">18</cx:pt>
          <cx:pt idx="20286">17</cx:pt>
          <cx:pt idx="20287">19</cx:pt>
          <cx:pt idx="20288">17</cx:pt>
          <cx:pt idx="20289">19</cx:pt>
          <cx:pt idx="20290">13</cx:pt>
          <cx:pt idx="20291">12</cx:pt>
          <cx:pt idx="20292">17</cx:pt>
          <cx:pt idx="20293">16</cx:pt>
          <cx:pt idx="20294">12</cx:pt>
          <cx:pt idx="20295">12</cx:pt>
          <cx:pt idx="20296">12</cx:pt>
          <cx:pt idx="20297">12</cx:pt>
          <cx:pt idx="20298">22</cx:pt>
          <cx:pt idx="20299">20</cx:pt>
          <cx:pt idx="20300">25</cx:pt>
          <cx:pt idx="20301">21</cx:pt>
          <cx:pt idx="20302">20</cx:pt>
          <cx:pt idx="20303">23</cx:pt>
          <cx:pt idx="20304">17</cx:pt>
          <cx:pt idx="20305">18</cx:pt>
          <cx:pt idx="20306">16</cx:pt>
          <cx:pt idx="20307">17</cx:pt>
          <cx:pt idx="20308">17</cx:pt>
          <cx:pt idx="20309">17</cx:pt>
          <cx:pt idx="20310">17</cx:pt>
          <cx:pt idx="20311">15</cx:pt>
          <cx:pt idx="20312">15</cx:pt>
          <cx:pt idx="20313">20</cx:pt>
          <cx:pt idx="20314">20</cx:pt>
          <cx:pt idx="20315">18</cx:pt>
          <cx:pt idx="20316">22</cx:pt>
          <cx:pt idx="20317">23</cx:pt>
          <cx:pt idx="20318">22</cx:pt>
          <cx:pt idx="20319">24</cx:pt>
          <cx:pt idx="20320">24</cx:pt>
          <cx:pt idx="20321">24</cx:pt>
          <cx:pt idx="20322">19</cx:pt>
          <cx:pt idx="20323">22</cx:pt>
          <cx:pt idx="20324">18</cx:pt>
          <cx:pt idx="20325">21</cx:pt>
          <cx:pt idx="20326">21</cx:pt>
          <cx:pt idx="20327">20</cx:pt>
          <cx:pt idx="20328">20</cx:pt>
          <cx:pt idx="20329">18</cx:pt>
          <cx:pt idx="20330">17</cx:pt>
          <cx:pt idx="20331">19</cx:pt>
          <cx:pt idx="20332">19</cx:pt>
          <cx:pt idx="20333">17</cx:pt>
          <cx:pt idx="20334">17</cx:pt>
          <cx:pt idx="20335">16</cx:pt>
          <cx:pt idx="20336">20</cx:pt>
          <cx:pt idx="20337">20</cx:pt>
          <cx:pt idx="20338">18</cx:pt>
          <cx:pt idx="20339">18</cx:pt>
          <cx:pt idx="20340">18</cx:pt>
          <cx:pt idx="20341">17</cx:pt>
          <cx:pt idx="20342">21</cx:pt>
          <cx:pt idx="20343">20</cx:pt>
          <cx:pt idx="20344">20</cx:pt>
          <cx:pt idx="20345">20</cx:pt>
          <cx:pt idx="20346">18</cx:pt>
          <cx:pt idx="20347">18</cx:pt>
          <cx:pt idx="20348">18</cx:pt>
          <cx:pt idx="20349">12</cx:pt>
          <cx:pt idx="20350">15</cx:pt>
          <cx:pt idx="20351">14</cx:pt>
          <cx:pt idx="20352">14</cx:pt>
          <cx:pt idx="20353">18</cx:pt>
          <cx:pt idx="20354">17</cx:pt>
          <cx:pt idx="20355">17</cx:pt>
          <cx:pt idx="20356">16</cx:pt>
          <cx:pt idx="20357">17</cx:pt>
          <cx:pt idx="20358">14</cx:pt>
          <cx:pt idx="20359">23</cx:pt>
          <cx:pt idx="20360">21</cx:pt>
          <cx:pt idx="20361">18</cx:pt>
          <cx:pt idx="20362">20</cx:pt>
          <cx:pt idx="20363">18</cx:pt>
          <cx:pt idx="20364">21</cx:pt>
          <cx:pt idx="20365">24</cx:pt>
          <cx:pt idx="20366">21</cx:pt>
          <cx:pt idx="20367">18</cx:pt>
          <cx:pt idx="20368">16</cx:pt>
          <cx:pt idx="20369">15</cx:pt>
          <cx:pt idx="20370">16</cx:pt>
          <cx:pt idx="20371">15</cx:pt>
          <cx:pt idx="20372">14</cx:pt>
          <cx:pt idx="20373">15</cx:pt>
          <cx:pt idx="20374">21</cx:pt>
          <cx:pt idx="20375">20</cx:pt>
          <cx:pt idx="20376">21</cx:pt>
          <cx:pt idx="20377">20</cx:pt>
          <cx:pt idx="20378">19</cx:pt>
          <cx:pt idx="20379">19</cx:pt>
          <cx:pt idx="20380">17</cx:pt>
          <cx:pt idx="20381">25</cx:pt>
          <cx:pt idx="20382">18</cx:pt>
          <cx:pt idx="20383">20</cx:pt>
          <cx:pt idx="20384">20</cx:pt>
          <cx:pt idx="20385">21</cx:pt>
          <cx:pt idx="20386">23</cx:pt>
          <cx:pt idx="20387">21</cx:pt>
          <cx:pt idx="20388">20</cx:pt>
          <cx:pt idx="20389">20</cx:pt>
          <cx:pt idx="20390">22</cx:pt>
          <cx:pt idx="20391">21</cx:pt>
          <cx:pt idx="20392">21</cx:pt>
          <cx:pt idx="20393">21</cx:pt>
          <cx:pt idx="20394">20</cx:pt>
          <cx:pt idx="20395">23</cx:pt>
          <cx:pt idx="20396">23</cx:pt>
          <cx:pt idx="20397">26</cx:pt>
          <cx:pt idx="20398">25</cx:pt>
          <cx:pt idx="20399">27</cx:pt>
          <cx:pt idx="20400">25</cx:pt>
          <cx:pt idx="20401">30</cx:pt>
          <cx:pt idx="20402">28</cx:pt>
          <cx:pt idx="20403">14</cx:pt>
          <cx:pt idx="20404">15</cx:pt>
          <cx:pt idx="20405">18</cx:pt>
          <cx:pt idx="20406">17</cx:pt>
          <cx:pt idx="20407">17</cx:pt>
          <cx:pt idx="20408">15</cx:pt>
          <cx:pt idx="20409">18</cx:pt>
          <cx:pt idx="20410">18</cx:pt>
          <cx:pt idx="20411">20</cx:pt>
          <cx:pt idx="20412">17</cx:pt>
          <cx:pt idx="20413">17</cx:pt>
          <cx:pt idx="20414">17</cx:pt>
          <cx:pt idx="20415">23</cx:pt>
          <cx:pt idx="20416">19</cx:pt>
          <cx:pt idx="20417">23</cx:pt>
          <cx:pt idx="20418">21</cx:pt>
          <cx:pt idx="20419">19</cx:pt>
          <cx:pt idx="20420">21</cx:pt>
          <cx:pt idx="20421">16</cx:pt>
          <cx:pt idx="20422">15</cx:pt>
          <cx:pt idx="20423">16</cx:pt>
          <cx:pt idx="20424">15</cx:pt>
          <cx:pt idx="20425">15</cx:pt>
          <cx:pt idx="20426">15</cx:pt>
          <cx:pt idx="20427">16</cx:pt>
          <cx:pt idx="20428">15</cx:pt>
          <cx:pt idx="20429">20</cx:pt>
          <cx:pt idx="20430">21</cx:pt>
          <cx:pt idx="20431">16</cx:pt>
          <cx:pt idx="20432">16</cx:pt>
          <cx:pt idx="20433">16</cx:pt>
          <cx:pt idx="20434">15</cx:pt>
          <cx:pt idx="20435">16</cx:pt>
          <cx:pt idx="20436">17</cx:pt>
          <cx:pt idx="20437">22</cx:pt>
          <cx:pt idx="20438">26</cx:pt>
          <cx:pt idx="20439">23</cx:pt>
          <cx:pt idx="20440">27</cx:pt>
          <cx:pt idx="20441">22</cx:pt>
          <cx:pt idx="20442">19</cx:pt>
          <cx:pt idx="20443">16</cx:pt>
          <cx:pt idx="20444">15</cx:pt>
          <cx:pt idx="20445">16</cx:pt>
          <cx:pt idx="20446">15</cx:pt>
          <cx:pt idx="20447">15</cx:pt>
          <cx:pt idx="20448">15</cx:pt>
          <cx:pt idx="20449">16</cx:pt>
          <cx:pt idx="20450">15</cx:pt>
          <cx:pt idx="20451">24</cx:pt>
          <cx:pt idx="20452">21</cx:pt>
          <cx:pt idx="20453">25</cx:pt>
          <cx:pt idx="20454">19</cx:pt>
          <cx:pt idx="20455">19</cx:pt>
          <cx:pt idx="20456">16</cx:pt>
          <cx:pt idx="20457">16</cx:pt>
          <cx:pt idx="20458">21</cx:pt>
          <cx:pt idx="20459">20</cx:pt>
          <cx:pt idx="20460">18</cx:pt>
          <cx:pt idx="20461">18</cx:pt>
          <cx:pt idx="20462">20</cx:pt>
          <cx:pt idx="20463">19</cx:pt>
          <cx:pt idx="20464">21</cx:pt>
          <cx:pt idx="20465">21</cx:pt>
          <cx:pt idx="20466">19</cx:pt>
          <cx:pt idx="20467">21</cx:pt>
          <cx:pt idx="20468">20</cx:pt>
          <cx:pt idx="20469">24</cx:pt>
          <cx:pt idx="20470">21</cx:pt>
          <cx:pt idx="20471">25</cx:pt>
          <cx:pt idx="20472">19</cx:pt>
          <cx:pt idx="20473">21</cx:pt>
          <cx:pt idx="20474">20</cx:pt>
          <cx:pt idx="20475">18</cx:pt>
          <cx:pt idx="20476">20</cx:pt>
          <cx:pt idx="20477">24</cx:pt>
          <cx:pt idx="20478">24</cx:pt>
          <cx:pt idx="20479">21</cx:pt>
          <cx:pt idx="20480">25</cx:pt>
          <cx:pt idx="20481">24</cx:pt>
          <cx:pt idx="20482">23</cx:pt>
          <cx:pt idx="20483">19</cx:pt>
          <cx:pt idx="20484">19</cx:pt>
          <cx:pt idx="20485">17</cx:pt>
          <cx:pt idx="20486">18</cx:pt>
          <cx:pt idx="20487">17</cx:pt>
          <cx:pt idx="20488">18</cx:pt>
          <cx:pt idx="20489">19</cx:pt>
          <cx:pt idx="20490">19</cx:pt>
          <cx:pt idx="20491">16</cx:pt>
          <cx:pt idx="20492">19</cx:pt>
          <cx:pt idx="20493">19</cx:pt>
          <cx:pt idx="20494">16</cx:pt>
          <cx:pt idx="20495">16</cx:pt>
          <cx:pt idx="20496">18</cx:pt>
          <cx:pt idx="20497">20</cx:pt>
          <cx:pt idx="20498">18</cx:pt>
          <cx:pt idx="20499">18</cx:pt>
          <cx:pt idx="20500">13</cx:pt>
          <cx:pt idx="20501">13</cx:pt>
          <cx:pt idx="20502">18</cx:pt>
          <cx:pt idx="20503">18</cx:pt>
          <cx:pt idx="20504">21</cx:pt>
          <cx:pt idx="20505">24</cx:pt>
          <cx:pt idx="20506">21</cx:pt>
          <cx:pt idx="20507">24</cx:pt>
          <cx:pt idx="20508">20</cx:pt>
          <cx:pt idx="20509">20</cx:pt>
          <cx:pt idx="20510">21</cx:pt>
          <cx:pt idx="20511">21</cx:pt>
          <cx:pt idx="20512">19</cx:pt>
          <cx:pt idx="20513">22</cx:pt>
          <cx:pt idx="20514">22</cx:pt>
          <cx:pt idx="20515">20</cx:pt>
          <cx:pt idx="20516">20</cx:pt>
          <cx:pt idx="20517">19</cx:pt>
          <cx:pt idx="20518">22</cx:pt>
          <cx:pt idx="20519">22</cx:pt>
          <cx:pt idx="20520">24</cx:pt>
          <cx:pt idx="20521">25</cx:pt>
          <cx:pt idx="20522">21</cx:pt>
          <cx:pt idx="20523">24</cx:pt>
          <cx:pt idx="20524">24</cx:pt>
          <cx:pt idx="20525">21</cx:pt>
          <cx:pt idx="20526">26</cx:pt>
          <cx:pt idx="20527">26</cx:pt>
          <cx:pt idx="20528">27</cx:pt>
          <cx:pt idx="20529">29</cx:pt>
          <cx:pt idx="20530">27</cx:pt>
          <cx:pt idx="20531">26</cx:pt>
          <cx:pt idx="20532">27</cx:pt>
          <cx:pt idx="20533">29</cx:pt>
          <cx:pt idx="20534">21</cx:pt>
          <cx:pt idx="20535">19</cx:pt>
          <cx:pt idx="20536">22</cx:pt>
          <cx:pt idx="20537">22</cx:pt>
          <cx:pt idx="20538">21</cx:pt>
          <cx:pt idx="20539">21</cx:pt>
          <cx:pt idx="20540">21</cx:pt>
          <cx:pt idx="20541">20</cx:pt>
          <cx:pt idx="20542">21</cx:pt>
          <cx:pt idx="20543">21</cx:pt>
          <cx:pt idx="20544">21</cx:pt>
          <cx:pt idx="20545">20</cx:pt>
          <cx:pt idx="20546">21</cx:pt>
          <cx:pt idx="20547">21</cx:pt>
          <cx:pt idx="20548">21</cx:pt>
          <cx:pt idx="20549">21</cx:pt>
          <cx:pt idx="20550">20</cx:pt>
          <cx:pt idx="20551">21</cx:pt>
          <cx:pt idx="20552">20</cx:pt>
          <cx:pt idx="20553">21</cx:pt>
          <cx:pt idx="20554">25</cx:pt>
          <cx:pt idx="20555">26</cx:pt>
          <cx:pt idx="20556">25</cx:pt>
          <cx:pt idx="20557">25</cx:pt>
          <cx:pt idx="20558">26</cx:pt>
          <cx:pt idx="20559">26</cx:pt>
          <cx:pt idx="20560">27</cx:pt>
          <cx:pt idx="20561">25</cx:pt>
          <cx:pt idx="20562">26</cx:pt>
          <cx:pt idx="20563">26</cx:pt>
          <cx:pt idx="20564">18</cx:pt>
          <cx:pt idx="20565">18</cx:pt>
          <cx:pt idx="20566">17</cx:pt>
          <cx:pt idx="20567">18</cx:pt>
          <cx:pt idx="20568">17</cx:pt>
          <cx:pt idx="20569">17</cx:pt>
          <cx:pt idx="20570">16</cx:pt>
          <cx:pt idx="20571">17</cx:pt>
          <cx:pt idx="20572">21</cx:pt>
          <cx:pt idx="20573">22</cx:pt>
          <cx:pt idx="20574">21</cx:pt>
          <cx:pt idx="20575">21</cx:pt>
          <cx:pt idx="20576">21</cx:pt>
          <cx:pt idx="20577">21</cx:pt>
          <cx:pt idx="20578">21</cx:pt>
          <cx:pt idx="20579">21</cx:pt>
          <cx:pt idx="20580">16</cx:pt>
          <cx:pt idx="20581">16</cx:pt>
          <cx:pt idx="20582">22</cx:pt>
          <cx:pt idx="20583">24</cx:pt>
          <cx:pt idx="20584">21</cx:pt>
          <cx:pt idx="20585">24</cx:pt>
          <cx:pt idx="20586">24</cx:pt>
          <cx:pt idx="20587">20</cx:pt>
          <cx:pt idx="20588">24</cx:pt>
          <cx:pt idx="20589">20</cx:pt>
          <cx:pt idx="20590">23</cx:pt>
          <cx:pt idx="20591">19</cx:pt>
          <cx:pt idx="20592">23</cx:pt>
          <cx:pt idx="20593">28</cx:pt>
          <cx:pt idx="20594">27</cx:pt>
          <cx:pt idx="20595">23</cx:pt>
          <cx:pt idx="20596">27</cx:pt>
          <cx:pt idx="20597">30</cx:pt>
          <cx:pt idx="20598">31</cx:pt>
          <cx:pt idx="20599">30</cx:pt>
          <cx:pt idx="20600">32</cx:pt>
          <cx:pt idx="20601">22</cx:pt>
          <cx:pt idx="20602">18</cx:pt>
          <cx:pt idx="20603">19</cx:pt>
          <cx:pt idx="20604">18</cx:pt>
          <cx:pt idx="20605">13</cx:pt>
          <cx:pt idx="20606">24</cx:pt>
          <cx:pt idx="20607">41</cx:pt>
          <cx:pt idx="20608">23</cx:pt>
          <cx:pt idx="20609">24</cx:pt>
          <cx:pt idx="20610">22</cx:pt>
          <cx:pt idx="20611">22</cx:pt>
          <cx:pt idx="20612">78</cx:pt>
          <cx:pt idx="20613">14</cx:pt>
          <cx:pt idx="20614">14</cx:pt>
          <cx:pt idx="20615">19</cx:pt>
          <cx:pt idx="20616">21</cx:pt>
          <cx:pt idx="20617">18</cx:pt>
          <cx:pt idx="20618">16</cx:pt>
          <cx:pt idx="20619">22</cx:pt>
          <cx:pt idx="20620">18</cx:pt>
          <cx:pt idx="20621">18</cx:pt>
          <cx:pt idx="20622">16</cx:pt>
          <cx:pt idx="20623">17</cx:pt>
          <cx:pt idx="20624">16</cx:pt>
          <cx:pt idx="20625">16</cx:pt>
          <cx:pt idx="20626">15</cx:pt>
          <cx:pt idx="20627">16</cx:pt>
          <cx:pt idx="20628">15</cx:pt>
          <cx:pt idx="20629">14</cx:pt>
          <cx:pt idx="20630">15</cx:pt>
          <cx:pt idx="20631">23</cx:pt>
          <cx:pt idx="20632">24</cx:pt>
          <cx:pt idx="20633">16</cx:pt>
          <cx:pt idx="20634">16</cx:pt>
          <cx:pt idx="20635">33</cx:pt>
          <cx:pt idx="20636">23</cx:pt>
          <cx:pt idx="20637">38</cx:pt>
          <cx:pt idx="20638">24</cx:pt>
          <cx:pt idx="20639">22</cx:pt>
          <cx:pt idx="20640">24</cx:pt>
          <cx:pt idx="20641">21</cx:pt>
          <cx:pt idx="20642">23</cx:pt>
          <cx:pt idx="20643">22</cx:pt>
          <cx:pt idx="20644">22</cx:pt>
          <cx:pt idx="20645">33</cx:pt>
          <cx:pt idx="20646">23</cx:pt>
          <cx:pt idx="20647">19</cx:pt>
          <cx:pt idx="20648">22</cx:pt>
          <cx:pt idx="20649">24</cx:pt>
          <cx:pt idx="20650">38</cx:pt>
          <cx:pt idx="20651">24</cx:pt>
          <cx:pt idx="20652">20</cx:pt>
          <cx:pt idx="20653">22</cx:pt>
          <cx:pt idx="20654">22</cx:pt>
          <cx:pt idx="20655">33</cx:pt>
          <cx:pt idx="20656">22</cx:pt>
          <cx:pt idx="20657">19</cx:pt>
          <cx:pt idx="20658">24</cx:pt>
          <cx:pt idx="20659">39</cx:pt>
          <cx:pt idx="20660">24</cx:pt>
          <cx:pt idx="20661">20</cx:pt>
          <cx:pt idx="20662">23</cx:pt>
          <cx:pt idx="20663">33</cx:pt>
          <cx:pt idx="20664">23</cx:pt>
          <cx:pt idx="20665">24</cx:pt>
          <cx:pt idx="20666">38</cx:pt>
          <cx:pt idx="20667">24</cx:pt>
          <cx:pt idx="20668">23</cx:pt>
          <cx:pt idx="20669">22</cx:pt>
          <cx:pt idx="20670">20</cx:pt>
          <cx:pt idx="20671">23</cx:pt>
          <cx:pt idx="20672">21</cx:pt>
          <cx:pt idx="20673">19</cx:pt>
          <cx:pt idx="20674">18</cx:pt>
          <cx:pt idx="20675">22</cx:pt>
          <cx:pt idx="20676">20</cx:pt>
          <cx:pt idx="20677">23</cx:pt>
          <cx:pt idx="20678">21</cx:pt>
          <cx:pt idx="20679">19</cx:pt>
          <cx:pt idx="20680">18</cx:pt>
          <cx:pt idx="20681">20</cx:pt>
          <cx:pt idx="20682">21</cx:pt>
          <cx:pt idx="20683">21</cx:pt>
          <cx:pt idx="20684">21</cx:pt>
          <cx:pt idx="20685">20</cx:pt>
          <cx:pt idx="20686">22</cx:pt>
          <cx:pt idx="20687">20</cx:pt>
          <cx:pt idx="20688">21</cx:pt>
          <cx:pt idx="20689">21</cx:pt>
          <cx:pt idx="20690">21</cx:pt>
          <cx:pt idx="20691">20</cx:pt>
          <cx:pt idx="20692">21</cx:pt>
          <cx:pt idx="20693">19</cx:pt>
          <cx:pt idx="20694">19</cx:pt>
          <cx:pt idx="20695">22</cx:pt>
          <cx:pt idx="20696">20</cx:pt>
          <cx:pt idx="20697">20</cx:pt>
          <cx:pt idx="20698">21</cx:pt>
          <cx:pt idx="20699">21</cx:pt>
          <cx:pt idx="20700">21</cx:pt>
          <cx:pt idx="20701">21</cx:pt>
          <cx:pt idx="20702">20</cx:pt>
          <cx:pt idx="20703">21</cx:pt>
          <cx:pt idx="20704">20</cx:pt>
          <cx:pt idx="20705">21</cx:pt>
          <cx:pt idx="20706">18</cx:pt>
          <cx:pt idx="20707">17</cx:pt>
          <cx:pt idx="20708">18</cx:pt>
          <cx:pt idx="20709">18</cx:pt>
          <cx:pt idx="20710">25</cx:pt>
          <cx:pt idx="20711">26</cx:pt>
          <cx:pt idx="20712">24</cx:pt>
          <cx:pt idx="20713">12</cx:pt>
          <cx:pt idx="20714">11</cx:pt>
          <cx:pt idx="20715">11</cx:pt>
          <cx:pt idx="20716">11</cx:pt>
          <cx:pt idx="20717">13</cx:pt>
          <cx:pt idx="20718">12</cx:pt>
          <cx:pt idx="20719">12</cx:pt>
          <cx:pt idx="20720">12</cx:pt>
          <cx:pt idx="20721">13</cx:pt>
          <cx:pt idx="20722">23</cx:pt>
          <cx:pt idx="20723">21</cx:pt>
          <cx:pt idx="20724">23</cx:pt>
          <cx:pt idx="20725">21</cx:pt>
          <cx:pt idx="20726">19</cx:pt>
          <cx:pt idx="20727">21</cx:pt>
          <cx:pt idx="20728">18</cx:pt>
          <cx:pt idx="20729">23</cx:pt>
          <cx:pt idx="20730">21</cx:pt>
          <cx:pt idx="20731">21</cx:pt>
          <cx:pt idx="20732">19</cx:pt>
          <cx:pt idx="20733">21</cx:pt>
          <cx:pt idx="20734">18</cx:pt>
          <cx:pt idx="20735">21</cx:pt>
          <cx:pt idx="20736">19</cx:pt>
          <cx:pt idx="20737">19</cx:pt>
          <cx:pt idx="20738">19</cx:pt>
          <cx:pt idx="20739">18</cx:pt>
          <cx:pt idx="20740">19</cx:pt>
          <cx:pt idx="20741">18</cx:pt>
          <cx:pt idx="20742">18</cx:pt>
          <cx:pt idx="20743">17</cx:pt>
          <cx:pt idx="20744">17</cx:pt>
          <cx:pt idx="20745">16</cx:pt>
          <cx:pt idx="20746">15</cx:pt>
          <cx:pt idx="20747">16</cx:pt>
          <cx:pt idx="20748">21</cx:pt>
          <cx:pt idx="20749">21</cx:pt>
          <cx:pt idx="20750">21</cx:pt>
          <cx:pt idx="20751">21</cx:pt>
          <cx:pt idx="20752">11</cx:pt>
          <cx:pt idx="20753">11</cx:pt>
          <cx:pt idx="20754">12</cx:pt>
          <cx:pt idx="20755">12</cx:pt>
          <cx:pt idx="20756">12</cx:pt>
          <cx:pt idx="20757">21</cx:pt>
          <cx:pt idx="20758">21</cx:pt>
          <cx:pt idx="20759">20</cx:pt>
          <cx:pt idx="20760">19</cx:pt>
          <cx:pt idx="20761">21</cx:pt>
          <cx:pt idx="20762">21</cx:pt>
          <cx:pt idx="20763">21</cx:pt>
          <cx:pt idx="20764">21</cx:pt>
          <cx:pt idx="20765">20</cx:pt>
          <cx:pt idx="20766">20</cx:pt>
          <cx:pt idx="20767">20</cx:pt>
          <cx:pt idx="20768">20</cx:pt>
          <cx:pt idx="20769">20</cx:pt>
          <cx:pt idx="20770">22</cx:pt>
          <cx:pt idx="20771">20</cx:pt>
          <cx:pt idx="20772">20</cx:pt>
          <cx:pt idx="20773">20</cx:pt>
          <cx:pt idx="20774">22</cx:pt>
          <cx:pt idx="20775">21</cx:pt>
          <cx:pt idx="20776">19</cx:pt>
          <cx:pt idx="20777">20</cx:pt>
          <cx:pt idx="20778">21</cx:pt>
          <cx:pt idx="20779">21</cx:pt>
          <cx:pt idx="20780">21</cx:pt>
          <cx:pt idx="20781">20</cx:pt>
          <cx:pt idx="20782">19</cx:pt>
          <cx:pt idx="20783">20</cx:pt>
          <cx:pt idx="20784">22</cx:pt>
          <cx:pt idx="20785">17</cx:pt>
          <cx:pt idx="20786">18</cx:pt>
          <cx:pt idx="20787">16</cx:pt>
          <cx:pt idx="20788">17</cx:pt>
          <cx:pt idx="20789">19</cx:pt>
          <cx:pt idx="20790">19</cx:pt>
          <cx:pt idx="20791">16</cx:pt>
          <cx:pt idx="20792">17</cx:pt>
          <cx:pt idx="20793">17</cx:pt>
          <cx:pt idx="20794">16</cx:pt>
          <cx:pt idx="20795">17</cx:pt>
          <cx:pt idx="20796">15</cx:pt>
          <cx:pt idx="20797">16</cx:pt>
          <cx:pt idx="20798">14</cx:pt>
          <cx:pt idx="20799">16</cx:pt>
          <cx:pt idx="20800">14</cx:pt>
          <cx:pt idx="20801">21</cx:pt>
          <cx:pt idx="20802">20</cx:pt>
          <cx:pt idx="20803">21</cx:pt>
          <cx:pt idx="20804">21</cx:pt>
          <cx:pt idx="20805">21</cx:pt>
          <cx:pt idx="20806">21</cx:pt>
          <cx:pt idx="20807">15</cx:pt>
          <cx:pt idx="20808">15</cx:pt>
          <cx:pt idx="20809">21</cx:pt>
          <cx:pt idx="20810">21</cx:pt>
          <cx:pt idx="20811">19</cx:pt>
          <cx:pt idx="20812">21</cx:pt>
          <cx:pt idx="20813">19</cx:pt>
          <cx:pt idx="20814">20</cx:pt>
          <cx:pt idx="20815">18</cx:pt>
          <cx:pt idx="20816">20</cx:pt>
          <cx:pt idx="20817">19</cx:pt>
          <cx:pt idx="20818">19</cx:pt>
          <cx:pt idx="20819">19</cx:pt>
          <cx:pt idx="20820">14</cx:pt>
          <cx:pt idx="20821">13</cx:pt>
          <cx:pt idx="20822">13</cx:pt>
          <cx:pt idx="20823">13</cx:pt>
          <cx:pt idx="20824">14</cx:pt>
          <cx:pt idx="20825">15</cx:pt>
          <cx:pt idx="20826">19</cx:pt>
          <cx:pt idx="20827">17</cx:pt>
          <cx:pt idx="20828">15</cx:pt>
          <cx:pt idx="20829">16</cx:pt>
          <cx:pt idx="20830">15</cx:pt>
          <cx:pt idx="20831">14</cx:pt>
          <cx:pt idx="20832">14</cx:pt>
          <cx:pt idx="20833">14</cx:pt>
          <cx:pt idx="20834">14</cx:pt>
          <cx:pt idx="20835">13</cx:pt>
          <cx:pt idx="20836">14</cx:pt>
          <cx:pt idx="20837">13</cx:pt>
          <cx:pt idx="20838">14</cx:pt>
          <cx:pt idx="20839">17</cx:pt>
          <cx:pt idx="20840">16</cx:pt>
          <cx:pt idx="20841">15</cx:pt>
          <cx:pt idx="20842">15</cx:pt>
          <cx:pt idx="20843">25</cx:pt>
          <cx:pt idx="20844">25</cx:pt>
          <cx:pt idx="20845">24</cx:pt>
          <cx:pt idx="20846">19</cx:pt>
          <cx:pt idx="20847">20</cx:pt>
          <cx:pt idx="20848">13</cx:pt>
          <cx:pt idx="20849">15</cx:pt>
          <cx:pt idx="20850">14</cx:pt>
          <cx:pt idx="20851">22</cx:pt>
          <cx:pt idx="20852">20</cx:pt>
          <cx:pt idx="20853">20</cx:pt>
          <cx:pt idx="20854">21</cx:pt>
          <cx:pt idx="20855">22</cx:pt>
          <cx:pt idx="20856">20</cx:pt>
          <cx:pt idx="20857">19</cx:pt>
          <cx:pt idx="20858">18</cx:pt>
          <cx:pt idx="20859">22</cx:pt>
          <cx:pt idx="20860">17</cx:pt>
          <cx:pt idx="20861">15</cx:pt>
          <cx:pt idx="20862">14</cx:pt>
          <cx:pt idx="20863">16</cx:pt>
          <cx:pt idx="20864">15</cx:pt>
          <cx:pt idx="20865">15</cx:pt>
          <cx:pt idx="20866">15</cx:pt>
          <cx:pt idx="20867">16</cx:pt>
          <cx:pt idx="20868">16</cx:pt>
          <cx:pt idx="20869">14</cx:pt>
          <cx:pt idx="20870">14</cx:pt>
          <cx:pt idx="20871">14</cx:pt>
          <cx:pt idx="20872">14</cx:pt>
          <cx:pt idx="20873">14</cx:pt>
          <cx:pt idx="20874">14</cx:pt>
          <cx:pt idx="20875">10</cx:pt>
          <cx:pt idx="20876">13</cx:pt>
          <cx:pt idx="20877">15</cx:pt>
          <cx:pt idx="20878">14</cx:pt>
          <cx:pt idx="20879">14</cx:pt>
          <cx:pt idx="20880">13</cx:pt>
          <cx:pt idx="20881">14</cx:pt>
          <cx:pt idx="20882">13</cx:pt>
          <cx:pt idx="20883">14</cx:pt>
          <cx:pt idx="20884">14</cx:pt>
          <cx:pt idx="20885">14</cx:pt>
          <cx:pt idx="20886">15</cx:pt>
          <cx:pt idx="20887">14</cx:pt>
          <cx:pt idx="20888">13</cx:pt>
          <cx:pt idx="20889">14</cx:pt>
          <cx:pt idx="20890">13</cx:pt>
          <cx:pt idx="20891">14</cx:pt>
          <cx:pt idx="20892">22</cx:pt>
          <cx:pt idx="20893">22</cx:pt>
          <cx:pt idx="20894">22</cx:pt>
          <cx:pt idx="20895">18</cx:pt>
          <cx:pt idx="20896">22</cx:pt>
          <cx:pt idx="20897">21</cx:pt>
          <cx:pt idx="20898">21</cx:pt>
          <cx:pt idx="20899">21</cx:pt>
          <cx:pt idx="20900">17</cx:pt>
          <cx:pt idx="20901">21</cx:pt>
          <cx:pt idx="20902">18</cx:pt>
          <cx:pt idx="20903">17</cx:pt>
          <cx:pt idx="20904">17</cx:pt>
          <cx:pt idx="20905">21</cx:pt>
          <cx:pt idx="20906">21</cx:pt>
          <cx:pt idx="20907">16</cx:pt>
          <cx:pt idx="20908">15</cx:pt>
          <cx:pt idx="20909">16</cx:pt>
          <cx:pt idx="20910">15</cx:pt>
          <cx:pt idx="20911">15</cx:pt>
          <cx:pt idx="20912">14</cx:pt>
          <cx:pt idx="20913">15</cx:pt>
          <cx:pt idx="20914">14</cx:pt>
          <cx:pt idx="20915">13</cx:pt>
          <cx:pt idx="20916">15</cx:pt>
          <cx:pt idx="20917">14</cx:pt>
          <cx:pt idx="20918">14</cx:pt>
          <cx:pt idx="20919">18</cx:pt>
          <cx:pt idx="20920">20</cx:pt>
          <cx:pt idx="20921">19</cx:pt>
          <cx:pt idx="20922">22</cx:pt>
          <cx:pt idx="20923">20</cx:pt>
          <cx:pt idx="20924">19</cx:pt>
          <cx:pt idx="20925">20</cx:pt>
          <cx:pt idx="20926">21</cx:pt>
          <cx:pt idx="20927">22</cx:pt>
          <cx:pt idx="20928">20</cx:pt>
          <cx:pt idx="20929">21</cx:pt>
          <cx:pt idx="20930">21</cx:pt>
          <cx:pt idx="20931">20</cx:pt>
          <cx:pt idx="20932">24</cx:pt>
          <cx:pt idx="20933">24</cx:pt>
          <cx:pt idx="20934">21</cx:pt>
          <cx:pt idx="20935">21</cx:pt>
          <cx:pt idx="20936">22</cx:pt>
          <cx:pt idx="20937">21</cx:pt>
          <cx:pt idx="20938">21</cx:pt>
          <cx:pt idx="20939">21</cx:pt>
          <cx:pt idx="20940">22</cx:pt>
          <cx:pt idx="20941">21</cx:pt>
          <cx:pt idx="20942">21</cx:pt>
          <cx:pt idx="20943">20</cx:pt>
          <cx:pt idx="20944">21</cx:pt>
          <cx:pt idx="20945">19</cx:pt>
          <cx:pt idx="20946">20</cx:pt>
          <cx:pt idx="20947">19</cx:pt>
          <cx:pt idx="20948">17</cx:pt>
          <cx:pt idx="20949">23</cx:pt>
          <cx:pt idx="20950">24</cx:pt>
          <cx:pt idx="20951">20</cx:pt>
          <cx:pt idx="20952">22</cx:pt>
          <cx:pt idx="20953">20</cx:pt>
          <cx:pt idx="20954">22</cx:pt>
          <cx:pt idx="20955">21</cx:pt>
          <cx:pt idx="20956">19</cx:pt>
          <cx:pt idx="20957">20</cx:pt>
          <cx:pt idx="20958">17</cx:pt>
          <cx:pt idx="20959">17</cx:pt>
          <cx:pt idx="20960">14</cx:pt>
          <cx:pt idx="20961">16</cx:pt>
          <cx:pt idx="20962">16</cx:pt>
          <cx:pt idx="20963">15</cx:pt>
          <cx:pt idx="20964">14</cx:pt>
          <cx:pt idx="20965">13</cx:pt>
          <cx:pt idx="20966">14</cx:pt>
          <cx:pt idx="20967">15</cx:pt>
          <cx:pt idx="20968">15</cx:pt>
          <cx:pt idx="20969">13</cx:pt>
          <cx:pt idx="20970">15</cx:pt>
          <cx:pt idx="20971">13</cx:pt>
          <cx:pt idx="20972">14</cx:pt>
          <cx:pt idx="20973">19</cx:pt>
          <cx:pt idx="20974">22</cx:pt>
          <cx:pt idx="20975">20</cx:pt>
          <cx:pt idx="20976">25</cx:pt>
          <cx:pt idx="20977">28</cx:pt>
          <cx:pt idx="20978">22</cx:pt>
          <cx:pt idx="20979">16</cx:pt>
          <cx:pt idx="20980">13</cx:pt>
          <cx:pt idx="20981">15</cx:pt>
          <cx:pt idx="20982">14</cx:pt>
          <cx:pt idx="20983">16</cx:pt>
          <cx:pt idx="20984">15</cx:pt>
          <cx:pt idx="20985">13</cx:pt>
          <cx:pt idx="20986">14</cx:pt>
          <cx:pt idx="20987">13</cx:pt>
          <cx:pt idx="20988">14</cx:pt>
          <cx:pt idx="20989">14</cx:pt>
          <cx:pt idx="20990">14</cx:pt>
          <cx:pt idx="20991">14</cx:pt>
          <cx:pt idx="20992">13</cx:pt>
          <cx:pt idx="20993">14</cx:pt>
          <cx:pt idx="20994">13</cx:pt>
          <cx:pt idx="20995">13</cx:pt>
          <cx:pt idx="20996">20</cx:pt>
          <cx:pt idx="20997">21</cx:pt>
          <cx:pt idx="20998">21</cx:pt>
          <cx:pt idx="20999">20</cx:pt>
          <cx:pt idx="21000">24</cx:pt>
          <cx:pt idx="21001">24</cx:pt>
          <cx:pt idx="21002">21</cx:pt>
          <cx:pt idx="21003">21</cx:pt>
          <cx:pt idx="21004">22</cx:pt>
          <cx:pt idx="21005">21</cx:pt>
          <cx:pt idx="21006">21</cx:pt>
          <cx:pt idx="21007">20</cx:pt>
          <cx:pt idx="21008">14</cx:pt>
          <cx:pt idx="21009">11</cx:pt>
          <cx:pt idx="21010">12</cx:pt>
          <cx:pt idx="21011">11</cx:pt>
          <cx:pt idx="21012">11</cx:pt>
          <cx:pt idx="21013">11</cx:pt>
          <cx:pt idx="21014">11</cx:pt>
          <cx:pt idx="21015">11</cx:pt>
          <cx:pt idx="21016">8</cx:pt>
          <cx:pt idx="21017">18</cx:pt>
          <cx:pt idx="21018">14</cx:pt>
          <cx:pt idx="21019">16</cx:pt>
          <cx:pt idx="21020">14</cx:pt>
          <cx:pt idx="21021">14</cx:pt>
          <cx:pt idx="21022">14</cx:pt>
          <cx:pt idx="21023">15</cx:pt>
          <cx:pt idx="21024">16</cx:pt>
          <cx:pt idx="21025">13</cx:pt>
          <cx:pt idx="21026">14</cx:pt>
          <cx:pt idx="21027">14</cx:pt>
          <cx:pt idx="21028">13</cx:pt>
          <cx:pt idx="21029">19</cx:pt>
          <cx:pt idx="21030">22</cx:pt>
          <cx:pt idx="21031">18</cx:pt>
          <cx:pt idx="21032">21</cx:pt>
          <cx:pt idx="21033">25</cx:pt>
          <cx:pt idx="21034">25</cx:pt>
          <cx:pt idx="21035">14</cx:pt>
          <cx:pt idx="21036">14</cx:pt>
          <cx:pt idx="21037">14</cx:pt>
          <cx:pt idx="21038">14</cx:pt>
          <cx:pt idx="21039">15</cx:pt>
          <cx:pt idx="21040">16</cx:pt>
          <cx:pt idx="21041">15</cx:pt>
          <cx:pt idx="21042">16</cx:pt>
          <cx:pt idx="21043">16</cx:pt>
          <cx:pt idx="21044">17</cx:pt>
          <cx:pt idx="21045">15</cx:pt>
          <cx:pt idx="21046">15</cx:pt>
          <cx:pt idx="21047">16</cx:pt>
          <cx:pt idx="21048">17</cx:pt>
          <cx:pt idx="21049">15</cx:pt>
          <cx:pt idx="21050">16</cx:pt>
          <cx:pt idx="21051">13</cx:pt>
          <cx:pt idx="21052">13</cx:pt>
          <cx:pt idx="21053">15</cx:pt>
          <cx:pt idx="21054">12</cx:pt>
          <cx:pt idx="21055">15</cx:pt>
          <cx:pt idx="21056">16</cx:pt>
          <cx:pt idx="21057">16</cx:pt>
          <cx:pt idx="21058">15</cx:pt>
          <cx:pt idx="21059">13</cx:pt>
          <cx:pt idx="21060">16</cx:pt>
          <cx:pt idx="21061">15</cx:pt>
          <cx:pt idx="21062">15</cx:pt>
          <cx:pt idx="21063">15</cx:pt>
          <cx:pt idx="21064">14</cx:pt>
          <cx:pt idx="21065">16</cx:pt>
          <cx:pt idx="21066">14</cx:pt>
          <cx:pt idx="21067">26</cx:pt>
          <cx:pt idx="21068">24</cx:pt>
          <cx:pt idx="21069">23</cx:pt>
          <cx:pt idx="21070">27</cx:pt>
          <cx:pt idx="21071">24</cx:pt>
          <cx:pt idx="21072">25</cx:pt>
          <cx:pt idx="21073">20</cx:pt>
          <cx:pt idx="21074">26</cx:pt>
          <cx:pt idx="21075">24</cx:pt>
          <cx:pt idx="21076">23</cx:pt>
          <cx:pt idx="21077">27</cx:pt>
          <cx:pt idx="21078">24</cx:pt>
          <cx:pt idx="21079">25</cx:pt>
          <cx:pt idx="21080">20</cx:pt>
          <cx:pt idx="21081">18</cx:pt>
          <cx:pt idx="21082">18</cx:pt>
          <cx:pt idx="21083">21</cx:pt>
          <cx:pt idx="21084">19</cx:pt>
          <cx:pt idx="21085">18</cx:pt>
          <cx:pt idx="21086">17</cx:pt>
          <cx:pt idx="21087">17</cx:pt>
          <cx:pt idx="21088">22</cx:pt>
          <cx:pt idx="21089">17</cx:pt>
          <cx:pt idx="21090">16</cx:pt>
          <cx:pt idx="21091">23</cx:pt>
          <cx:pt idx="21092">18</cx:pt>
          <cx:pt idx="21093">17</cx:pt>
          <cx:pt idx="21094">16</cx:pt>
          <cx:pt idx="21095">15</cx:pt>
          <cx:pt idx="21096">17</cx:pt>
          <cx:pt idx="21097">15</cx:pt>
          <cx:pt idx="21098">21</cx:pt>
          <cx:pt idx="21099">21</cx:pt>
          <cx:pt idx="21100">20</cx:pt>
          <cx:pt idx="21101">19</cx:pt>
          <cx:pt idx="21102">19</cx:pt>
          <cx:pt idx="21103">19</cx:pt>
          <cx:pt idx="21104">18</cx:pt>
          <cx:pt idx="21105">18</cx:pt>
          <cx:pt idx="21106">18</cx:pt>
          <cx:pt idx="21107">18</cx:pt>
          <cx:pt idx="21108">16</cx:pt>
          <cx:pt idx="21109">15</cx:pt>
          <cx:pt idx="21110">16</cx:pt>
          <cx:pt idx="21111">15</cx:pt>
          <cx:pt idx="21112">15</cx:pt>
          <cx:pt idx="21113">14</cx:pt>
          <cx:pt idx="21114">17</cx:pt>
          <cx:pt idx="21115">16</cx:pt>
          <cx:pt idx="21116">15</cx:pt>
          <cx:pt idx="21117">15</cx:pt>
          <cx:pt idx="21118">17</cx:pt>
          <cx:pt idx="21119">16</cx:pt>
          <cx:pt idx="21120">15</cx:pt>
          <cx:pt idx="21121">15</cx:pt>
          <cx:pt idx="21122">14</cx:pt>
          <cx:pt idx="21123">14</cx:pt>
          <cx:pt idx="21124">15</cx:pt>
          <cx:pt idx="21125">14</cx:pt>
          <cx:pt idx="21126">13</cx:pt>
          <cx:pt idx="21127">13</cx:pt>
          <cx:pt idx="21128">15</cx:pt>
          <cx:pt idx="21129">15</cx:pt>
          <cx:pt idx="21130">15</cx:pt>
          <cx:pt idx="21131">14</cx:pt>
          <cx:pt idx="21132">14</cx:pt>
          <cx:pt idx="21133">16</cx:pt>
          <cx:pt idx="21134">15</cx:pt>
          <cx:pt idx="21135">15</cx:pt>
          <cx:pt idx="21136">15</cx:pt>
          <cx:pt idx="21137">16</cx:pt>
          <cx:pt idx="21138">16</cx:pt>
          <cx:pt idx="21139">15</cx:pt>
          <cx:pt idx="21140">14</cx:pt>
          <cx:pt idx="21141">14</cx:pt>
          <cx:pt idx="21142">14</cx:pt>
          <cx:pt idx="21143">14</cx:pt>
          <cx:pt idx="21144">14</cx:pt>
          <cx:pt idx="21145">13</cx:pt>
          <cx:pt idx="21146">19</cx:pt>
          <cx:pt idx="21147">17</cx:pt>
          <cx:pt idx="21148">22</cx:pt>
          <cx:pt idx="21149">17</cx:pt>
          <cx:pt idx="21150">15</cx:pt>
          <cx:pt idx="21151">14</cx:pt>
          <cx:pt idx="21152">14</cx:pt>
          <cx:pt idx="21153">14</cx:pt>
          <cx:pt idx="21154">15</cx:pt>
          <cx:pt idx="21155">14</cx:pt>
          <cx:pt idx="21156">13</cx:pt>
          <cx:pt idx="21157">14</cx:pt>
          <cx:pt idx="21158">13</cx:pt>
          <cx:pt idx="21159">13</cx:pt>
          <cx:pt idx="21160">14</cx:pt>
          <cx:pt idx="21161">14</cx:pt>
          <cx:pt idx="21162">14</cx:pt>
          <cx:pt idx="21163">13</cx:pt>
          <cx:pt idx="21164">14</cx:pt>
          <cx:pt idx="21165">13</cx:pt>
          <cx:pt idx="21166">13</cx:pt>
          <cx:pt idx="21167">14</cx:pt>
          <cx:pt idx="21168">25</cx:pt>
          <cx:pt idx="21169">22</cx:pt>
          <cx:pt idx="21170">26</cx:pt>
          <cx:pt idx="21171">21</cx:pt>
          <cx:pt idx="21172">32</cx:pt>
          <cx:pt idx="21173">29</cx:pt>
          <cx:pt idx="21174">29</cx:pt>
          <cx:pt idx="21175">30</cx:pt>
          <cx:pt idx="21176">34</cx:pt>
          <cx:pt idx="21177">30</cx:pt>
          <cx:pt idx="21178">25</cx:pt>
          <cx:pt idx="21179">28</cx:pt>
          <cx:pt idx="21180">41</cx:pt>
          <cx:pt idx="21181">40</cx:pt>
          <cx:pt idx="21182">41</cx:pt>
          <cx:pt idx="21183">40</cx:pt>
          <cx:pt idx="21184">22</cx:pt>
          <cx:pt idx="21185">21</cx:pt>
          <cx:pt idx="21186">21</cx:pt>
          <cx:pt idx="21187">21</cx:pt>
          <cx:pt idx="21188">21</cx:pt>
          <cx:pt idx="21189">20</cx:pt>
          <cx:pt idx="21190">20</cx:pt>
          <cx:pt idx="21191">47</cx:pt>
          <cx:pt idx="21192">53</cx:pt>
          <cx:pt idx="21193">19</cx:pt>
          <cx:pt idx="21194">17</cx:pt>
          <cx:pt idx="21195">20</cx:pt>
          <cx:pt idx="21196">26</cx:pt>
          <cx:pt idx="21197">26</cx:pt>
          <cx:pt idx="21198">28</cx:pt>
          <cx:pt idx="21199">27</cx:pt>
          <cx:pt idx="21200">25</cx:pt>
          <cx:pt idx="21201">25</cx:pt>
          <cx:pt idx="21202">25</cx:pt>
          <cx:pt idx="21203">25</cx:pt>
          <cx:pt idx="21204">20</cx:pt>
          <cx:pt idx="21205">20</cx:pt>
          <cx:pt idx="21206">17</cx:pt>
          <cx:pt idx="21207">20</cx:pt>
          <cx:pt idx="21208">18</cx:pt>
          <cx:pt idx="21209">17</cx:pt>
          <cx:pt idx="21210">22</cx:pt>
          <cx:pt idx="21211">20</cx:pt>
          <cx:pt idx="21212">23</cx:pt>
          <cx:pt idx="21213">20</cx:pt>
          <cx:pt idx="21214">23</cx:pt>
          <cx:pt idx="21215">20</cx:pt>
          <cx:pt idx="21216">23</cx:pt>
          <cx:pt idx="21217">20</cx:pt>
          <cx:pt idx="21218">22</cx:pt>
          <cx:pt idx="21219">19</cx:pt>
          <cx:pt idx="21220">18</cx:pt>
          <cx:pt idx="21221">17</cx:pt>
          <cx:pt idx="21222">17</cx:pt>
          <cx:pt idx="21223">15</cx:pt>
          <cx:pt idx="21224">19</cx:pt>
          <cx:pt idx="21225">19</cx:pt>
          <cx:pt idx="21226">20</cx:pt>
          <cx:pt idx="21227">20</cx:pt>
          <cx:pt idx="21228">18</cx:pt>
          <cx:pt idx="21229">18</cx:pt>
          <cx:pt idx="21230">16</cx:pt>
          <cx:pt idx="21231">15</cx:pt>
          <cx:pt idx="21232">16</cx:pt>
          <cx:pt idx="21233">15</cx:pt>
          <cx:pt idx="21234">15</cx:pt>
          <cx:pt idx="21235">14</cx:pt>
          <cx:pt idx="21236">16</cx:pt>
          <cx:pt idx="21237">16</cx:pt>
          <cx:pt idx="21238">18</cx:pt>
          <cx:pt idx="21239">17</cx:pt>
          <cx:pt idx="21240">19</cx:pt>
          <cx:pt idx="21241">17</cx:pt>
          <cx:pt idx="21242">17</cx:pt>
          <cx:pt idx="21243">18</cx:pt>
          <cx:pt idx="21244">17</cx:pt>
          <cx:pt idx="21245">19</cx:pt>
          <cx:pt idx="21246">17</cx:pt>
          <cx:pt idx="21247">19</cx:pt>
          <cx:pt idx="21248">19</cx:pt>
          <cx:pt idx="21249">18</cx:pt>
          <cx:pt idx="21250">17</cx:pt>
          <cx:pt idx="21251">16</cx:pt>
          <cx:pt idx="21252">18</cx:pt>
          <cx:pt idx="21253">19</cx:pt>
          <cx:pt idx="21254">19</cx:pt>
          <cx:pt idx="21255">20</cx:pt>
          <cx:pt idx="21256">19</cx:pt>
          <cx:pt idx="21257">18</cx:pt>
          <cx:pt idx="21258">18</cx:pt>
          <cx:pt idx="21259">16</cx:pt>
          <cx:pt idx="21260">19</cx:pt>
          <cx:pt idx="21261">19</cx:pt>
          <cx:pt idx="21262">17</cx:pt>
          <cx:pt idx="21263">17</cx:pt>
          <cx:pt idx="21264">16</cx:pt>
          <cx:pt idx="21265">16</cx:pt>
          <cx:pt idx="21266">16</cx:pt>
          <cx:pt idx="21267">16</cx:pt>
          <cx:pt idx="21268">17</cx:pt>
          <cx:pt idx="21269">19</cx:pt>
          <cx:pt idx="21270">17</cx:pt>
          <cx:pt idx="21271">17</cx:pt>
          <cx:pt idx="21272">19</cx:pt>
          <cx:pt idx="21273">17</cx:pt>
          <cx:pt idx="21274">17</cx:pt>
          <cx:pt idx="21275">16</cx:pt>
          <cx:pt idx="21276">17</cx:pt>
          <cx:pt idx="21277">16</cx:pt>
          <cx:pt idx="21278">22</cx:pt>
          <cx:pt idx="21279">21</cx:pt>
          <cx:pt idx="21280">23</cx:pt>
          <cx:pt idx="21281">21</cx:pt>
          <cx:pt idx="21282">25</cx:pt>
          <cx:pt idx="21283">26</cx:pt>
          <cx:pt idx="21284">16</cx:pt>
          <cx:pt idx="21285">15</cx:pt>
          <cx:pt idx="21286">15</cx:pt>
          <cx:pt idx="21287">22</cx:pt>
          <cx:pt idx="21288">24</cx:pt>
          <cx:pt idx="21289">10</cx:pt>
          <cx:pt idx="21290">10</cx:pt>
          <cx:pt idx="21291">12</cx:pt>
          <cx:pt idx="21292">17</cx:pt>
          <cx:pt idx="21293">17</cx:pt>
          <cx:pt idx="21294">13</cx:pt>
          <cx:pt idx="21295">21</cx:pt>
          <cx:pt idx="21296">19</cx:pt>
          <cx:pt idx="21297">18</cx:pt>
          <cx:pt idx="21298">15</cx:pt>
          <cx:pt idx="21299">18</cx:pt>
          <cx:pt idx="21300">18</cx:pt>
          <cx:pt idx="21301">19</cx:pt>
          <cx:pt idx="21302">13</cx:pt>
          <cx:pt idx="21303">18</cx:pt>
          <cx:pt idx="21304">18</cx:pt>
          <cx:pt idx="21305">18</cx:pt>
          <cx:pt idx="21306">14</cx:pt>
          <cx:pt idx="21307">14</cx:pt>
          <cx:pt idx="21308">13</cx:pt>
          <cx:pt idx="21309">20</cx:pt>
          <cx:pt idx="21310">21</cx:pt>
          <cx:pt idx="21311">18</cx:pt>
          <cx:pt idx="21312">18</cx:pt>
          <cx:pt idx="21313">13</cx:pt>
          <cx:pt idx="21314">18</cx:pt>
          <cx:pt idx="21315">22</cx:pt>
          <cx:pt idx="21316">16</cx:pt>
          <cx:pt idx="21317">12</cx:pt>
          <cx:pt idx="21318">12</cx:pt>
          <cx:pt idx="21319">12</cx:pt>
          <cx:pt idx="21320">12</cx:pt>
          <cx:pt idx="21321">22</cx:pt>
          <cx:pt idx="21322">20</cx:pt>
          <cx:pt idx="21323">24</cx:pt>
          <cx:pt idx="21324">20</cx:pt>
          <cx:pt idx="21325">22</cx:pt>
          <cx:pt idx="21326">23</cx:pt>
          <cx:pt idx="21327">17</cx:pt>
          <cx:pt idx="21328">18</cx:pt>
          <cx:pt idx="21329">17</cx:pt>
          <cx:pt idx="21330">16</cx:pt>
          <cx:pt idx="21331">17</cx:pt>
          <cx:pt idx="21332">16</cx:pt>
          <cx:pt idx="21333">17</cx:pt>
          <cx:pt idx="21334">15</cx:pt>
          <cx:pt idx="21335">15</cx:pt>
          <cx:pt idx="21336">18</cx:pt>
          <cx:pt idx="21337">22</cx:pt>
          <cx:pt idx="21338">23</cx:pt>
          <cx:pt idx="21339">22</cx:pt>
          <cx:pt idx="21340">24</cx:pt>
          <cx:pt idx="21341">24</cx:pt>
          <cx:pt idx="21342">23</cx:pt>
          <cx:pt idx="21343">24</cx:pt>
          <cx:pt idx="21344">19</cx:pt>
          <cx:pt idx="21345">22</cx:pt>
          <cx:pt idx="21346">18</cx:pt>
          <cx:pt idx="21347">21</cx:pt>
          <cx:pt idx="21348">23</cx:pt>
          <cx:pt idx="21349">24</cx:pt>
          <cx:pt idx="21350">22</cx:pt>
          <cx:pt idx="21351">22</cx:pt>
          <cx:pt idx="21352">19</cx:pt>
          <cx:pt idx="21353">18</cx:pt>
          <cx:pt idx="21354">19</cx:pt>
          <cx:pt idx="21355">18</cx:pt>
          <cx:pt idx="21356">19</cx:pt>
          <cx:pt idx="21357">19</cx:pt>
          <cx:pt idx="21358">17</cx:pt>
          <cx:pt idx="21359">20</cx:pt>
          <cx:pt idx="21360">18</cx:pt>
          <cx:pt idx="21361">20</cx:pt>
          <cx:pt idx="21362">18</cx:pt>
          <cx:pt idx="21363">19</cx:pt>
          <cx:pt idx="21364">19</cx:pt>
          <cx:pt idx="21365">19</cx:pt>
          <cx:pt idx="21366">18</cx:pt>
          <cx:pt idx="21367">16</cx:pt>
          <cx:pt idx="21368">15</cx:pt>
          <cx:pt idx="21369">14</cx:pt>
          <cx:pt idx="21370">20</cx:pt>
          <cx:pt idx="21371">20</cx:pt>
          <cx:pt idx="21372">18</cx:pt>
          <cx:pt idx="21373">17</cx:pt>
          <cx:pt idx="21374">16</cx:pt>
          <cx:pt idx="21375">20</cx:pt>
          <cx:pt idx="21376">20</cx:pt>
          <cx:pt idx="21377">20</cx:pt>
          <cx:pt idx="21378">17</cx:pt>
          <cx:pt idx="21379">15</cx:pt>
          <cx:pt idx="21380">12</cx:pt>
          <cx:pt idx="21381">13</cx:pt>
          <cx:pt idx="21382">15</cx:pt>
          <cx:pt idx="21383">15</cx:pt>
          <cx:pt idx="21384">14</cx:pt>
          <cx:pt idx="21385">14</cx:pt>
          <cx:pt idx="21386">18</cx:pt>
          <cx:pt idx="21387">17</cx:pt>
          <cx:pt idx="21388">16</cx:pt>
          <cx:pt idx="21389">16</cx:pt>
          <cx:pt idx="21390">15</cx:pt>
          <cx:pt idx="21391">14</cx:pt>
          <cx:pt idx="21392">16</cx:pt>
          <cx:pt idx="21393">14</cx:pt>
          <cx:pt idx="21394">22</cx:pt>
          <cx:pt idx="21395">20</cx:pt>
          <cx:pt idx="21396">17</cx:pt>
          <cx:pt idx="21397">20</cx:pt>
          <cx:pt idx="21398">18</cx:pt>
          <cx:pt idx="21399">18</cx:pt>
          <cx:pt idx="21400">17</cx:pt>
          <cx:pt idx="21401">15</cx:pt>
          <cx:pt idx="21402">16</cx:pt>
          <cx:pt idx="21403">15</cx:pt>
          <cx:pt idx="21404">16</cx:pt>
          <cx:pt idx="21405">21</cx:pt>
          <cx:pt idx="21406">21</cx:pt>
          <cx:pt idx="21407">20</cx:pt>
          <cx:pt idx="21408">19</cx:pt>
          <cx:pt idx="21409">19</cx:pt>
          <cx:pt idx="21410">19</cx:pt>
          <cx:pt idx="21411">25</cx:pt>
          <cx:pt idx="21412">28</cx:pt>
          <cx:pt idx="21413">25</cx:pt>
          <cx:pt idx="21414">18</cx:pt>
          <cx:pt idx="21415">21</cx:pt>
          <cx:pt idx="21416">21</cx:pt>
          <cx:pt idx="21417">21</cx:pt>
          <cx:pt idx="21418">21</cx:pt>
          <cx:pt idx="21419">21</cx:pt>
          <cx:pt idx="21420">23</cx:pt>
          <cx:pt idx="21421">24</cx:pt>
          <cx:pt idx="21422">21</cx:pt>
          <cx:pt idx="21423">20</cx:pt>
          <cx:pt idx="21424">20</cx:pt>
          <cx:pt idx="21425">20</cx:pt>
          <cx:pt idx="21426">23</cx:pt>
          <cx:pt idx="21427">23</cx:pt>
          <cx:pt idx="21428">21</cx:pt>
          <cx:pt idx="21429">21</cx:pt>
          <cx:pt idx="21430">21</cx:pt>
          <cx:pt idx="21431">21</cx:pt>
          <cx:pt idx="21432">23</cx:pt>
          <cx:pt idx="21433">24</cx:pt>
          <cx:pt idx="21434">26</cx:pt>
          <cx:pt idx="21435">26</cx:pt>
          <cx:pt idx="21436">19</cx:pt>
          <cx:pt idx="21437">15</cx:pt>
          <cx:pt idx="21438">15</cx:pt>
          <cx:pt idx="21439">18</cx:pt>
          <cx:pt idx="21440">17</cx:pt>
          <cx:pt idx="21441">17</cx:pt>
          <cx:pt idx="21442">15</cx:pt>
          <cx:pt idx="21443">18</cx:pt>
          <cx:pt idx="21444">21</cx:pt>
          <cx:pt idx="21445">20</cx:pt>
          <cx:pt idx="21446">17</cx:pt>
          <cx:pt idx="21447">19</cx:pt>
          <cx:pt idx="21448">20</cx:pt>
          <cx:pt idx="21449">23</cx:pt>
          <cx:pt idx="21450">19</cx:pt>
          <cx:pt idx="21451">23</cx:pt>
          <cx:pt idx="21452">21</cx:pt>
          <cx:pt idx="21453">19</cx:pt>
          <cx:pt idx="21454">21</cx:pt>
          <cx:pt idx="21455">15</cx:pt>
          <cx:pt idx="21456">16</cx:pt>
          <cx:pt idx="21457">15</cx:pt>
          <cx:pt idx="21458">17</cx:pt>
          <cx:pt idx="21459">15</cx:pt>
          <cx:pt idx="21460">16</cx:pt>
          <cx:pt idx="21461">14</cx:pt>
          <cx:pt idx="21462">17</cx:pt>
          <cx:pt idx="21463">20</cx:pt>
          <cx:pt idx="21464">21</cx:pt>
          <cx:pt idx="21465">20</cx:pt>
          <cx:pt idx="21466">20</cx:pt>
          <cx:pt idx="21467">16</cx:pt>
          <cx:pt idx="21468">16</cx:pt>
          <cx:pt idx="21469">15</cx:pt>
          <cx:pt idx="21470">16</cx:pt>
          <cx:pt idx="21471">27</cx:pt>
          <cx:pt idx="21472">22</cx:pt>
          <cx:pt idx="21473">28</cx:pt>
          <cx:pt idx="21474">23</cx:pt>
          <cx:pt idx="21475">23</cx:pt>
          <cx:pt idx="21476">19</cx:pt>
          <cx:pt idx="21477">15</cx:pt>
          <cx:pt idx="21478">16</cx:pt>
          <cx:pt idx="21479">15</cx:pt>
          <cx:pt idx="21480">17</cx:pt>
          <cx:pt idx="21481">15</cx:pt>
          <cx:pt idx="21482">16</cx:pt>
          <cx:pt idx="21483">15</cx:pt>
          <cx:pt idx="21484">16</cx:pt>
          <cx:pt idx="21485">25</cx:pt>
          <cx:pt idx="21486">21</cx:pt>
          <cx:pt idx="21487">25</cx:pt>
          <cx:pt idx="21488">18</cx:pt>
          <cx:pt idx="21489">16</cx:pt>
          <cx:pt idx="21490">15</cx:pt>
          <cx:pt idx="21491">20</cx:pt>
          <cx:pt idx="21492">18</cx:pt>
          <cx:pt idx="21493">18</cx:pt>
          <cx:pt idx="21494">20</cx:pt>
          <cx:pt idx="21495">19</cx:pt>
          <cx:pt idx="21496">21</cx:pt>
          <cx:pt idx="21497">25</cx:pt>
          <cx:pt idx="21498">21</cx:pt>
          <cx:pt idx="21499">25</cx:pt>
          <cx:pt idx="21500">21</cx:pt>
          <cx:pt idx="21501">19</cx:pt>
          <cx:pt idx="21502">20</cx:pt>
          <cx:pt idx="21503">18</cx:pt>
          <cx:pt idx="21504">20</cx:pt>
          <cx:pt idx="21505">25</cx:pt>
          <cx:pt idx="21506">25</cx:pt>
          <cx:pt idx="21507">27</cx:pt>
          <cx:pt idx="21508">25</cx:pt>
          <cx:pt idx="21509">28</cx:pt>
          <cx:pt idx="21510">24</cx:pt>
          <cx:pt idx="21511">25</cx:pt>
          <cx:pt idx="21512">19</cx:pt>
          <cx:pt idx="21513">21</cx:pt>
          <cx:pt idx="21514">18</cx:pt>
          <cx:pt idx="21515">19</cx:pt>
          <cx:pt idx="21516">19</cx:pt>
          <cx:pt idx="21517">19</cx:pt>
          <cx:pt idx="21518">19</cx:pt>
          <cx:pt idx="21519">19</cx:pt>
          <cx:pt idx="21520">19</cx:pt>
          <cx:pt idx="21521">19</cx:pt>
          <cx:pt idx="21522">19</cx:pt>
          <cx:pt idx="21523">19</cx:pt>
          <cx:pt idx="21524">17</cx:pt>
          <cx:pt idx="21525">18</cx:pt>
          <cx:pt idx="21526">17</cx:pt>
          <cx:pt idx="21527">18</cx:pt>
          <cx:pt idx="21528">17</cx:pt>
          <cx:pt idx="21529">18</cx:pt>
          <cx:pt idx="21530">17</cx:pt>
          <cx:pt idx="21531">18</cx:pt>
          <cx:pt idx="21532">14</cx:pt>
          <cx:pt idx="21533">14</cx:pt>
          <cx:pt idx="21534">19</cx:pt>
          <cx:pt idx="21535">19</cx:pt>
          <cx:pt idx="21536">19</cx:pt>
          <cx:pt idx="21537">19</cx:pt>
          <cx:pt idx="21538">16</cx:pt>
          <cx:pt idx="21539">16</cx:pt>
          <cx:pt idx="21540">16</cx:pt>
          <cx:pt idx="21541">16</cx:pt>
          <cx:pt idx="21542">16</cx:pt>
          <cx:pt idx="21543">17</cx:pt>
          <cx:pt idx="21544">18</cx:pt>
          <cx:pt idx="21545">21</cx:pt>
          <cx:pt idx="21546">23</cx:pt>
          <cx:pt idx="21547">23</cx:pt>
          <cx:pt idx="21548">21</cx:pt>
          <cx:pt idx="21549">23</cx:pt>
          <cx:pt idx="21550">22</cx:pt>
          <cx:pt idx="21551">21</cx:pt>
          <cx:pt idx="21552">21</cx:pt>
          <cx:pt idx="21553">19</cx:pt>
          <cx:pt idx="21554">22</cx:pt>
          <cx:pt idx="21555">22</cx:pt>
          <cx:pt idx="21556">20</cx:pt>
          <cx:pt idx="21557">20</cx:pt>
          <cx:pt idx="21558">19</cx:pt>
          <cx:pt idx="21559">22</cx:pt>
          <cx:pt idx="21560">22</cx:pt>
          <cx:pt idx="21561">24</cx:pt>
          <cx:pt idx="21562">24</cx:pt>
          <cx:pt idx="21563">25</cx:pt>
          <cx:pt idx="21564">24</cx:pt>
          <cx:pt idx="21565">24</cx:pt>
          <cx:pt idx="21566">21</cx:pt>
          <cx:pt idx="21567">24</cx:pt>
          <cx:pt idx="21568">24</cx:pt>
          <cx:pt idx="21569">21</cx:pt>
          <cx:pt idx="21570">21</cx:pt>
          <cx:pt idx="21571">19</cx:pt>
          <cx:pt idx="21572">22</cx:pt>
          <cx:pt idx="21573">20</cx:pt>
          <cx:pt idx="21574">22</cx:pt>
          <cx:pt idx="21575">20</cx:pt>
          <cx:pt idx="21576">20</cx:pt>
          <cx:pt idx="21577">21</cx:pt>
          <cx:pt idx="21578">21</cx:pt>
          <cx:pt idx="21579">20</cx:pt>
          <cx:pt idx="21580">21</cx:pt>
          <cx:pt idx="21581">20</cx:pt>
          <cx:pt idx="21582">21</cx:pt>
          <cx:pt idx="21583">20</cx:pt>
          <cx:pt idx="21584">21</cx:pt>
          <cx:pt idx="21585">20</cx:pt>
          <cx:pt idx="21586">21</cx:pt>
          <cx:pt idx="21587">21</cx:pt>
          <cx:pt idx="21588">21</cx:pt>
          <cx:pt idx="21589">19</cx:pt>
          <cx:pt idx="21590">21</cx:pt>
          <cx:pt idx="21591">20</cx:pt>
          <cx:pt idx="21592">22</cx:pt>
          <cx:pt idx="21593">19</cx:pt>
          <cx:pt idx="21594">21</cx:pt>
          <cx:pt idx="21595">25</cx:pt>
          <cx:pt idx="21596">25</cx:pt>
          <cx:pt idx="21597">23</cx:pt>
          <cx:pt idx="21598">25</cx:pt>
          <cx:pt idx="21599">25</cx:pt>
          <cx:pt idx="21600">23</cx:pt>
          <cx:pt idx="21601">18</cx:pt>
          <cx:pt idx="21602">18</cx:pt>
          <cx:pt idx="21603">17</cx:pt>
          <cx:pt idx="21604">18</cx:pt>
          <cx:pt idx="21605">17</cx:pt>
          <cx:pt idx="21606">17</cx:pt>
          <cx:pt idx="21607">16</cx:pt>
          <cx:pt idx="21608">17</cx:pt>
          <cx:pt idx="21609">21</cx:pt>
          <cx:pt idx="21610">22</cx:pt>
          <cx:pt idx="21611">21</cx:pt>
          <cx:pt idx="21612">21</cx:pt>
          <cx:pt idx="21613">21</cx:pt>
          <cx:pt idx="21614">21</cx:pt>
          <cx:pt idx="21615">21</cx:pt>
          <cx:pt idx="21616">21</cx:pt>
          <cx:pt idx="21617">18</cx:pt>
          <cx:pt idx="21618">16</cx:pt>
          <cx:pt idx="21619">17</cx:pt>
          <cx:pt idx="21620">15</cx:pt>
          <cx:pt idx="21621">22</cx:pt>
          <cx:pt idx="21622">24</cx:pt>
          <cx:pt idx="21623">21</cx:pt>
          <cx:pt idx="21624">21</cx:pt>
          <cx:pt idx="21625">24</cx:pt>
          <cx:pt idx="21626">24</cx:pt>
          <cx:pt idx="21627">20</cx:pt>
          <cx:pt idx="21628">24</cx:pt>
          <cx:pt idx="21629">23</cx:pt>
          <cx:pt idx="21630">19</cx:pt>
          <cx:pt idx="21631">23</cx:pt>
          <cx:pt idx="21632">28</cx:pt>
          <cx:pt idx="21633">26</cx:pt>
          <cx:pt idx="21634">23</cx:pt>
          <cx:pt idx="21635">28</cx:pt>
          <cx:pt idx="21636">31</cx:pt>
          <cx:pt idx="21637">31</cx:pt>
          <cx:pt idx="21638">33</cx:pt>
          <cx:pt idx="21639">22</cx:pt>
          <cx:pt idx="21640">18</cx:pt>
          <cx:pt idx="21641">19</cx:pt>
          <cx:pt idx="21642">18</cx:pt>
          <cx:pt idx="21643">13</cx:pt>
          <cx:pt idx="21644">27</cx:pt>
          <cx:pt idx="21645">25</cx:pt>
          <cx:pt idx="21646">28</cx:pt>
          <cx:pt idx="21647">24</cx:pt>
          <cx:pt idx="21648">25</cx:pt>
          <cx:pt idx="21649">25</cx:pt>
          <cx:pt idx="21650">25</cx:pt>
          <cx:pt idx="21651">41</cx:pt>
          <cx:pt idx="21652">23</cx:pt>
          <cx:pt idx="21653">24</cx:pt>
          <cx:pt idx="21654">22</cx:pt>
          <cx:pt idx="21655">22</cx:pt>
          <cx:pt idx="21656">78</cx:pt>
          <cx:pt idx="21657">14</cx:pt>
          <cx:pt idx="21658">14</cx:pt>
          <cx:pt idx="21659">19</cx:pt>
          <cx:pt idx="21660">21</cx:pt>
          <cx:pt idx="21661">18</cx:pt>
          <cx:pt idx="21662">16</cx:pt>
          <cx:pt idx="21663">22</cx:pt>
          <cx:pt idx="21664">19</cx:pt>
          <cx:pt idx="21665">18</cx:pt>
          <cx:pt idx="21666">16</cx:pt>
          <cx:pt idx="21667">17</cx:pt>
          <cx:pt idx="21668">16</cx:pt>
          <cx:pt idx="21669">16</cx:pt>
          <cx:pt idx="21670">15</cx:pt>
          <cx:pt idx="21671">16</cx:pt>
          <cx:pt idx="21672">15</cx:pt>
          <cx:pt idx="21673">14</cx:pt>
          <cx:pt idx="21674">16</cx:pt>
          <cx:pt idx="21675">16</cx:pt>
          <cx:pt idx="21676">16</cx:pt>
          <cx:pt idx="21677">33</cx:pt>
          <cx:pt idx="21678">23</cx:pt>
          <cx:pt idx="21679">38</cx:pt>
          <cx:pt idx="21680">24</cx:pt>
          <cx:pt idx="21681">22</cx:pt>
          <cx:pt idx="21682">24</cx:pt>
          <cx:pt idx="21683">22</cx:pt>
          <cx:pt idx="21684">23</cx:pt>
          <cx:pt idx="21685">22</cx:pt>
          <cx:pt idx="21686">22</cx:pt>
          <cx:pt idx="21687">33</cx:pt>
          <cx:pt idx="21688">23</cx:pt>
          <cx:pt idx="21689">38</cx:pt>
          <cx:pt idx="21690">24</cx:pt>
          <cx:pt idx="21691">24</cx:pt>
          <cx:pt idx="21692">22</cx:pt>
          <cx:pt idx="21693">22</cx:pt>
          <cx:pt idx="21694">33</cx:pt>
          <cx:pt idx="21695">22</cx:pt>
          <cx:pt idx="21696">39</cx:pt>
          <cx:pt idx="21697">23</cx:pt>
          <cx:pt idx="21698">24</cx:pt>
          <cx:pt idx="21699">33</cx:pt>
          <cx:pt idx="21700">23</cx:pt>
          <cx:pt idx="21701">23</cx:pt>
          <cx:pt idx="21702">38</cx:pt>
          <cx:pt idx="21703">24</cx:pt>
          <cx:pt idx="21704">24</cx:pt>
          <cx:pt idx="21705">23</cx:pt>
          <cx:pt idx="21706">22</cx:pt>
          <cx:pt idx="21707">22</cx:pt>
          <cx:pt idx="21708">23</cx:pt>
          <cx:pt idx="21709">24</cx:pt>
          <cx:pt idx="21710">22</cx:pt>
          <cx:pt idx="21711">20</cx:pt>
          <cx:pt idx="21712">23</cx:pt>
          <cx:pt idx="21713">20</cx:pt>
          <cx:pt idx="21714">19</cx:pt>
          <cx:pt idx="21715">18</cx:pt>
          <cx:pt idx="21716">18</cx:pt>
          <cx:pt idx="21717">22</cx:pt>
          <cx:pt idx="21718">20</cx:pt>
          <cx:pt idx="21719">23</cx:pt>
          <cx:pt idx="21720">20</cx:pt>
          <cx:pt idx="21721">19</cx:pt>
          <cx:pt idx="21722">18</cx:pt>
          <cx:pt idx="21723">18</cx:pt>
          <cx:pt idx="21724">20</cx:pt>
          <cx:pt idx="21725">20</cx:pt>
          <cx:pt idx="21726">20</cx:pt>
          <cx:pt idx="21727">22</cx:pt>
          <cx:pt idx="21728">19</cx:pt>
          <cx:pt idx="21729">21</cx:pt>
          <cx:pt idx="21730">23</cx:pt>
          <cx:pt idx="21731">21</cx:pt>
          <cx:pt idx="21732">21</cx:pt>
          <cx:pt idx="21733">22</cx:pt>
          <cx:pt idx="21734">19</cx:pt>
          <cx:pt idx="21735">20</cx:pt>
          <cx:pt idx="21736">22</cx:pt>
          <cx:pt idx="21737">19</cx:pt>
          <cx:pt idx="21738">20</cx:pt>
          <cx:pt idx="21739">22</cx:pt>
          <cx:pt idx="21740">20</cx:pt>
          <cx:pt idx="21741">20</cx:pt>
          <cx:pt idx="21742">22</cx:pt>
          <cx:pt idx="21743">19</cx:pt>
          <cx:pt idx="21744">16</cx:pt>
          <cx:pt idx="21745">18</cx:pt>
          <cx:pt idx="21746">18</cx:pt>
          <cx:pt idx="21747">18</cx:pt>
          <cx:pt idx="21748">17</cx:pt>
          <cx:pt idx="21749">18</cx:pt>
          <cx:pt idx="21750">18</cx:pt>
          <cx:pt idx="21751">25</cx:pt>
          <cx:pt idx="21752">26</cx:pt>
          <cx:pt idx="21753">24</cx:pt>
          <cx:pt idx="21754">21</cx:pt>
          <cx:pt idx="21755">21</cx:pt>
          <cx:pt idx="21756">23</cx:pt>
          <cx:pt idx="21757">22</cx:pt>
          <cx:pt idx="21758">13</cx:pt>
          <cx:pt idx="21759">23</cx:pt>
          <cx:pt idx="21760">21</cx:pt>
          <cx:pt idx="21761">23</cx:pt>
          <cx:pt idx="21762">21</cx:pt>
          <cx:pt idx="21763">19</cx:pt>
          <cx:pt idx="21764">22</cx:pt>
          <cx:pt idx="21765">19</cx:pt>
          <cx:pt idx="21766">23</cx:pt>
          <cx:pt idx="21767">21</cx:pt>
          <cx:pt idx="21768">19</cx:pt>
          <cx:pt idx="21769">21</cx:pt>
          <cx:pt idx="21770">19</cx:pt>
          <cx:pt idx="21771">22</cx:pt>
          <cx:pt idx="21772">19</cx:pt>
          <cx:pt idx="21773">21</cx:pt>
          <cx:pt idx="21774">19</cx:pt>
          <cx:pt idx="21775">19</cx:pt>
          <cx:pt idx="21776">19</cx:pt>
          <cx:pt idx="21777">18</cx:pt>
          <cx:pt idx="21778">19</cx:pt>
          <cx:pt idx="21779">18</cx:pt>
          <cx:pt idx="21780">17</cx:pt>
          <cx:pt idx="21781">16</cx:pt>
          <cx:pt idx="21782">17</cx:pt>
          <cx:pt idx="21783">18</cx:pt>
          <cx:pt idx="21784">16</cx:pt>
          <cx:pt idx="21785">18</cx:pt>
          <cx:pt idx="21786">16</cx:pt>
          <cx:pt idx="21787">18</cx:pt>
          <cx:pt idx="21788">16</cx:pt>
          <cx:pt idx="21789">21</cx:pt>
          <cx:pt idx="21790">22</cx:pt>
          <cx:pt idx="21791">21</cx:pt>
          <cx:pt idx="21792">21</cx:pt>
          <cx:pt idx="21793">21</cx:pt>
          <cx:pt idx="21794">21</cx:pt>
          <cx:pt idx="21795">11</cx:pt>
          <cx:pt idx="21796">11</cx:pt>
          <cx:pt idx="21797">12</cx:pt>
          <cx:pt idx="21798">20</cx:pt>
          <cx:pt idx="21799">22</cx:pt>
          <cx:pt idx="21800">21</cx:pt>
          <cx:pt idx="21801">19</cx:pt>
          <cx:pt idx="21802">21</cx:pt>
          <cx:pt idx="21803">20</cx:pt>
          <cx:pt idx="21804">20</cx:pt>
          <cx:pt idx="21805">22</cx:pt>
          <cx:pt idx="21806">21</cx:pt>
          <cx:pt idx="21807">20</cx:pt>
          <cx:pt idx="21808">22</cx:pt>
          <cx:pt idx="21809">21</cx:pt>
          <cx:pt idx="21810">20</cx:pt>
          <cx:pt idx="21811">20</cx:pt>
          <cx:pt idx="21812">20</cx:pt>
          <cx:pt idx="21813">20</cx:pt>
          <cx:pt idx="21814">20</cx:pt>
          <cx:pt idx="21815">21</cx:pt>
          <cx:pt idx="21816">21</cx:pt>
          <cx:pt idx="21817">19</cx:pt>
          <cx:pt idx="21818">20</cx:pt>
          <cx:pt idx="21819">20</cx:pt>
          <cx:pt idx="21820">20</cx:pt>
          <cx:pt idx="21821">21</cx:pt>
          <cx:pt idx="21822">21</cx:pt>
          <cx:pt idx="21823">19</cx:pt>
          <cx:pt idx="21824">21</cx:pt>
          <cx:pt idx="21825">20</cx:pt>
          <cx:pt idx="21826">22</cx:pt>
          <cx:pt idx="21827">20</cx:pt>
          <cx:pt idx="21828">21</cx:pt>
          <cx:pt idx="21829">20</cx:pt>
          <cx:pt idx="21830">21</cx:pt>
          <cx:pt idx="21831">19</cx:pt>
          <cx:pt idx="21832">17</cx:pt>
          <cx:pt idx="21833">18</cx:pt>
          <cx:pt idx="21834">19</cx:pt>
          <cx:pt idx="21835">17</cx:pt>
          <cx:pt idx="21836">18</cx:pt>
          <cx:pt idx="21837">19</cx:pt>
          <cx:pt idx="21838">16</cx:pt>
          <cx:pt idx="21839">16</cx:pt>
          <cx:pt idx="21840">19</cx:pt>
          <cx:pt idx="21841">19</cx:pt>
          <cx:pt idx="21842">16</cx:pt>
          <cx:pt idx="21843">16</cx:pt>
          <cx:pt idx="21844">17</cx:pt>
          <cx:pt idx="21845">17</cx:pt>
          <cx:pt idx="21846">16</cx:pt>
          <cx:pt idx="21847">17</cx:pt>
          <cx:pt idx="21848">17</cx:pt>
          <cx:pt idx="21849">17</cx:pt>
          <cx:pt idx="21850">18</cx:pt>
          <cx:pt idx="21851">18</cx:pt>
          <cx:pt idx="21852">16</cx:pt>
          <cx:pt idx="21853">16</cx:pt>
          <cx:pt idx="21854">16</cx:pt>
          <cx:pt idx="21855">16</cx:pt>
          <cx:pt idx="21856">21</cx:pt>
          <cx:pt idx="21857">20</cx:pt>
          <cx:pt idx="21858">21</cx:pt>
          <cx:pt idx="21859">21</cx:pt>
          <cx:pt idx="21860">21</cx:pt>
          <cx:pt idx="21861">21</cx:pt>
          <cx:pt idx="21862">21</cx:pt>
          <cx:pt idx="21863">21</cx:pt>
          <cx:pt idx="21864">21</cx:pt>
          <cx:pt idx="21865">20</cx:pt>
          <cx:pt idx="21866">16</cx:pt>
          <cx:pt idx="21867">16</cx:pt>
          <cx:pt idx="21868">16</cx:pt>
          <cx:pt idx="21869">15</cx:pt>
          <cx:pt idx="21870">21</cx:pt>
          <cx:pt idx="21871">20</cx:pt>
          <cx:pt idx="21872">18</cx:pt>
          <cx:pt idx="21873">19</cx:pt>
          <cx:pt idx="21874">20</cx:pt>
          <cx:pt idx="21875">15</cx:pt>
          <cx:pt idx="21876">19</cx:pt>
          <cx:pt idx="21877">19</cx:pt>
          <cx:pt idx="21878">19</cx:pt>
          <cx:pt idx="21879">17</cx:pt>
          <cx:pt idx="21880">19</cx:pt>
          <cx:pt idx="21881">19</cx:pt>
          <cx:pt idx="21882">14</cx:pt>
          <cx:pt idx="21883">13</cx:pt>
          <cx:pt idx="21884">13</cx:pt>
          <cx:pt idx="21885">13</cx:pt>
          <cx:pt idx="21886">15</cx:pt>
          <cx:pt idx="21887">16</cx:pt>
          <cx:pt idx="21888">19</cx:pt>
          <cx:pt idx="21889">19</cx:pt>
          <cx:pt idx="21890">17</cx:pt>
          <cx:pt idx="21891">16</cx:pt>
          <cx:pt idx="21892">17</cx:pt>
          <cx:pt idx="21893">15</cx:pt>
          <cx:pt idx="21894">18</cx:pt>
          <cx:pt idx="21895">16</cx:pt>
          <cx:pt idx="21896">15</cx:pt>
          <cx:pt idx="21897">16</cx:pt>
          <cx:pt idx="21898">15</cx:pt>
          <cx:pt idx="21899">14</cx:pt>
          <cx:pt idx="21900">14</cx:pt>
          <cx:pt idx="21901">15</cx:pt>
          <cx:pt idx="21902">14</cx:pt>
          <cx:pt idx="21903">14</cx:pt>
          <cx:pt idx="21904">14</cx:pt>
          <cx:pt idx="21905">14</cx:pt>
          <cx:pt idx="21906">26</cx:pt>
          <cx:pt idx="21907">27</cx:pt>
          <cx:pt idx="21908">16</cx:pt>
          <cx:pt idx="21909">16</cx:pt>
          <cx:pt idx="21910">15</cx:pt>
          <cx:pt idx="21911">15</cx:pt>
          <cx:pt idx="21912">25</cx:pt>
          <cx:pt idx="21913">27</cx:pt>
          <cx:pt idx="21914">24</cx:pt>
          <cx:pt idx="21915">25</cx:pt>
          <cx:pt idx="21916">18</cx:pt>
          <cx:pt idx="21917">18</cx:pt>
          <cx:pt idx="21918">21</cx:pt>
          <cx:pt idx="21919">19</cx:pt>
          <cx:pt idx="21920">18</cx:pt>
          <cx:pt idx="21921">18</cx:pt>
          <cx:pt idx="21922">19</cx:pt>
          <cx:pt idx="21923">18</cx:pt>
          <cx:pt idx="21924">18</cx:pt>
          <cx:pt idx="21925">18</cx:pt>
          <cx:pt idx="21926">20</cx:pt>
          <cx:pt idx="21927">18</cx:pt>
          <cx:pt idx="21928">17</cx:pt>
          <cx:pt idx="21929">19</cx:pt>
          <cx:pt idx="21930">19</cx:pt>
          <cx:pt idx="21931">20</cx:pt>
          <cx:pt idx="21932">20</cx:pt>
          <cx:pt idx="21933">14</cx:pt>
          <cx:pt idx="21934">15</cx:pt>
          <cx:pt idx="21935">15</cx:pt>
          <cx:pt idx="21936">12</cx:pt>
          <cx:pt idx="21937">12</cx:pt>
          <cx:pt idx="21938">12</cx:pt>
          <cx:pt idx="21939">12</cx:pt>
          <cx:pt idx="21940">22</cx:pt>
          <cx:pt idx="21941">21</cx:pt>
          <cx:pt idx="21942">20</cx:pt>
          <cx:pt idx="21943">20</cx:pt>
          <cx:pt idx="21944">25</cx:pt>
          <cx:pt idx="21945">23</cx:pt>
          <cx:pt idx="21946">22</cx:pt>
          <cx:pt idx="21947">22</cx:pt>
          <cx:pt idx="21948">21</cx:pt>
          <cx:pt idx="21949">20</cx:pt>
          <cx:pt idx="21950">22</cx:pt>
          <cx:pt idx="21951">22</cx:pt>
          <cx:pt idx="21952">15</cx:pt>
          <cx:pt idx="21953">17</cx:pt>
          <cx:pt idx="21954">16</cx:pt>
          <cx:pt idx="21955">16</cx:pt>
          <cx:pt idx="21956">16</cx:pt>
          <cx:pt idx="21957">16</cx:pt>
          <cx:pt idx="21958">14</cx:pt>
          <cx:pt idx="21959">15</cx:pt>
          <cx:pt idx="21960">16</cx:pt>
          <cx:pt idx="21961">16</cx:pt>
          <cx:pt idx="21962">15</cx:pt>
          <cx:pt idx="21963">15</cx:pt>
          <cx:pt idx="21964">15</cx:pt>
          <cx:pt idx="21965">14</cx:pt>
          <cx:pt idx="21966">15</cx:pt>
          <cx:pt idx="21967">14</cx:pt>
          <cx:pt idx="21968">13</cx:pt>
          <cx:pt idx="21969">10</cx:pt>
          <cx:pt idx="21970">16</cx:pt>
          <cx:pt idx="21971">15</cx:pt>
          <cx:pt idx="21972">14</cx:pt>
          <cx:pt idx="21973">14</cx:pt>
          <cx:pt idx="21974">14</cx:pt>
          <cx:pt idx="21975">14</cx:pt>
          <cx:pt idx="21976">14</cx:pt>
          <cx:pt idx="21977">15</cx:pt>
          <cx:pt idx="21978">14</cx:pt>
          <cx:pt idx="21979">15</cx:pt>
          <cx:pt idx="21980">15</cx:pt>
          <cx:pt idx="21981">14</cx:pt>
          <cx:pt idx="21982">14</cx:pt>
          <cx:pt idx="21983">14</cx:pt>
          <cx:pt idx="21984">14</cx:pt>
          <cx:pt idx="21985">18</cx:pt>
          <cx:pt idx="21986">18</cx:pt>
          <cx:pt idx="21987">18</cx:pt>
          <cx:pt idx="21988">18</cx:pt>
          <cx:pt idx="21989">18</cx:pt>
          <cx:pt idx="21990">16</cx:pt>
          <cx:pt idx="21991">16</cx:pt>
          <cx:pt idx="21992">15</cx:pt>
          <cx:pt idx="21993">16</cx:pt>
          <cx:pt idx="21994">16</cx:pt>
          <cx:pt idx="21995">15</cx:pt>
          <cx:pt idx="21996">15</cx:pt>
          <cx:pt idx="21997">15</cx:pt>
          <cx:pt idx="21998">14</cx:pt>
          <cx:pt idx="21999">15</cx:pt>
          <cx:pt idx="22000">15</cx:pt>
          <cx:pt idx="22001">14</cx:pt>
          <cx:pt idx="22002">18</cx:pt>
          <cx:pt idx="22003">20</cx:pt>
          <cx:pt idx="22004">19</cx:pt>
          <cx:pt idx="22005">22</cx:pt>
          <cx:pt idx="22006">20</cx:pt>
          <cx:pt idx="22007">21</cx:pt>
          <cx:pt idx="22008">18</cx:pt>
          <cx:pt idx="22009">17</cx:pt>
          <cx:pt idx="22010">17</cx:pt>
          <cx:pt idx="22011">19</cx:pt>
          <cx:pt idx="22012">21</cx:pt>
          <cx:pt idx="22013">21</cx:pt>
          <cx:pt idx="22014">22</cx:pt>
          <cx:pt idx="22015">21</cx:pt>
          <cx:pt idx="22016">21</cx:pt>
          <cx:pt idx="22017">21</cx:pt>
          <cx:pt idx="22018">24</cx:pt>
          <cx:pt idx="22019">21</cx:pt>
          <cx:pt idx="22020">22</cx:pt>
          <cx:pt idx="22021">21</cx:pt>
          <cx:pt idx="22022">21</cx:pt>
          <cx:pt idx="22023">22</cx:pt>
          <cx:pt idx="22024">21</cx:pt>
          <cx:pt idx="22025">21</cx:pt>
          <cx:pt idx="22026">20</cx:pt>
          <cx:pt idx="22027">20</cx:pt>
          <cx:pt idx="22028">19</cx:pt>
          <cx:pt idx="22029">18</cx:pt>
          <cx:pt idx="22030">17</cx:pt>
          <cx:pt idx="22031">26</cx:pt>
          <cx:pt idx="22032">27</cx:pt>
          <cx:pt idx="22033">22</cx:pt>
          <cx:pt idx="22034">22</cx:pt>
          <cx:pt idx="22035">20</cx:pt>
          <cx:pt idx="22036">20</cx:pt>
          <cx:pt idx="22037">19</cx:pt>
          <cx:pt idx="22038">18</cx:pt>
          <cx:pt idx="22039">17</cx:pt>
          <cx:pt idx="22040">17</cx:pt>
          <cx:pt idx="22041">15</cx:pt>
          <cx:pt idx="22042">17</cx:pt>
          <cx:pt idx="22043">15</cx:pt>
          <cx:pt idx="22044">15</cx:pt>
          <cx:pt idx="22045">14</cx:pt>
          <cx:pt idx="22046">16</cx:pt>
          <cx:pt idx="22047">15</cx:pt>
          <cx:pt idx="22048">16</cx:pt>
          <cx:pt idx="22049">14</cx:pt>
          <cx:pt idx="22050">14</cx:pt>
          <cx:pt idx="22051">14</cx:pt>
          <cx:pt idx="22052">13</cx:pt>
          <cx:pt idx="22053">22</cx:pt>
          <cx:pt idx="22054">20</cx:pt>
          <cx:pt idx="22055">19</cx:pt>
          <cx:pt idx="22056">25</cx:pt>
          <cx:pt idx="22057">28</cx:pt>
          <cx:pt idx="22058">22</cx:pt>
          <cx:pt idx="22059">16</cx:pt>
          <cx:pt idx="22060">14</cx:pt>
          <cx:pt idx="22061">14</cx:pt>
          <cx:pt idx="22062">12</cx:pt>
          <cx:pt idx="22063">16</cx:pt>
          <cx:pt idx="22064">14</cx:pt>
          <cx:pt idx="22065">10</cx:pt>
          <cx:pt idx="22066">14</cx:pt>
          <cx:pt idx="22067">14</cx:pt>
          <cx:pt idx="22068">12</cx:pt>
          <cx:pt idx="22069">14</cx:pt>
          <cx:pt idx="22070">21</cx:pt>
          <cx:pt idx="22071">21</cx:pt>
          <cx:pt idx="22072">21</cx:pt>
          <cx:pt idx="22073">24</cx:pt>
          <cx:pt idx="22074">21</cx:pt>
          <cx:pt idx="22075">22</cx:pt>
          <cx:pt idx="22076">21</cx:pt>
          <cx:pt idx="22077">21</cx:pt>
          <cx:pt idx="22078">20</cx:pt>
          <cx:pt idx="22079">13</cx:pt>
          <cx:pt idx="22080">12</cx:pt>
          <cx:pt idx="22081">11</cx:pt>
          <cx:pt idx="22082">11</cx:pt>
          <cx:pt idx="22083">11</cx:pt>
          <cx:pt idx="22084">11</cx:pt>
          <cx:pt idx="22085">18</cx:pt>
          <cx:pt idx="22086">14</cx:pt>
          <cx:pt idx="22087">16</cx:pt>
          <cx:pt idx="22088">15</cx:pt>
          <cx:pt idx="22089">14</cx:pt>
          <cx:pt idx="22090">15</cx:pt>
          <cx:pt idx="22091">14</cx:pt>
          <cx:pt idx="22092">15</cx:pt>
          <cx:pt idx="22093">19</cx:pt>
          <cx:pt idx="22094">22</cx:pt>
          <cx:pt idx="22095">18</cx:pt>
          <cx:pt idx="22096">15</cx:pt>
          <cx:pt idx="22097">14</cx:pt>
          <cx:pt idx="22098">14</cx:pt>
          <cx:pt idx="22099">13</cx:pt>
          <cx:pt idx="22100">15</cx:pt>
          <cx:pt idx="22101">16</cx:pt>
          <cx:pt idx="22102">16</cx:pt>
          <cx:pt idx="22103">15</cx:pt>
          <cx:pt idx="22104">16</cx:pt>
          <cx:pt idx="22105">16</cx:pt>
          <cx:pt idx="22106">16</cx:pt>
          <cx:pt idx="22107">16</cx:pt>
          <cx:pt idx="22108">13</cx:pt>
          <cx:pt idx="22109">12</cx:pt>
          <cx:pt idx="22110">15</cx:pt>
          <cx:pt idx="22111">12</cx:pt>
          <cx:pt idx="22112">15</cx:pt>
          <cx:pt idx="22113">16</cx:pt>
          <cx:pt idx="22114">15</cx:pt>
          <cx:pt idx="22115">15</cx:pt>
          <cx:pt idx="22116">13</cx:pt>
          <cx:pt idx="22117">16</cx:pt>
          <cx:pt idx="22118">15</cx:pt>
          <cx:pt idx="22119">14</cx:pt>
          <cx:pt idx="22120">13</cx:pt>
          <cx:pt idx="22121">14</cx:pt>
          <cx:pt idx="22122">15</cx:pt>
          <cx:pt idx="22123">25</cx:pt>
          <cx:pt idx="22124">24</cx:pt>
          <cx:pt idx="22125">24</cx:pt>
          <cx:pt idx="22126">27</cx:pt>
          <cx:pt idx="22127">25</cx:pt>
          <cx:pt idx="22128">25</cx:pt>
          <cx:pt idx="22129">21</cx:pt>
          <cx:pt idx="22130">24</cx:pt>
          <cx:pt idx="22131">24</cx:pt>
          <cx:pt idx="22132">26</cx:pt>
          <cx:pt idx="22133">25</cx:pt>
          <cx:pt idx="22134">25</cx:pt>
          <cx:pt idx="22135">18</cx:pt>
          <cx:pt idx="22136">17</cx:pt>
          <cx:pt idx="22137">17</cx:pt>
          <cx:pt idx="22138">20</cx:pt>
          <cx:pt idx="22139">20</cx:pt>
          <cx:pt idx="22140">18</cx:pt>
          <cx:pt idx="22141">17</cx:pt>
          <cx:pt idx="22142">21</cx:pt>
          <cx:pt idx="22143">21</cx:pt>
          <cx:pt idx="22144">18</cx:pt>
          <cx:pt idx="22145">18</cx:pt>
          <cx:pt idx="22146">17</cx:pt>
          <cx:pt idx="22147">21</cx:pt>
          <cx:pt idx="22148">18</cx:pt>
          <cx:pt idx="22149">17</cx:pt>
          <cx:pt idx="22150">17</cx:pt>
          <cx:pt idx="22151">23</cx:pt>
          <cx:pt idx="22152">18</cx:pt>
          <cx:pt idx="22153">17</cx:pt>
          <cx:pt idx="22154">16</cx:pt>
          <cx:pt idx="22155">15</cx:pt>
          <cx:pt idx="22156">17</cx:pt>
          <cx:pt idx="22157">15</cx:pt>
          <cx:pt idx="22158">20</cx:pt>
          <cx:pt idx="22159">20</cx:pt>
          <cx:pt idx="22160">20</cx:pt>
          <cx:pt idx="22161">20</cx:pt>
          <cx:pt idx="22162">19</cx:pt>
          <cx:pt idx="22163">19</cx:pt>
          <cx:pt idx="22164">18</cx:pt>
          <cx:pt idx="22165">18</cx:pt>
          <cx:pt idx="22166">18</cx:pt>
          <cx:pt idx="22167">18</cx:pt>
          <cx:pt idx="22168">21</cx:pt>
          <cx:pt idx="22169">19</cx:pt>
          <cx:pt idx="22170">18</cx:pt>
          <cx:pt idx="22171">18</cx:pt>
          <cx:pt idx="22172">19</cx:pt>
          <cx:pt idx="22173">18</cx:pt>
          <cx:pt idx="22174">18</cx:pt>
          <cx:pt idx="22175">18</cx:pt>
          <cx:pt idx="22176">20</cx:pt>
          <cx:pt idx="22177">18</cx:pt>
          <cx:pt idx="22178">17</cx:pt>
          <cx:pt idx="22179">19</cx:pt>
          <cx:pt idx="22180">16</cx:pt>
          <cx:pt idx="22181">16</cx:pt>
          <cx:pt idx="22182">15</cx:pt>
          <cx:pt idx="22183">16</cx:pt>
          <cx:pt idx="22184">15</cx:pt>
          <cx:pt idx="22185">15</cx:pt>
          <cx:pt idx="22186">16</cx:pt>
          <cx:pt idx="22187">15</cx:pt>
          <cx:pt idx="22188">16</cx:pt>
          <cx:pt idx="22189">16</cx:pt>
          <cx:pt idx="22190">15</cx:pt>
          <cx:pt idx="22191">15</cx:pt>
          <cx:pt idx="22192">14</cx:pt>
          <cx:pt idx="22193">14</cx:pt>
          <cx:pt idx="22194">12</cx:pt>
          <cx:pt idx="22195">15</cx:pt>
          <cx:pt idx="22196">15</cx:pt>
          <cx:pt idx="22197">14</cx:pt>
          <cx:pt idx="22198">14</cx:pt>
          <cx:pt idx="22199">15</cx:pt>
          <cx:pt idx="22200">15</cx:pt>
          <cx:pt idx="22201">15</cx:pt>
          <cx:pt idx="22202">15</cx:pt>
          <cx:pt idx="22203">14</cx:pt>
          <cx:pt idx="22204">12</cx:pt>
          <cx:pt idx="22205">12</cx:pt>
          <cx:pt idx="22206">12</cx:pt>
          <cx:pt idx="22207">17</cx:pt>
          <cx:pt idx="22208">16</cx:pt>
          <cx:pt idx="22209">16</cx:pt>
          <cx:pt idx="22210">16</cx:pt>
          <cx:pt idx="22211">16</cx:pt>
          <cx:pt idx="22212">14</cx:pt>
          <cx:pt idx="22213">15</cx:pt>
          <cx:pt idx="22214">16</cx:pt>
          <cx:pt idx="22215">16</cx:pt>
          <cx:pt idx="22216">14</cx:pt>
          <cx:pt idx="22217">15</cx:pt>
          <cx:pt idx="22218">15</cx:pt>
          <cx:pt idx="22219">14</cx:pt>
          <cx:pt idx="22220">14</cx:pt>
          <cx:pt idx="22221">14</cx:pt>
          <cx:pt idx="22222">13</cx:pt>
          <cx:pt idx="22223">15</cx:pt>
          <cx:pt idx="22224">15</cx:pt>
          <cx:pt idx="22225">14</cx:pt>
          <cx:pt idx="22226">15</cx:pt>
          <cx:pt idx="22227">15</cx:pt>
          <cx:pt idx="22228">14</cx:pt>
          <cx:pt idx="22229">14</cx:pt>
          <cx:pt idx="22230">14</cx:pt>
          <cx:pt idx="22231">13</cx:pt>
          <cx:pt idx="22232">14</cx:pt>
          <cx:pt idx="22233">15</cx:pt>
          <cx:pt idx="22234">14</cx:pt>
          <cx:pt idx="22235">14</cx:pt>
          <cx:pt idx="22236">14</cx:pt>
          <cx:pt idx="22237">14</cx:pt>
          <cx:pt idx="22238">13</cx:pt>
          <cx:pt idx="22239">14</cx:pt>
          <cx:pt idx="22240">24</cx:pt>
          <cx:pt idx="22241">22</cx:pt>
          <cx:pt idx="22242">26</cx:pt>
          <cx:pt idx="22243">21</cx:pt>
          <cx:pt idx="22244">32</cx:pt>
          <cx:pt idx="22245">29</cx:pt>
          <cx:pt idx="22246">30</cx:pt>
          <cx:pt idx="22247">30</cx:pt>
          <cx:pt idx="22248">30</cx:pt>
          <cx:pt idx="22249">34</cx:pt>
          <cx:pt idx="22250">25</cx:pt>
          <cx:pt idx="22251">28</cx:pt>
          <cx:pt idx="22252">40</cx:pt>
          <cx:pt idx="22253">41</cx:pt>
          <cx:pt idx="22254">40</cx:pt>
          <cx:pt idx="22255">41</cx:pt>
          <cx:pt idx="22256">22</cx:pt>
          <cx:pt idx="22257">21</cx:pt>
          <cx:pt idx="22258">21</cx:pt>
          <cx:pt idx="22259">21</cx:pt>
          <cx:pt idx="22260">21</cx:pt>
          <cx:pt idx="22261">20</cx:pt>
          <cx:pt idx="22262">20</cx:pt>
          <cx:pt idx="22263">47</cx:pt>
          <cx:pt idx="22264">52</cx:pt>
          <cx:pt idx="22265">19</cx:pt>
          <cx:pt idx="22266">17</cx:pt>
          <cx:pt idx="22267">20</cx:pt>
          <cx:pt idx="22268">26</cx:pt>
          <cx:pt idx="22269">26</cx:pt>
          <cx:pt idx="22270">28</cx:pt>
          <cx:pt idx="22271">27</cx:pt>
          <cx:pt idx="22272">24</cx:pt>
          <cx:pt idx="22273">26</cx:pt>
          <cx:pt idx="22274">26</cx:pt>
          <cx:pt idx="22275">20</cx:pt>
          <cx:pt idx="22276">20</cx:pt>
          <cx:pt idx="22277">17</cx:pt>
          <cx:pt idx="22278">20</cx:pt>
          <cx:pt idx="22279">18</cx:pt>
          <cx:pt idx="22280">17</cx:pt>
          <cx:pt idx="22281">22</cx:pt>
          <cx:pt idx="22282">20</cx:pt>
          <cx:pt idx="22283">23</cx:pt>
          <cx:pt idx="22284">20</cx:pt>
          <cx:pt idx="22285">22</cx:pt>
          <cx:pt idx="22286">20</cx:pt>
          <cx:pt idx="22287">23</cx:pt>
          <cx:pt idx="22288">20</cx:pt>
          <cx:pt idx="22289">19</cx:pt>
          <cx:pt idx="22290">18</cx:pt>
          <cx:pt idx="22291">17</cx:pt>
          <cx:pt idx="22292">17</cx:pt>
          <cx:pt idx="22293">15</cx:pt>
          <cx:pt idx="22294">18</cx:pt>
          <cx:pt idx="22295">19</cx:pt>
          <cx:pt idx="22296">19</cx:pt>
          <cx:pt idx="22297">20</cx:pt>
          <cx:pt idx="22298">20</cx:pt>
          <cx:pt idx="22299">20</cx:pt>
          <cx:pt idx="22300">18</cx:pt>
          <cx:pt idx="22301">18</cx:pt>
          <cx:pt idx="22302">14</cx:pt>
          <cx:pt idx="22303">14</cx:pt>
          <cx:pt idx="22304">15</cx:pt>
          <cx:pt idx="22305">16</cx:pt>
          <cx:pt idx="22306">16</cx:pt>
          <cx:pt idx="22307">14</cx:pt>
          <cx:pt idx="22308">16</cx:pt>
          <cx:pt idx="22309">16</cx:pt>
          <cx:pt idx="22310">18</cx:pt>
          <cx:pt idx="22311">17</cx:pt>
          <cx:pt idx="22312">18</cx:pt>
          <cx:pt idx="22313">18</cx:pt>
          <cx:pt idx="22314">17</cx:pt>
          <cx:pt idx="22315">17</cx:pt>
          <cx:pt idx="22316">17</cx:pt>
          <cx:pt idx="22317">17</cx:pt>
          <cx:pt idx="22318">19</cx:pt>
          <cx:pt idx="22319">19</cx:pt>
          <cx:pt idx="22320">19</cx:pt>
          <cx:pt idx="22321">18</cx:pt>
          <cx:pt idx="22322">19</cx:pt>
          <cx:pt idx="22323">19</cx:pt>
          <cx:pt idx="22324">18</cx:pt>
          <cx:pt idx="22325">19</cx:pt>
          <cx:pt idx="22326">18</cx:pt>
          <cx:pt idx="22327">19</cx:pt>
          <cx:pt idx="22328">19</cx:pt>
          <cx:pt idx="22329">17</cx:pt>
          <cx:pt idx="22330">17</cx:pt>
          <cx:pt idx="22331">16</cx:pt>
          <cx:pt idx="22332">16</cx:pt>
          <cx:pt idx="22333">16</cx:pt>
          <cx:pt idx="22334">15</cx:pt>
          <cx:pt idx="22335">17</cx:pt>
          <cx:pt idx="22336">19</cx:pt>
          <cx:pt idx="22337">17</cx:pt>
          <cx:pt idx="22338">17</cx:pt>
          <cx:pt idx="22339">19</cx:pt>
          <cx:pt idx="22340">16</cx:pt>
          <cx:pt idx="22341">17</cx:pt>
          <cx:pt idx="22342">16</cx:pt>
          <cx:pt idx="22343">17</cx:pt>
          <cx:pt idx="22344">16</cx:pt>
          <cx:pt idx="22345">18</cx:pt>
          <cx:pt idx="22346">22</cx:pt>
          <cx:pt idx="22347">21</cx:pt>
          <cx:pt idx="22348">23</cx:pt>
          <cx:pt idx="22349">21</cx:pt>
          <cx:pt idx="22350">25</cx:pt>
          <cx:pt idx="22351">24</cx:pt>
          <cx:pt idx="22352">26</cx:pt>
          <cx:pt idx="22353">25</cx:pt>
          <cx:pt idx="22354">16</cx:pt>
          <cx:pt idx="22355">16</cx:pt>
          <cx:pt idx="22356">16</cx:pt>
          <cx:pt idx="22357">15</cx:pt>
          <cx:pt idx="22358">15</cx:pt>
          <cx:pt idx="22359">22</cx:pt>
          <cx:pt idx="22360">24</cx:pt>
          <cx:pt idx="22361">25</cx:pt>
          <cx:pt idx="22362">25</cx:pt>
          <cx:pt idx="22363">11</cx:pt>
          <cx:pt idx="22364">10</cx:pt>
          <cx:pt idx="22365">11</cx:pt>
          <cx:pt idx="22366">10</cx:pt>
          <cx:pt idx="22367">12</cx:pt>
          <cx:pt idx="22368">17</cx:pt>
          <cx:pt idx="22369">12</cx:pt>
          <cx:pt idx="22370">21</cx:pt>
          <cx:pt idx="22371">19</cx:pt>
          <cx:pt idx="22372">18</cx:pt>
          <cx:pt idx="22373">15</cx:pt>
          <cx:pt idx="22374">18</cx:pt>
          <cx:pt idx="22375">18</cx:pt>
          <cx:pt idx="22376">18</cx:pt>
          <cx:pt idx="22377">13</cx:pt>
          <cx:pt idx="22378">20</cx:pt>
          <cx:pt idx="22379">20</cx:pt>
          <cx:pt idx="22380">19</cx:pt>
          <cx:pt idx="22381">19</cx:pt>
          <cx:pt idx="22382">18</cx:pt>
          <cx:pt idx="22383">14</cx:pt>
          <cx:pt idx="22384">13</cx:pt>
          <cx:pt idx="22385">21</cx:pt>
          <cx:pt idx="22386">18</cx:pt>
          <cx:pt idx="22387">20</cx:pt>
          <cx:pt idx="22388">18</cx:pt>
          <cx:pt idx="22389">13</cx:pt>
          <cx:pt idx="22390">18</cx:pt>
          <cx:pt idx="22391">16</cx:pt>
          <cx:pt idx="22392">12</cx:pt>
          <cx:pt idx="22393">12</cx:pt>
          <cx:pt idx="22394">12</cx:pt>
          <cx:pt idx="22395">12</cx:pt>
          <cx:pt idx="22396">13</cx:pt>
          <cx:pt idx="22397">13</cx:pt>
          <cx:pt idx="22398">26</cx:pt>
          <cx:pt idx="22399">26</cx:pt>
          <cx:pt idx="22400">23</cx:pt>
          <cx:pt idx="22401">27</cx:pt>
          <cx:pt idx="22402">25</cx:pt>
          <cx:pt idx="22403">22</cx:pt>
          <cx:pt idx="22404">19</cx:pt>
          <cx:pt idx="22405">24</cx:pt>
          <cx:pt idx="22406">20</cx:pt>
          <cx:pt idx="22407">19</cx:pt>
          <cx:pt idx="22408">20</cx:pt>
          <cx:pt idx="22409">21</cx:pt>
          <cx:pt idx="22410">23</cx:pt>
          <cx:pt idx="22411">18</cx:pt>
          <cx:pt idx="22412">18</cx:pt>
          <cx:pt idx="22413">17</cx:pt>
          <cx:pt idx="22414">17</cx:pt>
          <cx:pt idx="22415">15</cx:pt>
          <cx:pt idx="22416">15</cx:pt>
          <cx:pt idx="22417">18</cx:pt>
          <cx:pt idx="22418">22</cx:pt>
          <cx:pt idx="22419">23</cx:pt>
          <cx:pt idx="22420">22</cx:pt>
          <cx:pt idx="22421">20</cx:pt>
          <cx:pt idx="22422">18</cx:pt>
          <cx:pt idx="22423">18</cx:pt>
          <cx:pt idx="22424">19</cx:pt>
          <cx:pt idx="22425">22</cx:pt>
          <cx:pt idx="22426">18</cx:pt>
          <cx:pt idx="22427">21</cx:pt>
          <cx:pt idx="22428">23</cx:pt>
          <cx:pt idx="22429">23</cx:pt>
          <cx:pt idx="22430">23</cx:pt>
          <cx:pt idx="22431">23</cx:pt>
          <cx:pt idx="22432">19</cx:pt>
          <cx:pt idx="22433">19</cx:pt>
          <cx:pt idx="22434">19</cx:pt>
          <cx:pt idx="22435">18</cx:pt>
          <cx:pt idx="22436">19</cx:pt>
          <cx:pt idx="22437">19</cx:pt>
          <cx:pt idx="22438">20</cx:pt>
          <cx:pt idx="22439">20</cx:pt>
          <cx:pt idx="22440">16</cx:pt>
          <cx:pt idx="22441">19</cx:pt>
          <cx:pt idx="22442">20</cx:pt>
          <cx:pt idx="22443">20</cx:pt>
          <cx:pt idx="22444">20</cx:pt>
          <cx:pt idx="22445">20</cx:pt>
          <cx:pt idx="22446">19</cx:pt>
          <cx:pt idx="22447">20</cx:pt>
          <cx:pt idx="22448">17</cx:pt>
          <cx:pt idx="22449">15</cx:pt>
          <cx:pt idx="22450">14</cx:pt>
          <cx:pt idx="22451">20</cx:pt>
          <cx:pt idx="22452">20</cx:pt>
          <cx:pt idx="22453">17</cx:pt>
          <cx:pt idx="22454">17</cx:pt>
          <cx:pt idx="22455">16</cx:pt>
          <cx:pt idx="22456">16</cx:pt>
          <cx:pt idx="22457">20</cx:pt>
          <cx:pt idx="22458">20</cx:pt>
          <cx:pt idx="22459">19</cx:pt>
          <cx:pt idx="22460">18</cx:pt>
          <cx:pt idx="22461">17</cx:pt>
          <cx:pt idx="22462">17</cx:pt>
          <cx:pt idx="22463">16</cx:pt>
          <cx:pt idx="22464">16</cx:pt>
          <cx:pt idx="22465">15</cx:pt>
          <cx:pt idx="22466">12</cx:pt>
          <cx:pt idx="22467">13</cx:pt>
          <cx:pt idx="22468">15</cx:pt>
          <cx:pt idx="22469">14</cx:pt>
          <cx:pt idx="22470">19</cx:pt>
          <cx:pt idx="22471">17</cx:pt>
          <cx:pt idx="22472">17</cx:pt>
          <cx:pt idx="22473">16</cx:pt>
          <cx:pt idx="22474">15</cx:pt>
          <cx:pt idx="22475">13</cx:pt>
          <cx:pt idx="22476">17</cx:pt>
          <cx:pt idx="22477">15</cx:pt>
          <cx:pt idx="22478">14</cx:pt>
          <cx:pt idx="22479">22</cx:pt>
          <cx:pt idx="22480">21</cx:pt>
          <cx:pt idx="22481">17</cx:pt>
          <cx:pt idx="22482">20</cx:pt>
          <cx:pt idx="22483">19</cx:pt>
          <cx:pt idx="22484">18</cx:pt>
          <cx:pt idx="22485">17</cx:pt>
          <cx:pt idx="22486">17</cx:pt>
          <cx:pt idx="22487">15</cx:pt>
          <cx:pt idx="22488">16</cx:pt>
          <cx:pt idx="22489">16</cx:pt>
          <cx:pt idx="22490">15</cx:pt>
          <cx:pt idx="22491">15</cx:pt>
          <cx:pt idx="22492">15</cx:pt>
          <cx:pt idx="22493">20</cx:pt>
          <cx:pt idx="22494">20</cx:pt>
          <cx:pt idx="22495">20</cx:pt>
          <cx:pt idx="22496">20</cx:pt>
          <cx:pt idx="22497">19</cx:pt>
          <cx:pt idx="22498">19</cx:pt>
          <cx:pt idx="22499">25</cx:pt>
          <cx:pt idx="22500">28</cx:pt>
          <cx:pt idx="22501">25</cx:pt>
          <cx:pt idx="22502">18</cx:pt>
          <cx:pt idx="22503">18</cx:pt>
          <cx:pt idx="22504">21</cx:pt>
          <cx:pt idx="22505">21</cx:pt>
          <cx:pt idx="22506">21</cx:pt>
          <cx:pt idx="22507">21</cx:pt>
          <cx:pt idx="22508">23</cx:pt>
          <cx:pt idx="22509">21</cx:pt>
          <cx:pt idx="22510">21</cx:pt>
          <cx:pt idx="22511">20</cx:pt>
          <cx:pt idx="22512">21</cx:pt>
          <cx:pt idx="22513">21</cx:pt>
          <cx:pt idx="22514">23</cx:pt>
          <cx:pt idx="22515">21</cx:pt>
          <cx:pt idx="22516">21</cx:pt>
          <cx:pt idx="22517">17</cx:pt>
          <cx:pt idx="22518">18</cx:pt>
          <cx:pt idx="22519">19</cx:pt>
          <cx:pt idx="22520">23</cx:pt>
          <cx:pt idx="22521">24</cx:pt>
          <cx:pt idx="22522">22</cx:pt>
          <cx:pt idx="22523">27</cx:pt>
          <cx:pt idx="22524">23</cx:pt>
          <cx:pt idx="22525">19</cx:pt>
          <cx:pt idx="22526">22</cx:pt>
          <cx:pt idx="22527">15</cx:pt>
          <cx:pt idx="22528">17</cx:pt>
          <cx:pt idx="22529">15</cx:pt>
          <cx:pt idx="22530">17</cx:pt>
          <cx:pt idx="22531">21</cx:pt>
          <cx:pt idx="22532">20</cx:pt>
          <cx:pt idx="22533">19</cx:pt>
          <cx:pt idx="22534">20</cx:pt>
          <cx:pt idx="22535">19</cx:pt>
          <cx:pt idx="22536">20</cx:pt>
          <cx:pt idx="22537">23</cx:pt>
          <cx:pt idx="22538">20</cx:pt>
          <cx:pt idx="22539">23</cx:pt>
          <cx:pt idx="22540">21</cx:pt>
          <cx:pt idx="22541">19</cx:pt>
          <cx:pt idx="22542">22</cx:pt>
          <cx:pt idx="22543">15</cx:pt>
          <cx:pt idx="22544">17</cx:pt>
          <cx:pt idx="22545">15</cx:pt>
          <cx:pt idx="22546">17</cx:pt>
          <cx:pt idx="22547">15</cx:pt>
          <cx:pt idx="22548">16</cx:pt>
          <cx:pt idx="22549">15</cx:pt>
          <cx:pt idx="22550">17</cx:pt>
          <cx:pt idx="22551">21</cx:pt>
          <cx:pt idx="22552">21</cx:pt>
          <cx:pt idx="22553">21</cx:pt>
          <cx:pt idx="22554">20</cx:pt>
          <cx:pt idx="22555">20</cx:pt>
          <cx:pt idx="22556">16</cx:pt>
          <cx:pt idx="22557">15</cx:pt>
          <cx:pt idx="22558">14</cx:pt>
          <cx:pt idx="22559">14</cx:pt>
          <cx:pt idx="22560">19</cx:pt>
          <cx:pt idx="22561">18</cx:pt>
          <cx:pt idx="22562">27</cx:pt>
          <cx:pt idx="22563">22</cx:pt>
          <cx:pt idx="22564">27</cx:pt>
          <cx:pt idx="22565">23</cx:pt>
          <cx:pt idx="22566">14</cx:pt>
          <cx:pt idx="22567">14</cx:pt>
          <cx:pt idx="22568">19</cx:pt>
          <cx:pt idx="22569">15</cx:pt>
          <cx:pt idx="22570">17</cx:pt>
          <cx:pt idx="22571">17</cx:pt>
          <cx:pt idx="22572">15</cx:pt>
          <cx:pt idx="22573">16</cx:pt>
          <cx:pt idx="22574">16</cx:pt>
          <cx:pt idx="22575">25</cx:pt>
          <cx:pt idx="22576">21</cx:pt>
          <cx:pt idx="22577">27</cx:pt>
          <cx:pt idx="22578">16</cx:pt>
          <cx:pt idx="22579">16</cx:pt>
          <cx:pt idx="22580">20</cx:pt>
          <cx:pt idx="22581">18</cx:pt>
          <cx:pt idx="22582">18</cx:pt>
          <cx:pt idx="22583">20</cx:pt>
          <cx:pt idx="22584">21</cx:pt>
          <cx:pt idx="22585">20</cx:pt>
          <cx:pt idx="22586">18</cx:pt>
          <cx:pt idx="22587">25</cx:pt>
          <cx:pt idx="22588">21</cx:pt>
          <cx:pt idx="22589">27</cx:pt>
          <cx:pt idx="22590">21</cx:pt>
          <cx:pt idx="22591">19</cx:pt>
          <cx:pt idx="22592">20</cx:pt>
          <cx:pt idx="22593">17</cx:pt>
          <cx:pt idx="22594">19</cx:pt>
          <cx:pt idx="22595">18</cx:pt>
          <cx:pt idx="22596">20</cx:pt>
          <cx:pt idx="22597">25</cx:pt>
          <cx:pt idx="22598">27</cx:pt>
          <cx:pt idx="22599">27</cx:pt>
          <cx:pt idx="22600">28</cx:pt>
          <cx:pt idx="22601">25</cx:pt>
          <cx:pt idx="22602">25</cx:pt>
          <cx:pt idx="22603">19</cx:pt>
          <cx:pt idx="22604">21</cx:pt>
          <cx:pt idx="22605">18</cx:pt>
          <cx:pt idx="22606">19</cx:pt>
          <cx:pt idx="22607">16</cx:pt>
          <cx:pt idx="22608">19</cx:pt>
          <cx:pt idx="22609">19</cx:pt>
          <cx:pt idx="22610">19</cx:pt>
          <cx:pt idx="22611">19</cx:pt>
          <cx:pt idx="22612">19</cx:pt>
          <cx:pt idx="22613">19</cx:pt>
          <cx:pt idx="22614">17</cx:pt>
          <cx:pt idx="22615">18</cx:pt>
          <cx:pt idx="22616">18</cx:pt>
          <cx:pt idx="22617">17</cx:pt>
          <cx:pt idx="22618">18</cx:pt>
          <cx:pt idx="22619">18</cx:pt>
          <cx:pt idx="22620">17</cx:pt>
          <cx:pt idx="22621">18</cx:pt>
          <cx:pt idx="22622">18</cx:pt>
          <cx:pt idx="22623">11</cx:pt>
          <cx:pt idx="22624">15</cx:pt>
          <cx:pt idx="22625">14</cx:pt>
          <cx:pt idx="22626">14</cx:pt>
          <cx:pt idx="22627">19</cx:pt>
          <cx:pt idx="22628">19</cx:pt>
          <cx:pt idx="22629">19</cx:pt>
          <cx:pt idx="22630">16</cx:pt>
          <cx:pt idx="22631">16</cx:pt>
          <cx:pt idx="22632">16</cx:pt>
          <cx:pt idx="22633">15</cx:pt>
          <cx:pt idx="22634">16</cx:pt>
          <cx:pt idx="22635">15</cx:pt>
          <cx:pt idx="22636">16</cx:pt>
          <cx:pt idx="22637">16</cx:pt>
          <cx:pt idx="22638">16</cx:pt>
          <cx:pt idx="22639">13</cx:pt>
          <cx:pt idx="22640">18</cx:pt>
          <cx:pt idx="22641">20</cx:pt>
          <cx:pt idx="22642">22</cx:pt>
          <cx:pt idx="22643">22</cx:pt>
          <cx:pt idx="22644">22</cx:pt>
          <cx:pt idx="22645">21</cx:pt>
          <cx:pt idx="22646">24</cx:pt>
          <cx:pt idx="22647">22</cx:pt>
          <cx:pt idx="22648">21</cx:pt>
          <cx:pt idx="22649">20</cx:pt>
          <cx:pt idx="22650">20</cx:pt>
          <cx:pt idx="22651">21</cx:pt>
          <cx:pt idx="22652">21</cx:pt>
          <cx:pt idx="22653">20</cx:pt>
          <cx:pt idx="22654">20</cx:pt>
          <cx:pt idx="22655">20</cx:pt>
          <cx:pt idx="22656">21</cx:pt>
          <cx:pt idx="22657">21</cx:pt>
          <cx:pt idx="22658">22</cx:pt>
          <cx:pt idx="22659">24</cx:pt>
          <cx:pt idx="22660">24</cx:pt>
          <cx:pt idx="22661">23</cx:pt>
          <cx:pt idx="22662">26</cx:pt>
          <cx:pt idx="22663">25</cx:pt>
          <cx:pt idx="22664">21</cx:pt>
          <cx:pt idx="22665">25</cx:pt>
          <cx:pt idx="22666">21</cx:pt>
          <cx:pt idx="22667">21</cx:pt>
          <cx:pt idx="22668">19</cx:pt>
          <cx:pt idx="22669">22</cx:pt>
          <cx:pt idx="22670">20</cx:pt>
          <cx:pt idx="22671">23</cx:pt>
          <cx:pt idx="22672">30</cx:pt>
          <cx:pt idx="22673">30</cx:pt>
          <cx:pt idx="22674">28</cx:pt>
          <cx:pt idx="22675">29</cx:pt>
          <cx:pt idx="22676">18</cx:pt>
          <cx:pt idx="22677">21</cx:pt>
          <cx:pt idx="22678">18</cx:pt>
          <cx:pt idx="22679">21</cx:pt>
          <cx:pt idx="22680">19</cx:pt>
          <cx:pt idx="22681">21</cx:pt>
          <cx:pt idx="22682">18</cx:pt>
          <cx:pt idx="22683">21</cx:pt>
          <cx:pt idx="22684">19</cx:pt>
          <cx:pt idx="22685">22</cx:pt>
          <cx:pt idx="22686">20</cx:pt>
          <cx:pt idx="22687">21</cx:pt>
          <cx:pt idx="22688">18</cx:pt>
          <cx:pt idx="22689">19</cx:pt>
          <cx:pt idx="22690">22</cx:pt>
          <cx:pt idx="22691">20</cx:pt>
          <cx:pt idx="22692">21</cx:pt>
          <cx:pt idx="22693">21</cx:pt>
          <cx:pt idx="22694">21</cx:pt>
          <cx:pt idx="22695">19</cx:pt>
          <cx:pt idx="22696">21</cx:pt>
          <cx:pt idx="22697">20</cx:pt>
          <cx:pt idx="22698">21</cx:pt>
          <cx:pt idx="22699">19</cx:pt>
          <cx:pt idx="22700">21</cx:pt>
          <cx:pt idx="22701">24</cx:pt>
          <cx:pt idx="22702">24</cx:pt>
          <cx:pt idx="22703">23</cx:pt>
          <cx:pt idx="22704">24</cx:pt>
          <cx:pt idx="22705">24</cx:pt>
          <cx:pt idx="22706">23</cx:pt>
          <cx:pt idx="22707">22</cx:pt>
          <cx:pt idx="22708">22</cx:pt>
          <cx:pt idx="22709">18</cx:pt>
          <cx:pt idx="22710">18</cx:pt>
          <cx:pt idx="22711">18</cx:pt>
          <cx:pt idx="22712">18</cx:pt>
          <cx:pt idx="22713">18</cx:pt>
          <cx:pt idx="22714">17</cx:pt>
          <cx:pt idx="22715">17</cx:pt>
          <cx:pt idx="22716">17</cx:pt>
          <cx:pt idx="22717">26</cx:pt>
          <cx:pt idx="22718">27</cx:pt>
          <cx:pt idx="22719">20</cx:pt>
          <cx:pt idx="22720">18</cx:pt>
          <cx:pt idx="22721">18</cx:pt>
          <cx:pt idx="22722">18</cx:pt>
          <cx:pt idx="22723">18</cx:pt>
          <cx:pt idx="22724">18</cx:pt>
          <cx:pt idx="22725">16</cx:pt>
          <cx:pt idx="22726">17</cx:pt>
          <cx:pt idx="22727">15</cx:pt>
          <cx:pt idx="22728">22</cx:pt>
          <cx:pt idx="22729">24</cx:pt>
          <cx:pt idx="22730">21</cx:pt>
          <cx:pt idx="22731">21</cx:pt>
          <cx:pt idx="22732">24</cx:pt>
          <cx:pt idx="22733">21</cx:pt>
          <cx:pt idx="22734">24</cx:pt>
          <cx:pt idx="22735">24</cx:pt>
          <cx:pt idx="22736">21</cx:pt>
          <cx:pt idx="22737">24</cx:pt>
          <cx:pt idx="22738">28</cx:pt>
          <cx:pt idx="22739">26</cx:pt>
          <cx:pt idx="22740">25</cx:pt>
          <cx:pt idx="22741">28</cx:pt>
          <cx:pt idx="22742">31</cx:pt>
          <cx:pt idx="22743">31</cx:pt>
          <cx:pt idx="22744">33</cx:pt>
          <cx:pt idx="22745">22</cx:pt>
          <cx:pt idx="22746">19</cx:pt>
          <cx:pt idx="22747">20</cx:pt>
          <cx:pt idx="22748">19</cx:pt>
          <cx:pt idx="22749">13</cx:pt>
          <cx:pt idx="22750">27</cx:pt>
          <cx:pt idx="22751">28</cx:pt>
          <cx:pt idx="22752">24</cx:pt>
          <cx:pt idx="22753">25</cx:pt>
          <cx:pt idx="22754">25</cx:pt>
          <cx:pt idx="22755">26</cx:pt>
          <cx:pt idx="22756">46</cx:pt>
          <cx:pt idx="22757">23</cx:pt>
          <cx:pt idx="22758">23</cx:pt>
          <cx:pt idx="22759">22</cx:pt>
          <cx:pt idx="22760">21</cx:pt>
          <cx:pt idx="22761">14</cx:pt>
          <cx:pt idx="22762">14</cx:pt>
          <cx:pt idx="22763">20</cx:pt>
          <cx:pt idx="22764">18</cx:pt>
          <cx:pt idx="22765">21</cx:pt>
          <cx:pt idx="22766">18</cx:pt>
          <cx:pt idx="22767">16</cx:pt>
          <cx:pt idx="22768">22</cx:pt>
          <cx:pt idx="22769">19</cx:pt>
          <cx:pt idx="22770">18</cx:pt>
          <cx:pt idx="22771">16</cx:pt>
          <cx:pt idx="22772">17</cx:pt>
          <cx:pt idx="22773">16</cx:pt>
          <cx:pt idx="22774">16</cx:pt>
          <cx:pt idx="22775">14</cx:pt>
          <cx:pt idx="22776">16</cx:pt>
          <cx:pt idx="22777">15</cx:pt>
          <cx:pt idx="22778">14</cx:pt>
          <cx:pt idx="22779">16</cx:pt>
          <cx:pt idx="22780">32</cx:pt>
          <cx:pt idx="22781">24</cx:pt>
          <cx:pt idx="22782">36</cx:pt>
          <cx:pt idx="22783">24</cx:pt>
          <cx:pt idx="22784">22</cx:pt>
          <cx:pt idx="22785">24</cx:pt>
          <cx:pt idx="22786">22</cx:pt>
          <cx:pt idx="22787">22</cx:pt>
          <cx:pt idx="22788">32</cx:pt>
          <cx:pt idx="22789">24</cx:pt>
          <cx:pt idx="22790">24</cx:pt>
          <cx:pt idx="22791">36</cx:pt>
          <cx:pt idx="22792">24</cx:pt>
          <cx:pt idx="22793">22</cx:pt>
          <cx:pt idx="22794">22</cx:pt>
          <cx:pt idx="22795">22</cx:pt>
          <cx:pt idx="22796">32</cx:pt>
          <cx:pt idx="22797">23</cx:pt>
          <cx:pt idx="22798">24</cx:pt>
          <cx:pt idx="22799">35</cx:pt>
          <cx:pt idx="22800">24</cx:pt>
          <cx:pt idx="22801">33</cx:pt>
          <cx:pt idx="22802">23</cx:pt>
          <cx:pt idx="22803">24</cx:pt>
          <cx:pt idx="22804">24</cx:pt>
          <cx:pt idx="22805">36</cx:pt>
          <cx:pt idx="22806">24</cx:pt>
          <cx:pt idx="22807">23</cx:pt>
          <cx:pt idx="22808">22</cx:pt>
          <cx:pt idx="22809">22</cx:pt>
          <cx:pt idx="22810">24</cx:pt>
          <cx:pt idx="22811">24</cx:pt>
          <cx:pt idx="22812">22</cx:pt>
          <cx:pt idx="22813">20</cx:pt>
          <cx:pt idx="22814">27</cx:pt>
          <cx:pt idx="22815">23</cx:pt>
          <cx:pt idx="22816">20</cx:pt>
          <cx:pt idx="22817">21</cx:pt>
          <cx:pt idx="22818">19</cx:pt>
          <cx:pt idx="22819">18</cx:pt>
          <cx:pt idx="22820">22</cx:pt>
          <cx:pt idx="22821">18</cx:pt>
          <cx:pt idx="22822">22</cx:pt>
          <cx:pt idx="22823">20</cx:pt>
          <cx:pt idx="22824">27</cx:pt>
          <cx:pt idx="22825">23</cx:pt>
          <cx:pt idx="22826">20</cx:pt>
          <cx:pt idx="22827">21</cx:pt>
          <cx:pt idx="22828">19</cx:pt>
          <cx:pt idx="22829">18</cx:pt>
          <cx:pt idx="22830">22</cx:pt>
          <cx:pt idx="22831">18</cx:pt>
          <cx:pt idx="22832">13</cx:pt>
          <cx:pt idx="22833">16</cx:pt>
          <cx:pt idx="22834">19</cx:pt>
          <cx:pt idx="22835">15</cx:pt>
          <cx:pt idx="22836">14</cx:pt>
          <cx:pt idx="22837">18</cx:pt>
          <cx:pt idx="22838">19</cx:pt>
          <cx:pt idx="22839">19</cx:pt>
          <cx:pt idx="22840">20</cx:pt>
          <cx:pt idx="22841">22</cx:pt>
          <cx:pt idx="22842">23</cx:pt>
          <cx:pt idx="22843">22</cx:pt>
          <cx:pt idx="22844">20</cx:pt>
          <cx:pt idx="22845">21</cx:pt>
          <cx:pt idx="22846">22</cx:pt>
          <cx:pt idx="22847">22</cx:pt>
          <cx:pt idx="22848">21</cx:pt>
          <cx:pt idx="22849">22</cx:pt>
          <cx:pt idx="22850">19</cx:pt>
          <cx:pt idx="22851">19</cx:pt>
          <cx:pt idx="22852">20</cx:pt>
          <cx:pt idx="22853">19</cx:pt>
          <cx:pt idx="22854">20</cx:pt>
          <cx:pt idx="22855">21</cx:pt>
          <cx:pt idx="22856">22</cx:pt>
          <cx:pt idx="22857">20</cx:pt>
          <cx:pt idx="22858">19</cx:pt>
          <cx:pt idx="22859">22</cx:pt>
          <cx:pt idx="22860">21</cx:pt>
          <cx:pt idx="22861">20</cx:pt>
          <cx:pt idx="22862">22</cx:pt>
          <cx:pt idx="22863">19</cx:pt>
          <cx:pt idx="22864">19</cx:pt>
          <cx:pt idx="22865">19</cx:pt>
          <cx:pt idx="22866">16</cx:pt>
          <cx:pt idx="22867">18</cx:pt>
          <cx:pt idx="22868">19</cx:pt>
          <cx:pt idx="22869">17</cx:pt>
          <cx:pt idx="22870">18</cx:pt>
          <cx:pt idx="22871">18</cx:pt>
          <cx:pt idx="22872">19</cx:pt>
          <cx:pt idx="22873">25</cx:pt>
          <cx:pt idx="22874">26</cx:pt>
          <cx:pt idx="22875">23</cx:pt>
          <cx:pt idx="22876">21</cx:pt>
          <cx:pt idx="22877">21</cx:pt>
          <cx:pt idx="22878">23</cx:pt>
          <cx:pt idx="22879">22</cx:pt>
          <cx:pt idx="22880">13</cx:pt>
          <cx:pt idx="22881">12</cx:pt>
          <cx:pt idx="22882">13</cx:pt>
          <cx:pt idx="22883">12</cx:pt>
          <cx:pt idx="22884">12</cx:pt>
          <cx:pt idx="22885">23</cx:pt>
          <cx:pt idx="22886">22</cx:pt>
          <cx:pt idx="22887">24</cx:pt>
          <cx:pt idx="22888">23</cx:pt>
          <cx:pt idx="22889">24</cx:pt>
          <cx:pt idx="22890">21</cx:pt>
          <cx:pt idx="22891">19</cx:pt>
          <cx:pt idx="22892">22</cx:pt>
          <cx:pt idx="22893">19</cx:pt>
          <cx:pt idx="22894">22</cx:pt>
          <cx:pt idx="22895">19</cx:pt>
          <cx:pt idx="22896">23</cx:pt>
          <cx:pt idx="22897">23</cx:pt>
          <cx:pt idx="22898">21</cx:pt>
          <cx:pt idx="22899">19</cx:pt>
          <cx:pt idx="22900">21</cx:pt>
          <cx:pt idx="22901">19</cx:pt>
          <cx:pt idx="22902">22</cx:pt>
          <cx:pt idx="22903">19</cx:pt>
          <cx:pt idx="22904">22</cx:pt>
          <cx:pt idx="22905">19</cx:pt>
          <cx:pt idx="22906">23</cx:pt>
          <cx:pt idx="22907">19</cx:pt>
          <cx:pt idx="22908">18</cx:pt>
          <cx:pt idx="22909">18</cx:pt>
          <cx:pt idx="22910">15</cx:pt>
          <cx:pt idx="22911">17</cx:pt>
          <cx:pt idx="22912">16</cx:pt>
          <cx:pt idx="22913">17</cx:pt>
          <cx:pt idx="22914">16</cx:pt>
          <cx:pt idx="22915">16</cx:pt>
          <cx:pt idx="22916">16</cx:pt>
          <cx:pt idx="22917">16</cx:pt>
          <cx:pt idx="22918">16</cx:pt>
          <cx:pt idx="22919">16</cx:pt>
          <cx:pt idx="22920">21</cx:pt>
          <cx:pt idx="22921">20</cx:pt>
          <cx:pt idx="22922">21</cx:pt>
          <cx:pt idx="22923">21</cx:pt>
          <cx:pt idx="22924">19</cx:pt>
          <cx:pt idx="22925">21</cx:pt>
          <cx:pt idx="22926">11</cx:pt>
          <cx:pt idx="22927">11</cx:pt>
          <cx:pt idx="22928">12</cx:pt>
          <cx:pt idx="22929">20</cx:pt>
          <cx:pt idx="22930">21</cx:pt>
          <cx:pt idx="22931">19</cx:pt>
          <cx:pt idx="22932">20</cx:pt>
          <cx:pt idx="22933">20</cx:pt>
          <cx:pt idx="22934">22</cx:pt>
          <cx:pt idx="22935">21</cx:pt>
          <cx:pt idx="22936">20</cx:pt>
          <cx:pt idx="22937">21</cx:pt>
          <cx:pt idx="22938">20</cx:pt>
          <cx:pt idx="22939">20</cx:pt>
          <cx:pt idx="22940">20</cx:pt>
          <cx:pt idx="22941">20</cx:pt>
          <cx:pt idx="22942">20</cx:pt>
          <cx:pt idx="22943">21</cx:pt>
          <cx:pt idx="22944">21</cx:pt>
          <cx:pt idx="22945">19</cx:pt>
          <cx:pt idx="22946">20</cx:pt>
          <cx:pt idx="22947">20</cx:pt>
          <cx:pt idx="22948">20</cx:pt>
          <cx:pt idx="22949">21</cx:pt>
          <cx:pt idx="22950">21</cx:pt>
          <cx:pt idx="22951">19</cx:pt>
          <cx:pt idx="22952">21</cx:pt>
          <cx:pt idx="22953">20</cx:pt>
          <cx:pt idx="22954">20</cx:pt>
          <cx:pt idx="22955">21</cx:pt>
          <cx:pt idx="22956">20</cx:pt>
          <cx:pt idx="22957">21</cx:pt>
          <cx:pt idx="22958">19</cx:pt>
          <cx:pt idx="22959">17</cx:pt>
          <cx:pt idx="22960">18</cx:pt>
          <cx:pt idx="22961">19</cx:pt>
          <cx:pt idx="22962">17</cx:pt>
          <cx:pt idx="22963">18</cx:pt>
          <cx:pt idx="22964">19</cx:pt>
          <cx:pt idx="22965">16</cx:pt>
          <cx:pt idx="22966">16</cx:pt>
          <cx:pt idx="22967">19</cx:pt>
          <cx:pt idx="22968">19</cx:pt>
          <cx:pt idx="22969">16</cx:pt>
          <cx:pt idx="22970">16</cx:pt>
          <cx:pt idx="22971">17</cx:pt>
          <cx:pt idx="22972">17</cx:pt>
          <cx:pt idx="22973">16</cx:pt>
          <cx:pt idx="22974">17</cx:pt>
          <cx:pt idx="22975">17</cx:pt>
          <cx:pt idx="22976">17</cx:pt>
          <cx:pt idx="22977">18</cx:pt>
          <cx:pt idx="22978">18</cx:pt>
          <cx:pt idx="22979">16</cx:pt>
          <cx:pt idx="22980">16</cx:pt>
          <cx:pt idx="22981">16</cx:pt>
          <cx:pt idx="22982">16</cx:pt>
          <cx:pt idx="22983">21</cx:pt>
          <cx:pt idx="22984">20</cx:pt>
          <cx:pt idx="22985">21</cx:pt>
          <cx:pt idx="22986">21</cx:pt>
          <cx:pt idx="22987">21</cx:pt>
          <cx:pt idx="22988">21</cx:pt>
          <cx:pt idx="22989">20</cx:pt>
          <cx:pt idx="22990">21</cx:pt>
          <cx:pt idx="22991">21</cx:pt>
          <cx:pt idx="22992">20</cx:pt>
          <cx:pt idx="22993">21</cx:pt>
          <cx:pt idx="22994">16</cx:pt>
          <cx:pt idx="22995">16</cx:pt>
          <cx:pt idx="22996">16</cx:pt>
          <cx:pt idx="22997">15</cx:pt>
          <cx:pt idx="22998">18</cx:pt>
          <cx:pt idx="22999">18</cx:pt>
          <cx:pt idx="23000">19</cx:pt>
          <cx:pt idx="23001">19</cx:pt>
          <cx:pt idx="23002">17</cx:pt>
          <cx:pt idx="23003">18</cx:pt>
          <cx:pt idx="23004">15</cx:pt>
          <cx:pt idx="23005">19</cx:pt>
          <cx:pt idx="23006">19</cx:pt>
          <cx:pt idx="23007">19</cx:pt>
          <cx:pt idx="23008">18</cx:pt>
          <cx:pt idx="23009">16</cx:pt>
          <cx:pt idx="23010">18</cx:pt>
          <cx:pt idx="23011">19</cx:pt>
          <cx:pt idx="23012">15</cx:pt>
          <cx:pt idx="23013">14</cx:pt>
          <cx:pt idx="23014">13</cx:pt>
          <cx:pt idx="23015">13</cx:pt>
          <cx:pt idx="23016">13</cx:pt>
          <cx:pt idx="23017">15</cx:pt>
          <cx:pt idx="23018">16</cx:pt>
          <cx:pt idx="23019">17</cx:pt>
          <cx:pt idx="23020">16</cx:pt>
          <cx:pt idx="23021">17</cx:pt>
          <cx:pt idx="23022">15</cx:pt>
          <cx:pt idx="23023">18</cx:pt>
          <cx:pt idx="23024">18</cx:pt>
          <cx:pt idx="23025">17</cx:pt>
          <cx:pt idx="23026">18</cx:pt>
          <cx:pt idx="23027">17</cx:pt>
          <cx:pt idx="23028">16</cx:pt>
          <cx:pt idx="23029">16</cx:pt>
          <cx:pt idx="23030">15</cx:pt>
          <cx:pt idx="23031">14</cx:pt>
          <cx:pt idx="23032">14</cx:pt>
          <cx:pt idx="23033">15</cx:pt>
          <cx:pt idx="23034">14</cx:pt>
          <cx:pt idx="23035">26</cx:pt>
          <cx:pt idx="23036">27</cx:pt>
          <cx:pt idx="23037">26</cx:pt>
          <cx:pt idx="23038">27</cx:pt>
          <cx:pt idx="23039">17</cx:pt>
          <cx:pt idx="23040">16</cx:pt>
          <cx:pt idx="23041">15</cx:pt>
          <cx:pt idx="23042">15</cx:pt>
          <cx:pt idx="23043">25</cx:pt>
          <cx:pt idx="23044">26</cx:pt>
          <cx:pt idx="23045">25</cx:pt>
          <cx:pt idx="23046">24</cx:pt>
          <cx:pt idx="23047">23</cx:pt>
          <cx:pt idx="23048">25</cx:pt>
          <cx:pt idx="23049">18</cx:pt>
          <cx:pt idx="23050">18</cx:pt>
          <cx:pt idx="23051">21</cx:pt>
          <cx:pt idx="23052">19</cx:pt>
          <cx:pt idx="23053">17</cx:pt>
          <cx:pt idx="23054">18</cx:pt>
          <cx:pt idx="23055">19</cx:pt>
          <cx:pt idx="23056">19</cx:pt>
          <cx:pt idx="23057">18</cx:pt>
          <cx:pt idx="23058">18</cx:pt>
          <cx:pt idx="23059">21</cx:pt>
          <cx:pt idx="23060">17</cx:pt>
          <cx:pt idx="23061">18</cx:pt>
          <cx:pt idx="23062">19</cx:pt>
          <cx:pt idx="23063">19</cx:pt>
          <cx:pt idx="23064">19</cx:pt>
          <cx:pt idx="23065">21</cx:pt>
          <cx:pt idx="23066">19</cx:pt>
          <cx:pt idx="23067">19</cx:pt>
          <cx:pt idx="23068">14</cx:pt>
          <cx:pt idx="23069">15</cx:pt>
          <cx:pt idx="23070">14</cx:pt>
          <cx:pt idx="23071">22</cx:pt>
          <cx:pt idx="23072">20</cx:pt>
          <cx:pt idx="23073">21</cx:pt>
          <cx:pt idx="23074">21</cx:pt>
          <cx:pt idx="23075">25</cx:pt>
          <cx:pt idx="23076">23</cx:pt>
          <cx:pt idx="23077">23</cx:pt>
          <cx:pt idx="23078">22</cx:pt>
          <cx:pt idx="23079">20</cx:pt>
          <cx:pt idx="23080">21</cx:pt>
          <cx:pt idx="23081">22</cx:pt>
          <cx:pt idx="23082">22</cx:pt>
          <cx:pt idx="23083">22</cx:pt>
          <cx:pt idx="23084">22</cx:pt>
          <cx:pt idx="23085">21</cx:pt>
          <cx:pt idx="23086">21</cx:pt>
          <cx:pt idx="23087">17</cx:pt>
          <cx:pt idx="23088">16</cx:pt>
          <cx:pt idx="23089">16</cx:pt>
          <cx:pt idx="23090">17</cx:pt>
          <cx:pt idx="23091">16</cx:pt>
          <cx:pt idx="23092">15</cx:pt>
          <cx:pt idx="23093">16</cx:pt>
          <cx:pt idx="23094">16</cx:pt>
          <cx:pt idx="23095">16</cx:pt>
          <cx:pt idx="23096">14</cx:pt>
          <cx:pt idx="23097">15</cx:pt>
          <cx:pt idx="23098">15</cx:pt>
          <cx:pt idx="23099">15</cx:pt>
          <cx:pt idx="23100">15</cx:pt>
          <cx:pt idx="23101">15</cx:pt>
          <cx:pt idx="23102">13</cx:pt>
          <cx:pt idx="23103">11</cx:pt>
          <cx:pt idx="23104">9</cx:pt>
          <cx:pt idx="23105">9</cx:pt>
          <cx:pt idx="23106">15</cx:pt>
          <cx:pt idx="23107">14</cx:pt>
          <cx:pt idx="23108">15</cx:pt>
          <cx:pt idx="23109">15</cx:pt>
          <cx:pt idx="23110">14</cx:pt>
          <cx:pt idx="23111">14</cx:pt>
          <cx:pt idx="23112">16</cx:pt>
          <cx:pt idx="23113">15</cx:pt>
          <cx:pt idx="23114">15</cx:pt>
          <cx:pt idx="23115">16</cx:pt>
          <cx:pt idx="23116">15</cx:pt>
          <cx:pt idx="23117">14</cx:pt>
          <cx:pt idx="23118">15</cx:pt>
          <cx:pt idx="23119">14</cx:pt>
          <cx:pt idx="23120">16</cx:pt>
          <cx:pt idx="23121">16</cx:pt>
          <cx:pt idx="23122">15</cx:pt>
          <cx:pt idx="23123">15</cx:pt>
          <cx:pt idx="23124">14</cx:pt>
          <cx:pt idx="23125">15</cx:pt>
          <cx:pt idx="23126">17</cx:pt>
          <cx:pt idx="23127">18</cx:pt>
          <cx:pt idx="23128">14</cx:pt>
          <cx:pt idx="23129">14</cx:pt>
          <cx:pt idx="23130">14</cx:pt>
          <cx:pt idx="23131">16</cx:pt>
          <cx:pt idx="23132">15</cx:pt>
          <cx:pt idx="23133">14</cx:pt>
          <cx:pt idx="23134">19</cx:pt>
          <cx:pt idx="23135">18</cx:pt>
          <cx:pt idx="23136">18</cx:pt>
          <cx:pt idx="23137">21</cx:pt>
          <cx:pt idx="23138">20</cx:pt>
          <cx:pt idx="23139">18</cx:pt>
          <cx:pt idx="23140">15</cx:pt>
          <cx:pt idx="23141">21</cx:pt>
          <cx:pt idx="23142">18</cx:pt>
          <cx:pt idx="23143">18</cx:pt>
          <cx:pt idx="23144">21</cx:pt>
          <cx:pt idx="23145">18</cx:pt>
          <cx:pt idx="23146">18</cx:pt>
          <cx:pt idx="23147">17</cx:pt>
          <cx:pt idx="23148">18</cx:pt>
          <cx:pt idx="23149">17</cx:pt>
          <cx:pt idx="23150">19</cx:pt>
          <cx:pt idx="23151">21</cx:pt>
          <cx:pt idx="23152">21</cx:pt>
          <cx:pt idx="23153">22</cx:pt>
          <cx:pt idx="23154">19</cx:pt>
          <cx:pt idx="23155">21</cx:pt>
          <cx:pt idx="23156">21</cx:pt>
          <cx:pt idx="23157">22</cx:pt>
          <cx:pt idx="23158">21</cx:pt>
          <cx:pt idx="23159">21</cx:pt>
          <cx:pt idx="23160">21</cx:pt>
          <cx:pt idx="23161">24</cx:pt>
          <cx:pt idx="23162">21</cx:pt>
          <cx:pt idx="23163">22</cx:pt>
          <cx:pt idx="23164">21</cx:pt>
          <cx:pt idx="23165">21</cx:pt>
          <cx:pt idx="23166">22</cx:pt>
          <cx:pt idx="23167">21</cx:pt>
          <cx:pt idx="23168">21</cx:pt>
          <cx:pt idx="23169">19</cx:pt>
          <cx:pt idx="23170">18</cx:pt>
          <cx:pt idx="23171">19</cx:pt>
          <cx:pt idx="23172">20</cx:pt>
          <cx:pt idx="23173">20</cx:pt>
          <cx:pt idx="23174">18</cx:pt>
          <cx:pt idx="23175">19</cx:pt>
          <cx:pt idx="23176">17</cx:pt>
          <cx:pt idx="23177">15</cx:pt>
          <cx:pt idx="23178">16</cx:pt>
          <cx:pt idx="23179">15</cx:pt>
          <cx:pt idx="23180">15</cx:pt>
          <cx:pt idx="23181">15</cx:pt>
          <cx:pt idx="23182">16</cx:pt>
          <cx:pt idx="23183">15</cx:pt>
          <cx:pt idx="23184">16</cx:pt>
          <cx:pt idx="23185">14</cx:pt>
          <cx:pt idx="23186">14</cx:pt>
          <cx:pt idx="23187">14</cx:pt>
          <cx:pt idx="23188">14</cx:pt>
          <cx:pt idx="23189">21</cx:pt>
          <cx:pt idx="23190">20</cx:pt>
          <cx:pt idx="23191">18</cx:pt>
          <cx:pt idx="23192">18</cx:pt>
          <cx:pt idx="23193">18</cx:pt>
          <cx:pt idx="23194">25</cx:pt>
          <cx:pt idx="23195">28</cx:pt>
          <cx:pt idx="23196">22</cx:pt>
          <cx:pt idx="23197">16</cx:pt>
          <cx:pt idx="23198">9</cx:pt>
          <cx:pt idx="23199">14</cx:pt>
          <cx:pt idx="23200">14</cx:pt>
          <cx:pt idx="23201">12</cx:pt>
          <cx:pt idx="23202">16</cx:pt>
          <cx:pt idx="23203">10</cx:pt>
          <cx:pt idx="23204">14</cx:pt>
          <cx:pt idx="23205">14</cx:pt>
          <cx:pt idx="23206">13</cx:pt>
          <cx:pt idx="23207">12</cx:pt>
          <cx:pt idx="23208">14</cx:pt>
          <cx:pt idx="23209">21</cx:pt>
          <cx:pt idx="23210">21</cx:pt>
          <cx:pt idx="23211">21</cx:pt>
          <cx:pt idx="23212">24</cx:pt>
          <cx:pt idx="23213">21</cx:pt>
          <cx:pt idx="23214">22</cx:pt>
          <cx:pt idx="23215">21</cx:pt>
          <cx:pt idx="23216">21</cx:pt>
          <cx:pt idx="23217">13</cx:pt>
          <cx:pt idx="23218">11</cx:pt>
          <cx:pt idx="23219">11</cx:pt>
          <cx:pt idx="23220">11</cx:pt>
          <cx:pt idx="23221">11</cx:pt>
          <cx:pt idx="23222">11</cx:pt>
          <cx:pt idx="23223">12</cx:pt>
          <cx:pt idx="23224">12</cx:pt>
          <cx:pt idx="23225">12</cx:pt>
          <cx:pt idx="23226">19</cx:pt>
          <cx:pt idx="23227">16</cx:pt>
          <cx:pt idx="23228">15</cx:pt>
          <cx:pt idx="23229">13</cx:pt>
          <cx:pt idx="23230">15</cx:pt>
          <cx:pt idx="23231">14</cx:pt>
          <cx:pt idx="23232">15</cx:pt>
          <cx:pt idx="23233">21</cx:pt>
          <cx:pt idx="23234">19</cx:pt>
          <cx:pt idx="23235">24</cx:pt>
          <cx:pt idx="23236">18</cx:pt>
          <cx:pt idx="23237">17</cx:pt>
          <cx:pt idx="23238">21</cx:pt>
          <cx:pt idx="23239">29</cx:pt>
          <cx:pt idx="23240">27</cx:pt>
          <cx:pt idx="23241">14</cx:pt>
          <cx:pt idx="23242">14</cx:pt>
          <cx:pt idx="23243">16</cx:pt>
          <cx:pt idx="23244">15</cx:pt>
          <cx:pt idx="23245">15</cx:pt>
          <cx:pt idx="23246">15</cx:pt>
          <cx:pt idx="23247">14</cx:pt>
          <cx:pt idx="23248">15</cx:pt>
          <cx:pt idx="23249">15</cx:pt>
          <cx:pt idx="23250">15</cx:pt>
          <cx:pt idx="23251">15</cx:pt>
          <cx:pt idx="23252">15</cx:pt>
          <cx:pt idx="23253">15</cx:pt>
          <cx:pt idx="23254">15</cx:pt>
          <cx:pt idx="23255">14</cx:pt>
          <cx:pt idx="23256">14</cx:pt>
          <cx:pt idx="23257">19</cx:pt>
          <cx:pt idx="23258">20</cx:pt>
          <cx:pt idx="23259">21</cx:pt>
          <cx:pt idx="23260">25</cx:pt>
          <cx:pt idx="23261">26</cx:pt>
          <cx:pt idx="23262">23</cx:pt>
          <cx:pt idx="23263">25</cx:pt>
          <cx:pt idx="23264">26</cx:pt>
          <cx:pt idx="23265">18</cx:pt>
          <cx:pt idx="23266">18</cx:pt>
          <cx:pt idx="23267">18</cx:pt>
          <cx:pt idx="23268">18</cx:pt>
          <cx:pt idx="23269">19</cx:pt>
          <cx:pt idx="23270">20</cx:pt>
          <cx:pt idx="23271">14</cx:pt>
          <cx:pt idx="23272">19</cx:pt>
          <cx:pt idx="23273">18</cx:pt>
          <cx:pt idx="23274">20</cx:pt>
          <cx:pt idx="23275">18</cx:pt>
          <cx:pt idx="23276">21</cx:pt>
          <cx:pt idx="23277">18</cx:pt>
          <cx:pt idx="23278">17</cx:pt>
          <cx:pt idx="23279">23</cx:pt>
          <cx:pt idx="23280">18</cx:pt>
          <cx:pt idx="23281">18</cx:pt>
          <cx:pt idx="23282">16</cx:pt>
          <cx:pt idx="23283">16</cx:pt>
          <cx:pt idx="23284">17</cx:pt>
          <cx:pt idx="23285">15</cx:pt>
          <cx:pt idx="23286">20</cx:pt>
          <cx:pt idx="23287">20</cx:pt>
          <cx:pt idx="23288">20</cx:pt>
          <cx:pt idx="23289">19</cx:pt>
          <cx:pt idx="23290">19</cx:pt>
          <cx:pt idx="23291">19</cx:pt>
          <cx:pt idx="23292">18</cx:pt>
          <cx:pt idx="23293">18</cx:pt>
          <cx:pt idx="23294">18</cx:pt>
          <cx:pt idx="23295">18</cx:pt>
          <cx:pt idx="23296">21</cx:pt>
          <cx:pt idx="23297">19</cx:pt>
          <cx:pt idx="23298">17</cx:pt>
          <cx:pt idx="23299">18</cx:pt>
          <cx:pt idx="23300">19</cx:pt>
          <cx:pt idx="23301">19</cx:pt>
          <cx:pt idx="23302">18</cx:pt>
          <cx:pt idx="23303">18</cx:pt>
          <cx:pt idx="23304">21</cx:pt>
          <cx:pt idx="23305">17</cx:pt>
          <cx:pt idx="23306">18</cx:pt>
          <cx:pt idx="23307">19</cx:pt>
          <cx:pt idx="23308">16</cx:pt>
          <cx:pt idx="23309">16</cx:pt>
          <cx:pt idx="23310">16</cx:pt>
          <cx:pt idx="23311">15</cx:pt>
          <cx:pt idx="23312">15</cx:pt>
          <cx:pt idx="23313">15</cx:pt>
          <cx:pt idx="23314">14</cx:pt>
          <cx:pt idx="23315">15</cx:pt>
          <cx:pt idx="23316">15</cx:pt>
          <cx:pt idx="23317">16</cx:pt>
          <cx:pt idx="23318">14</cx:pt>
          <cx:pt idx="23319">15</cx:pt>
          <cx:pt idx="23320">17</cx:pt>
          <cx:pt idx="23321">16</cx:pt>
          <cx:pt idx="23322">16</cx:pt>
          <cx:pt idx="23323">15</cx:pt>
          <cx:pt idx="23324">14</cx:pt>
          <cx:pt idx="23325">14</cx:pt>
          <cx:pt idx="23326">14</cx:pt>
          <cx:pt idx="23327">14</cx:pt>
          <cx:pt idx="23328">14</cx:pt>
          <cx:pt idx="23329">14</cx:pt>
          <cx:pt idx="23330">16</cx:pt>
          <cx:pt idx="23331">15</cx:pt>
          <cx:pt idx="23332">15</cx:pt>
          <cx:pt idx="23333">14</cx:pt>
          <cx:pt idx="23334">14</cx:pt>
          <cx:pt idx="23335">17</cx:pt>
          <cx:pt idx="23336">16</cx:pt>
          <cx:pt idx="23337">16</cx:pt>
          <cx:pt idx="23338">17</cx:pt>
          <cx:pt idx="23339">16</cx:pt>
          <cx:pt idx="23340">15</cx:pt>
          <cx:pt idx="23341">16</cx:pt>
          <cx:pt idx="23342">16</cx:pt>
          <cx:pt idx="23343">16</cx:pt>
          <cx:pt idx="23344">15</cx:pt>
          <cx:pt idx="23345">16</cx:pt>
          <cx:pt idx="23346">15</cx:pt>
          <cx:pt idx="23347">15</cx:pt>
          <cx:pt idx="23348">15</cx:pt>
          <cx:pt idx="23349">15</cx:pt>
          <cx:pt idx="23350">13</cx:pt>
          <cx:pt idx="23351">11</cx:pt>
          <cx:pt idx="23352">9</cx:pt>
          <cx:pt idx="23353">9</cx:pt>
          <cx:pt idx="23354">16</cx:pt>
          <cx:pt idx="23355">15</cx:pt>
          <cx:pt idx="23356">15</cx:pt>
          <cx:pt idx="23357">16</cx:pt>
          <cx:pt idx="23358">15</cx:pt>
          <cx:pt idx="23359">14</cx:pt>
          <cx:pt idx="23360">15</cx:pt>
          <cx:pt idx="23361">13</cx:pt>
          <cx:pt idx="23362">14</cx:pt>
          <cx:pt idx="23363">15</cx:pt>
          <cx:pt idx="23364">14</cx:pt>
          <cx:pt idx="23365">13</cx:pt>
          <cx:pt idx="23366">14</cx:pt>
          <cx:pt idx="23367">24</cx:pt>
          <cx:pt idx="23368">22</cx:pt>
          <cx:pt idx="23369">26</cx:pt>
          <cx:pt idx="23370">21</cx:pt>
          <cx:pt idx="23371">28</cx:pt>
          <cx:pt idx="23372">32</cx:pt>
          <cx:pt idx="23373">29</cx:pt>
          <cx:pt idx="23374">30</cx:pt>
          <cx:pt idx="23375">30</cx:pt>
          <cx:pt idx="23376">34</cx:pt>
          <cx:pt idx="23377">30</cx:pt>
          <cx:pt idx="23378">25</cx:pt>
          <cx:pt idx="23379">28</cx:pt>
          <cx:pt idx="23380">40</cx:pt>
          <cx:pt idx="23381">41</cx:pt>
          <cx:pt idx="23382">40</cx:pt>
          <cx:pt idx="23383">41</cx:pt>
          <cx:pt idx="23384">23</cx:pt>
          <cx:pt idx="23385">22</cx:pt>
          <cx:pt idx="23386">21</cx:pt>
          <cx:pt idx="23387">21</cx:pt>
          <cx:pt idx="23388">21</cx:pt>
          <cx:pt idx="23389">20</cx:pt>
          <cx:pt idx="23390">20</cx:pt>
          <cx:pt idx="23391">47</cx:pt>
          <cx:pt idx="23392">52</cx:pt>
          <cx:pt idx="23393">20</cx:pt>
          <cx:pt idx="23394">19</cx:pt>
          <cx:pt idx="23395">17</cx:pt>
          <cx:pt idx="23396">20</cx:pt>
          <cx:pt idx="23397">26</cx:pt>
          <cx:pt idx="23398">26</cx:pt>
          <cx:pt idx="23399">28</cx:pt>
          <cx:pt idx="23400">27</cx:pt>
          <cx:pt idx="23401">24</cx:pt>
          <cx:pt idx="23402">26</cx:pt>
          <cx:pt idx="23403">20</cx:pt>
          <cx:pt idx="23404">19</cx:pt>
          <cx:pt idx="23405">18</cx:pt>
          <cx:pt idx="23406">20</cx:pt>
          <cx:pt idx="23407">18</cx:pt>
          <cx:pt idx="23408">17</cx:pt>
          <cx:pt idx="23409">22</cx:pt>
          <cx:pt idx="23410">20</cx:pt>
          <cx:pt idx="23411">23</cx:pt>
          <cx:pt idx="23412">20</cx:pt>
          <cx:pt idx="23413">22</cx:pt>
          <cx:pt idx="23414">19</cx:pt>
          <cx:pt idx="23415">23</cx:pt>
          <cx:pt idx="23416">20</cx:pt>
          <cx:pt idx="23417">19</cx:pt>
          <cx:pt idx="23418">22</cx:pt>
          <cx:pt idx="23419">20</cx:pt>
          <cx:pt idx="23420">22</cx:pt>
          <cx:pt idx="23421">19</cx:pt>
          <cx:pt idx="23422">21</cx:pt>
          <cx:pt idx="23423">19</cx:pt>
          <cx:pt idx="23424">17</cx:pt>
          <cx:pt idx="23425">18</cx:pt>
          <cx:pt idx="23426">15</cx:pt>
          <cx:pt idx="23427">18</cx:pt>
          <cx:pt idx="23428">19</cx:pt>
          <cx:pt idx="23429">19</cx:pt>
          <cx:pt idx="23430">20</cx:pt>
          <cx:pt idx="23431">18</cx:pt>
          <cx:pt idx="23432">14</cx:pt>
          <cx:pt idx="23433">14</cx:pt>
          <cx:pt idx="23434">16</cx:pt>
          <cx:pt idx="23435">16</cx:pt>
          <cx:pt idx="23436">15</cx:pt>
          <cx:pt idx="23437">15</cx:pt>
          <cx:pt idx="23438">16</cx:pt>
          <cx:pt idx="23439">15</cx:pt>
          <cx:pt idx="23440">19</cx:pt>
          <cx:pt idx="23441">19</cx:pt>
          <cx:pt idx="23442">19</cx:pt>
          <cx:pt idx="23443">18</cx:pt>
          <cx:pt idx="23444">18</cx:pt>
          <cx:pt idx="23445">19</cx:pt>
          <cx:pt idx="23446">19</cx:pt>
          <cx:pt idx="23447">18</cx:pt>
          <cx:pt idx="23448">20</cx:pt>
          <cx:pt idx="23449">19</cx:pt>
          <cx:pt idx="23450">19</cx:pt>
          <cx:pt idx="23451">18</cx:pt>
          <cx:pt idx="23452">20</cx:pt>
          <cx:pt idx="23453">19</cx:pt>
          <cx:pt idx="23454">19</cx:pt>
          <cx:pt idx="23455">19</cx:pt>
          <cx:pt idx="23456">18</cx:pt>
          <cx:pt idx="23457">19</cx:pt>
          <cx:pt idx="23458">19</cx:pt>
          <cx:pt idx="23459">17</cx:pt>
          <cx:pt idx="23460">17</cx:pt>
          <cx:pt idx="23461">17</cx:pt>
          <cx:pt idx="23462">15</cx:pt>
          <cx:pt idx="23463">14</cx:pt>
          <cx:pt idx="23464">17</cx:pt>
          <cx:pt idx="23465">14</cx:pt>
          <cx:pt idx="23466">15</cx:pt>
          <cx:pt idx="23467">17</cx:pt>
          <cx:pt idx="23468">20</cx:pt>
          <cx:pt idx="23469">17</cx:pt>
          <cx:pt idx="23470">17</cx:pt>
          <cx:pt idx="23471">21</cx:pt>
          <cx:pt idx="23472">20</cx:pt>
          <cx:pt idx="23473">17</cx:pt>
          <cx:pt idx="23474">14</cx:pt>
          <cx:pt idx="23475">17</cx:pt>
          <cx:pt idx="23476">15</cx:pt>
          <cx:pt idx="23477">18</cx:pt>
          <cx:pt idx="23478">22</cx:pt>
          <cx:pt idx="23479">21</cx:pt>
          <cx:pt idx="23480">23</cx:pt>
          <cx:pt idx="23481">21</cx:pt>
          <cx:pt idx="23482">24</cx:pt>
          <cx:pt idx="23483">25</cx:pt>
          <cx:pt idx="23484">17</cx:pt>
          <cx:pt idx="23485">16</cx:pt>
          <cx:pt idx="23486">16</cx:pt>
          <cx:pt idx="23487">15</cx:pt>
          <cx:pt idx="23488">16</cx:pt>
          <cx:pt idx="23489">25</cx:pt>
          <cx:pt idx="23490">25</cx:pt>
          <cx:pt idx="23491">22</cx:pt>
          <cx:pt idx="23492">20</cx:pt>
          <cx:pt idx="23493">22</cx:pt>
          <cx:pt idx="23494">19</cx:pt>
          <cx:pt idx="23495">21</cx:pt>
          <cx:pt idx="23496">11</cx:pt>
          <cx:pt idx="23497">10</cx:pt>
          <cx:pt idx="23498">11</cx:pt>
          <cx:pt idx="23499">10</cx:pt>
          <cx:pt idx="23500">17</cx:pt>
          <cx:pt idx="23501">14</cx:pt>
          <cx:pt idx="23502">14</cx:pt>
          <cx:pt idx="23503">12</cx:pt>
          <cx:pt idx="23504">21</cx:pt>
          <cx:pt idx="23505">19</cx:pt>
          <cx:pt idx="23506">18</cx:pt>
          <cx:pt idx="23507">15</cx:pt>
          <cx:pt idx="23508">18</cx:pt>
          <cx:pt idx="23509">18</cx:pt>
          <cx:pt idx="23510">18</cx:pt>
          <cx:pt idx="23511">13</cx:pt>
          <cx:pt idx="23512">19</cx:pt>
          <cx:pt idx="23513">20</cx:pt>
          <cx:pt idx="23514">18</cx:pt>
          <cx:pt idx="23515">19</cx:pt>
          <cx:pt idx="23516">18</cx:pt>
          <cx:pt idx="23517">13</cx:pt>
          <cx:pt idx="23518">13</cx:pt>
          <cx:pt idx="23519">20</cx:pt>
          <cx:pt idx="23520">18</cx:pt>
          <cx:pt idx="23521">20</cx:pt>
          <cx:pt idx="23522">18</cx:pt>
          <cx:pt idx="23523">13</cx:pt>
          <cx:pt idx="23524">19</cx:pt>
          <cx:pt idx="23525">22</cx:pt>
          <cx:pt idx="23526">12</cx:pt>
          <cx:pt idx="23527">12</cx:pt>
          <cx:pt idx="23528">12</cx:pt>
          <cx:pt idx="23529">12</cx:pt>
          <cx:pt idx="23530">12</cx:pt>
          <cx:pt idx="23531">13</cx:pt>
          <cx:pt idx="23532">13</cx:pt>
          <cx:pt idx="23533">26</cx:pt>
          <cx:pt idx="23534">23</cx:pt>
          <cx:pt idx="23535">27</cx:pt>
          <cx:pt idx="23536">25</cx:pt>
          <cx:pt idx="23537">22</cx:pt>
          <cx:pt idx="23538">20</cx:pt>
          <cx:pt idx="23539">23</cx:pt>
          <cx:pt idx="23540">20</cx:pt>
          <cx:pt idx="23541">20</cx:pt>
          <cx:pt idx="23542">20</cx:pt>
          <cx:pt idx="23543">21</cx:pt>
          <cx:pt idx="23544">23</cx:pt>
          <cx:pt idx="23545">18</cx:pt>
          <cx:pt idx="23546">18</cx:pt>
          <cx:pt idx="23547">17</cx:pt>
          <cx:pt idx="23548">18</cx:pt>
          <cx:pt idx="23549">16</cx:pt>
          <cx:pt idx="23550">15</cx:pt>
          <cx:pt idx="23551">19</cx:pt>
          <cx:pt idx="23552">22</cx:pt>
          <cx:pt idx="23553">23</cx:pt>
          <cx:pt idx="23554">22</cx:pt>
          <cx:pt idx="23555">20</cx:pt>
          <cx:pt idx="23556">18</cx:pt>
          <cx:pt idx="23557">18</cx:pt>
          <cx:pt idx="23558">21</cx:pt>
          <cx:pt idx="23559">19</cx:pt>
          <cx:pt idx="23560">24</cx:pt>
          <cx:pt idx="23561">18</cx:pt>
          <cx:pt idx="23562">17</cx:pt>
          <cx:pt idx="23563">21</cx:pt>
          <cx:pt idx="23564">24</cx:pt>
          <cx:pt idx="23565">23</cx:pt>
          <cx:pt idx="23566">24</cx:pt>
          <cx:pt idx="23567">23</cx:pt>
          <cx:pt idx="23568">19</cx:pt>
          <cx:pt idx="23569">19</cx:pt>
          <cx:pt idx="23570">20</cx:pt>
          <cx:pt idx="23571">20</cx:pt>
          <cx:pt idx="23572">19</cx:pt>
          <cx:pt idx="23573">20</cx:pt>
          <cx:pt idx="23574">20</cx:pt>
          <cx:pt idx="23575">18</cx:pt>
          <cx:pt idx="23576">19</cx:pt>
          <cx:pt idx="23577">16</cx:pt>
          <cx:pt idx="23578">17</cx:pt>
          <cx:pt idx="23579">15</cx:pt>
          <cx:pt idx="23580">14</cx:pt>
          <cx:pt idx="23581">13</cx:pt>
          <cx:pt idx="23582">21</cx:pt>
          <cx:pt idx="23583">20</cx:pt>
          <cx:pt idx="23584">18</cx:pt>
          <cx:pt idx="23585">18</cx:pt>
          <cx:pt idx="23586">17</cx:pt>
          <cx:pt idx="23587">16</cx:pt>
          <cx:pt idx="23588">20</cx:pt>
          <cx:pt idx="23589">20</cx:pt>
          <cx:pt idx="23590">19</cx:pt>
          <cx:pt idx="23591">19</cx:pt>
          <cx:pt idx="23592">27</cx:pt>
          <cx:pt idx="23593">18</cx:pt>
          <cx:pt idx="23594">16</cx:pt>
          <cx:pt idx="23595">16</cx:pt>
          <cx:pt idx="23596">15</cx:pt>
          <cx:pt idx="23597">15</cx:pt>
          <cx:pt idx="23598">12</cx:pt>
          <cx:pt idx="23599">12</cx:pt>
          <cx:pt idx="23600">15</cx:pt>
          <cx:pt idx="23601">14</cx:pt>
          <cx:pt idx="23602">19</cx:pt>
          <cx:pt idx="23603">17</cx:pt>
          <cx:pt idx="23604">17</cx:pt>
          <cx:pt idx="23605">16</cx:pt>
          <cx:pt idx="23606">15</cx:pt>
          <cx:pt idx="23607">13</cx:pt>
          <cx:pt idx="23608">17</cx:pt>
          <cx:pt idx="23609">14</cx:pt>
          <cx:pt idx="23610">14</cx:pt>
          <cx:pt idx="23611">13</cx:pt>
          <cx:pt idx="23612">19</cx:pt>
          <cx:pt idx="23613">19</cx:pt>
          <cx:pt idx="23614">16</cx:pt>
          <cx:pt idx="23615">13</cx:pt>
          <cx:pt idx="23616">19</cx:pt>
          <cx:pt idx="23617">21</cx:pt>
          <cx:pt idx="23618">19</cx:pt>
          <cx:pt idx="23619">19</cx:pt>
          <cx:pt idx="23620">18</cx:pt>
          <cx:pt idx="23621">19</cx:pt>
          <cx:pt idx="23622">20</cx:pt>
          <cx:pt idx="23623">21</cx:pt>
          <cx:pt idx="23624">18</cx:pt>
          <cx:pt idx="23625">15</cx:pt>
          <cx:pt idx="23626">16</cx:pt>
          <cx:pt idx="23627">15</cx:pt>
          <cx:pt idx="23628">14</cx:pt>
          <cx:pt idx="23629">14</cx:pt>
          <cx:pt idx="23630">15</cx:pt>
          <cx:pt idx="23631">14</cx:pt>
          <cx:pt idx="23632">20</cx:pt>
          <cx:pt idx="23633">20</cx:pt>
          <cx:pt idx="23634">20</cx:pt>
          <cx:pt idx="23635">19</cx:pt>
          <cx:pt idx="23636">19</cx:pt>
          <cx:pt idx="23637">19</cx:pt>
          <cx:pt idx="23638">26</cx:pt>
          <cx:pt idx="23639">28</cx:pt>
          <cx:pt idx="23640">25</cx:pt>
          <cx:pt idx="23641">27</cx:pt>
          <cx:pt idx="23642">24</cx:pt>
          <cx:pt idx="23643">24</cx:pt>
          <cx:pt idx="23644">24</cx:pt>
          <cx:pt idx="23645">24</cx:pt>
          <cx:pt idx="23646">18</cx:pt>
          <cx:pt idx="23647">21</cx:pt>
          <cx:pt idx="23648">21</cx:pt>
          <cx:pt idx="23649">21</cx:pt>
          <cx:pt idx="23650">21</cx:pt>
          <cx:pt idx="23651">23</cx:pt>
          <cx:pt idx="23652">21</cx:pt>
          <cx:pt idx="23653">21</cx:pt>
          <cx:pt idx="23654">20</cx:pt>
          <cx:pt idx="23655">21</cx:pt>
          <cx:pt idx="23656">20</cx:pt>
          <cx:pt idx="23657">23</cx:pt>
          <cx:pt idx="23658">21</cx:pt>
          <cx:pt idx="23659">21</cx:pt>
          <cx:pt idx="23660">18</cx:pt>
          <cx:pt idx="23661">17</cx:pt>
          <cx:pt idx="23662">19</cx:pt>
          <cx:pt idx="23663">23</cx:pt>
          <cx:pt idx="23664">24</cx:pt>
          <cx:pt idx="23665">22</cx:pt>
          <cx:pt idx="23666">26</cx:pt>
          <cx:pt idx="23667">23</cx:pt>
          <cx:pt idx="23668">19</cx:pt>
          <cx:pt idx="23669">19</cx:pt>
          <cx:pt idx="23670">22</cx:pt>
          <cx:pt idx="23671">15</cx:pt>
          <cx:pt idx="23672">21</cx:pt>
          <cx:pt idx="23673">22</cx:pt>
          <cx:pt idx="23674">20</cx:pt>
          <cx:pt idx="23675">21</cx:pt>
          <cx:pt idx="23676">19</cx:pt>
          <cx:pt idx="23677">20</cx:pt>
          <cx:pt idx="23678">20</cx:pt>
          <cx:pt idx="23679">19</cx:pt>
          <cx:pt idx="23680">20</cx:pt>
          <cx:pt idx="23681">21</cx:pt>
          <cx:pt idx="23682">23</cx:pt>
          <cx:pt idx="23683">24</cx:pt>
          <cx:pt idx="23684">21</cx:pt>
          <cx:pt idx="23685">21</cx:pt>
          <cx:pt idx="23686">14</cx:pt>
          <cx:pt idx="23687">14</cx:pt>
          <cx:pt idx="23688">19</cx:pt>
          <cx:pt idx="23689">21</cx:pt>
          <cx:pt idx="23690">16</cx:pt>
          <cx:pt idx="23691">17</cx:pt>
          <cx:pt idx="23692">16</cx:pt>
          <cx:pt idx="23693">17</cx:pt>
          <cx:pt idx="23694">21</cx:pt>
          <cx:pt idx="23695">21</cx:pt>
          <cx:pt idx="23696">20</cx:pt>
          <cx:pt idx="23697">20</cx:pt>
          <cx:pt idx="23698">17</cx:pt>
          <cx:pt idx="23699">16</cx:pt>
          <cx:pt idx="23700">19</cx:pt>
          <cx:pt idx="23701">19</cx:pt>
          <cx:pt idx="23702">27</cx:pt>
          <cx:pt idx="23703">22</cx:pt>
          <cx:pt idx="23704">27</cx:pt>
          <cx:pt idx="23705">23</cx:pt>
          <cx:pt idx="23706">14</cx:pt>
          <cx:pt idx="23707">14</cx:pt>
          <cx:pt idx="23708">14</cx:pt>
          <cx:pt idx="23709">14</cx:pt>
          <cx:pt idx="23710">16</cx:pt>
          <cx:pt idx="23711">17</cx:pt>
          <cx:pt idx="23712">16</cx:pt>
          <cx:pt idx="23713">17</cx:pt>
          <cx:pt idx="23714">18</cx:pt>
          <cx:pt idx="23715">19</cx:pt>
          <cx:pt idx="23716">21</cx:pt>
          <cx:pt idx="23717">18</cx:pt>
          <cx:pt idx="23718">21</cx:pt>
          <cx:pt idx="23719">23</cx:pt>
          <cx:pt idx="23720">25</cx:pt>
          <cx:pt idx="23721">21</cx:pt>
          <cx:pt idx="23722">19</cx:pt>
          <cx:pt idx="23723">19</cx:pt>
          <cx:pt idx="23724">20</cx:pt>
          <cx:pt idx="23725">21</cx:pt>
          <cx:pt idx="23726">16</cx:pt>
          <cx:pt idx="23727">18</cx:pt>
          <cx:pt idx="23728">17</cx:pt>
          <cx:pt idx="23729">18</cx:pt>
          <cx:pt idx="23730">19</cx:pt>
          <cx:pt idx="23731">25</cx:pt>
          <cx:pt idx="23732">26</cx:pt>
          <cx:pt idx="23733">27</cx:pt>
          <cx:pt idx="23734">29</cx:pt>
          <cx:pt idx="23735">25</cx:pt>
          <cx:pt idx="23736">25</cx:pt>
          <cx:pt idx="23737">26</cx:pt>
          <cx:pt idx="23738">27</cx:pt>
          <cx:pt idx="23739">26</cx:pt>
          <cx:pt idx="23740">27</cx:pt>
          <cx:pt idx="23741">19</cx:pt>
          <cx:pt idx="23742">21</cx:pt>
          <cx:pt idx="23743">21</cx:pt>
          <cx:pt idx="23744">19</cx:pt>
          <cx:pt idx="23745">20</cx:pt>
          <cx:pt idx="23746">16</cx:pt>
          <cx:pt idx="23747">19</cx:pt>
          <cx:pt idx="23748">19</cx:pt>
          <cx:pt idx="23749">19</cx:pt>
          <cx:pt idx="23750">19</cx:pt>
          <cx:pt idx="23751">19</cx:pt>
          <cx:pt idx="23752">19</cx:pt>
          <cx:pt idx="23753">19</cx:pt>
          <cx:pt idx="23754">19</cx:pt>
          <cx:pt idx="23755">19</cx:pt>
          <cx:pt idx="23756">19</cx:pt>
          <cx:pt idx="23757">19</cx:pt>
          <cx:pt idx="23758">19</cx:pt>
          <cx:pt idx="23759">19</cx:pt>
          <cx:pt idx="23760">19</cx:pt>
          <cx:pt idx="23761">19</cx:pt>
          <cx:pt idx="23762">19</cx:pt>
          <cx:pt idx="23763">18</cx:pt>
          <cx:pt idx="23764">18</cx:pt>
          <cx:pt idx="23765">18</cx:pt>
          <cx:pt idx="23766">18</cx:pt>
          <cx:pt idx="23767">18</cx:pt>
          <cx:pt idx="23768">18</cx:pt>
          <cx:pt idx="23769">18</cx:pt>
          <cx:pt idx="23770">18</cx:pt>
          <cx:pt idx="23771">17</cx:pt>
          <cx:pt idx="23772">18</cx:pt>
          <cx:pt idx="23773">17</cx:pt>
          <cx:pt idx="23774">18</cx:pt>
          <cx:pt idx="23775">11</cx:pt>
          <cx:pt idx="23776">15</cx:pt>
          <cx:pt idx="23777">15</cx:pt>
          <cx:pt idx="23778">14</cx:pt>
          <cx:pt idx="23779">14</cx:pt>
          <cx:pt idx="23780">19</cx:pt>
          <cx:pt idx="23781">19</cx:pt>
          <cx:pt idx="23782">19</cx:pt>
          <cx:pt idx="23783">19</cx:pt>
          <cx:pt idx="23784">16</cx:pt>
          <cx:pt idx="23785">15</cx:pt>
          <cx:pt idx="23786">16</cx:pt>
          <cx:pt idx="23787">15</cx:pt>
          <cx:pt idx="23788">16</cx:pt>
          <cx:pt idx="23789">16</cx:pt>
          <cx:pt idx="23790">16</cx:pt>
          <cx:pt idx="23791">16</cx:pt>
          <cx:pt idx="23792">16</cx:pt>
          <cx:pt idx="23793">16</cx:pt>
          <cx:pt idx="23794">16</cx:pt>
          <cx:pt idx="23795">15</cx:pt>
          <cx:pt idx="23796">16</cx:pt>
          <cx:pt idx="23797">13</cx:pt>
          <cx:pt idx="23798">19</cx:pt>
          <cx:pt idx="23799">23</cx:pt>
          <cx:pt idx="23800">20</cx:pt>
          <cx:pt idx="23801">22</cx:pt>
          <cx:pt idx="23802">19</cx:pt>
          <cx:pt idx="23803">22</cx:pt>
          <cx:pt idx="23804">22</cx:pt>
          <cx:pt idx="23805">22</cx:pt>
          <cx:pt idx="23806">23</cx:pt>
          <cx:pt idx="23807">22</cx:pt>
          <cx:pt idx="23808">20</cx:pt>
          <cx:pt idx="23809">21</cx:pt>
          <cx:pt idx="23810">20</cx:pt>
          <cx:pt idx="23811">21</cx:pt>
          <cx:pt idx="23812">16</cx:pt>
          <cx:pt idx="23813">15</cx:pt>
          <cx:pt idx="23814">24</cx:pt>
          <cx:pt idx="23815">23</cx:pt>
          <cx:pt idx="23816">26</cx:pt>
          <cx:pt idx="23817">21</cx:pt>
          <cx:pt idx="23818">21</cx:pt>
          <cx:pt idx="23819">17</cx:pt>
          <cx:pt idx="23820">18</cx:pt>
          <cx:pt idx="23821">21</cx:pt>
          <cx:pt idx="23822">19</cx:pt>
          <cx:pt idx="23823">22</cx:pt>
          <cx:pt idx="23824">21</cx:pt>
          <cx:pt idx="23825">20</cx:pt>
          <cx:pt idx="23826">23</cx:pt>
          <cx:pt idx="23827">23</cx:pt>
          <cx:pt idx="23828">22</cx:pt>
          <cx:pt idx="23829">30</cx:pt>
          <cx:pt idx="23830">30</cx:pt>
          <cx:pt idx="23831">29</cx:pt>
          <cx:pt idx="23832">28</cx:pt>
          <cx:pt idx="23833">15</cx:pt>
          <cx:pt idx="23834">15</cx:pt>
          <cx:pt idx="23835">15</cx:pt>
          <cx:pt idx="23836">18</cx:pt>
          <cx:pt idx="23837">21</cx:pt>
          <cx:pt idx="23838">19</cx:pt>
          <cx:pt idx="23839">21</cx:pt>
          <cx:pt idx="23840">19</cx:pt>
          <cx:pt idx="23841">22</cx:pt>
          <cx:pt idx="23842">19</cx:pt>
          <cx:pt idx="23843">23</cx:pt>
          <cx:pt idx="23844">20</cx:pt>
          <cx:pt idx="23845">22</cx:pt>
          <cx:pt idx="23846">20</cx:pt>
          <cx:pt idx="23847">23</cx:pt>
          <cx:pt idx="23848">18</cx:pt>
          <cx:pt idx="23849">20</cx:pt>
          <cx:pt idx="23850">22</cx:pt>
          <cx:pt idx="23851">20</cx:pt>
          <cx:pt idx="23852">23</cx:pt>
          <cx:pt idx="23853">23</cx:pt>
          <cx:pt idx="23854">19</cx:pt>
          <cx:pt idx="23855">19</cx:pt>
          <cx:pt idx="23856">23</cx:pt>
          <cx:pt idx="23857">23</cx:pt>
          <cx:pt idx="23858">19</cx:pt>
          <cx:pt idx="23859">19</cx:pt>
          <cx:pt idx="23860">23</cx:pt>
          <cx:pt idx="23861">20</cx:pt>
          <cx:pt idx="23862">22</cx:pt>
          <cx:pt idx="23863">19</cx:pt>
          <cx:pt idx="23864">20</cx:pt>
          <cx:pt idx="23865">19</cx:pt>
          <cx:pt idx="23866">22</cx:pt>
          <cx:pt idx="23867">24</cx:pt>
          <cx:pt idx="23868">24</cx:pt>
          <cx:pt idx="23869">23</cx:pt>
          <cx:pt idx="23870">24</cx:pt>
          <cx:pt idx="23871">24</cx:pt>
          <cx:pt idx="23872">23</cx:pt>
          <cx:pt idx="23873">22</cx:pt>
          <cx:pt idx="23874">22</cx:pt>
          <cx:pt idx="23875">21</cx:pt>
          <cx:pt idx="23876">21</cx:pt>
          <cx:pt idx="23877">18</cx:pt>
          <cx:pt idx="23878">18</cx:pt>
          <cx:pt idx="23879">18</cx:pt>
          <cx:pt idx="23880">18</cx:pt>
          <cx:pt idx="23881">18</cx:pt>
          <cx:pt idx="23882">17</cx:pt>
          <cx:pt idx="23883">17</cx:pt>
          <cx:pt idx="23884">17</cx:pt>
          <cx:pt idx="23885">22</cx:pt>
          <cx:pt idx="23886">22</cx:pt>
          <cx:pt idx="23887">26</cx:pt>
          <cx:pt idx="23888">27</cx:pt>
          <cx:pt idx="23889">26</cx:pt>
          <cx:pt idx="23890">27</cx:pt>
          <cx:pt idx="23891">21</cx:pt>
          <cx:pt idx="23892">18</cx:pt>
          <cx:pt idx="23893">16</cx:pt>
          <cx:pt idx="23894">17</cx:pt>
          <cx:pt idx="23895">16</cx:pt>
          <cx:pt idx="23896">22</cx:pt>
          <cx:pt idx="23897">25</cx:pt>
          <cx:pt idx="23898">21</cx:pt>
          <cx:pt idx="23899">21</cx:pt>
          <cx:pt idx="23900">24</cx:pt>
          <cx:pt idx="23901">21</cx:pt>
          <cx:pt idx="23902">24</cx:pt>
          <cx:pt idx="23903">24</cx:pt>
          <cx:pt idx="23904">21</cx:pt>
          <cx:pt idx="23905">24</cx:pt>
          <cx:pt idx="23906">28</cx:pt>
          <cx:pt idx="23907">26</cx:pt>
          <cx:pt idx="23908">25</cx:pt>
          <cx:pt idx="23909">29</cx:pt>
          <cx:pt idx="23910">31</cx:pt>
          <cx:pt idx="23911">25</cx:pt>
          <cx:pt idx="23912">31</cx:pt>
          <cx:pt idx="23913">33</cx:pt>
          <cx:pt idx="23914">22</cx:pt>
          <cx:pt idx="23915">19</cx:pt>
          <cx:pt idx="23916">21</cx:pt>
          <cx:pt idx="23917">19</cx:pt>
          <cx:pt idx="23918">13</cx:pt>
          <cx:pt idx="23919">27</cx:pt>
          <cx:pt idx="23920">29</cx:pt>
          <cx:pt idx="23921">25</cx:pt>
          <cx:pt idx="23922">25</cx:pt>
          <cx:pt idx="23923">25</cx:pt>
          <cx:pt idx="23924">26</cx:pt>
          <cx:pt idx="23925">46</cx:pt>
          <cx:pt idx="23926">23</cx:pt>
          <cx:pt idx="23927">23</cx:pt>
          <cx:pt idx="23928">22</cx:pt>
          <cx:pt idx="23929">21</cx:pt>
          <cx:pt idx="23930">15</cx:pt>
          <cx:pt idx="23931">15</cx:pt>
          <cx:pt idx="23932">19</cx:pt>
          <cx:pt idx="23933">18</cx:pt>
          <cx:pt idx="23934">21</cx:pt>
          <cx:pt idx="23935">18</cx:pt>
          <cx:pt idx="23936">20</cx:pt>
          <cx:pt idx="23937">16</cx:pt>
          <cx:pt idx="23938">17</cx:pt>
          <cx:pt idx="23939">18</cx:pt>
          <cx:pt idx="23940">16</cx:pt>
          <cx:pt idx="23941">18</cx:pt>
          <cx:pt idx="23942">15</cx:pt>
          <cx:pt idx="23943">16</cx:pt>
          <cx:pt idx="23944">15</cx:pt>
          <cx:pt idx="23945">32</cx:pt>
          <cx:pt idx="23946">24</cx:pt>
          <cx:pt idx="23947">35</cx:pt>
          <cx:pt idx="23948">24</cx:pt>
          <cx:pt idx="23949">22</cx:pt>
          <cx:pt idx="23950">24</cx:pt>
          <cx:pt idx="23951">22</cx:pt>
          <cx:pt idx="23952">22</cx:pt>
          <cx:pt idx="23953">32</cx:pt>
          <cx:pt idx="23954">22</cx:pt>
          <cx:pt idx="23955">33</cx:pt>
          <cx:pt idx="23956">24</cx:pt>
          <cx:pt idx="23957">24</cx:pt>
          <cx:pt idx="23958">35</cx:pt>
          <cx:pt idx="23959">24</cx:pt>
          <cx:pt idx="23960">22</cx:pt>
          <cx:pt idx="23961">34</cx:pt>
          <cx:pt idx="23962">22</cx:pt>
          <cx:pt idx="23963">22</cx:pt>
          <cx:pt idx="23964">32</cx:pt>
          <cx:pt idx="23965">23</cx:pt>
          <cx:pt idx="23966">24</cx:pt>
          <cx:pt idx="23967">34</cx:pt>
          <cx:pt idx="23968">24</cx:pt>
          <cx:pt idx="23969">22</cx:pt>
          <cx:pt idx="23970">33</cx:pt>
          <cx:pt idx="23971">23</cx:pt>
          <cx:pt idx="23972">24</cx:pt>
          <cx:pt idx="23973">35</cx:pt>
          <cx:pt idx="23974">24</cx:pt>
          <cx:pt idx="23975">22</cx:pt>
          <cx:pt idx="23976">22</cx:pt>
          <cx:pt idx="23977">24</cx:pt>
          <cx:pt idx="23978">24</cx:pt>
          <cx:pt idx="23979">22</cx:pt>
          <cx:pt idx="23980">27</cx:pt>
          <cx:pt idx="23981">20</cx:pt>
          <cx:pt idx="23982">23</cx:pt>
          <cx:pt idx="23983">20</cx:pt>
          <cx:pt idx="23984">21</cx:pt>
          <cx:pt idx="23985">19</cx:pt>
          <cx:pt idx="23986">22</cx:pt>
          <cx:pt idx="23987">22</cx:pt>
          <cx:pt idx="23988">27</cx:pt>
          <cx:pt idx="23989">20</cx:pt>
          <cx:pt idx="23990">23</cx:pt>
          <cx:pt idx="23991">20</cx:pt>
          <cx:pt idx="23992">21</cx:pt>
          <cx:pt idx="23993">19</cx:pt>
          <cx:pt idx="23994">22</cx:pt>
          <cx:pt idx="23995">13</cx:pt>
          <cx:pt idx="23996">16</cx:pt>
          <cx:pt idx="23997">16</cx:pt>
          <cx:pt idx="23998">14</cx:pt>
          <cx:pt idx="23999">20</cx:pt>
          <cx:pt idx="24000">20</cx:pt>
          <cx:pt idx="24001">22</cx:pt>
          <cx:pt idx="24002">22</cx:pt>
          <cx:pt idx="24003">22</cx:pt>
          <cx:pt idx="24004">22</cx:pt>
          <cx:pt idx="24005">20</cx:pt>
          <cx:pt idx="24006">21</cx:pt>
          <cx:pt idx="24007">22</cx:pt>
          <cx:pt idx="24008">22</cx:pt>
          <cx:pt idx="24009">22</cx:pt>
          <cx:pt idx="24010">21</cx:pt>
          <cx:pt idx="24011">18</cx:pt>
          <cx:pt idx="24012">19</cx:pt>
          <cx:pt idx="24013">20</cx:pt>
          <cx:pt idx="24014">19</cx:pt>
          <cx:pt idx="24015">22</cx:pt>
          <cx:pt idx="24016">20</cx:pt>
          <cx:pt idx="24017">20</cx:pt>
          <cx:pt idx="24018">22</cx:pt>
          <cx:pt idx="24019">22</cx:pt>
          <cx:pt idx="24020">22</cx:pt>
          <cx:pt idx="24021">22</cx:pt>
          <cx:pt idx="24022">20</cx:pt>
          <cx:pt idx="24023">20</cx:pt>
          <cx:pt idx="24024">22</cx:pt>
          <cx:pt idx="24025">21</cx:pt>
          <cx:pt idx="24026">22</cx:pt>
          <cx:pt idx="24027">20</cx:pt>
          <cx:pt idx="24028">18</cx:pt>
          <cx:pt idx="24029">19</cx:pt>
          <cx:pt idx="24030">19</cx:pt>
          <cx:pt idx="24031">16</cx:pt>
          <cx:pt idx="24032">17</cx:pt>
          <cx:pt idx="24033">15</cx:pt>
          <cx:pt idx="24034">18</cx:pt>
          <cx:pt idx="24035">17</cx:pt>
          <cx:pt idx="24036">19</cx:pt>
          <cx:pt idx="24037">25</cx:pt>
          <cx:pt idx="24038">26</cx:pt>
          <cx:pt idx="24039">23</cx:pt>
          <cx:pt idx="24040">21</cx:pt>
          <cx:pt idx="24041">21</cx:pt>
          <cx:pt idx="24042">23</cx:pt>
          <cx:pt idx="24043">22</cx:pt>
          <cx:pt idx="24044">13</cx:pt>
          <cx:pt idx="24045">12</cx:pt>
          <cx:pt idx="24046">13</cx:pt>
          <cx:pt idx="24047">12</cx:pt>
          <cx:pt idx="24048">12</cx:pt>
          <cx:pt idx="24049">14</cx:pt>
          <cx:pt idx="24050">25</cx:pt>
          <cx:pt idx="24051">24</cx:pt>
          <cx:pt idx="24052">21</cx:pt>
          <cx:pt idx="24053">24</cx:pt>
          <cx:pt idx="24054">21</cx:pt>
          <cx:pt idx="24055">24</cx:pt>
          <cx:pt idx="24056">22</cx:pt>
          <cx:pt idx="24057">20</cx:pt>
          <cx:pt idx="24058">23</cx:pt>
          <cx:pt idx="24059">19</cx:pt>
          <cx:pt idx="24060">23</cx:pt>
          <cx:pt idx="24061">18</cx:pt>
          <cx:pt idx="24062">22</cx:pt>
          <cx:pt idx="24063">20</cx:pt>
          <cx:pt idx="24064">23</cx:pt>
          <cx:pt idx="24065">19</cx:pt>
          <cx:pt idx="24066">21</cx:pt>
          <cx:pt idx="24067">19</cx:pt>
          <cx:pt idx="24068">20</cx:pt>
          <cx:pt idx="24069">18</cx:pt>
          <cx:pt idx="24070">18</cx:pt>
          <cx:pt idx="24071">18</cx:pt>
          <cx:pt idx="24072">15</cx:pt>
          <cx:pt idx="24073">16</cx:pt>
          <cx:pt idx="24074">16</cx:pt>
          <cx:pt idx="24075">16</cx:pt>
          <cx:pt idx="24076">16</cx:pt>
          <cx:pt idx="24077">16</cx:pt>
          <cx:pt idx="24078">16</cx:pt>
          <cx:pt idx="24079">21</cx:pt>
          <cx:pt idx="24080">20</cx:pt>
          <cx:pt idx="24081">21</cx:pt>
          <cx:pt idx="24082">21</cx:pt>
          <cx:pt idx="24083">19</cx:pt>
          <cx:pt idx="24084">21</cx:pt>
          <cx:pt idx="24085">11</cx:pt>
          <cx:pt idx="24086">11</cx:pt>
          <cx:pt idx="24087">12</cx:pt>
          <cx:pt idx="24088">13</cx:pt>
          <cx:pt idx="24089">20</cx:pt>
          <cx:pt idx="24090">21</cx:pt>
          <cx:pt idx="24091">19</cx:pt>
          <cx:pt idx="24092">20</cx:pt>
          <cx:pt idx="24093">21</cx:pt>
          <cx:pt idx="24094">21</cx:pt>
          <cx:pt idx="24095">20</cx:pt>
          <cx:pt idx="24096">20</cx:pt>
          <cx:pt idx="24097">20</cx:pt>
          <cx:pt idx="24098">20</cx:pt>
          <cx:pt idx="24099">20</cx:pt>
          <cx:pt idx="24100">21</cx:pt>
          <cx:pt idx="24101">19</cx:pt>
          <cx:pt idx="24102">20</cx:pt>
          <cx:pt idx="24103">21</cx:pt>
          <cx:pt idx="24104">20</cx:pt>
          <cx:pt idx="24105">21</cx:pt>
          <cx:pt idx="24106">20</cx:pt>
          <cx:pt idx="24107">20</cx:pt>
          <cx:pt idx="24108">21</cx:pt>
          <cx:pt idx="24109">21</cx:pt>
          <cx:pt idx="24110">20</cx:pt>
          <cx:pt idx="24111">20</cx:pt>
          <cx:pt idx="24112">21</cx:pt>
          <cx:pt idx="24113">20</cx:pt>
          <cx:pt idx="24114">21</cx:pt>
          <cx:pt idx="24115">20</cx:pt>
          <cx:pt idx="24116">20</cx:pt>
          <cx:pt idx="24117">20</cx:pt>
          <cx:pt idx="24118">20</cx:pt>
          <cx:pt idx="24119">18</cx:pt>
          <cx:pt idx="24120">16</cx:pt>
          <cx:pt idx="24121">16</cx:pt>
          <cx:pt idx="24122">18</cx:pt>
          <cx:pt idx="24123">16</cx:pt>
          <cx:pt idx="24124">16</cx:pt>
          <cx:pt idx="24125">18</cx:pt>
          <cx:pt idx="24126">15</cx:pt>
          <cx:pt idx="24127">15</cx:pt>
          <cx:pt idx="24128">18</cx:pt>
          <cx:pt idx="24129">18</cx:pt>
          <cx:pt idx="24130">16</cx:pt>
          <cx:pt idx="24131">16</cx:pt>
          <cx:pt idx="24132">17</cx:pt>
          <cx:pt idx="24133">17</cx:pt>
          <cx:pt idx="24134">16</cx:pt>
          <cx:pt idx="24135">17</cx:pt>
          <cx:pt idx="24136">13</cx:pt>
          <cx:pt idx="24137">13</cx:pt>
          <cx:pt idx="24138">17</cx:pt>
          <cx:pt idx="24139">18</cx:pt>
          <cx:pt idx="24140">16</cx:pt>
          <cx:pt idx="24141">16</cx:pt>
          <cx:pt idx="24142">16</cx:pt>
          <cx:pt idx="24143">16</cx:pt>
          <cx:pt idx="24144">21</cx:pt>
          <cx:pt idx="24145">21</cx:pt>
          <cx:pt idx="24146">21</cx:pt>
          <cx:pt idx="24147">21</cx:pt>
          <cx:pt idx="24148">21</cx:pt>
          <cx:pt idx="24149">21</cx:pt>
          <cx:pt idx="24150">17</cx:pt>
          <cx:pt idx="24151">17</cx:pt>
          <cx:pt idx="24152">10</cx:pt>
          <cx:pt idx="24153">20</cx:pt>
          <cx:pt idx="24154">21</cx:pt>
          <cx:pt idx="24155">20</cx:pt>
          <cx:pt idx="24156">18</cx:pt>
          <cx:pt idx="24157">16</cx:pt>
          <cx:pt idx="24158">17</cx:pt>
          <cx:pt idx="24159">16</cx:pt>
          <cx:pt idx="24160">16</cx:pt>
          <cx:pt idx="24161">18</cx:pt>
          <cx:pt idx="24162">19</cx:pt>
          <cx:pt idx="24163">19</cx:pt>
          <cx:pt idx="24164">19</cx:pt>
          <cx:pt idx="24165">17</cx:pt>
          <cx:pt idx="24166">19</cx:pt>
          <cx:pt idx="24167">19</cx:pt>
          <cx:pt idx="24168">14</cx:pt>
          <cx:pt idx="24169">19</cx:pt>
          <cx:pt idx="24170">19</cx:pt>
          <cx:pt idx="24171">19</cx:pt>
          <cx:pt idx="24172">18</cx:pt>
          <cx:pt idx="24173">17</cx:pt>
          <cx:pt idx="24174">18</cx:pt>
          <cx:pt idx="24175">18</cx:pt>
          <cx:pt idx="24176">14</cx:pt>
          <cx:pt idx="24177">13</cx:pt>
          <cx:pt idx="24178">13</cx:pt>
          <cx:pt idx="24179">13</cx:pt>
          <cx:pt idx="24180">14</cx:pt>
          <cx:pt idx="24181">14</cx:pt>
          <cx:pt idx="24182">17</cx:pt>
          <cx:pt idx="24183">16</cx:pt>
          <cx:pt idx="24184">16</cx:pt>
          <cx:pt idx="24185">15</cx:pt>
          <cx:pt idx="24186">19</cx:pt>
          <cx:pt idx="24187">18</cx:pt>
          <cx:pt idx="24188">18</cx:pt>
          <cx:pt idx="24189">17</cx:pt>
          <cx:pt idx="24190">14</cx:pt>
          <cx:pt idx="24191">18</cx:pt>
          <cx:pt idx="24192">16</cx:pt>
          <cx:pt idx="24193">14</cx:pt>
          <cx:pt idx="24194">14</cx:pt>
          <cx:pt idx="24195">25</cx:pt>
          <cx:pt idx="24196">26</cx:pt>
          <cx:pt idx="24197">24</cx:pt>
          <cx:pt idx="24198">24</cx:pt>
          <cx:pt idx="24199">23</cx:pt>
          <cx:pt idx="24200">25</cx:pt>
          <cx:pt idx="24201">25</cx:pt>
          <cx:pt idx="24202">18</cx:pt>
          <cx:pt idx="24203">19</cx:pt>
          <cx:pt idx="24204">21</cx:pt>
          <cx:pt idx="24205">19</cx:pt>
          <cx:pt idx="24206">17</cx:pt>
          <cx:pt idx="24207">18</cx:pt>
          <cx:pt idx="24208">18</cx:pt>
          <cx:pt idx="24209">19</cx:pt>
          <cx:pt idx="24210">17</cx:pt>
          <cx:pt idx="24211">17</cx:pt>
          <cx:pt idx="24212">17</cx:pt>
          <cx:pt idx="24213">19</cx:pt>
          <cx:pt idx="24214">21</cx:pt>
          <cx:pt idx="24215">17</cx:pt>
          <cx:pt idx="24216">17</cx:pt>
          <cx:pt idx="24217">18</cx:pt>
          <cx:pt idx="24218">19</cx:pt>
          <cx:pt idx="24219">19</cx:pt>
          <cx:pt idx="24220">18</cx:pt>
          <cx:pt idx="24221">20</cx:pt>
          <cx:pt idx="24222">18</cx:pt>
          <cx:pt idx="24223">19</cx:pt>
          <cx:pt idx="24224">14</cx:pt>
          <cx:pt idx="24225">15</cx:pt>
          <cx:pt idx="24226">14</cx:pt>
          <cx:pt idx="24227">23</cx:pt>
          <cx:pt idx="24228">23</cx:pt>
          <cx:pt idx="24229">23</cx:pt>
          <cx:pt idx="24230">22</cx:pt>
          <cx:pt idx="24231">20</cx:pt>
          <cx:pt idx="24232">19</cx:pt>
          <cx:pt idx="24233">22</cx:pt>
          <cx:pt idx="24234">19</cx:pt>
          <cx:pt idx="24235">19</cx:pt>
          <cx:pt idx="24236">24</cx:pt>
          <cx:pt idx="24237">23</cx:pt>
          <cx:pt idx="24238">19</cx:pt>
          <cx:pt idx="24239">22</cx:pt>
          <cx:pt idx="24240">21</cx:pt>
          <cx:pt idx="24241">19</cx:pt>
          <cx:pt idx="24242">22</cx:pt>
          <cx:pt idx="24243">22</cx:pt>
          <cx:pt idx="24244">23</cx:pt>
          <cx:pt idx="24245">22</cx:pt>
          <cx:pt idx="24246">23</cx:pt>
          <cx:pt idx="24247">22</cx:pt>
          <cx:pt idx="24248">22</cx:pt>
          <cx:pt idx="24249">17</cx:pt>
          <cx:pt idx="24250">16</cx:pt>
          <cx:pt idx="24251">16</cx:pt>
          <cx:pt idx="24252">17</cx:pt>
          <cx:pt idx="24253">16</cx:pt>
          <cx:pt idx="24254">15</cx:pt>
          <cx:pt idx="24255">16</cx:pt>
          <cx:pt idx="24256">16</cx:pt>
          <cx:pt idx="24257">16</cx:pt>
          <cx:pt idx="24258">15</cx:pt>
          <cx:pt idx="24259">15</cx:pt>
          <cx:pt idx="24260">15</cx:pt>
          <cx:pt idx="24261">14</cx:pt>
          <cx:pt idx="24262">15</cx:pt>
          <cx:pt idx="24263">15</cx:pt>
          <cx:pt idx="24264">15</cx:pt>
          <cx:pt idx="24265">15</cx:pt>
          <cx:pt idx="24266">14</cx:pt>
          <cx:pt idx="24267">14</cx:pt>
          <cx:pt idx="24268">15</cx:pt>
          <cx:pt idx="24269">14</cx:pt>
          <cx:pt idx="24270">13</cx:pt>
          <cx:pt idx="24271">15</cx:pt>
          <cx:pt idx="24272">16</cx:pt>
          <cx:pt idx="24273">15</cx:pt>
          <cx:pt idx="24274">16</cx:pt>
          <cx:pt idx="24275">15</cx:pt>
          <cx:pt idx="24276">14</cx:pt>
          <cx:pt idx="24277">16</cx:pt>
          <cx:pt idx="24278">16</cx:pt>
          <cx:pt idx="24279">15</cx:pt>
          <cx:pt idx="24280">16</cx:pt>
          <cx:pt idx="24281">16</cx:pt>
          <cx:pt idx="24282">14</cx:pt>
          <cx:pt idx="24283">15</cx:pt>
          <cx:pt idx="24284">16</cx:pt>
          <cx:pt idx="24285">16</cx:pt>
          <cx:pt idx="24286">15</cx:pt>
          <cx:pt idx="24287">17</cx:pt>
          <cx:pt idx="24288">19</cx:pt>
          <cx:pt idx="24289">19</cx:pt>
          <cx:pt idx="24290">14</cx:pt>
          <cx:pt idx="24291">14</cx:pt>
          <cx:pt idx="24292">14</cx:pt>
          <cx:pt idx="24293">15</cx:pt>
          <cx:pt idx="24294">16</cx:pt>
          <cx:pt idx="24295">14</cx:pt>
          <cx:pt idx="24296">21</cx:pt>
          <cx:pt idx="24297">20</cx:pt>
          <cx:pt idx="24298">20</cx:pt>
          <cx:pt idx="24299">18</cx:pt>
          <cx:pt idx="24300">18</cx:pt>
          <cx:pt idx="24301">18</cx:pt>
          <cx:pt idx="24302">15</cx:pt>
          <cx:pt idx="24303">21</cx:pt>
          <cx:pt idx="24304">18</cx:pt>
          <cx:pt idx="24305">18</cx:pt>
          <cx:pt idx="24306">21</cx:pt>
          <cx:pt idx="24307">18</cx:pt>
          <cx:pt idx="24308">18</cx:pt>
          <cx:pt idx="24309">17</cx:pt>
          <cx:pt idx="24310">18</cx:pt>
          <cx:pt idx="24311">17</cx:pt>
          <cx:pt idx="24312">19</cx:pt>
          <cx:pt idx="24313">21</cx:pt>
          <cx:pt idx="24314">21</cx:pt>
          <cx:pt idx="24315">22</cx:pt>
          <cx:pt idx="24316">19</cx:pt>
          <cx:pt idx="24317">21</cx:pt>
          <cx:pt idx="24318">21</cx:pt>
          <cx:pt idx="24319">22</cx:pt>
          <cx:pt idx="24320">22</cx:pt>
          <cx:pt idx="24321">21</cx:pt>
          <cx:pt idx="24322">21</cx:pt>
          <cx:pt idx="24323">22</cx:pt>
          <cx:pt idx="24324">21</cx:pt>
          <cx:pt idx="24325">21</cx:pt>
          <cx:pt idx="24326">19</cx:pt>
          <cx:pt idx="24327">18</cx:pt>
          <cx:pt idx="24328">20</cx:pt>
          <cx:pt idx="24329">18</cx:pt>
          <cx:pt idx="24330">20</cx:pt>
          <cx:pt idx="24331">21</cx:pt>
          <cx:pt idx="24332">20</cx:pt>
          <cx:pt idx="24333">18</cx:pt>
          <cx:pt idx="24334">15</cx:pt>
          <cx:pt idx="24335">17</cx:pt>
          <cx:pt idx="24336">15</cx:pt>
          <cx:pt idx="24337">16</cx:pt>
          <cx:pt idx="24338">15</cx:pt>
          <cx:pt idx="24339">15</cx:pt>
          <cx:pt idx="24340">15</cx:pt>
          <cx:pt idx="24341">16</cx:pt>
          <cx:pt idx="24342">15</cx:pt>
          <cx:pt idx="24343">16</cx:pt>
          <cx:pt idx="24344">14</cx:pt>
          <cx:pt idx="24345">15</cx:pt>
          <cx:pt idx="24346">12</cx:pt>
          <cx:pt idx="24347">14</cx:pt>
          <cx:pt idx="24348">15</cx:pt>
          <cx:pt idx="24349">12</cx:pt>
          <cx:pt idx="24350">21</cx:pt>
          <cx:pt idx="24351">20</cx:pt>
          <cx:pt idx="24352">20</cx:pt>
          <cx:pt idx="24353">18</cx:pt>
          <cx:pt idx="24354">15</cx:pt>
          <cx:pt idx="24355">18</cx:pt>
          <cx:pt idx="24356">18</cx:pt>
          <cx:pt idx="24357">18</cx:pt>
          <cx:pt idx="24358">16</cx:pt>
          <cx:pt idx="24359">9</cx:pt>
          <cx:pt idx="24360">14</cx:pt>
          <cx:pt idx="24361">15</cx:pt>
          <cx:pt idx="24362">12</cx:pt>
          <cx:pt idx="24363">16</cx:pt>
          <cx:pt idx="24364">14</cx:pt>
          <cx:pt idx="24365">10</cx:pt>
          <cx:pt idx="24366">14</cx:pt>
          <cx:pt idx="24367">14</cx:pt>
          <cx:pt idx="24368">12</cx:pt>
          <cx:pt idx="24369">14</cx:pt>
          <cx:pt idx="24370">22</cx:pt>
          <cx:pt idx="24371">21</cx:pt>
          <cx:pt idx="24372">21</cx:pt>
          <cx:pt idx="24373">13</cx:pt>
          <cx:pt idx="24374">11</cx:pt>
          <cx:pt idx="24375">12</cx:pt>
          <cx:pt idx="24376">11</cx:pt>
          <cx:pt idx="24377">11</cx:pt>
          <cx:pt idx="24378">13</cx:pt>
          <cx:pt idx="24379">13</cx:pt>
          <cx:pt idx="24380">18</cx:pt>
          <cx:pt idx="24381">18</cx:pt>
          <cx:pt idx="24382">17</cx:pt>
          <cx:pt idx="24383">15</cx:pt>
          <cx:pt idx="24384">13</cx:pt>
          <cx:pt idx="24385">15</cx:pt>
          <cx:pt idx="24386">14</cx:pt>
          <cx:pt idx="24387">20</cx:pt>
          <cx:pt idx="24388">19</cx:pt>
          <cx:pt idx="24389">21</cx:pt>
          <cx:pt idx="24390">21</cx:pt>
          <cx:pt idx="24391">20</cx:pt>
          <cx:pt idx="24392">23</cx:pt>
          <cx:pt idx="24393">27</cx:pt>
          <cx:pt idx="24394">29</cx:pt>
          <cx:pt idx="24395">14</cx:pt>
          <cx:pt idx="24396">14</cx:pt>
          <cx:pt idx="24397">16</cx:pt>
          <cx:pt idx="24398">15</cx:pt>
          <cx:pt idx="24399">15</cx:pt>
          <cx:pt idx="24400">15</cx:pt>
          <cx:pt idx="24401">16</cx:pt>
          <cx:pt idx="24402">15</cx:pt>
          <cx:pt idx="24403">15</cx:pt>
          <cx:pt idx="24404">16</cx:pt>
          <cx:pt idx="24405">14</cx:pt>
          <cx:pt idx="24406">15</cx:pt>
          <cx:pt idx="24407">14</cx:pt>
          <cx:pt idx="24408">14</cx:pt>
          <cx:pt idx="24409">19</cx:pt>
          <cx:pt idx="24410">20</cx:pt>
          <cx:pt idx="24411">21</cx:pt>
          <cx:pt idx="24412">25</cx:pt>
          <cx:pt idx="24413">26</cx:pt>
          <cx:pt idx="24414">23</cx:pt>
          <cx:pt idx="24415">25</cx:pt>
          <cx:pt idx="24416">26</cx:pt>
          <cx:pt idx="24417">18</cx:pt>
          <cx:pt idx="24418">17</cx:pt>
          <cx:pt idx="24419">18</cx:pt>
          <cx:pt idx="24420">17</cx:pt>
          <cx:pt idx="24421">19</cx:pt>
          <cx:pt idx="24422">20</cx:pt>
          <cx:pt idx="24423">24</cx:pt>
          <cx:pt idx="24424">21</cx:pt>
          <cx:pt idx="24425">23</cx:pt>
          <cx:pt idx="24426">14</cx:pt>
          <cx:pt idx="24427">19</cx:pt>
          <cx:pt idx="24428">18</cx:pt>
          <cx:pt idx="24429">20</cx:pt>
          <cx:pt idx="24430">18</cx:pt>
          <cx:pt idx="24431">21</cx:pt>
          <cx:pt idx="24432">17</cx:pt>
          <cx:pt idx="24433">17</cx:pt>
          <cx:pt idx="24434">23</cx:pt>
          <cx:pt idx="24435">18</cx:pt>
          <cx:pt idx="24436">18</cx:pt>
          <cx:pt idx="24437">16</cx:pt>
          <cx:pt idx="24438">15</cx:pt>
          <cx:pt idx="24439">17</cx:pt>
          <cx:pt idx="24440">16</cx:pt>
          <cx:pt idx="24441">20</cx:pt>
          <cx:pt idx="24442">20</cx:pt>
          <cx:pt idx="24443">18</cx:pt>
          <cx:pt idx="24444">19</cx:pt>
          <cx:pt idx="24445">20</cx:pt>
          <cx:pt idx="24446">19</cx:pt>
          <cx:pt idx="24447">17</cx:pt>
          <cx:pt idx="24448">18</cx:pt>
          <cx:pt idx="24449">18</cx:pt>
          <cx:pt idx="24450">19</cx:pt>
          <cx:pt idx="24451">17</cx:pt>
          <cx:pt idx="24452">17</cx:pt>
          <cx:pt idx="24453">17</cx:pt>
          <cx:pt idx="24454">19</cx:pt>
          <cx:pt idx="24455">21</cx:pt>
          <cx:pt idx="24456">17</cx:pt>
          <cx:pt idx="24457">17</cx:pt>
          <cx:pt idx="24458">18</cx:pt>
          <cx:pt idx="24459">16</cx:pt>
          <cx:pt idx="24460">17</cx:pt>
          <cx:pt idx="24461">16</cx:pt>
          <cx:pt idx="24462">16</cx:pt>
          <cx:pt idx="24463">15</cx:pt>
          <cx:pt idx="24464">16</cx:pt>
          <cx:pt idx="24465">15</cx:pt>
          <cx:pt idx="24466">15</cx:pt>
          <cx:pt idx="24467">15</cx:pt>
          <cx:pt idx="24468">15</cx:pt>
          <cx:pt idx="24469">14</cx:pt>
          <cx:pt idx="24470">14</cx:pt>
          <cx:pt idx="24471">14</cx:pt>
          <cx:pt idx="24472">14</cx:pt>
          <cx:pt idx="24473">15</cx:pt>
          <cx:pt idx="24474">15</cx:pt>
          <cx:pt idx="24475">15</cx:pt>
          <cx:pt idx="24476">14</cx:pt>
          <cx:pt idx="24477">14</cx:pt>
          <cx:pt idx="24478">17</cx:pt>
          <cx:pt idx="24479">16</cx:pt>
          <cx:pt idx="24480">17</cx:pt>
          <cx:pt idx="24481">17</cx:pt>
          <cx:pt idx="24482">16</cx:pt>
          <cx:pt idx="24483">15</cx:pt>
          <cx:pt idx="24484">16</cx:pt>
          <cx:pt idx="24485">16</cx:pt>
          <cx:pt idx="24486">16</cx:pt>
          <cx:pt idx="24487">15</cx:pt>
          <cx:pt idx="24488">15</cx:pt>
          <cx:pt idx="24489">15</cx:pt>
          <cx:pt idx="24490">14</cx:pt>
          <cx:pt idx="24491">15</cx:pt>
          <cx:pt idx="24492">15</cx:pt>
          <cx:pt idx="24493">15</cx:pt>
          <cx:pt idx="24494">13</cx:pt>
          <cx:pt idx="24495">16</cx:pt>
          <cx:pt idx="24496">15</cx:pt>
          <cx:pt idx="24497">16</cx:pt>
          <cx:pt idx="24498">15</cx:pt>
          <cx:pt idx="24499">14</cx:pt>
          <cx:pt idx="24500">13</cx:pt>
          <cx:pt idx="24501">14</cx:pt>
          <cx:pt idx="24502">14</cx:pt>
          <cx:pt idx="24503">13</cx:pt>
          <cx:pt idx="24504">25</cx:pt>
          <cx:pt idx="24505">21</cx:pt>
          <cx:pt idx="24506">26</cx:pt>
          <cx:pt idx="24507">21</cx:pt>
          <cx:pt idx="24508">25</cx:pt>
          <cx:pt idx="24509">30</cx:pt>
          <cx:pt idx="24510">29</cx:pt>
          <cx:pt idx="24511">23</cx:pt>
          <cx:pt idx="24512">28</cx:pt>
          <cx:pt idx="24513">42</cx:pt>
          <cx:pt idx="24514">23</cx:pt>
          <cx:pt idx="24515">22</cx:pt>
          <cx:pt idx="24516">21</cx:pt>
          <cx:pt idx="24517">21</cx:pt>
          <cx:pt idx="24518">21</cx:pt>
          <cx:pt idx="24519">20</cx:pt>
          <cx:pt idx="24520">20</cx:pt>
          <cx:pt idx="24521">47</cx:pt>
          <cx:pt idx="24522">52</cx:pt>
          <cx:pt idx="24523">19</cx:pt>
          <cx:pt idx="24524">20</cx:pt>
          <cx:pt idx="24525">18</cx:pt>
          <cx:pt idx="24526">17</cx:pt>
          <cx:pt idx="24527">17</cx:pt>
          <cx:pt idx="24528">20</cx:pt>
          <cx:pt idx="24529">16</cx:pt>
          <cx:pt idx="24530">16</cx:pt>
          <cx:pt idx="24531">28</cx:pt>
          <cx:pt idx="24532">29</cx:pt>
          <cx:pt idx="24533">20</cx:pt>
          <cx:pt idx="24534">24</cx:pt>
          <cx:pt idx="24535">24</cx:pt>
          <cx:pt idx="24536">26</cx:pt>
          <cx:pt idx="24537">20</cx:pt>
          <cx:pt idx="24538">19</cx:pt>
          <cx:pt idx="24539">18</cx:pt>
          <cx:pt idx="24540">20</cx:pt>
          <cx:pt idx="24541">18</cx:pt>
          <cx:pt idx="24542">17</cx:pt>
          <cx:pt idx="24543">24</cx:pt>
          <cx:pt idx="24544">21</cx:pt>
          <cx:pt idx="24545">25</cx:pt>
          <cx:pt idx="24546">22</cx:pt>
          <cx:pt idx="24547">19</cx:pt>
          <cx:pt idx="24548">23</cx:pt>
          <cx:pt idx="24549">20</cx:pt>
          <cx:pt idx="24550">19</cx:pt>
          <cx:pt idx="24551">22</cx:pt>
          <cx:pt idx="24552">20</cx:pt>
          <cx:pt idx="24553">22</cx:pt>
          <cx:pt idx="24554">19</cx:pt>
          <cx:pt idx="24555">21</cx:pt>
          <cx:pt idx="24556">17</cx:pt>
          <cx:pt idx="24557">18</cx:pt>
          <cx:pt idx="24558">15</cx:pt>
          <cx:pt idx="24559">18</cx:pt>
          <cx:pt idx="24560">19</cx:pt>
          <cx:pt idx="24561">19</cx:pt>
          <cx:pt idx="24562">20</cx:pt>
          <cx:pt idx="24563">18</cx:pt>
          <cx:pt idx="24564">18</cx:pt>
          <cx:pt idx="24565">18</cx:pt>
          <cx:pt idx="24566">18</cx:pt>
          <cx:pt idx="24567">18</cx:pt>
          <cx:pt idx="24568">14</cx:pt>
          <cx:pt idx="24569">14</cx:pt>
          <cx:pt idx="24570">16</cx:pt>
          <cx:pt idx="24571">16</cx:pt>
          <cx:pt idx="24572">15</cx:pt>
          <cx:pt idx="24573">16</cx:pt>
          <cx:pt idx="24574">16</cx:pt>
          <cx:pt idx="24575">15</cx:pt>
          <cx:pt idx="24576">17</cx:pt>
          <cx:pt idx="24577">21</cx:pt>
          <cx:pt idx="24578">17</cx:pt>
          <cx:pt idx="24579">20</cx:pt>
          <cx:pt idx="24580">19</cx:pt>
          <cx:pt idx="24581">17</cx:pt>
          <cx:pt idx="24582">18</cx:pt>
          <cx:pt idx="24583">19</cx:pt>
          <cx:pt idx="24584">18</cx:pt>
          <cx:pt idx="24585">19</cx:pt>
          <cx:pt idx="24586">17</cx:pt>
          <cx:pt idx="24587">19</cx:pt>
          <cx:pt idx="24588">19</cx:pt>
          <cx:pt idx="24589">19</cx:pt>
          <cx:pt idx="24590">18</cx:pt>
          <cx:pt idx="24591">19</cx:pt>
          <cx:pt idx="24592">19</cx:pt>
          <cx:pt idx="24593">17</cx:pt>
          <cx:pt idx="24594">17</cx:pt>
          <cx:pt idx="24595">16</cx:pt>
          <cx:pt idx="24596">15</cx:pt>
          <cx:pt idx="24597">15</cx:pt>
          <cx:pt idx="24598">16</cx:pt>
          <cx:pt idx="24599">15</cx:pt>
          <cx:pt idx="24600">14</cx:pt>
          <cx:pt idx="24601">17</cx:pt>
          <cx:pt idx="24602">15</cx:pt>
          <cx:pt idx="24603">15</cx:pt>
          <cx:pt idx="24604">17</cx:pt>
          <cx:pt idx="24605">15</cx:pt>
          <cx:pt idx="24606">15</cx:pt>
          <cx:pt idx="24607">12</cx:pt>
          <cx:pt idx="24608">17</cx:pt>
          <cx:pt idx="24609">17</cx:pt>
          <cx:pt idx="24610">17</cx:pt>
          <cx:pt idx="24611">21</cx:pt>
          <cx:pt idx="24612">17</cx:pt>
          <cx:pt idx="24613">14</cx:pt>
          <cx:pt idx="24614">17</cx:pt>
          <cx:pt idx="24615">15</cx:pt>
          <cx:pt idx="24616">18</cx:pt>
          <cx:pt idx="24617">22</cx:pt>
          <cx:pt idx="24618">21</cx:pt>
          <cx:pt idx="24619">23</cx:pt>
          <cx:pt idx="24620">25</cx:pt>
          <cx:pt idx="24621">23</cx:pt>
          <cx:pt idx="24622">25</cx:pt>
          <cx:pt idx="24623">29</cx:pt>
          <cx:pt idx="24624">29</cx:pt>
          <cx:pt idx="24625">18</cx:pt>
          <cx:pt idx="24626">16</cx:pt>
          <cx:pt idx="24627">16</cx:pt>
          <cx:pt idx="24628">15</cx:pt>
          <cx:pt idx="24629">16</cx:pt>
          <cx:pt idx="24630">25</cx:pt>
          <cx:pt idx="24631">25</cx:pt>
          <cx:pt idx="24632">22</cx:pt>
          <cx:pt idx="24633">20</cx:pt>
          <cx:pt idx="24634">22</cx:pt>
          <cx:pt idx="24635">19</cx:pt>
          <cx:pt idx="24636">21</cx:pt>
          <cx:pt idx="24637">13</cx:pt>
          <cx:pt idx="24638">12</cx:pt>
          <cx:pt idx="24639">12</cx:pt>
          <cx:pt idx="24640">12</cx:pt>
          <cx:pt idx="24641">11</cx:pt>
          <cx:pt idx="24642">10</cx:pt>
          <cx:pt idx="24643">14</cx:pt>
          <cx:pt idx="24644">14</cx:pt>
          <cx:pt idx="24645">14</cx:pt>
          <cx:pt idx="24646">14</cx:pt>
          <cx:pt idx="24647">14</cx:pt>
          <cx:pt idx="24648">14</cx:pt>
          <cx:pt idx="24649">21</cx:pt>
          <cx:pt idx="24650">21</cx:pt>
          <cx:pt idx="24651">22</cx:pt>
          <cx:pt idx="24652">19</cx:pt>
          <cx:pt idx="24653">15</cx:pt>
          <cx:pt idx="24654">24</cx:pt>
          <cx:pt idx="24655">21</cx:pt>
          <cx:pt idx="24656">22</cx:pt>
          <cx:pt idx="24657">21</cx:pt>
          <cx:pt idx="24658">19</cx:pt>
          <cx:pt idx="24659">13</cx:pt>
          <cx:pt idx="24660">19</cx:pt>
          <cx:pt idx="24661">20</cx:pt>
          <cx:pt idx="24662">18</cx:pt>
          <cx:pt idx="24663">19</cx:pt>
          <cx:pt idx="24664">27</cx:pt>
          <cx:pt idx="24665">26</cx:pt>
          <cx:pt idx="24666">19</cx:pt>
          <cx:pt idx="24667">18</cx:pt>
          <cx:pt idx="24668">18</cx:pt>
          <cx:pt idx="24669">14</cx:pt>
          <cx:pt idx="24670">15</cx:pt>
          <cx:pt idx="24671">13</cx:pt>
          <cx:pt idx="24672">18</cx:pt>
          <cx:pt idx="24673">18</cx:pt>
          <cx:pt idx="24674">20</cx:pt>
          <cx:pt idx="24675">22</cx:pt>
          <cx:pt idx="24676">13</cx:pt>
          <cx:pt idx="24677">14</cx:pt>
          <cx:pt idx="24678">13</cx:pt>
          <cx:pt idx="24679">13</cx:pt>
          <cx:pt idx="24680">13</cx:pt>
          <cx:pt idx="24681">12</cx:pt>
          <cx:pt idx="24682">26</cx:pt>
          <cx:pt idx="24683">24</cx:pt>
          <cx:pt idx="24684">27</cx:pt>
          <cx:pt idx="24685">25</cx:pt>
          <cx:pt idx="24686">21</cx:pt>
          <cx:pt idx="24687">22</cx:pt>
          <cx:pt idx="24688">19</cx:pt>
          <cx:pt idx="24689">23</cx:pt>
          <cx:pt idx="24690">20</cx:pt>
          <cx:pt idx="24691">24</cx:pt>
          <cx:pt idx="24692">20</cx:pt>
          <cx:pt idx="24693">20</cx:pt>
          <cx:pt idx="24694">20</cx:pt>
          <cx:pt idx="24695">21</cx:pt>
          <cx:pt idx="24696">23</cx:pt>
          <cx:pt idx="24697">17</cx:pt>
          <cx:pt idx="24698">18</cx:pt>
          <cx:pt idx="24699">17</cx:pt>
          <cx:pt idx="24700">18</cx:pt>
          <cx:pt idx="24701">15</cx:pt>
          <cx:pt idx="24702">16</cx:pt>
          <cx:pt idx="24703">18</cx:pt>
          <cx:pt idx="24704">23</cx:pt>
          <cx:pt idx="24705">24</cx:pt>
          <cx:pt idx="24706">24</cx:pt>
          <cx:pt idx="24707">19</cx:pt>
          <cx:pt idx="24708">18</cx:pt>
          <cx:pt idx="24709">21</cx:pt>
          <cx:pt idx="24710">20</cx:pt>
          <cx:pt idx="24711">23</cx:pt>
          <cx:pt idx="24712">20</cx:pt>
          <cx:pt idx="24713">19</cx:pt>
          <cx:pt idx="24714">21</cx:pt>
          <cx:pt idx="24715">27</cx:pt>
          <cx:pt idx="24716">22</cx:pt>
          <cx:pt idx="24717">21</cx:pt>
          <cx:pt idx="24718">21</cx:pt>
          <cx:pt idx="24719">20</cx:pt>
          <cx:pt idx="24720">21</cx:pt>
          <cx:pt idx="24721">21</cx:pt>
          <cx:pt idx="24722">19</cx:pt>
          <cx:pt idx="24723">17</cx:pt>
          <cx:pt idx="24724">17</cx:pt>
          <cx:pt idx="24725">16</cx:pt>
          <cx:pt idx="24726">14</cx:pt>
          <cx:pt idx="24727">14</cx:pt>
          <cx:pt idx="24728">20</cx:pt>
          <cx:pt idx="24729">19</cx:pt>
          <cx:pt idx="24730">18</cx:pt>
          <cx:pt idx="24731">18</cx:pt>
          <cx:pt idx="24732">17</cx:pt>
          <cx:pt idx="24733">16</cx:pt>
          <cx:pt idx="24734">15</cx:pt>
          <cx:pt idx="24735">27</cx:pt>
          <cx:pt idx="24736">20</cx:pt>
          <cx:pt idx="24737">19</cx:pt>
          <cx:pt idx="24738">19</cx:pt>
          <cx:pt idx="24739">18</cx:pt>
          <cx:pt idx="24740">18</cx:pt>
          <cx:pt idx="24741">16</cx:pt>
          <cx:pt idx="24742">16</cx:pt>
          <cx:pt idx="24743">16</cx:pt>
          <cx:pt idx="24744">15</cx:pt>
          <cx:pt idx="24745">12</cx:pt>
          <cx:pt idx="24746">12</cx:pt>
          <cx:pt idx="24747">16</cx:pt>
          <cx:pt idx="24748">14</cx:pt>
          <cx:pt idx="24749">16</cx:pt>
          <cx:pt idx="24750">14</cx:pt>
          <cx:pt idx="24751">18</cx:pt>
          <cx:pt idx="24752">19</cx:pt>
          <cx:pt idx="24753">17</cx:pt>
          <cx:pt idx="24754">17</cx:pt>
          <cx:pt idx="24755">16</cx:pt>
          <cx:pt idx="24756">16</cx:pt>
          <cx:pt idx="24757">13</cx:pt>
          <cx:pt idx="24758">14</cx:pt>
          <cx:pt idx="24759">17</cx:pt>
          <cx:pt idx="24760">15</cx:pt>
          <cx:pt idx="24761">14</cx:pt>
          <cx:pt idx="24762">14</cx:pt>
          <cx:pt idx="24763">21</cx:pt>
          <cx:pt idx="24764">20</cx:pt>
          <cx:pt idx="24765">19</cx:pt>
          <cx:pt idx="24766">19</cx:pt>
          <cx:pt idx="24767">16</cx:pt>
          <cx:pt idx="24768">13</cx:pt>
          <cx:pt idx="24769">18</cx:pt>
          <cx:pt idx="24770">18</cx:pt>
          <cx:pt idx="24771">20</cx:pt>
          <cx:pt idx="24772">19</cx:pt>
          <cx:pt idx="24773">21</cx:pt>
          <cx:pt idx="24774">20</cx:pt>
          <cx:pt idx="24775">27</cx:pt>
          <cx:pt idx="24776">24</cx:pt>
          <cx:pt idx="24777">21</cx:pt>
          <cx:pt idx="24778">23</cx:pt>
          <cx:pt idx="24779">19</cx:pt>
          <cx:pt idx="24780">20</cx:pt>
          <cx:pt idx="24781">21</cx:pt>
          <cx:pt idx="24782">17</cx:pt>
          <cx:pt idx="24783">16</cx:pt>
          <cx:pt idx="24784">15</cx:pt>
          <cx:pt idx="24785">15</cx:pt>
          <cx:pt idx="24786">15</cx:pt>
          <cx:pt idx="24787">26</cx:pt>
          <cx:pt idx="24788">28</cx:pt>
          <cx:pt idx="24789">25</cx:pt>
          <cx:pt idx="24790">27</cx:pt>
          <cx:pt idx="24791">24</cx:pt>
          <cx:pt idx="24792">24</cx:pt>
          <cx:pt idx="24793">24</cx:pt>
          <cx:pt idx="24794">24</cx:pt>
          <cx:pt idx="24795">22</cx:pt>
          <cx:pt idx="24796">22</cx:pt>
          <cx:pt idx="24797">20</cx:pt>
          <cx:pt idx="24798">23</cx:pt>
          <cx:pt idx="24799">19</cx:pt>
          <cx:pt idx="24800">18</cx:pt>
          <cx:pt idx="24801">17</cx:pt>
          <cx:pt idx="24802">19</cx:pt>
          <cx:pt idx="24803">23</cx:pt>
          <cx:pt idx="24804">25</cx:pt>
          <cx:pt idx="24805">22</cx:pt>
          <cx:pt idx="24806">26</cx:pt>
          <cx:pt idx="24807">23</cx:pt>
          <cx:pt idx="24808">19</cx:pt>
          <cx:pt idx="24809">18</cx:pt>
          <cx:pt idx="24810">22</cx:pt>
          <cx:pt idx="24811">15</cx:pt>
          <cx:pt idx="24812">21</cx:pt>
          <cx:pt idx="24813">22</cx:pt>
          <cx:pt idx="24814">20</cx:pt>
          <cx:pt idx="24815">21</cx:pt>
          <cx:pt idx="24816">17</cx:pt>
          <cx:pt idx="24817">15</cx:pt>
          <cx:pt idx="24818">16</cx:pt>
          <cx:pt idx="24819">15</cx:pt>
          <cx:pt idx="24820">15</cx:pt>
          <cx:pt idx="24821">15</cx:pt>
          <cx:pt idx="24822">16</cx:pt>
          <cx:pt idx="24823">15</cx:pt>
          <cx:pt idx="24824">19</cx:pt>
          <cx:pt idx="24825">19</cx:pt>
          <cx:pt idx="24826">19</cx:pt>
          <cx:pt idx="24827">19</cx:pt>
          <cx:pt idx="24828">21</cx:pt>
          <cx:pt idx="24829">23</cx:pt>
          <cx:pt idx="24830">24</cx:pt>
          <cx:pt idx="24831">21</cx:pt>
          <cx:pt idx="24832">21</cx:pt>
          <cx:pt idx="24833">14</cx:pt>
          <cx:pt idx="24834">14</cx:pt>
          <cx:pt idx="24835">19</cx:pt>
          <cx:pt idx="24836">21</cx:pt>
          <cx:pt idx="24837">16</cx:pt>
          <cx:pt idx="24838">17</cx:pt>
          <cx:pt idx="24839">16</cx:pt>
          <cx:pt idx="24840">17</cx:pt>
          <cx:pt idx="24841">21</cx:pt>
          <cx:pt idx="24842">21</cx:pt>
          <cx:pt idx="24843">19</cx:pt>
          <cx:pt idx="24844">20</cx:pt>
          <cx:pt idx="24845">17</cx:pt>
          <cx:pt idx="24846">16</cx:pt>
          <cx:pt idx="24847">19</cx:pt>
          <cx:pt idx="24848">19</cx:pt>
          <cx:pt idx="24849">27</cx:pt>
          <cx:pt idx="24850">22</cx:pt>
          <cx:pt idx="24851">27</cx:pt>
          <cx:pt idx="24852">23</cx:pt>
          <cx:pt idx="24853">14</cx:pt>
          <cx:pt idx="24854">14</cx:pt>
          <cx:pt idx="24855">14</cx:pt>
          <cx:pt idx="24856">14</cx:pt>
          <cx:pt idx="24857">16</cx:pt>
          <cx:pt idx="24858">17</cx:pt>
          <cx:pt idx="24859">16</cx:pt>
          <cx:pt idx="24860">17</cx:pt>
          <cx:pt idx="24861">21</cx:pt>
          <cx:pt idx="24862">19</cx:pt>
          <cx:pt idx="24863">24</cx:pt>
          <cx:pt idx="24864">23</cx:pt>
          <cx:pt idx="24865">19</cx:pt>
          <cx:pt idx="24866">20</cx:pt>
          <cx:pt idx="24867">19</cx:pt>
          <cx:pt idx="24868">20</cx:pt>
          <cx:pt idx="24869">19</cx:pt>
          <cx:pt idx="24870">20</cx:pt>
          <cx:pt idx="24871">21</cx:pt>
          <cx:pt idx="24872">16</cx:pt>
          <cx:pt idx="24873">18</cx:pt>
          <cx:pt idx="24874">17</cx:pt>
          <cx:pt idx="24875">19</cx:pt>
          <cx:pt idx="24876">19</cx:pt>
          <cx:pt idx="24877">21</cx:pt>
          <cx:pt idx="24878">21</cx:pt>
          <cx:pt idx="24879">18</cx:pt>
          <cx:pt idx="24880">19</cx:pt>
          <cx:pt idx="24881">27</cx:pt>
          <cx:pt idx="24882">29</cx:pt>
          <cx:pt idx="24883">25</cx:pt>
          <cx:pt idx="24884">25</cx:pt>
          <cx:pt idx="24885">25</cx:pt>
          <cx:pt idx="24886">26</cx:pt>
          <cx:pt idx="24887">19</cx:pt>
          <cx:pt idx="24888">21</cx:pt>
          <cx:pt idx="24889">21</cx:pt>
          <cx:pt idx="24890">19</cx:pt>
          <cx:pt idx="24891">20</cx:pt>
          <cx:pt idx="24892">19</cx:pt>
          <cx:pt idx="24893">19</cx:pt>
          <cx:pt idx="24894">19</cx:pt>
          <cx:pt idx="24895">19</cx:pt>
          <cx:pt idx="24896">19</cx:pt>
          <cx:pt idx="24897">19</cx:pt>
          <cx:pt idx="24898">19</cx:pt>
          <cx:pt idx="24899">19</cx:pt>
          <cx:pt idx="24900">19</cx:pt>
          <cx:pt idx="24901">19</cx:pt>
          <cx:pt idx="24902">19</cx:pt>
          <cx:pt idx="24903">19</cx:pt>
          <cx:pt idx="24904">19</cx:pt>
          <cx:pt idx="24905">18</cx:pt>
          <cx:pt idx="24906">19</cx:pt>
          <cx:pt idx="24907">18</cx:pt>
          <cx:pt idx="24908">15</cx:pt>
          <cx:pt idx="24909">15</cx:pt>
          <cx:pt idx="24910">14</cx:pt>
          <cx:pt idx="24911">14</cx:pt>
          <cx:pt idx="24912">21</cx:pt>
          <cx:pt idx="24913">21</cx:pt>
          <cx:pt idx="24914">13</cx:pt>
          <cx:pt idx="24915">12</cx:pt>
          <cx:pt idx="24916">12</cx:pt>
          <cx:pt idx="24917">12</cx:pt>
          <cx:pt idx="24918">12</cx:pt>
          <cx:pt idx="24919">12</cx:pt>
          <cx:pt idx="24920">12</cx:pt>
          <cx:pt idx="24921">12</cx:pt>
          <cx:pt idx="24922">16</cx:pt>
          <cx:pt idx="24923">20</cx:pt>
          <cx:pt idx="24924">22</cx:pt>
          <cx:pt idx="24925">21</cx:pt>
          <cx:pt idx="24926">22</cx:pt>
          <cx:pt idx="24927">20</cx:pt>
          <cx:pt idx="24928">19</cx:pt>
          <cx:pt idx="24929">21</cx:pt>
          <cx:pt idx="24930">19</cx:pt>
          <cx:pt idx="24931">23</cx:pt>
          <cx:pt idx="24932">19</cx:pt>
          <cx:pt idx="24933">23</cx:pt>
          <cx:pt idx="24934">19</cx:pt>
          <cx:pt idx="24935">23</cx:pt>
          <cx:pt idx="24936">19</cx:pt>
          <cx:pt idx="24937">23</cx:pt>
          <cx:pt idx="24938">19</cx:pt>
          <cx:pt idx="24939">20</cx:pt>
          <cx:pt idx="24940">22</cx:pt>
          <cx:pt idx="24941">20</cx:pt>
          <cx:pt idx="24942">22</cx:pt>
          <cx:pt idx="24943">16</cx:pt>
          <cx:pt idx="24944">16</cx:pt>
          <cx:pt idx="24945">24</cx:pt>
          <cx:pt idx="24946">24</cx:pt>
          <cx:pt idx="24947">23</cx:pt>
          <cx:pt idx="24948">26</cx:pt>
          <cx:pt idx="24949">25</cx:pt>
          <cx:pt idx="24950">17</cx:pt>
          <cx:pt idx="24951">19</cx:pt>
          <cx:pt idx="24952">19</cx:pt>
          <cx:pt idx="24953">19</cx:pt>
          <cx:pt idx="24954">21</cx:pt>
          <cx:pt idx="24955">20</cx:pt>
          <cx:pt idx="24956">23</cx:pt>
          <cx:pt idx="24957">23</cx:pt>
          <cx:pt idx="24958">22</cx:pt>
          <cx:pt idx="24959">30</cx:pt>
          <cx:pt idx="24960">30</cx:pt>
          <cx:pt idx="24961">28</cx:pt>
          <cx:pt idx="24962">28</cx:pt>
          <cx:pt idx="24963">15</cx:pt>
          <cx:pt idx="24964">15</cx:pt>
          <cx:pt idx="24965">15</cx:pt>
          <cx:pt idx="24966">18</cx:pt>
          <cx:pt idx="24967">18</cx:pt>
          <cx:pt idx="24968">21</cx:pt>
          <cx:pt idx="24969">19</cx:pt>
          <cx:pt idx="24970">22</cx:pt>
          <cx:pt idx="24971">20</cx:pt>
          <cx:pt idx="24972">22</cx:pt>
          <cx:pt idx="24973">20</cx:pt>
          <cx:pt idx="24974">22</cx:pt>
          <cx:pt idx="24975">20</cx:pt>
          <cx:pt idx="24976">22</cx:pt>
          <cx:pt idx="24977">20</cx:pt>
          <cx:pt idx="24978">22</cx:pt>
          <cx:pt idx="24979">18</cx:pt>
          <cx:pt idx="24980">20</cx:pt>
          <cx:pt idx="24981">22</cx:pt>
          <cx:pt idx="24982">20</cx:pt>
          <cx:pt idx="24983">22</cx:pt>
          <cx:pt idx="24984">23</cx:pt>
          <cx:pt idx="24985">19</cx:pt>
          <cx:pt idx="24986">20</cx:pt>
          <cx:pt idx="24987">22</cx:pt>
          <cx:pt idx="24988">23</cx:pt>
          <cx:pt idx="24989">19</cx:pt>
          <cx:pt idx="24990">20</cx:pt>
          <cx:pt idx="24991">22</cx:pt>
          <cx:pt idx="24992">22</cx:pt>
          <cx:pt idx="24993">20</cx:pt>
          <cx:pt idx="24994">22</cx:pt>
          <cx:pt idx="24995">19</cx:pt>
          <cx:pt idx="24996">20</cx:pt>
          <cx:pt idx="24997">19</cx:pt>
          <cx:pt idx="24998">22</cx:pt>
          <cx:pt idx="24999">24</cx:pt>
          <cx:pt idx="25000">24</cx:pt>
          <cx:pt idx="25001">23</cx:pt>
          <cx:pt idx="25002">24</cx:pt>
          <cx:pt idx="25003">24</cx:pt>
          <cx:pt idx="25004">23</cx:pt>
          <cx:pt idx="25005">22</cx:pt>
          <cx:pt idx="25006">23</cx:pt>
          <cx:pt idx="25007">22</cx:pt>
          <cx:pt idx="25008">22</cx:pt>
          <cx:pt idx="25009">19</cx:pt>
          <cx:pt idx="25010">18</cx:pt>
          <cx:pt idx="25011">19</cx:pt>
          <cx:pt idx="25012">18</cx:pt>
          <cx:pt idx="25013">18</cx:pt>
          <cx:pt idx="25014">17</cx:pt>
          <cx:pt idx="25015">17</cx:pt>
          <cx:pt idx="25016">17</cx:pt>
          <cx:pt idx="25017">22</cx:pt>
          <cx:pt idx="25018">23</cx:pt>
          <cx:pt idx="25019">25</cx:pt>
          <cx:pt idx="25020">26</cx:pt>
          <cx:pt idx="25021">20</cx:pt>
          <cx:pt idx="25022">18</cx:pt>
          <cx:pt idx="25023">16</cx:pt>
          <cx:pt idx="25024">17</cx:pt>
          <cx:pt idx="25025">16</cx:pt>
          <cx:pt idx="25026">23</cx:pt>
          <cx:pt idx="25027">25</cx:pt>
          <cx:pt idx="25028">21</cx:pt>
          <cx:pt idx="25029">21</cx:pt>
          <cx:pt idx="25030">24</cx:pt>
          <cx:pt idx="25031">24</cx:pt>
          <cx:pt idx="25032">21</cx:pt>
          <cx:pt idx="25033">24</cx:pt>
          <cx:pt idx="25034">21</cx:pt>
          <cx:pt idx="25035">29</cx:pt>
          <cx:pt idx="25036">31</cx:pt>
          <cx:pt idx="25037">25</cx:pt>
          <cx:pt idx="25038">22</cx:pt>
          <cx:pt idx="25039">19</cx:pt>
          <cx:pt idx="25040">20</cx:pt>
          <cx:pt idx="25041">19</cx:pt>
          <cx:pt idx="25042">27</cx:pt>
          <cx:pt idx="25043">26</cx:pt>
          <cx:pt idx="25044">13</cx:pt>
          <cx:pt idx="25045">27</cx:pt>
          <cx:pt idx="25046">29</cx:pt>
          <cx:pt idx="25047">25</cx:pt>
          <cx:pt idx="25048">25</cx:pt>
          <cx:pt idx="25049">46</cx:pt>
          <cx:pt idx="25050">24</cx:pt>
          <cx:pt idx="25051">22</cx:pt>
          <cx:pt idx="25052">22</cx:pt>
          <cx:pt idx="25053">21</cx:pt>
          <cx:pt idx="25054">15</cx:pt>
          <cx:pt idx="25055">14</cx:pt>
          <cx:pt idx="25056">19</cx:pt>
          <cx:pt idx="25057">17</cx:pt>
          <cx:pt idx="25058">21</cx:pt>
          <cx:pt idx="25059">18</cx:pt>
          <cx:pt idx="25060">20</cx:pt>
          <cx:pt idx="25061">16</cx:pt>
          <cx:pt idx="25062">17</cx:pt>
          <cx:pt idx="25063">18</cx:pt>
          <cx:pt idx="25064">16</cx:pt>
          <cx:pt idx="25065">18</cx:pt>
          <cx:pt idx="25066">15</cx:pt>
          <cx:pt idx="25067">16</cx:pt>
          <cx:pt idx="25068">15</cx:pt>
          <cx:pt idx="25069">32</cx:pt>
          <cx:pt idx="25070">24</cx:pt>
          <cx:pt idx="25071">34</cx:pt>
          <cx:pt idx="25072">24</cx:pt>
          <cx:pt idx="25073">22</cx:pt>
          <cx:pt idx="25074">25</cx:pt>
          <cx:pt idx="25075">24</cx:pt>
          <cx:pt idx="25076">24</cx:pt>
          <cx:pt idx="25077">33</cx:pt>
          <cx:pt idx="25078">25</cx:pt>
          <cx:pt idx="25079">22</cx:pt>
          <cx:pt idx="25080">33</cx:pt>
          <cx:pt idx="25081">22</cx:pt>
          <cx:pt idx="25082">24</cx:pt>
          <cx:pt idx="25083">33</cx:pt>
          <cx:pt idx="25084">23</cx:pt>
          <cx:pt idx="25085">34</cx:pt>
          <cx:pt idx="25086">23</cx:pt>
          <cx:pt idx="25087">22</cx:pt>
          <cx:pt idx="25088">22</cx:pt>
          <cx:pt idx="25089">22</cx:pt>
          <cx:pt idx="25090">20</cx:pt>
          <cx:pt idx="25091">24</cx:pt>
          <cx:pt idx="25092">19</cx:pt>
          <cx:pt idx="25093">13</cx:pt>
          <cx:pt idx="25094">16</cx:pt>
          <cx:pt idx="25095">22</cx:pt>
          <cx:pt idx="25096">22</cx:pt>
          <cx:pt idx="25097">16</cx:pt>
          <cx:pt idx="25098">14</cx:pt>
          <cx:pt idx="25099">17</cx:pt>
          <cx:pt idx="25100">21</cx:pt>
          <cx:pt idx="25101">21</cx:pt>
          <cx:pt idx="25102">20</cx:pt>
          <cx:pt idx="25103">21</cx:pt>
          <cx:pt idx="25104">22</cx:pt>
          <cx:pt idx="25105">22</cx:pt>
          <cx:pt idx="25106">22</cx:pt>
          <cx:pt idx="25107">23</cx:pt>
          <cx:pt idx="25108">20</cx:pt>
          <cx:pt idx="25109">20</cx:pt>
          <cx:pt idx="25110">21</cx:pt>
          <cx:pt idx="25111">22</cx:pt>
          <cx:pt idx="25112">22</cx:pt>
          <cx:pt idx="25113">22</cx:pt>
          <cx:pt idx="25114">22</cx:pt>
          <cx:pt idx="25115">21</cx:pt>
          <cx:pt idx="25116">18</cx:pt>
          <cx:pt idx="25117">19</cx:pt>
          <cx:pt idx="25118">20</cx:pt>
          <cx:pt idx="25119">22</cx:pt>
          <cx:pt idx="25120">20</cx:pt>
          <cx:pt idx="25121">20</cx:pt>
          <cx:pt idx="25122">22</cx:pt>
          <cx:pt idx="25123">22</cx:pt>
          <cx:pt idx="25124">22</cx:pt>
          <cx:pt idx="25125">23</cx:pt>
          <cx:pt idx="25126">20</cx:pt>
          <cx:pt idx="25127">20</cx:pt>
          <cx:pt idx="25128">21</cx:pt>
          <cx:pt idx="25129">21</cx:pt>
          <cx:pt idx="25130">21</cx:pt>
          <cx:pt idx="25131">22</cx:pt>
          <cx:pt idx="25132">20</cx:pt>
          <cx:pt idx="25133">18</cx:pt>
          <cx:pt idx="25134">19</cx:pt>
          <cx:pt idx="25135">19</cx:pt>
          <cx:pt idx="25136">17</cx:pt>
          <cx:pt idx="25137">15</cx:pt>
          <cx:pt idx="25138">18</cx:pt>
          <cx:pt idx="25139">17</cx:pt>
          <cx:pt idx="25140">19</cx:pt>
          <cx:pt idx="25141">19</cx:pt>
          <cx:pt idx="25142">21</cx:pt>
          <cx:pt idx="25143">20</cx:pt>
          <cx:pt idx="25144">21</cx:pt>
          <cx:pt idx="25145">23</cx:pt>
          <cx:pt idx="25146">22</cx:pt>
          <cx:pt idx="25147">13</cx:pt>
          <cx:pt idx="25148">12</cx:pt>
          <cx:pt idx="25149">13</cx:pt>
          <cx:pt idx="25150">12</cx:pt>
          <cx:pt idx="25151">15</cx:pt>
          <cx:pt idx="25152">15</cx:pt>
          <cx:pt idx="25153">25</cx:pt>
          <cx:pt idx="25154">24</cx:pt>
          <cx:pt idx="25155">21</cx:pt>
          <cx:pt idx="25156">24</cx:pt>
          <cx:pt idx="25157">21</cx:pt>
          <cx:pt idx="25158">24</cx:pt>
          <cx:pt idx="25159">22</cx:pt>
          <cx:pt idx="25160">20</cx:pt>
          <cx:pt idx="25161">23</cx:pt>
          <cx:pt idx="25162">19</cx:pt>
          <cx:pt idx="25163">24</cx:pt>
          <cx:pt idx="25164">22</cx:pt>
          <cx:pt idx="25165">20</cx:pt>
          <cx:pt idx="25166">22</cx:pt>
          <cx:pt idx="25167">20</cx:pt>
          <cx:pt idx="25168">23</cx:pt>
          <cx:pt idx="25169">19</cx:pt>
          <cx:pt idx="25170">21</cx:pt>
          <cx:pt idx="25171">20</cx:pt>
          <cx:pt idx="25172">20</cx:pt>
          <cx:pt idx="25173">18</cx:pt>
          <cx:pt idx="25174">18</cx:pt>
          <cx:pt idx="25175">18</cx:pt>
          <cx:pt idx="25176">15</cx:pt>
          <cx:pt idx="25177">14</cx:pt>
          <cx:pt idx="25178">16</cx:pt>
          <cx:pt idx="25179">15</cx:pt>
          <cx:pt idx="25180">16</cx:pt>
          <cx:pt idx="25181">15</cx:pt>
          <cx:pt idx="25182">16</cx:pt>
          <cx:pt idx="25183">15</cx:pt>
          <cx:pt idx="25184">16</cx:pt>
          <cx:pt idx="25185">15</cx:pt>
          <cx:pt idx="25186">16</cx:pt>
          <cx:pt idx="25187">15</cx:pt>
          <cx:pt idx="25188">11</cx:pt>
          <cx:pt idx="25189">11</cx:pt>
          <cx:pt idx="25190">11</cx:pt>
          <cx:pt idx="25191">13</cx:pt>
          <cx:pt idx="25192">13</cx:pt>
          <cx:pt idx="25193">13</cx:pt>
          <cx:pt idx="25194">22</cx:pt>
          <cx:pt idx="25195">21</cx:pt>
          <cx:pt idx="25196">21</cx:pt>
          <cx:pt idx="25197">21</cx:pt>
          <cx:pt idx="25198">20</cx:pt>
          <cx:pt idx="25199">20</cx:pt>
          <cx:pt idx="25200">22</cx:pt>
          <cx:pt idx="25201">21</cx:pt>
          <cx:pt idx="25202">21</cx:pt>
          <cx:pt idx="25203">21</cx:pt>
          <cx:pt idx="25204">20</cx:pt>
          <cx:pt idx="25205">20</cx:pt>
          <cx:pt idx="25206">20</cx:pt>
          <cx:pt idx="25207">20</cx:pt>
          <cx:pt idx="25208">21</cx:pt>
          <cx:pt idx="25209">20</cx:pt>
          <cx:pt idx="25210">21</cx:pt>
          <cx:pt idx="25211">20</cx:pt>
          <cx:pt idx="25212">21</cx:pt>
          <cx:pt idx="25213">20</cx:pt>
          <cx:pt idx="25214">20</cx:pt>
          <cx:pt idx="25215">20</cx:pt>
          <cx:pt idx="25216">22</cx:pt>
          <cx:pt idx="25217">21</cx:pt>
          <cx:pt idx="25218">20</cx:pt>
          <cx:pt idx="25219">20</cx:pt>
          <cx:pt idx="25220">22</cx:pt>
          <cx:pt idx="25221">20</cx:pt>
          <cx:pt idx="25222">21</cx:pt>
          <cx:pt idx="25223">20</cx:pt>
          <cx:pt idx="25224">20</cx:pt>
          <cx:pt idx="25225">20</cx:pt>
          <cx:pt idx="25226">20</cx:pt>
          <cx:pt idx="25227">18</cx:pt>
          <cx:pt idx="25228">16</cx:pt>
          <cx:pt idx="25229">18</cx:pt>
          <cx:pt idx="25230">18</cx:pt>
          <cx:pt idx="25231">16</cx:pt>
          <cx:pt idx="25232">18</cx:pt>
          <cx:pt idx="25233">15</cx:pt>
          <cx:pt idx="25234">18</cx:pt>
          <cx:pt idx="25235">16</cx:pt>
          <cx:pt idx="25236">18</cx:pt>
          <cx:pt idx="25237">18</cx:pt>
          <cx:pt idx="25238">15</cx:pt>
          <cx:pt idx="25239">13</cx:pt>
          <cx:pt idx="25240">13</cx:pt>
          <cx:pt idx="25241">13</cx:pt>
          <cx:pt idx="25242">13</cx:pt>
          <cx:pt idx="25243">13</cx:pt>
          <cx:pt idx="25244">13</cx:pt>
          <cx:pt idx="25245">20</cx:pt>
          <cx:pt idx="25246">19</cx:pt>
          <cx:pt idx="25247">20</cx:pt>
          <cx:pt idx="25248">19</cx:pt>
          <cx:pt idx="25249">18</cx:pt>
          <cx:pt idx="25250">16</cx:pt>
          <cx:pt idx="25251">22</cx:pt>
          <cx:pt idx="25252">21</cx:pt>
          <cx:pt idx="25253">22</cx:pt>
          <cx:pt idx="25254">21</cx:pt>
          <cx:pt idx="25255">22</cx:pt>
          <cx:pt idx="25256">21</cx:pt>
          <cx:pt idx="25257">17</cx:pt>
          <cx:pt idx="25258">17</cx:pt>
          <cx:pt idx="25259">16</cx:pt>
          <cx:pt idx="25260">20</cx:pt>
          <cx:pt idx="25261">21</cx:pt>
          <cx:pt idx="25262">20</cx:pt>
          <cx:pt idx="25263">18</cx:pt>
          <cx:pt idx="25264">16</cx:pt>
          <cx:pt idx="25265">17</cx:pt>
          <cx:pt idx="25266">16</cx:pt>
          <cx:pt idx="25267">16</cx:pt>
          <cx:pt idx="25268">18</cx:pt>
          <cx:pt idx="25269">19</cx:pt>
          <cx:pt idx="25270">19</cx:pt>
          <cx:pt idx="25271">19</cx:pt>
          <cx:pt idx="25272">19</cx:pt>
          <cx:pt idx="25273">19</cx:pt>
          <cx:pt idx="25274">19</cx:pt>
          <cx:pt idx="25275">18</cx:pt>
          <cx:pt idx="25276">16</cx:pt>
          <cx:pt idx="25277">18</cx:pt>
          <cx:pt idx="25278">18</cx:pt>
          <cx:pt idx="25279">14</cx:pt>
          <cx:pt idx="25280">14</cx:pt>
          <cx:pt idx="25281">15</cx:pt>
          <cx:pt idx="25282">15</cx:pt>
          <cx:pt idx="25283">17</cx:pt>
          <cx:pt idx="25284">16</cx:pt>
          <cx:pt idx="25285">17</cx:pt>
          <cx:pt idx="25286">16</cx:pt>
          <cx:pt idx="25287">16</cx:pt>
          <cx:pt idx="25288">19</cx:pt>
          <cx:pt idx="25289">18</cx:pt>
          <cx:pt idx="25290">18</cx:pt>
          <cx:pt idx="25291">15</cx:pt>
          <cx:pt idx="25292">18</cx:pt>
          <cx:pt idx="25293">16</cx:pt>
          <cx:pt idx="25294">16</cx:pt>
          <cx:pt idx="25295">16</cx:pt>
          <cx:pt idx="25296">15</cx:pt>
          <cx:pt idx="25297">16</cx:pt>
          <cx:pt idx="25298">14</cx:pt>
          <cx:pt idx="25299">26</cx:pt>
          <cx:pt idx="25300">27</cx:pt>
          <cx:pt idx="25301">26</cx:pt>
          <cx:pt idx="25302">27</cx:pt>
          <cx:pt idx="25303">24</cx:pt>
          <cx:pt idx="25304">24</cx:pt>
          <cx:pt idx="25305">25</cx:pt>
          <cx:pt idx="25306">25</cx:pt>
          <cx:pt idx="25307">23</cx:pt>
          <cx:pt idx="25308">18</cx:pt>
          <cx:pt idx="25309">18</cx:pt>
          <cx:pt idx="25310">20</cx:pt>
          <cx:pt idx="25311">17</cx:pt>
          <cx:pt idx="25312">17</cx:pt>
          <cx:pt idx="25313">18</cx:pt>
          <cx:pt idx="25314">16</cx:pt>
          <cx:pt idx="25315">15</cx:pt>
          <cx:pt idx="25316">18</cx:pt>
          <cx:pt idx="25317">18</cx:pt>
          <cx:pt idx="25318">20</cx:pt>
          <cx:pt idx="25319">17</cx:pt>
          <cx:pt idx="25320">19</cx:pt>
          <cx:pt idx="25321">18</cx:pt>
          <cx:pt idx="25322">19</cx:pt>
          <cx:pt idx="25323">19</cx:pt>
          <cx:pt idx="25324">20</cx:pt>
          <cx:pt idx="25325">14</cx:pt>
          <cx:pt idx="25326">14</cx:pt>
          <cx:pt idx="25327">15</cx:pt>
          <cx:pt idx="25328">14</cx:pt>
          <cx:pt idx="25329">23</cx:pt>
          <cx:pt idx="25330">23</cx:pt>
          <cx:pt idx="25331">22</cx:pt>
          <cx:pt idx="25332">22</cx:pt>
          <cx:pt idx="25333">23</cx:pt>
          <cx:pt idx="25334">23</cx:pt>
          <cx:pt idx="25335">23</cx:pt>
          <cx:pt idx="25336">23</cx:pt>
          <cx:pt idx="25337">22</cx:pt>
          <cx:pt idx="25338">21</cx:pt>
          <cx:pt idx="25339">19</cx:pt>
          <cx:pt idx="25340">22</cx:pt>
          <cx:pt idx="25341">19</cx:pt>
          <cx:pt idx="25342">25</cx:pt>
          <cx:pt idx="25343">23</cx:pt>
          <cx:pt idx="25344">18</cx:pt>
          <cx:pt idx="25345">21</cx:pt>
          <cx:pt idx="25346">22</cx:pt>
          <cx:pt idx="25347">19</cx:pt>
          <cx:pt idx="25348">22</cx:pt>
          <cx:pt idx="25349">22</cx:pt>
          <cx:pt idx="25350">23</cx:pt>
          <cx:pt idx="25351">22</cx:pt>
          <cx:pt idx="25352">23</cx:pt>
          <cx:pt idx="25353">22</cx:pt>
          <cx:pt idx="25354">22</cx:pt>
          <cx:pt idx="25355">17</cx:pt>
          <cx:pt idx="25356">16</cx:pt>
          <cx:pt idx="25357">17</cx:pt>
          <cx:pt idx="25358">15</cx:pt>
          <cx:pt idx="25359">16</cx:pt>
          <cx:pt idx="25360">17</cx:pt>
          <cx:pt idx="25361">16</cx:pt>
          <cx:pt idx="25362">16</cx:pt>
          <cx:pt idx="25363">17</cx:pt>
          <cx:pt idx="25364">16</cx:pt>
          <cx:pt idx="25365">15</cx:pt>
          <cx:pt idx="25366">16</cx:pt>
          <cx:pt idx="25367">17</cx:pt>
          <cx:pt idx="25368">15</cx:pt>
          <cx:pt idx="25369">15</cx:pt>
          <cx:pt idx="25370">15</cx:pt>
          <cx:pt idx="25371">14</cx:pt>
          <cx:pt idx="25372">15</cx:pt>
          <cx:pt idx="25373">16</cx:pt>
          <cx:pt idx="25374">16</cx:pt>
          <cx:pt idx="25375">15</cx:pt>
          <cx:pt idx="25376">16</cx:pt>
          <cx:pt idx="25377">15</cx:pt>
          <cx:pt idx="25378">16</cx:pt>
          <cx:pt idx="25379">16</cx:pt>
          <cx:pt idx="25380">16</cx:pt>
          <cx:pt idx="25381">15</cx:pt>
          <cx:pt idx="25382">16</cx:pt>
          <cx:pt idx="25383">14</cx:pt>
          <cx:pt idx="25384">17</cx:pt>
          <cx:pt idx="25385">16</cx:pt>
          <cx:pt idx="25386">16</cx:pt>
          <cx:pt idx="25387">16</cx:pt>
          <cx:pt idx="25388">16</cx:pt>
          <cx:pt idx="25389">15</cx:pt>
          <cx:pt idx="25390">17</cx:pt>
          <cx:pt idx="25391">16</cx:pt>
          <cx:pt idx="25392">16</cx:pt>
          <cx:pt idx="25393">14</cx:pt>
          <cx:pt idx="25394">16</cx:pt>
          <cx:pt idx="25395">19</cx:pt>
          <cx:pt idx="25396">19</cx:pt>
          <cx:pt idx="25397">14</cx:pt>
          <cx:pt idx="25398">14</cx:pt>
          <cx:pt idx="25399">14</cx:pt>
          <cx:pt idx="25400">14</cx:pt>
          <cx:pt idx="25401">15</cx:pt>
          <cx:pt idx="25402">15</cx:pt>
          <cx:pt idx="25403">16</cx:pt>
          <cx:pt idx="25404">14</cx:pt>
          <cx:pt idx="25405">15</cx:pt>
          <cx:pt idx="25406">18</cx:pt>
          <cx:pt idx="25407">18</cx:pt>
          <cx:pt idx="25408">21</cx:pt>
          <cx:pt idx="25409">20</cx:pt>
          <cx:pt idx="25410">18</cx:pt>
          <cx:pt idx="25411">15</cx:pt>
          <cx:pt idx="25412">15</cx:pt>
          <cx:pt idx="25413">14</cx:pt>
          <cx:pt idx="25414">15</cx:pt>
          <cx:pt idx="25415">14</cx:pt>
          <cx:pt idx="25416">21</cx:pt>
          <cx:pt idx="25417">18</cx:pt>
          <cx:pt idx="25418">21</cx:pt>
          <cx:pt idx="25419">18</cx:pt>
          <cx:pt idx="25420">18</cx:pt>
          <cx:pt idx="25421">17</cx:pt>
          <cx:pt idx="25422">17</cx:pt>
          <cx:pt idx="25423">19</cx:pt>
          <cx:pt idx="25424">21</cx:pt>
          <cx:pt idx="25425">21</cx:pt>
          <cx:pt idx="25426">22</cx:pt>
          <cx:pt idx="25427">19</cx:pt>
          <cx:pt idx="25428">21</cx:pt>
          <cx:pt idx="25429">21</cx:pt>
          <cx:pt idx="25430">22</cx:pt>
          <cx:pt idx="25431">24</cx:pt>
          <cx:pt idx="25432">22</cx:pt>
          <cx:pt idx="25433">19</cx:pt>
          <cx:pt idx="25434">19</cx:pt>
          <cx:pt idx="25435">18</cx:pt>
          <cx:pt idx="25436">22</cx:pt>
          <cx:pt idx="25437">24</cx:pt>
          <cx:pt idx="25438">23</cx:pt>
          <cx:pt idx="25439">26</cx:pt>
          <cx:pt idx="25440">25</cx:pt>
          <cx:pt idx="25441">20</cx:pt>
          <cx:pt idx="25442">20</cx:pt>
          <cx:pt idx="25443">18</cx:pt>
          <cx:pt idx="25444">21</cx:pt>
          <cx:pt idx="25445">20</cx:pt>
          <cx:pt idx="25446">18</cx:pt>
          <cx:pt idx="25447">15</cx:pt>
          <cx:pt idx="25448">18</cx:pt>
          <cx:pt idx="25449">18</cx:pt>
          <cx:pt idx="25450">17</cx:pt>
          <cx:pt idx="25451">15</cx:pt>
          <cx:pt idx="25452">16</cx:pt>
          <cx:pt idx="25453">15</cx:pt>
          <cx:pt idx="25454">15</cx:pt>
          <cx:pt idx="25455">15</cx:pt>
          <cx:pt idx="25456">16</cx:pt>
          <cx:pt idx="25457">15</cx:pt>
          <cx:pt idx="25458">16</cx:pt>
          <cx:pt idx="25459">15</cx:pt>
          <cx:pt idx="25460">14</cx:pt>
          <cx:pt idx="25461">15</cx:pt>
          <cx:pt idx="25462">14</cx:pt>
          <cx:pt idx="25463">21</cx:pt>
          <cx:pt idx="25464">20</cx:pt>
          <cx:pt idx="25465">18</cx:pt>
          <cx:pt idx="25466">15</cx:pt>
          <cx:pt idx="25467">18</cx:pt>
          <cx:pt idx="25468">18</cx:pt>
          <cx:pt idx="25469">18</cx:pt>
          <cx:pt idx="25470">18</cx:pt>
          <cx:pt idx="25471">19</cx:pt>
          <cx:pt idx="25472">18</cx:pt>
          <cx:pt idx="25473">17</cx:pt>
          <cx:pt idx="25474">18</cx:pt>
          <cx:pt idx="25475">16</cx:pt>
          <cx:pt idx="25476">15</cx:pt>
          <cx:pt idx="25477">14</cx:pt>
          <cx:pt idx="25478">16</cx:pt>
          <cx:pt idx="25479">14</cx:pt>
          <cx:pt idx="25480">14</cx:pt>
          <cx:pt idx="25481">14</cx:pt>
          <cx:pt idx="25482">14</cx:pt>
          <cx:pt idx="25483">12</cx:pt>
          <cx:pt idx="25484">11</cx:pt>
          <cx:pt idx="25485">11</cx:pt>
          <cx:pt idx="25486">12</cx:pt>
          <cx:pt idx="25487">13</cx:pt>
          <cx:pt idx="25488">13</cx:pt>
          <cx:pt idx="25489">18</cx:pt>
          <cx:pt idx="25490">18</cx:pt>
          <cx:pt idx="25491">18</cx:pt>
          <cx:pt idx="25492">19</cx:pt>
          <cx:pt idx="25493">20</cx:pt>
          <cx:pt idx="25494">19</cx:pt>
          <cx:pt idx="25495">22</cx:pt>
          <cx:pt idx="25496">21</cx:pt>
          <cx:pt idx="25497">20</cx:pt>
          <cx:pt idx="25498">23</cx:pt>
          <cx:pt idx="25499">27</cx:pt>
          <cx:pt idx="25500">30</cx:pt>
          <cx:pt idx="25501">15</cx:pt>
          <cx:pt idx="25502">16</cx:pt>
          <cx:pt idx="25503">16</cx:pt>
          <cx:pt idx="25504">15</cx:pt>
          <cx:pt idx="25505">15</cx:pt>
          <cx:pt idx="25506">15</cx:pt>
          <cx:pt idx="25507">16</cx:pt>
          <cx:pt idx="25508">15</cx:pt>
          <cx:pt idx="25509">15</cx:pt>
          <cx:pt idx="25510">16</cx:pt>
          <cx:pt idx="25511">15</cx:pt>
          <cx:pt idx="25512">15</cx:pt>
          <cx:pt idx="25513">16</cx:pt>
          <cx:pt idx="25514">15</cx:pt>
          <cx:pt idx="25515">15</cx:pt>
          <cx:pt idx="25516">14</cx:pt>
          <cx:pt idx="25517">14</cx:pt>
          <cx:pt idx="25518">15</cx:pt>
          <cx:pt idx="25519">15</cx:pt>
          <cx:pt idx="25520">19</cx:pt>
          <cx:pt idx="25521">21</cx:pt>
          <cx:pt idx="25522">26</cx:pt>
          <cx:pt idx="25523">27</cx:pt>
          <cx:pt idx="25524">23</cx:pt>
          <cx:pt idx="25525">26</cx:pt>
          <cx:pt idx="25526">27</cx:pt>
          <cx:pt idx="25527">18</cx:pt>
          <cx:pt idx="25528">17</cx:pt>
          <cx:pt idx="25529">18</cx:pt>
          <cx:pt idx="25530">17</cx:pt>
          <cx:pt idx="25531">19</cx:pt>
          <cx:pt idx="25532">20</cx:pt>
          <cx:pt idx="25533">23</cx:pt>
          <cx:pt idx="25534">21</cx:pt>
          <cx:pt idx="25535">23</cx:pt>
          <cx:pt idx="25536">19</cx:pt>
          <cx:pt idx="25537">19</cx:pt>
          <cx:pt idx="25538">18</cx:pt>
          <cx:pt idx="25539">20</cx:pt>
          <cx:pt idx="25540">18</cx:pt>
          <cx:pt idx="25541">16</cx:pt>
          <cx:pt idx="25542">21</cx:pt>
          <cx:pt idx="25543">17</cx:pt>
          <cx:pt idx="25544">17</cx:pt>
          <cx:pt idx="25545">23</cx:pt>
          <cx:pt idx="25546">18</cx:pt>
          <cx:pt idx="25547">17</cx:pt>
          <cx:pt idx="25548">16</cx:pt>
          <cx:pt idx="25549">15</cx:pt>
          <cx:pt idx="25550">17</cx:pt>
          <cx:pt idx="25551">16</cx:pt>
          <cx:pt idx="25552">20</cx:pt>
          <cx:pt idx="25553">18</cx:pt>
          <cx:pt idx="25554">19</cx:pt>
          <cx:pt idx="25555">18</cx:pt>
          <cx:pt idx="25556">18</cx:pt>
          <cx:pt idx="25557">20</cx:pt>
          <cx:pt idx="25558">17</cx:pt>
          <cx:pt idx="25559">17</cx:pt>
          <cx:pt idx="25560">18</cx:pt>
          <cx:pt idx="25561">16</cx:pt>
          <cx:pt idx="25562">15</cx:pt>
          <cx:pt idx="25563">18</cx:pt>
          <cx:pt idx="25564">18</cx:pt>
          <cx:pt idx="25565">20</cx:pt>
          <cx:pt idx="25566">17</cx:pt>
          <cx:pt idx="25567">16</cx:pt>
          <cx:pt idx="25568">17</cx:pt>
          <cx:pt idx="25569">16</cx:pt>
          <cx:pt idx="25570">16</cx:pt>
          <cx:pt idx="25571">16</cx:pt>
          <cx:pt idx="25572">14</cx:pt>
          <cx:pt idx="25573">14</cx:pt>
          <cx:pt idx="25574">14</cx:pt>
          <cx:pt idx="25575">14</cx:pt>
          <cx:pt idx="25576">14</cx:pt>
          <cx:pt idx="25577">14</cx:pt>
          <cx:pt idx="25578">15</cx:pt>
          <cx:pt idx="25579">15</cx:pt>
          <cx:pt idx="25580">16</cx:pt>
          <cx:pt idx="25581">14</cx:pt>
          <cx:pt idx="25582">14</cx:pt>
          <cx:pt idx="25583">14</cx:pt>
          <cx:pt idx="25584">15</cx:pt>
          <cx:pt idx="25585">17</cx:pt>
          <cx:pt idx="25586">16</cx:pt>
          <cx:pt idx="25587">17</cx:pt>
          <cx:pt idx="25588">15</cx:pt>
          <cx:pt idx="25589">16</cx:pt>
          <cx:pt idx="25590">15</cx:pt>
          <cx:pt idx="25591">17</cx:pt>
          <cx:pt idx="25592">16</cx:pt>
          <cx:pt idx="25593">16</cx:pt>
          <cx:pt idx="25594">17</cx:pt>
          <cx:pt idx="25595">16</cx:pt>
          <cx:pt idx="25596">15</cx:pt>
          <cx:pt idx="25597">16</cx:pt>
          <cx:pt idx="25598">17</cx:pt>
          <cx:pt idx="25599">15</cx:pt>
          <cx:pt idx="25600">15</cx:pt>
          <cx:pt idx="25601">15</cx:pt>
          <cx:pt idx="25602">14</cx:pt>
          <cx:pt idx="25603">15</cx:pt>
          <cx:pt idx="25604">15</cx:pt>
          <cx:pt idx="25605">14</cx:pt>
          <cx:pt idx="25606">16</cx:pt>
          <cx:pt idx="25607">15</cx:pt>
          <cx:pt idx="25608">16</cx:pt>
          <cx:pt idx="25609">15</cx:pt>
          <cx:pt idx="25610">16</cx:pt>
          <cx:pt idx="25611">14</cx:pt>
          <cx:pt idx="25612">17</cx:pt>
          <cx:pt idx="25613">16</cx:pt>
          <cx:pt idx="25614">16</cx:pt>
          <cx:pt idx="25615">16</cx:pt>
          <cx:pt idx="25616">14</cx:pt>
          <cx:pt idx="25617">16</cx:pt>
          <cx:pt idx="25618">16</cx:pt>
          <cx:pt idx="25619">15</cx:pt>
          <cx:pt idx="25620">16</cx:pt>
          <cx:pt idx="25621">14</cx:pt>
          <cx:pt idx="25622">25</cx:pt>
          <cx:pt idx="25623">21</cx:pt>
          <cx:pt idx="25624">26</cx:pt>
          <cx:pt idx="25625">21</cx:pt>
          <cx:pt idx="25626">27</cx:pt>
          <cx:pt idx="25627">29</cx:pt>
          <cx:pt idx="25628">29</cx:pt>
          <cx:pt idx="25629">23</cx:pt>
          <cx:pt idx="25630">28</cx:pt>
          <cx:pt idx="25631">42</cx:pt>
          <cx:pt idx="25632">23</cx:pt>
          <cx:pt idx="25633">22</cx:pt>
          <cx:pt idx="25634">22</cx:pt>
          <cx:pt idx="25635">20</cx:pt>
          <cx:pt idx="25636">21</cx:pt>
          <cx:pt idx="25637">20</cx:pt>
          <cx:pt idx="25638">29</cx:pt>
          <cx:pt idx="25639">30</cx:pt>
          <cx:pt idx="25640">31</cx:pt>
          <cx:pt idx="25641">18</cx:pt>
          <cx:pt idx="25642">19</cx:pt>
          <cx:pt idx="25643">18</cx:pt>
          <cx:pt idx="25644">17</cx:pt>
          <cx:pt idx="25645">17</cx:pt>
          <cx:pt idx="25646">20</cx:pt>
          <cx:pt idx="25647">15</cx:pt>
          <cx:pt idx="25648">15</cx:pt>
          <cx:pt idx="25649">28</cx:pt>
          <cx:pt idx="25650">29</cx:pt>
          <cx:pt idx="25651">20</cx:pt>
          <cx:pt idx="25652">28</cx:pt>
          <cx:pt idx="25653">27</cx:pt>
          <cx:pt idx="25654">18</cx:pt>
          <cx:pt idx="25655">21</cx:pt>
          <cx:pt idx="25656">19</cx:pt>
          <cx:pt idx="25657">20</cx:pt>
          <cx:pt idx="25658">20</cx:pt>
          <cx:pt idx="25659">19</cx:pt>
          <cx:pt idx="25660">19</cx:pt>
          <cx:pt idx="25661">19</cx:pt>
          <cx:pt idx="25662">24</cx:pt>
          <cx:pt idx="25663">21</cx:pt>
          <cx:pt idx="25664">25</cx:pt>
          <cx:pt idx="25665">22</cx:pt>
          <cx:pt idx="25666">19</cx:pt>
          <cx:pt idx="25667">23</cx:pt>
          <cx:pt idx="25668">20</cx:pt>
          <cx:pt idx="25669">19</cx:pt>
          <cx:pt idx="25670">22</cx:pt>
          <cx:pt idx="25671">20</cx:pt>
          <cx:pt idx="25672">22</cx:pt>
          <cx:pt idx="25673">19</cx:pt>
          <cx:pt idx="25674">21</cx:pt>
          <cx:pt idx="25675">18</cx:pt>
          <cx:pt idx="25676">18</cx:pt>
          <cx:pt idx="25677">17</cx:pt>
          <cx:pt idx="25678">18</cx:pt>
          <cx:pt idx="25679">15</cx:pt>
          <cx:pt idx="25680">20</cx:pt>
          <cx:pt idx="25681">20</cx:pt>
          <cx:pt idx="25682">19</cx:pt>
          <cx:pt idx="25683">20</cx:pt>
          <cx:pt idx="25684">19</cx:pt>
          <cx:pt idx="25685">19</cx:pt>
          <cx:pt idx="25686">18</cx:pt>
          <cx:pt idx="25687">18</cx:pt>
          <cx:pt idx="25688">14</cx:pt>
          <cx:pt idx="25689">14</cx:pt>
          <cx:pt idx="25690">16</cx:pt>
          <cx:pt idx="25691">16</cx:pt>
          <cx:pt idx="25692">16</cx:pt>
          <cx:pt idx="25693">18</cx:pt>
          <cx:pt idx="25694">20</cx:pt>
          <cx:pt idx="25695">18</cx:pt>
          <cx:pt idx="25696">17</cx:pt>
          <cx:pt idx="25697">18</cx:pt>
          <cx:pt idx="25698">20</cx:pt>
          <cx:pt idx="25699">19</cx:pt>
          <cx:pt idx="25700">17</cx:pt>
          <cx:pt idx="25701">18</cx:pt>
          <cx:pt idx="25702">19</cx:pt>
          <cx:pt idx="25703">18</cx:pt>
          <cx:pt idx="25704">18</cx:pt>
          <cx:pt idx="25705">19</cx:pt>
          <cx:pt idx="25706">19</cx:pt>
          <cx:pt idx="25707">18</cx:pt>
          <cx:pt idx="25708">19</cx:pt>
          <cx:pt idx="25709">19</cx:pt>
          <cx:pt idx="25710">18</cx:pt>
          <cx:pt idx="25711">18</cx:pt>
          <cx:pt idx="25712">16</cx:pt>
          <cx:pt idx="25713">15</cx:pt>
          <cx:pt idx="25714">15</cx:pt>
          <cx:pt idx="25715">15</cx:pt>
          <cx:pt idx="25716">14</cx:pt>
          <cx:pt idx="25717">15</cx:pt>
          <cx:pt idx="25718">23</cx:pt>
          <cx:pt idx="25719">24</cx:pt>
          <cx:pt idx="25720">22</cx:pt>
          <cx:pt idx="25721">24</cx:pt>
          <cx:pt idx="25722">17</cx:pt>
          <cx:pt idx="25723">15</cx:pt>
          <cx:pt idx="25724">15</cx:pt>
          <cx:pt idx="25725">20</cx:pt>
          <cx:pt idx="25726">17</cx:pt>
          <cx:pt idx="25727">15</cx:pt>
          <cx:pt idx="25728">12</cx:pt>
          <cx:pt idx="25729">15</cx:pt>
          <cx:pt idx="25730">19</cx:pt>
          <cx:pt idx="25731">17</cx:pt>
          <cx:pt idx="25732">17</cx:pt>
          <cx:pt idx="25733">17</cx:pt>
          <cx:pt idx="25734">17</cx:pt>
          <cx:pt idx="25735">24</cx:pt>
          <cx:pt idx="25736">23</cx:pt>
          <cx:pt idx="25737">22</cx:pt>
          <cx:pt idx="25738">20</cx:pt>
          <cx:pt idx="25739">24</cx:pt>
          <cx:pt idx="25740">17</cx:pt>
          <cx:pt idx="25741">18</cx:pt>
          <cx:pt idx="25742">16</cx:pt>
          <cx:pt idx="25743">16</cx:pt>
          <cx:pt idx="25744">19</cx:pt>
          <cx:pt idx="25745">25</cx:pt>
          <cx:pt idx="25746">23</cx:pt>
          <cx:pt idx="25747">25</cx:pt>
          <cx:pt idx="25748">29</cx:pt>
          <cx:pt idx="25749">29</cx:pt>
          <cx:pt idx="25750">22</cx:pt>
          <cx:pt idx="25751">20</cx:pt>
          <cx:pt idx="25752">18</cx:pt>
          <cx:pt idx="25753">17</cx:pt>
          <cx:pt idx="25754">18</cx:pt>
          <cx:pt idx="25755">17</cx:pt>
          <cx:pt idx="25756">17</cx:pt>
          <cx:pt idx="25757">26</cx:pt>
          <cx:pt idx="25758">26</cx:pt>
          <cx:pt idx="25759">21</cx:pt>
          <cx:pt idx="25760">20</cx:pt>
          <cx:pt idx="25761">22</cx:pt>
          <cx:pt idx="25762">19</cx:pt>
          <cx:pt idx="25763">21</cx:pt>
          <cx:pt idx="25764">13</cx:pt>
          <cx:pt idx="25765">13</cx:pt>
          <cx:pt idx="25766">14</cx:pt>
          <cx:pt idx="25767">13</cx:pt>
          <cx:pt idx="25768">12</cx:pt>
          <cx:pt idx="25769">12</cx:pt>
          <cx:pt idx="25770">11</cx:pt>
          <cx:pt idx="25771">10</cx:pt>
          <cx:pt idx="25772">14</cx:pt>
          <cx:pt idx="25773">14</cx:pt>
          <cx:pt idx="25774">14</cx:pt>
          <cx:pt idx="25775">14</cx:pt>
          <cx:pt idx="25776">14</cx:pt>
          <cx:pt idx="25777">15</cx:pt>
          <cx:pt idx="25778">22</cx:pt>
          <cx:pt idx="25779">22</cx:pt>
          <cx:pt idx="25780">20</cx:pt>
          <cx:pt idx="25781">19</cx:pt>
          <cx:pt idx="25782">23</cx:pt>
          <cx:pt idx="25783">15</cx:pt>
          <cx:pt idx="25784">24</cx:pt>
          <cx:pt idx="25785">21</cx:pt>
          <cx:pt idx="25786">22</cx:pt>
          <cx:pt idx="25787">21</cx:pt>
          <cx:pt idx="25788">20</cx:pt>
          <cx:pt idx="25789">19</cx:pt>
          <cx:pt idx="25790">13</cx:pt>
          <cx:pt idx="25791">20</cx:pt>
          <cx:pt idx="25792">20</cx:pt>
          <cx:pt idx="25793">19</cx:pt>
          <cx:pt idx="25794">19</cx:pt>
          <cx:pt idx="25795">26</cx:pt>
          <cx:pt idx="25796">26</cx:pt>
          <cx:pt idx="25797">19</cx:pt>
          <cx:pt idx="25798">14</cx:pt>
          <cx:pt idx="25799">14</cx:pt>
          <cx:pt idx="25800">18</cx:pt>
          <cx:pt idx="25801">19</cx:pt>
          <cx:pt idx="25802">19</cx:pt>
          <cx:pt idx="25803">20</cx:pt>
          <cx:pt idx="25804">14</cx:pt>
          <cx:pt idx="25805">18</cx:pt>
          <cx:pt idx="25806">18</cx:pt>
          <cx:pt idx="25807">23</cx:pt>
          <cx:pt idx="25808">22</cx:pt>
          <cx:pt idx="25809">13</cx:pt>
          <cx:pt idx="25810">14</cx:pt>
          <cx:pt idx="25811">12</cx:pt>
          <cx:pt idx="25812">12</cx:pt>
          <cx:pt idx="25813">12</cx:pt>
          <cx:pt idx="25814">12</cx:pt>
          <cx:pt idx="25815">26</cx:pt>
          <cx:pt idx="25816">24</cx:pt>
          <cx:pt idx="25817">27</cx:pt>
          <cx:pt idx="25818">25</cx:pt>
          <cx:pt idx="25819">21</cx:pt>
          <cx:pt idx="25820">21</cx:pt>
          <cx:pt idx="25821">22</cx:pt>
          <cx:pt idx="25822">19</cx:pt>
          <cx:pt idx="25823">23</cx:pt>
          <cx:pt idx="25824">20</cx:pt>
          <cx:pt idx="25825">24</cx:pt>
          <cx:pt idx="25826">20</cx:pt>
          <cx:pt idx="25827">20</cx:pt>
          <cx:pt idx="25828">20</cx:pt>
          <cx:pt idx="25829">21</cx:pt>
          <cx:pt idx="25830">23</cx:pt>
          <cx:pt idx="25831">17</cx:pt>
          <cx:pt idx="25832">18</cx:pt>
          <cx:pt idx="25833">17</cx:pt>
          <cx:pt idx="25834">15</cx:pt>
          <cx:pt idx="25835">16</cx:pt>
          <cx:pt idx="25836">19</cx:pt>
          <cx:pt idx="25837">18</cx:pt>
          <cx:pt idx="25838">18</cx:pt>
          <cx:pt idx="25839">17</cx:pt>
          <cx:pt idx="25840">23</cx:pt>
          <cx:pt idx="25841">24</cx:pt>
          <cx:pt idx="25842">24</cx:pt>
          <cx:pt idx="25843">19</cx:pt>
          <cx:pt idx="25844">18</cx:pt>
          <cx:pt idx="25845">19</cx:pt>
          <cx:pt idx="25846">19</cx:pt>
          <cx:pt idx="25847">22</cx:pt>
          <cx:pt idx="25848">20</cx:pt>
          <cx:pt idx="25849">21</cx:pt>
          <cx:pt idx="25850">20</cx:pt>
          <cx:pt idx="25851">19</cx:pt>
          <cx:pt idx="25852">16</cx:pt>
          <cx:pt idx="25853">14</cx:pt>
          <cx:pt idx="25854">20</cx:pt>
          <cx:pt idx="25855">20</cx:pt>
          <cx:pt idx="25856">17</cx:pt>
          <cx:pt idx="25857">17</cx:pt>
          <cx:pt idx="25858">14</cx:pt>
          <cx:pt idx="25859">16</cx:pt>
          <cx:pt idx="25860">14</cx:pt>
          <cx:pt idx="25861">26</cx:pt>
          <cx:pt idx="25862">19</cx:pt>
          <cx:pt idx="25863">19</cx:pt>
          <cx:pt idx="25864">18</cx:pt>
          <cx:pt idx="25865">16</cx:pt>
          <cx:pt idx="25866">16</cx:pt>
          <cx:pt idx="25867">15</cx:pt>
          <cx:pt idx="25868">14</cx:pt>
          <cx:pt idx="25869">13</cx:pt>
          <cx:pt idx="25870">12</cx:pt>
          <cx:pt idx="25871">20</cx:pt>
          <cx:pt idx="25872">15</cx:pt>
          <cx:pt idx="25873">21</cx:pt>
          <cx:pt idx="25874">17</cx:pt>
          <cx:pt idx="25875">14</cx:pt>
          <cx:pt idx="25876">12</cx:pt>
          <cx:pt idx="25877">21</cx:pt>
          <cx:pt idx="25878">16</cx:pt>
          <cx:pt idx="25879">14</cx:pt>
          <cx:pt idx="25880">12</cx:pt>
          <cx:pt idx="25881">17</cx:pt>
          <cx:pt idx="25882">16</cx:pt>
          <cx:pt idx="25883">13</cx:pt>
          <cx:pt idx="25884">14</cx:pt>
          <cx:pt idx="25885">14</cx:pt>
          <cx:pt idx="25886">16</cx:pt>
          <cx:pt idx="25887">14</cx:pt>
          <cx:pt idx="25888">14</cx:pt>
          <cx:pt idx="25889">20</cx:pt>
          <cx:pt idx="25890">20</cx:pt>
          <cx:pt idx="25891">19</cx:pt>
          <cx:pt idx="25892">19</cx:pt>
          <cx:pt idx="25893">16</cx:pt>
          <cx:pt idx="25894">13</cx:pt>
          <cx:pt idx="25895">18</cx:pt>
          <cx:pt idx="25896">18</cx:pt>
          <cx:pt idx="25897">20</cx:pt>
          <cx:pt idx="25898">19</cx:pt>
          <cx:pt idx="25899">21</cx:pt>
          <cx:pt idx="25900">20</cx:pt>
          <cx:pt idx="25901">27</cx:pt>
          <cx:pt idx="25902">23</cx:pt>
          <cx:pt idx="25903">21</cx:pt>
          <cx:pt idx="25904">23</cx:pt>
          <cx:pt idx="25905">19</cx:pt>
          <cx:pt idx="25906">19</cx:pt>
          <cx:pt idx="25907">21</cx:pt>
          <cx:pt idx="25908">17</cx:pt>
          <cx:pt idx="25909">15</cx:pt>
          <cx:pt idx="25910">16</cx:pt>
          <cx:pt idx="25911">15</cx:pt>
          <cx:pt idx="25912">15</cx:pt>
          <cx:pt idx="25913">29</cx:pt>
          <cx:pt idx="25914">31</cx:pt>
          <cx:pt idx="25915">25</cx:pt>
          <cx:pt idx="25916">26</cx:pt>
          <cx:pt idx="25917">26</cx:pt>
          <cx:pt idx="25918">28</cx:pt>
          <cx:pt idx="25919">23</cx:pt>
          <cx:pt idx="25920">24</cx:pt>
          <cx:pt idx="25921">22</cx:pt>
          <cx:pt idx="25922">20</cx:pt>
          <cx:pt idx="25923">23</cx:pt>
          <cx:pt idx="25924">19</cx:pt>
          <cx:pt idx="25925">22</cx:pt>
          <cx:pt idx="25926">19</cx:pt>
          <cx:pt idx="25927">22</cx:pt>
          <cx:pt idx="25928">18</cx:pt>
          <cx:pt idx="25929">18</cx:pt>
          <cx:pt idx="25930">17</cx:pt>
          <cx:pt idx="25931">23</cx:pt>
          <cx:pt idx="25932">19</cx:pt>
          <cx:pt idx="25933">25</cx:pt>
          <cx:pt idx="25934">26</cx:pt>
          <cx:pt idx="25935">20</cx:pt>
          <cx:pt idx="25936">19</cx:pt>
          <cx:pt idx="25937">17</cx:pt>
          <cx:pt idx="25938">15</cx:pt>
          <cx:pt idx="25939">16</cx:pt>
          <cx:pt idx="25940">15</cx:pt>
          <cx:pt idx="25941">15</cx:pt>
          <cx:pt idx="25942">15</cx:pt>
          <cx:pt idx="25943">16</cx:pt>
          <cx:pt idx="25944">15</cx:pt>
          <cx:pt idx="25945">20</cx:pt>
          <cx:pt idx="25946">20</cx:pt>
          <cx:pt idx="25947">19</cx:pt>
          <cx:pt idx="25948">20</cx:pt>
          <cx:pt idx="25949">26</cx:pt>
          <cx:pt idx="25950">22</cx:pt>
          <cx:pt idx="25951">26</cx:pt>
          <cx:pt idx="25952">22</cx:pt>
          <cx:pt idx="25953">34</cx:pt>
          <cx:pt idx="25954">14</cx:pt>
          <cx:pt idx="25955">14</cx:pt>
          <cx:pt idx="25956">14</cx:pt>
          <cx:pt idx="25957">14</cx:pt>
          <cx:pt idx="25958">19</cx:pt>
          <cx:pt idx="25959">21</cx:pt>
          <cx:pt idx="25960">17</cx:pt>
          <cx:pt idx="25961">17</cx:pt>
          <cx:pt idx="25962">16</cx:pt>
          <cx:pt idx="25963">17</cx:pt>
          <cx:pt idx="25964">21</cx:pt>
          <cx:pt idx="25965">19</cx:pt>
          <cx:pt idx="25966">20</cx:pt>
          <cx:pt idx="25967">17</cx:pt>
          <cx:pt idx="25968">16</cx:pt>
          <cx:pt idx="25969">19</cx:pt>
          <cx:pt idx="25970">28</cx:pt>
          <cx:pt idx="25971">26</cx:pt>
          <cx:pt idx="25972">27</cx:pt>
          <cx:pt idx="25973">24</cx:pt>
          <cx:pt idx="25974">14</cx:pt>
          <cx:pt idx="25975">14</cx:pt>
          <cx:pt idx="25976">14</cx:pt>
          <cx:pt idx="25977">14</cx:pt>
          <cx:pt idx="25978">28</cx:pt>
          <cx:pt idx="25979">27</cx:pt>
          <cx:pt idx="25980">28</cx:pt>
          <cx:pt idx="25981">17</cx:pt>
          <cx:pt idx="25982">17</cx:pt>
          <cx:pt idx="25983">16</cx:pt>
          <cx:pt idx="25984">17</cx:pt>
          <cx:pt idx="25985">24</cx:pt>
          <cx:pt idx="25986">24</cx:pt>
          <cx:pt idx="25987">25</cx:pt>
          <cx:pt idx="25988">25</cx:pt>
          <cx:pt idx="25989">21</cx:pt>
          <cx:pt idx="25990">21</cx:pt>
          <cx:pt idx="25991">24</cx:pt>
          <cx:pt idx="25992">21</cx:pt>
          <cx:pt idx="25993">19</cx:pt>
          <cx:pt idx="25994">18</cx:pt>
          <cx:pt idx="25995">20</cx:pt>
          <cx:pt idx="25996">19</cx:pt>
          <cx:pt idx="25997">20</cx:pt>
          <cx:pt idx="25998">21</cx:pt>
          <cx:pt idx="25999">21</cx:pt>
          <cx:pt idx="26000">21</cx:pt>
          <cx:pt idx="26001">22</cx:pt>
          <cx:pt idx="26002">21</cx:pt>
          <cx:pt idx="26003">19</cx:pt>
          <cx:pt idx="26004">20</cx:pt>
          <cx:pt idx="26005">27</cx:pt>
          <cx:pt idx="26006">29</cx:pt>
          <cx:pt idx="26007">18</cx:pt>
          <cx:pt idx="26008">18</cx:pt>
          <cx:pt idx="26009">21</cx:pt>
          <cx:pt idx="26010">23</cx:pt>
          <cx:pt idx="26011">22</cx:pt>
          <cx:pt idx="26012">21</cx:pt>
          <cx:pt idx="26013">21</cx:pt>
          <cx:pt idx="26014">20</cx:pt>
          <cx:pt idx="26015">19</cx:pt>
          <cx:pt idx="26016">20</cx:pt>
          <cx:pt idx="26017">19</cx:pt>
          <cx:pt idx="26018">20</cx:pt>
          <cx:pt idx="26019">19</cx:pt>
          <cx:pt idx="26020">20</cx:pt>
          <cx:pt idx="26021">19</cx:pt>
          <cx:pt idx="26022">19</cx:pt>
          <cx:pt idx="26023">19</cx:pt>
          <cx:pt idx="26024">19</cx:pt>
          <cx:pt idx="26025">19</cx:pt>
          <cx:pt idx="26026">19</cx:pt>
          <cx:pt idx="26027">18</cx:pt>
          <cx:pt idx="26028">19</cx:pt>
          <cx:pt idx="26029">18</cx:pt>
          <cx:pt idx="26030">19</cx:pt>
          <cx:pt idx="26031">18</cx:pt>
          <cx:pt idx="26032">19</cx:pt>
          <cx:pt idx="26033">19</cx:pt>
          <cx:pt idx="26034">16</cx:pt>
          <cx:pt idx="26035">16</cx:pt>
          <cx:pt idx="26036">15</cx:pt>
          <cx:pt idx="26037">14</cx:pt>
          <cx:pt idx="26038">21</cx:pt>
          <cx:pt idx="26039">23</cx:pt>
          <cx:pt idx="26040">22</cx:pt>
          <cx:pt idx="26041">21</cx:pt>
          <cx:pt idx="26042">21</cx:pt>
          <cx:pt idx="26043">18</cx:pt>
          <cx:pt idx="26044">18</cx:pt>
          <cx:pt idx="26045">14</cx:pt>
          <cx:pt idx="26046">14</cx:pt>
          <cx:pt idx="26047">12</cx:pt>
          <cx:pt idx="26048">12</cx:pt>
          <cx:pt idx="26049">12</cx:pt>
          <cx:pt idx="26050">12</cx:pt>
          <cx:pt idx="26051">12</cx:pt>
          <cx:pt idx="26052">12</cx:pt>
          <cx:pt idx="26053">16</cx:pt>
          <cx:pt idx="26054">17</cx:pt>
          <cx:pt idx="26055">21</cx:pt>
          <cx:pt idx="26056">18</cx:pt>
          <cx:pt idx="26057">21</cx:pt>
          <cx:pt idx="26058">19</cx:pt>
          <cx:pt idx="26059">22</cx:pt>
          <cx:pt idx="26060">18</cx:pt>
          <cx:pt idx="26061">22</cx:pt>
          <cx:pt idx="26062">19</cx:pt>
          <cx:pt idx="26063">21</cx:pt>
          <cx:pt idx="26064">18</cx:pt>
          <cx:pt idx="26065">22</cx:pt>
          <cx:pt idx="26066">19</cx:pt>
          <cx:pt idx="26067">20</cx:pt>
          <cx:pt idx="26068">21</cx:pt>
          <cx:pt idx="26069">20</cx:pt>
          <cx:pt idx="26070">21</cx:pt>
          <cx:pt idx="26071">16</cx:pt>
          <cx:pt idx="26072">16</cx:pt>
          <cx:pt idx="26073">21</cx:pt>
          <cx:pt idx="26074">21</cx:pt>
          <cx:pt idx="26075">27</cx:pt>
          <cx:pt idx="26076">24</cx:pt>
          <cx:pt idx="26077">24</cx:pt>
          <cx:pt idx="26078">25</cx:pt>
          <cx:pt idx="26079">26</cx:pt>
          <cx:pt idx="26080">23</cx:pt>
          <cx:pt idx="26081">18</cx:pt>
          <cx:pt idx="26082">19</cx:pt>
          <cx:pt idx="26083">19</cx:pt>
          <cx:pt idx="26084">19</cx:pt>
          <cx:pt idx="26085">21</cx:pt>
          <cx:pt idx="26086">21</cx:pt>
          <cx:pt idx="26087">22</cx:pt>
          <cx:pt idx="26088">21</cx:pt>
          <cx:pt idx="26089">19</cx:pt>
          <cx:pt idx="26090">21</cx:pt>
          <cx:pt idx="26091">20</cx:pt>
          <cx:pt idx="26092">22</cx:pt>
          <cx:pt idx="26093">26</cx:pt>
          <cx:pt idx="26094">24</cx:pt>
          <cx:pt idx="26095">23</cx:pt>
          <cx:pt idx="26096">15</cx:pt>
          <cx:pt idx="26097">15</cx:pt>
          <cx:pt idx="26098">15</cx:pt>
          <cx:pt idx="26099">15</cx:pt>
          <cx:pt idx="26100">18</cx:pt>
          <cx:pt idx="26101">20</cx:pt>
          <cx:pt idx="26102">22</cx:pt>
          <cx:pt idx="26103">21</cx:pt>
          <cx:pt idx="26104">22</cx:pt>
          <cx:pt idx="26105">20</cx:pt>
          <cx:pt idx="26106">22</cx:pt>
          <cx:pt idx="26107">21</cx:pt>
          <cx:pt idx="26108">22</cx:pt>
          <cx:pt idx="26109">19</cx:pt>
          <cx:pt idx="26110">20</cx:pt>
          <cx:pt idx="26111">22</cx:pt>
          <cx:pt idx="26112">21</cx:pt>
          <cx:pt idx="26113">22</cx:pt>
          <cx:pt idx="26114">23</cx:pt>
          <cx:pt idx="26115">20</cx:pt>
          <cx:pt idx="26116">22</cx:pt>
          <cx:pt idx="26117">21</cx:pt>
          <cx:pt idx="26118">20</cx:pt>
          <cx:pt idx="26119">23</cx:pt>
          <cx:pt idx="26120">20</cx:pt>
          <cx:pt idx="26121">22</cx:pt>
          <cx:pt idx="26122">21</cx:pt>
          <cx:pt idx="26123">22</cx:pt>
          <cx:pt idx="26124">20</cx:pt>
          <cx:pt idx="26125">22</cx:pt>
          <cx:pt idx="26126">20</cx:pt>
          <cx:pt idx="26127">20</cx:pt>
          <cx:pt idx="26128">22</cx:pt>
          <cx:pt idx="26129">21</cx:pt>
          <cx:pt idx="26130">24</cx:pt>
          <cx:pt idx="26131">24</cx:pt>
          <cx:pt idx="26132">23</cx:pt>
          <cx:pt idx="26133">22</cx:pt>
          <cx:pt idx="26134">23</cx:pt>
          <cx:pt idx="26135">22</cx:pt>
          <cx:pt idx="26136">22</cx:pt>
          <cx:pt idx="26137">19</cx:pt>
          <cx:pt idx="26138">18</cx:pt>
          <cx:pt idx="26139">19</cx:pt>
          <cx:pt idx="26140">18</cx:pt>
          <cx:pt idx="26141">22</cx:pt>
          <cx:pt idx="26142">23</cx:pt>
          <cx:pt idx="26143">25</cx:pt>
          <cx:pt idx="26144">24</cx:pt>
          <cx:pt idx="26145">24</cx:pt>
          <cx:pt idx="26146">23</cx:pt>
          <cx:pt idx="26147">18</cx:pt>
          <cx:pt idx="26148">18</cx:pt>
          <cx:pt idx="26149">18</cx:pt>
          <cx:pt idx="26150">17</cx:pt>
          <cx:pt idx="26151">17</cx:pt>
          <cx:pt idx="26152">16</cx:pt>
          <cx:pt idx="26153">23</cx:pt>
          <cx:pt idx="26154">23</cx:pt>
          <cx:pt idx="26155">24</cx:pt>
          <cx:pt idx="26156">25</cx:pt>
          <cx:pt idx="26157">34</cx:pt>
          <cx:pt idx="26158">25</cx:pt>
          <cx:pt idx="26159">21</cx:pt>
          <cx:pt idx="26160">25</cx:pt>
          <cx:pt idx="26161">21</cx:pt>
          <cx:pt idx="26162">29</cx:pt>
          <cx:pt idx="26163">31</cx:pt>
          <cx:pt idx="26164">18</cx:pt>
          <cx:pt idx="26165">17</cx:pt>
          <cx:pt idx="26166">16</cx:pt>
          <cx:pt idx="26167">22</cx:pt>
          <cx:pt idx="26168">19</cx:pt>
          <cx:pt idx="26169">20</cx:pt>
          <cx:pt idx="26170">19</cx:pt>
          <cx:pt idx="26171">26</cx:pt>
          <cx:pt idx="26172">26</cx:pt>
          <cx:pt idx="26173">13</cx:pt>
          <cx:pt idx="26174">27</cx:pt>
          <cx:pt idx="26175">29</cx:pt>
          <cx:pt idx="26176">46</cx:pt>
          <cx:pt idx="26177">23</cx:pt>
          <cx:pt idx="26178">22</cx:pt>
          <cx:pt idx="26179">22</cx:pt>
          <cx:pt idx="26180">21</cx:pt>
          <cx:pt idx="26181">15</cx:pt>
          <cx:pt idx="26182">15</cx:pt>
          <cx:pt idx="26183">19</cx:pt>
          <cx:pt idx="26184">18</cx:pt>
          <cx:pt idx="26185">21</cx:pt>
          <cx:pt idx="26186">18</cx:pt>
          <cx:pt idx="26187">22</cx:pt>
          <cx:pt idx="26188">17</cx:pt>
          <cx:pt idx="26189">17</cx:pt>
          <cx:pt idx="26190">19</cx:pt>
          <cx:pt idx="26191">16</cx:pt>
          <cx:pt idx="26192">17</cx:pt>
          <cx:pt idx="26193">15</cx:pt>
          <cx:pt idx="26194">16</cx:pt>
          <cx:pt idx="26195">15</cx:pt>
          <cx:pt idx="26196">14</cx:pt>
          <cx:pt idx="26197">31</cx:pt>
          <cx:pt idx="26198">32</cx:pt>
          <cx:pt idx="26199">23</cx:pt>
          <cx:pt idx="26200">22</cx:pt>
          <cx:pt idx="26201">24</cx:pt>
          <cx:pt idx="26202">25</cx:pt>
          <cx:pt idx="26203">24</cx:pt>
          <cx:pt idx="26204">25</cx:pt>
          <cx:pt idx="26205">22</cx:pt>
          <cx:pt idx="26206">22</cx:pt>
          <cx:pt idx="26207">24</cx:pt>
          <cx:pt idx="26208">23</cx:pt>
          <cx:pt idx="26209">23</cx:pt>
          <cx:pt idx="26210">22</cx:pt>
          <cx:pt idx="26211">22</cx:pt>
          <cx:pt idx="26212">22</cx:pt>
          <cx:pt idx="26213">20</cx:pt>
          <cx:pt idx="26214">24</cx:pt>
          <cx:pt idx="26215">19</cx:pt>
          <cx:pt idx="26216">23</cx:pt>
          <cx:pt idx="26217">20</cx:pt>
          <cx:pt idx="26218">24</cx:pt>
          <cx:pt idx="26219">19</cx:pt>
          <cx:pt idx="26220">22</cx:pt>
          <cx:pt idx="26221">22</cx:pt>
          <cx:pt idx="26222">16</cx:pt>
          <cx:pt idx="26223">14</cx:pt>
          <cx:pt idx="26224">17</cx:pt>
          <cx:pt idx="26225">21</cx:pt>
          <cx:pt idx="26226">21</cx:pt>
          <cx:pt idx="26227">21</cx:pt>
          <cx:pt idx="26228">21</cx:pt>
          <cx:pt idx="26229">23</cx:pt>
          <cx:pt idx="26230">22</cx:pt>
          <cx:pt idx="26231">22</cx:pt>
          <cx:pt idx="26232">22</cx:pt>
          <cx:pt idx="26233">21</cx:pt>
          <cx:pt idx="26234">20</cx:pt>
          <cx:pt idx="26235">21</cx:pt>
          <cx:pt idx="26236">22</cx:pt>
          <cx:pt idx="26237">22</cx:pt>
          <cx:pt idx="26238">21</cx:pt>
          <cx:pt idx="26239">18</cx:pt>
          <cx:pt idx="26240">19</cx:pt>
          <cx:pt idx="26241">19</cx:pt>
          <cx:pt idx="26242">18</cx:pt>
          <cx:pt idx="26243">19</cx:pt>
          <cx:pt idx="26244">21</cx:pt>
          <cx:pt idx="26245">20</cx:pt>
          <cx:pt idx="26246">23</cx:pt>
          <cx:pt idx="26247">22</cx:pt>
          <cx:pt idx="26248">22</cx:pt>
          <cx:pt idx="26249">22</cx:pt>
          <cx:pt idx="26250">21</cx:pt>
          <cx:pt idx="26251">20</cx:pt>
          <cx:pt idx="26252">21</cx:pt>
          <cx:pt idx="26253">21</cx:pt>
          <cx:pt idx="26254">21</cx:pt>
          <cx:pt idx="26255">22</cx:pt>
          <cx:pt idx="26256">20</cx:pt>
          <cx:pt idx="26257">18</cx:pt>
          <cx:pt idx="26258">19</cx:pt>
          <cx:pt idx="26259">19</cx:pt>
          <cx:pt idx="26260">17</cx:pt>
          <cx:pt idx="26261">17</cx:pt>
          <cx:pt idx="26262">15</cx:pt>
          <cx:pt idx="26263">18</cx:pt>
          <cx:pt idx="26264">17</cx:pt>
          <cx:pt idx="26265">17</cx:pt>
          <cx:pt idx="26266">19</cx:pt>
          <cx:pt idx="26267">19</cx:pt>
          <cx:pt idx="26268">21</cx:pt>
          <cx:pt idx="26269">20</cx:pt>
          <cx:pt idx="26270">21</cx:pt>
          <cx:pt idx="26271">23</cx:pt>
          <cx:pt idx="26272">22</cx:pt>
          <cx:pt idx="26273">13</cx:pt>
          <cx:pt idx="26274">12</cx:pt>
          <cx:pt idx="26275">13</cx:pt>
          <cx:pt idx="26276">12</cx:pt>
          <cx:pt idx="26277">15</cx:pt>
          <cx:pt idx="26278">15</cx:pt>
          <cx:pt idx="26279">25</cx:pt>
          <cx:pt idx="26280">24</cx:pt>
          <cx:pt idx="26281">21</cx:pt>
          <cx:pt idx="26282">24</cx:pt>
          <cx:pt idx="26283">21</cx:pt>
          <cx:pt idx="26284">24</cx:pt>
          <cx:pt idx="26285">22</cx:pt>
          <cx:pt idx="26286">20</cx:pt>
          <cx:pt idx="26287">23</cx:pt>
          <cx:pt idx="26288">19</cx:pt>
          <cx:pt idx="26289">24</cx:pt>
          <cx:pt idx="26290">22</cx:pt>
          <cx:pt idx="26291">20</cx:pt>
          <cx:pt idx="26292">22</cx:pt>
          <cx:pt idx="26293">20</cx:pt>
          <cx:pt idx="26294">23</cx:pt>
          <cx:pt idx="26295">19</cx:pt>
          <cx:pt idx="26296">21</cx:pt>
          <cx:pt idx="26297">20</cx:pt>
          <cx:pt idx="26298">21</cx:pt>
          <cx:pt idx="26299">20</cx:pt>
          <cx:pt idx="26300">20</cx:pt>
          <cx:pt idx="26301">18</cx:pt>
          <cx:pt idx="26302">18</cx:pt>
          <cx:pt idx="26303">18</cx:pt>
          <cx:pt idx="26304">15</cx:pt>
          <cx:pt idx="26305">16</cx:pt>
          <cx:pt idx="26306">14</cx:pt>
          <cx:pt idx="26307">15</cx:pt>
          <cx:pt idx="26308">15</cx:pt>
          <cx:pt idx="26309">15</cx:pt>
          <cx:pt idx="26310">14</cx:pt>
          <cx:pt idx="26311">16</cx:pt>
          <cx:pt idx="26312">15</cx:pt>
          <cx:pt idx="26313">16</cx:pt>
          <cx:pt idx="26314">15</cx:pt>
          <cx:pt idx="26315">16</cx:pt>
          <cx:pt idx="26316">15</cx:pt>
          <cx:pt idx="26317">19</cx:pt>
          <cx:pt idx="26318">16</cx:pt>
          <cx:pt idx="26319">16</cx:pt>
          <cx:pt idx="26320">15</cx:pt>
          <cx:pt idx="26321">26</cx:pt>
          <cx:pt idx="26322">20</cx:pt>
          <cx:pt idx="26323">19</cx:pt>
          <cx:pt idx="26324">25</cx:pt>
          <cx:pt idx="26325">20</cx:pt>
          <cx:pt idx="26326">19</cx:pt>
          <cx:pt idx="26327">11</cx:pt>
          <cx:pt idx="26328">11</cx:pt>
          <cx:pt idx="26329">11</cx:pt>
          <cx:pt idx="26330">12</cx:pt>
          <cx:pt idx="26331">13</cx:pt>
          <cx:pt idx="26332">12</cx:pt>
          <cx:pt idx="26333">22</cx:pt>
          <cx:pt idx="26334">21</cx:pt>
          <cx:pt idx="26335">21</cx:pt>
          <cx:pt idx="26336">21</cx:pt>
          <cx:pt idx="26337">21</cx:pt>
          <cx:pt idx="26338">20</cx:pt>
          <cx:pt idx="26339">20</cx:pt>
          <cx:pt idx="26340">20</cx:pt>
          <cx:pt idx="26341">22</cx:pt>
          <cx:pt idx="26342">21</cx:pt>
          <cx:pt idx="26343">21</cx:pt>
          <cx:pt idx="26344">20</cx:pt>
          <cx:pt idx="26345">20</cx:pt>
          <cx:pt idx="26346">20</cx:pt>
          <cx:pt idx="26347">22</cx:pt>
          <cx:pt idx="26348">21</cx:pt>
          <cx:pt idx="26349">21</cx:pt>
          <cx:pt idx="26350">20</cx:pt>
          <cx:pt idx="26351">20</cx:pt>
          <cx:pt idx="26352">20</cx:pt>
          <cx:pt idx="26353">20</cx:pt>
          <cx:pt idx="26354">20</cx:pt>
          <cx:pt idx="26355">20</cx:pt>
          <cx:pt idx="26356">20</cx:pt>
          <cx:pt idx="26357">20</cx:pt>
          <cx:pt idx="26358">20</cx:pt>
          <cx:pt idx="26359">20</cx:pt>
          <cx:pt idx="26360">19</cx:pt>
          <cx:pt idx="26361">20</cx:pt>
          <cx:pt idx="26362">20</cx:pt>
          <cx:pt idx="26363">20</cx:pt>
          <cx:pt idx="26364">19</cx:pt>
          <cx:pt idx="26365">21</cx:pt>
          <cx:pt idx="26366">21</cx:pt>
          <cx:pt idx="26367">20</cx:pt>
          <cx:pt idx="26368">20</cx:pt>
          <cx:pt idx="26369">20</cx:pt>
          <cx:pt idx="26370">20</cx:pt>
          <cx:pt idx="26371">20</cx:pt>
          <cx:pt idx="26372">19</cx:pt>
          <cx:pt idx="26373">19</cx:pt>
          <cx:pt idx="26374">18</cx:pt>
          <cx:pt idx="26375">18</cx:pt>
          <cx:pt idx="26376">18</cx:pt>
          <cx:pt idx="26377">18</cx:pt>
          <cx:pt idx="26378">18</cx:pt>
          <cx:pt idx="26379">18</cx:pt>
          <cx:pt idx="26380">16</cx:pt>
          <cx:pt idx="26381">18</cx:pt>
          <cx:pt idx="26382">18</cx:pt>
          <cx:pt idx="26383">15</cx:pt>
          <cx:pt idx="26384">16</cx:pt>
          <cx:pt idx="26385">16</cx:pt>
          <cx:pt idx="26386">16</cx:pt>
          <cx:pt idx="26387">16</cx:pt>
          <cx:pt idx="26388">16</cx:pt>
          <cx:pt idx="26389">16</cx:pt>
          <cx:pt idx="26390">13</cx:pt>
          <cx:pt idx="26391">13</cx:pt>
          <cx:pt idx="26392">13</cx:pt>
          <cx:pt idx="26393">13</cx:pt>
          <cx:pt idx="26394">13</cx:pt>
          <cx:pt idx="26395">13</cx:pt>
          <cx:pt idx="26396">20</cx:pt>
          <cx:pt idx="26397">19</cx:pt>
          <cx:pt idx="26398">18</cx:pt>
          <cx:pt idx="26399">16</cx:pt>
          <cx:pt idx="26400">17</cx:pt>
          <cx:pt idx="26401">15</cx:pt>
          <cx:pt idx="26402">22</cx:pt>
          <cx:pt idx="26403">21</cx:pt>
          <cx:pt idx="26404">22</cx:pt>
          <cx:pt idx="26405">21</cx:pt>
          <cx:pt idx="26406">22</cx:pt>
          <cx:pt idx="26407">21</cx:pt>
          <cx:pt idx="26408">18</cx:pt>
          <cx:pt idx="26409">18</cx:pt>
          <cx:pt idx="26410">16</cx:pt>
          <cx:pt idx="26411">10</cx:pt>
          <cx:pt idx="26412">18</cx:pt>
          <cx:pt idx="26413">19</cx:pt>
          <cx:pt idx="26414">19</cx:pt>
          <cx:pt idx="26415">20</cx:pt>
          <cx:pt idx="26416">21</cx:pt>
          <cx:pt idx="26417">19</cx:pt>
          <cx:pt idx="26418">18</cx:pt>
          <cx:pt idx="26419">18</cx:pt>
          <cx:pt idx="26420">19</cx:pt>
          <cx:pt idx="26421">20</cx:pt>
          <cx:pt idx="26422">21</cx:pt>
          <cx:pt idx="26423">19</cx:pt>
          <cx:pt idx="26424">19</cx:pt>
          <cx:pt idx="26425">20</cx:pt>
          <cx:pt idx="26426">20</cx:pt>
          <cx:pt idx="26427">18</cx:pt>
          <cx:pt idx="26428">18</cx:pt>
          <cx:pt idx="26429">14</cx:pt>
          <cx:pt idx="26430">14</cx:pt>
          <cx:pt idx="26431">14</cx:pt>
          <cx:pt idx="26432">15</cx:pt>
          <cx:pt idx="26433">15</cx:pt>
          <cx:pt idx="26434">17</cx:pt>
          <cx:pt idx="26435">16</cx:pt>
          <cx:pt idx="26436">17</cx:pt>
          <cx:pt idx="26437">15</cx:pt>
          <cx:pt idx="26438">20</cx:pt>
          <cx:pt idx="26439">18</cx:pt>
          <cx:pt idx="26440">20</cx:pt>
          <cx:pt idx="26441">16</cx:pt>
          <cx:pt idx="26442">15</cx:pt>
          <cx:pt idx="26443">18</cx:pt>
          <cx:pt idx="26444">16</cx:pt>
          <cx:pt idx="26445">16</cx:pt>
          <cx:pt idx="26446">14</cx:pt>
          <cx:pt idx="26447">16</cx:pt>
          <cx:pt idx="26448">14</cx:pt>
          <cx:pt idx="26449">16</cx:pt>
          <cx:pt idx="26450">26</cx:pt>
          <cx:pt idx="26451">27</cx:pt>
          <cx:pt idx="26452">26</cx:pt>
          <cx:pt idx="26453">27</cx:pt>
          <cx:pt idx="26454">25</cx:pt>
          <cx:pt idx="26455">22</cx:pt>
          <cx:pt idx="26456">26</cx:pt>
          <cx:pt idx="26457">25</cx:pt>
          <cx:pt idx="26458">26</cx:pt>
          <cx:pt idx="26459">27</cx:pt>
          <cx:pt idx="26460">25</cx:pt>
          <cx:pt idx="26461">29</cx:pt>
          <cx:pt idx="26462">20</cx:pt>
          <cx:pt idx="26463">18</cx:pt>
          <cx:pt idx="26464">20</cx:pt>
          <cx:pt idx="26465">19</cx:pt>
          <cx:pt idx="26466">17</cx:pt>
          <cx:pt idx="26467">18</cx:pt>
          <cx:pt idx="26468">15</cx:pt>
          <cx:pt idx="26469">17</cx:pt>
          <cx:pt idx="26470">20</cx:pt>
          <cx:pt idx="26471">18</cx:pt>
          <cx:pt idx="26472">20</cx:pt>
          <cx:pt idx="26473">17</cx:pt>
          <cx:pt idx="26474">18</cx:pt>
          <cx:pt idx="26475">19</cx:pt>
          <cx:pt idx="26476">18</cx:pt>
          <cx:pt idx="26477">19</cx:pt>
          <cx:pt idx="26478">19</cx:pt>
          <cx:pt idx="26479">19</cx:pt>
          <cx:pt idx="26480">19</cx:pt>
          <cx:pt idx="26481">14</cx:pt>
          <cx:pt idx="26482">14</cx:pt>
          <cx:pt idx="26483">14</cx:pt>
          <cx:pt idx="26484">14</cx:pt>
          <cx:pt idx="26485">25</cx:pt>
          <cx:pt idx="26486">24</cx:pt>
          <cx:pt idx="26487">22</cx:pt>
          <cx:pt idx="26488">24</cx:pt>
          <cx:pt idx="26489">23</cx:pt>
          <cx:pt idx="26490">24</cx:pt>
          <cx:pt idx="26491">25</cx:pt>
          <cx:pt idx="26492">24</cx:pt>
          <cx:pt idx="26493">24</cx:pt>
          <cx:pt idx="26494">23</cx:pt>
          <cx:pt idx="26495">19</cx:pt>
          <cx:pt idx="26496">22</cx:pt>
          <cx:pt idx="26497">22</cx:pt>
          <cx:pt idx="26498">21</cx:pt>
          <cx:pt idx="26499">20</cx:pt>
          <cx:pt idx="26500">25</cx:pt>
          <cx:pt idx="26501">25</cx:pt>
          <cx:pt idx="26502">22</cx:pt>
          <cx:pt idx="26503">27</cx:pt>
          <cx:pt idx="26504">17</cx:pt>
          <cx:pt idx="26505">16</cx:pt>
          <cx:pt idx="26506">17</cx:pt>
          <cx:pt idx="26507">15</cx:pt>
          <cx:pt idx="26508">17</cx:pt>
          <cx:pt idx="26509">15</cx:pt>
          <cx:pt idx="26510">16</cx:pt>
          <cx:pt idx="26511">16</cx:pt>
          <cx:pt idx="26512">14</cx:pt>
          <cx:pt idx="26513">16</cx:pt>
          <cx:pt idx="26514">16</cx:pt>
          <cx:pt idx="26515">14</cx:pt>
          <cx:pt idx="26516">16</cx:pt>
          <cx:pt idx="26517">14</cx:pt>
          <cx:pt idx="26518">16</cx:pt>
          <cx:pt idx="26519">16</cx:pt>
          <cx:pt idx="26520">16</cx:pt>
          <cx:pt idx="26521">16</cx:pt>
          <cx:pt idx="26522">14</cx:pt>
          <cx:pt idx="26523">16</cx:pt>
          <cx:pt idx="26524">21</cx:pt>
          <cx:pt idx="26525">20</cx:pt>
          <cx:pt idx="26526">16</cx:pt>
          <cx:pt idx="26527">17</cx:pt>
          <cx:pt idx="26528">14</cx:pt>
          <cx:pt idx="26529">16</cx:pt>
          <cx:pt idx="26530">16</cx:pt>
          <cx:pt idx="26531">13</cx:pt>
          <cx:pt idx="26532">19</cx:pt>
          <cx:pt idx="26533">19</cx:pt>
          <cx:pt idx="26534">14</cx:pt>
          <cx:pt idx="26535">14</cx:pt>
          <cx:pt idx="26536">14</cx:pt>
          <cx:pt idx="26537">14</cx:pt>
          <cx:pt idx="26538">17</cx:pt>
          <cx:pt idx="26539">15</cx:pt>
          <cx:pt idx="26540">15</cx:pt>
          <cx:pt idx="26541">15</cx:pt>
          <cx:pt idx="26542">15</cx:pt>
          <cx:pt idx="26543">18</cx:pt>
          <cx:pt idx="26544">18</cx:pt>
          <cx:pt idx="26545">21</cx:pt>
          <cx:pt idx="26546">20</cx:pt>
          <cx:pt idx="26547">20</cx:pt>
          <cx:pt idx="26548">18</cx:pt>
          <cx:pt idx="26549">15</cx:pt>
          <cx:pt idx="26550">15</cx:pt>
          <cx:pt idx="26551">15</cx:pt>
          <cx:pt idx="26552">15</cx:pt>
          <cx:pt idx="26553">15</cx:pt>
          <cx:pt idx="26554">15</cx:pt>
          <cx:pt idx="26555">15</cx:pt>
          <cx:pt idx="26556">21</cx:pt>
          <cx:pt idx="26557">18</cx:pt>
          <cx:pt idx="26558">21</cx:pt>
          <cx:pt idx="26559">18</cx:pt>
          <cx:pt idx="26560">17</cx:pt>
          <cx:pt idx="26561">18</cx:pt>
          <cx:pt idx="26562">17</cx:pt>
          <cx:pt idx="26563">21</cx:pt>
          <cx:pt idx="26564">21</cx:pt>
          <cx:pt idx="26565">22</cx:pt>
          <cx:pt idx="26566">23</cx:pt>
          <cx:pt idx="26567">21</cx:pt>
          <cx:pt idx="26568">21</cx:pt>
          <cx:pt idx="26569">22</cx:pt>
          <cx:pt idx="26570">23</cx:pt>
          <cx:pt idx="26571">24</cx:pt>
          <cx:pt idx="26572">22</cx:pt>
          <cx:pt idx="26573">22</cx:pt>
          <cx:pt idx="26574">19</cx:pt>
          <cx:pt idx="26575">18</cx:pt>
          <cx:pt idx="26576">23</cx:pt>
          <cx:pt idx="26577">21</cx:pt>
          <cx:pt idx="26578">21</cx:pt>
          <cx:pt idx="26579">19</cx:pt>
          <cx:pt idx="26580">19</cx:pt>
          <cx:pt idx="26581">19</cx:pt>
          <cx:pt idx="26582">18</cx:pt>
          <cx:pt idx="26583">18</cx:pt>
          <cx:pt idx="26584">24</cx:pt>
          <cx:pt idx="26585">22</cx:pt>
          <cx:pt idx="26586">22</cx:pt>
          <cx:pt idx="26587">19</cx:pt>
          <cx:pt idx="26588">18</cx:pt>
          <cx:pt idx="26589">24</cx:pt>
          <cx:pt idx="26590">23</cx:pt>
          <cx:pt idx="26591">26</cx:pt>
          <cx:pt idx="26592">25</cx:pt>
          <cx:pt idx="26593">22</cx:pt>
          <cx:pt idx="26594">22</cx:pt>
          <cx:pt idx="26595">19</cx:pt>
          <cx:pt idx="26596">19</cx:pt>
          <cx:pt idx="26597">18</cx:pt>
          <cx:pt idx="26598">18</cx:pt>
          <cx:pt idx="26599">15</cx:pt>
          <cx:pt idx="26600">21</cx:pt>
          <cx:pt idx="26601">20</cx:pt>
          <cx:pt idx="26602">20</cx:pt>
          <cx:pt idx="26603">18</cx:pt>
          <cx:pt idx="26604">15</cx:pt>
          <cx:pt idx="26605">18</cx:pt>
          <cx:pt idx="26606">18</cx:pt>
          <cx:pt idx="26607">17</cx:pt>
          <cx:pt idx="26608">15</cx:pt>
          <cx:pt idx="26609">15</cx:pt>
          <cx:pt idx="26610">18</cx:pt>
          <cx:pt idx="26611">15</cx:pt>
          <cx:pt idx="26612">15</cx:pt>
          <cx:pt idx="26613">15</cx:pt>
          <cx:pt idx="26614">16</cx:pt>
          <cx:pt idx="26615">16</cx:pt>
          <cx:pt idx="26616">15</cx:pt>
          <cx:pt idx="26617">15</cx:pt>
          <cx:pt idx="26618">15</cx:pt>
          <cx:pt idx="26619">15</cx:pt>
          <cx:pt idx="26620">15</cx:pt>
          <cx:pt idx="26621">15</cx:pt>
          <cx:pt idx="26622">21</cx:pt>
          <cx:pt idx="26623">20</cx:pt>
          <cx:pt idx="26624">20</cx:pt>
          <cx:pt idx="26625">18</cx:pt>
          <cx:pt idx="26626">15</cx:pt>
          <cx:pt idx="26627">18</cx:pt>
          <cx:pt idx="26628">18</cx:pt>
          <cx:pt idx="26629">18</cx:pt>
          <cx:pt idx="26630">18</cx:pt>
          <cx:pt idx="26631">19</cx:pt>
          <cx:pt idx="26632">17</cx:pt>
          <cx:pt idx="26633">17</cx:pt>
          <cx:pt idx="26634">18</cx:pt>
          <cx:pt idx="26635">16</cx:pt>
          <cx:pt idx="26636">15</cx:pt>
          <cx:pt idx="26637">15</cx:pt>
          <cx:pt idx="26638">15</cx:pt>
          <cx:pt idx="26639">17</cx:pt>
          <cx:pt idx="26640">14</cx:pt>
          <cx:pt idx="26641">14</cx:pt>
          <cx:pt idx="26642">14</cx:pt>
          <cx:pt idx="26643">15</cx:pt>
          <cx:pt idx="26644">15</cx:pt>
          <cx:pt idx="26645">14</cx:pt>
          <cx:pt idx="26646">14</cx:pt>
          <cx:pt idx="26647">16</cx:pt>
          <cx:pt idx="26648">16</cx:pt>
          <cx:pt idx="26649">12</cx:pt>
          <cx:pt idx="26650">12</cx:pt>
          <cx:pt idx="26651">11</cx:pt>
          <cx:pt idx="26652">12</cx:pt>
          <cx:pt idx="26653">13</cx:pt>
          <cx:pt idx="26654">13</cx:pt>
          <cx:pt idx="26655">18</cx:pt>
          <cx:pt idx="26656">18</cx:pt>
          <cx:pt idx="26657">19</cx:pt>
          <cx:pt idx="26658">21</cx:pt>
          <cx:pt idx="26659">19</cx:pt>
          <cx:pt idx="26660">22</cx:pt>
          <cx:pt idx="26661">20</cx:pt>
          <cx:pt idx="26662">24</cx:pt>
          <cx:pt idx="26663">28</cx:pt>
          <cx:pt idx="26664">32</cx:pt>
          <cx:pt idx="26665">14</cx:pt>
          <cx:pt idx="26666">16</cx:pt>
          <cx:pt idx="26667">16</cx:pt>
          <cx:pt idx="26668">15</cx:pt>
          <cx:pt idx="26669">15</cx:pt>
          <cx:pt idx="26670">16</cx:pt>
          <cx:pt idx="26671">16</cx:pt>
          <cx:pt idx="26672">15</cx:pt>
          <cx:pt idx="26673">15</cx:pt>
          <cx:pt idx="26674">16</cx:pt>
          <cx:pt idx="26675">16</cx:pt>
          <cx:pt idx="26676">14</cx:pt>
          <cx:pt idx="26677">16</cx:pt>
          <cx:pt idx="26678">15</cx:pt>
          <cx:pt idx="26679">14</cx:pt>
          <cx:pt idx="26680">14</cx:pt>
          <cx:pt idx="26681">15</cx:pt>
          <cx:pt idx="26682">15</cx:pt>
          <cx:pt idx="26683">15</cx:pt>
          <cx:pt idx="26684">28</cx:pt>
          <cx:pt idx="26685">28</cx:pt>
          <cx:pt idx="26686">23</cx:pt>
          <cx:pt idx="26687">21</cx:pt>
          <cx:pt idx="26688">23</cx:pt>
          <cx:pt idx="26689">20</cx:pt>
          <cx:pt idx="26690">19</cx:pt>
          <cx:pt idx="26691">18</cx:pt>
          <cx:pt idx="26692">20</cx:pt>
          <cx:pt idx="26693">18</cx:pt>
          <cx:pt idx="26694">16</cx:pt>
          <cx:pt idx="26695">21</cx:pt>
          <cx:pt idx="26696">17</cx:pt>
          <cx:pt idx="26697">17</cx:pt>
          <cx:pt idx="26698">17</cx:pt>
          <cx:pt idx="26699">23</cx:pt>
          <cx:pt idx="26700">18</cx:pt>
          <cx:pt idx="26701">16</cx:pt>
          <cx:pt idx="26702">15</cx:pt>
          <cx:pt idx="26703">17</cx:pt>
          <cx:pt idx="26704">16</cx:pt>
          <cx:pt idx="26705">19</cx:pt>
          <cx:pt idx="26706">22</cx:pt>
          <cx:pt idx="26707">18</cx:pt>
          <cx:pt idx="26708">19</cx:pt>
          <cx:pt idx="26709">18</cx:pt>
          <cx:pt idx="26710">19</cx:pt>
          <cx:pt idx="26711">20</cx:pt>
          <cx:pt idx="26712">18</cx:pt>
          <cx:pt idx="26713">20</cx:pt>
          <cx:pt idx="26714">19</cx:pt>
          <cx:pt idx="26715">17</cx:pt>
          <cx:pt idx="26716">18</cx:pt>
          <cx:pt idx="26717">15</cx:pt>
          <cx:pt idx="26718">17</cx:pt>
          <cx:pt idx="26719">20</cx:pt>
          <cx:pt idx="26720">18</cx:pt>
          <cx:pt idx="26721">20</cx:pt>
          <cx:pt idx="26722">17</cx:pt>
          <cx:pt idx="26723">16</cx:pt>
          <cx:pt idx="26724">17</cx:pt>
          <cx:pt idx="26725">16</cx:pt>
          <cx:pt idx="26726">16</cx:pt>
          <cx:pt idx="26727">14</cx:pt>
          <cx:pt idx="26728">14</cx:pt>
          <cx:pt idx="26729">14</cx:pt>
          <cx:pt idx="26730">14</cx:pt>
          <cx:pt idx="26731">14</cx:pt>
          <cx:pt idx="26732">14</cx:pt>
          <cx:pt idx="26733">17</cx:pt>
          <cx:pt idx="26734">15</cx:pt>
          <cx:pt idx="26735">15</cx:pt>
          <cx:pt idx="26736">14</cx:pt>
          <cx:pt idx="26737">14</cx:pt>
          <cx:pt idx="26738">15</cx:pt>
          <cx:pt idx="26739">15</cx:pt>
          <cx:pt idx="26740">17</cx:pt>
          <cx:pt idx="26741">16</cx:pt>
          <cx:pt idx="26742">17</cx:pt>
          <cx:pt idx="26743">15</cx:pt>
          <cx:pt idx="26744">17</cx:pt>
          <cx:pt idx="26745">15</cx:pt>
          <cx:pt idx="26746">15</cx:pt>
          <cx:pt idx="26747">16</cx:pt>
          <cx:pt idx="26748">16</cx:pt>
          <cx:pt idx="26749">14</cx:pt>
          <cx:pt idx="26750">16</cx:pt>
          <cx:pt idx="26751">14</cx:pt>
          <cx:pt idx="26752">16</cx:pt>
          <cx:pt idx="26753">16</cx:pt>
          <cx:pt idx="26754">16</cx:pt>
          <cx:pt idx="26755">14</cx:pt>
          <cx:pt idx="26756">16</cx:pt>
          <cx:pt idx="26757">21</cx:pt>
          <cx:pt idx="26758">20</cx:pt>
          <cx:pt idx="26759">14</cx:pt>
          <cx:pt idx="26760">16</cx:pt>
          <cx:pt idx="26761">14</cx:pt>
          <cx:pt idx="26762">16</cx:pt>
          <cx:pt idx="26763">14</cx:pt>
          <cx:pt idx="26764">14</cx:pt>
          <cx:pt idx="26765">16</cx:pt>
          <cx:pt idx="26766">24</cx:pt>
          <cx:pt idx="26767">22</cx:pt>
          <cx:pt idx="26768">25</cx:pt>
          <cx:pt idx="26769">24</cx:pt>
          <cx:pt idx="26770">22</cx:pt>
          <cx:pt idx="26771">25</cx:pt>
          <cx:pt idx="26772">20</cx:pt>
          <cx:pt idx="26773">29</cx:pt>
          <cx:pt idx="26774">29</cx:pt>
          <cx:pt idx="26775">24</cx:pt>
          <cx:pt idx="26776">28</cx:pt>
          <cx:pt idx="26777">42</cx:pt>
          <cx:pt idx="26778">23</cx:pt>
          <cx:pt idx="26779">22</cx:pt>
          <cx:pt idx="26780">22</cx:pt>
          <cx:pt idx="26781">20</cx:pt>
          <cx:pt idx="26782">21</cx:pt>
          <cx:pt idx="26783">20</cx:pt>
          <cx:pt idx="26784">29</cx:pt>
          <cx:pt idx="26785">30</cx:pt>
          <cx:pt idx="26786">31</cx:pt>
          <cx:pt idx="26787">18</cx:pt>
          <cx:pt idx="26788">20</cx:pt>
          <cx:pt idx="26789">18</cx:pt>
          <cx:pt idx="26790">17</cx:pt>
          <cx:pt idx="26791">17</cx:pt>
          <cx:pt idx="26792">21</cx:pt>
          <cx:pt idx="26793">15</cx:pt>
          <cx:pt idx="26794">14</cx:pt>
          <cx:pt idx="26795">15</cx:pt>
          <cx:pt idx="26796">28</cx:pt>
          <cx:pt idx="26797">29</cx:pt>
          <cx:pt idx="26798">21</cx:pt>
          <cx:pt idx="26799">20</cx:pt>
          <cx:pt idx="26800">28</cx:pt>
          <cx:pt idx="26801">27</cx:pt>
          <cx:pt idx="26802">18</cx:pt>
          <cx:pt idx="26803">20</cx:pt>
          <cx:pt idx="26804">20</cx:pt>
          <cx:pt idx="26805">20</cx:pt>
          <cx:pt idx="26806">19</cx:pt>
          <cx:pt idx="26807">19</cx:pt>
          <cx:pt idx="26808">19</cx:pt>
          <cx:pt idx="26809">24</cx:pt>
          <cx:pt idx="26810">22</cx:pt>
          <cx:pt idx="26811">25</cx:pt>
          <cx:pt idx="26812">22</cx:pt>
          <cx:pt idx="26813">20</cx:pt>
          <cx:pt idx="26814">23</cx:pt>
          <cx:pt idx="26815">20</cx:pt>
          <cx:pt idx="26816">19</cx:pt>
          <cx:pt idx="26817">22</cx:pt>
          <cx:pt idx="26818">20</cx:pt>
          <cx:pt idx="26819">22</cx:pt>
          <cx:pt idx="26820">19</cx:pt>
          <cx:pt idx="26821">21</cx:pt>
          <cx:pt idx="26822">18</cx:pt>
          <cx:pt idx="26823">18</cx:pt>
          <cx:pt idx="26824">19</cx:pt>
          <cx:pt idx="26825">19</cx:pt>
          <cx:pt idx="26826">17</cx:pt>
          <cx:pt idx="26827">18</cx:pt>
          <cx:pt idx="26828">14</cx:pt>
          <cx:pt idx="26829">20</cx:pt>
          <cx:pt idx="26830">20</cx:pt>
          <cx:pt idx="26831">19</cx:pt>
          <cx:pt idx="26832">20</cx:pt>
          <cx:pt idx="26833">20</cx:pt>
          <cx:pt idx="26834">19</cx:pt>
          <cx:pt idx="26835">18</cx:pt>
          <cx:pt idx="26836">18</cx:pt>
          <cx:pt idx="26837">16</cx:pt>
          <cx:pt idx="26838">14</cx:pt>
          <cx:pt idx="26839">14</cx:pt>
          <cx:pt idx="26840">16</cx:pt>
          <cx:pt idx="26841">16</cx:pt>
          <cx:pt idx="26842">20</cx:pt>
          <cx:pt idx="26843">20</cx:pt>
          <cx:pt idx="26844">18</cx:pt>
          <cx:pt idx="26845">17</cx:pt>
          <cx:pt idx="26846">18</cx:pt>
          <cx:pt idx="26847">20</cx:pt>
          <cx:pt idx="26848">19</cx:pt>
          <cx:pt idx="26849">17</cx:pt>
          <cx:pt idx="26850">18</cx:pt>
          <cx:pt idx="26851">19</cx:pt>
          <cx:pt idx="26852">18</cx:pt>
          <cx:pt idx="26853">18</cx:pt>
          <cx:pt idx="26854">19</cx:pt>
          <cx:pt idx="26855">19</cx:pt>
          <cx:pt idx="26856">18</cx:pt>
          <cx:pt idx="26857">19</cx:pt>
          <cx:pt idx="26858">19</cx:pt>
          <cx:pt idx="26859">18</cx:pt>
          <cx:pt idx="26860">18</cx:pt>
          <cx:pt idx="26861">15</cx:pt>
          <cx:pt idx="26862">15</cx:pt>
          <cx:pt idx="26863">16</cx:pt>
          <cx:pt idx="26864">14</cx:pt>
          <cx:pt idx="26865">14</cx:pt>
          <cx:pt idx="26866">16</cx:pt>
          <cx:pt idx="26867">24</cx:pt>
          <cx:pt idx="26868">23</cx:pt>
          <cx:pt idx="26869">25</cx:pt>
          <cx:pt idx="26870">22</cx:pt>
          <cx:pt idx="26871">24</cx:pt>
          <cx:pt idx="26872">20</cx:pt>
          <cx:pt idx="26873">15</cx:pt>
          <cx:pt idx="26874">15</cx:pt>
          <cx:pt idx="26875">17</cx:pt>
          <cx:pt idx="26876">19</cx:pt>
          <cx:pt idx="26877">15</cx:pt>
          <cx:pt idx="26878">12</cx:pt>
          <cx:pt idx="26879">15</cx:pt>
          <cx:pt idx="26880">17</cx:pt>
          <cx:pt idx="26881">18</cx:pt>
          <cx:pt idx="26882">19</cx:pt>
          <cx:pt idx="26883">17</cx:pt>
          <cx:pt idx="26884">18</cx:pt>
          <cx:pt idx="26885">24</cx:pt>
          <cx:pt idx="26886">23</cx:pt>
          <cx:pt idx="26887">25</cx:pt>
          <cx:pt idx="26888">22</cx:pt>
          <cx:pt idx="26889">21</cx:pt>
          <cx:pt idx="26890">24</cx:pt>
          <cx:pt idx="26891">17</cx:pt>
          <cx:pt idx="26892">18</cx:pt>
          <cx:pt idx="26893">17</cx:pt>
          <cx:pt idx="26894">16</cx:pt>
          <cx:pt idx="26895">19</cx:pt>
          <cx:pt idx="26896">25</cx:pt>
          <cx:pt idx="26897">23</cx:pt>
          <cx:pt idx="26898">25</cx:pt>
          <cx:pt idx="26899">29</cx:pt>
          <cx:pt idx="26900">29</cx:pt>
          <cx:pt idx="26901">22</cx:pt>
          <cx:pt idx="26902">21</cx:pt>
          <cx:pt idx="26903">18</cx:pt>
          <cx:pt idx="26904">18</cx:pt>
          <cx:pt idx="26905">17</cx:pt>
          <cx:pt idx="26906">17</cx:pt>
          <cx:pt idx="26907">17</cx:pt>
          <cx:pt idx="26908">27</cx:pt>
          <cx:pt idx="26909">26</cx:pt>
          <cx:pt idx="26910">21</cx:pt>
          <cx:pt idx="26911">20</cx:pt>
          <cx:pt idx="26912">22</cx:pt>
          <cx:pt idx="26913">19</cx:pt>
          <cx:pt idx="26914">21</cx:pt>
          <cx:pt idx="26915">13</cx:pt>
          <cx:pt idx="26916">13</cx:pt>
          <cx:pt idx="26917">12</cx:pt>
          <cx:pt idx="26918">12</cx:pt>
          <cx:pt idx="26919">11</cx:pt>
          <cx:pt idx="26920">10</cx:pt>
          <cx:pt idx="26921">11</cx:pt>
          <cx:pt idx="26922">11</cx:pt>
          <cx:pt idx="26923">10</cx:pt>
          <cx:pt idx="26924">17</cx:pt>
          <cx:pt idx="26925">14</cx:pt>
          <cx:pt idx="26926">14</cx:pt>
          <cx:pt idx="26927">14</cx:pt>
          <cx:pt idx="26928">14</cx:pt>
          <cx:pt idx="26929">15</cx:pt>
          <cx:pt idx="26930">22</cx:pt>
          <cx:pt idx="26931">22</cx:pt>
          <cx:pt idx="26932">20</cx:pt>
          <cx:pt idx="26933">23</cx:pt>
          <cx:pt idx="26934">20</cx:pt>
          <cx:pt idx="26935">15</cx:pt>
          <cx:pt idx="26936">24</cx:pt>
          <cx:pt idx="26937">21</cx:pt>
          <cx:pt idx="26938">22</cx:pt>
          <cx:pt idx="26939">20</cx:pt>
          <cx:pt idx="26940">18</cx:pt>
          <cx:pt idx="26941">19</cx:pt>
          <cx:pt idx="26942">19</cx:pt>
          <cx:pt idx="26943">21</cx:pt>
          <cx:pt idx="26944">14</cx:pt>
          <cx:pt idx="26945">20</cx:pt>
          <cx:pt idx="26946">20</cx:pt>
          <cx:pt idx="26947">19</cx:pt>
          <cx:pt idx="26948">19</cx:pt>
          <cx:pt idx="26949">25</cx:pt>
          <cx:pt idx="26950">25</cx:pt>
          <cx:pt idx="26951">19</cx:pt>
          <cx:pt idx="26952">14</cx:pt>
          <cx:pt idx="26953">14</cx:pt>
          <cx:pt idx="26954">18</cx:pt>
          <cx:pt idx="26955">19</cx:pt>
          <cx:pt idx="26956">19</cx:pt>
          <cx:pt idx="26957">22</cx:pt>
          <cx:pt idx="26958">14</cx:pt>
          <cx:pt idx="26959">18</cx:pt>
          <cx:pt idx="26960">18</cx:pt>
          <cx:pt idx="26961">23</cx:pt>
          <cx:pt idx="26962">22</cx:pt>
          <cx:pt idx="26963">15</cx:pt>
          <cx:pt idx="26964">14</cx:pt>
          <cx:pt idx="26965">12</cx:pt>
          <cx:pt idx="26966">12</cx:pt>
          <cx:pt idx="26967">12</cx:pt>
          <cx:pt idx="26968">12</cx:pt>
          <cx:pt idx="26969">26</cx:pt>
          <cx:pt idx="26970">24</cx:pt>
          <cx:pt idx="26971">27</cx:pt>
          <cx:pt idx="26972">25</cx:pt>
          <cx:pt idx="26973">23</cx:pt>
          <cx:pt idx="26974">24</cx:pt>
          <cx:pt idx="26975">24</cx:pt>
          <cx:pt idx="26976">20</cx:pt>
          <cx:pt idx="26977">24</cx:pt>
          <cx:pt idx="26978">20</cx:pt>
          <cx:pt idx="26979">21</cx:pt>
          <cx:pt idx="26980">23</cx:pt>
          <cx:pt idx="26981">17</cx:pt>
          <cx:pt idx="26982">18</cx:pt>
          <cx:pt idx="26983">17</cx:pt>
          <cx:pt idx="26984">15</cx:pt>
          <cx:pt idx="26985">16</cx:pt>
          <cx:pt idx="26986">19</cx:pt>
          <cx:pt idx="26987">18</cx:pt>
          <cx:pt idx="26988">18</cx:pt>
          <cx:pt idx="26989">17</cx:pt>
          <cx:pt idx="26990">23</cx:pt>
          <cx:pt idx="26991">24</cx:pt>
          <cx:pt idx="26992">24</cx:pt>
          <cx:pt idx="26993">19</cx:pt>
          <cx:pt idx="26994">18</cx:pt>
          <cx:pt idx="26995">20</cx:pt>
          <cx:pt idx="26996">21</cx:pt>
          <cx:pt idx="26997">19</cx:pt>
          <cx:pt idx="26998">22</cx:pt>
          <cx:pt idx="26999">20</cx:pt>
          <cx:pt idx="27000">24</cx:pt>
          <cx:pt idx="27001">32</cx:pt>
          <cx:pt idx="27002">28</cx:pt>
          <cx:pt idx="27003">21</cx:pt>
          <cx:pt idx="27004">21</cx:pt>
          <cx:pt idx="27005">20</cx:pt>
          <cx:pt idx="27006">20</cx:pt>
          <cx:pt idx="27007">15</cx:pt>
          <cx:pt idx="27008">17</cx:pt>
          <cx:pt idx="27009">13</cx:pt>
          <cx:pt idx="27010">14</cx:pt>
          <cx:pt idx="27011">13</cx:pt>
          <cx:pt idx="27012">20</cx:pt>
          <cx:pt idx="27013">20</cx:pt>
          <cx:pt idx="27014">17</cx:pt>
          <cx:pt idx="27015">17</cx:pt>
          <cx:pt idx="27016">14</cx:pt>
          <cx:pt idx="27017">14</cx:pt>
          <cx:pt idx="27018">16</cx:pt>
          <cx:pt idx="27019">14</cx:pt>
          <cx:pt idx="27020">26</cx:pt>
          <cx:pt idx="27021">19</cx:pt>
          <cx:pt idx="27022">18</cx:pt>
          <cx:pt idx="27023">18</cx:pt>
          <cx:pt idx="27024">17</cx:pt>
          <cx:pt idx="27025">16</cx:pt>
          <cx:pt idx="27026">15</cx:pt>
          <cx:pt idx="27027">14</cx:pt>
          <cx:pt idx="27028">13</cx:pt>
          <cx:pt idx="27029">12</cx:pt>
          <cx:pt idx="27030">20</cx:pt>
          <cx:pt idx="27031">15</cx:pt>
          <cx:pt idx="27032">14</cx:pt>
          <cx:pt idx="27033">21</cx:pt>
          <cx:pt idx="27034">17</cx:pt>
          <cx:pt idx="27035">15</cx:pt>
          <cx:pt idx="27036">12</cx:pt>
          <cx:pt idx="27037">21</cx:pt>
          <cx:pt idx="27038">17</cx:pt>
          <cx:pt idx="27039">16</cx:pt>
          <cx:pt idx="27040">16</cx:pt>
          <cx:pt idx="27041">16</cx:pt>
          <cx:pt idx="27042">13</cx:pt>
          <cx:pt idx="27043">13</cx:pt>
          <cx:pt idx="27044">13</cx:pt>
          <cx:pt idx="27045">14</cx:pt>
          <cx:pt idx="27046">16</cx:pt>
          <cx:pt idx="27047">14</cx:pt>
          <cx:pt idx="27048">14</cx:pt>
          <cx:pt idx="27049">20</cx:pt>
          <cx:pt idx="27050">20</cx:pt>
          <cx:pt idx="27051">19</cx:pt>
          <cx:pt idx="27052">19</cx:pt>
          <cx:pt idx="27053">16</cx:pt>
          <cx:pt idx="27054">13</cx:pt>
          <cx:pt idx="27055">18</cx:pt>
          <cx:pt idx="27056">21</cx:pt>
          <cx:pt idx="27057">19</cx:pt>
          <cx:pt idx="27058">22</cx:pt>
          <cx:pt idx="27059">20</cx:pt>
          <cx:pt idx="27060">28</cx:pt>
          <cx:pt idx="27061">32</cx:pt>
          <cx:pt idx="27062">23</cx:pt>
          <cx:pt idx="27063">21</cx:pt>
          <cx:pt idx="27064">23</cx:pt>
          <cx:pt idx="27065">20</cx:pt>
          <cx:pt idx="27066">16</cx:pt>
          <cx:pt idx="27067">16</cx:pt>
          <cx:pt idx="27068">15</cx:pt>
          <cx:pt idx="27069">15</cx:pt>
          <cx:pt idx="27070">19</cx:pt>
          <cx:pt idx="27071">22</cx:pt>
          <cx:pt idx="27072">29</cx:pt>
          <cx:pt idx="27073">32</cx:pt>
          <cx:pt idx="27074">27</cx:pt>
          <cx:pt idx="27075">29</cx:pt>
          <cx:pt idx="27076">29</cx:pt>
          <cx:pt idx="27077">32</cx:pt>
          <cx:pt idx="27078">25</cx:pt>
          <cx:pt idx="27079">26</cx:pt>
          <cx:pt idx="27080">27</cx:pt>
          <cx:pt idx="27081">29</cx:pt>
          <cx:pt idx="27082">23</cx:pt>
          <cx:pt idx="27083">24</cx:pt>
          <cx:pt idx="27084">98</cx:pt>
          <cx:pt idx="27085">22</cx:pt>
          <cx:pt idx="27086">20</cx:pt>
          <cx:pt idx="27087">23</cx:pt>
          <cx:pt idx="27088">19</cx:pt>
          <cx:pt idx="27089">22</cx:pt>
          <cx:pt idx="27090">19</cx:pt>
          <cx:pt idx="27091">22</cx:pt>
          <cx:pt idx="27092">19</cx:pt>
          <cx:pt idx="27093">18</cx:pt>
          <cx:pt idx="27094">17</cx:pt>
          <cx:pt idx="27095">23</cx:pt>
          <cx:pt idx="27096">20</cx:pt>
          <cx:pt idx="27097">24</cx:pt>
          <cx:pt idx="27098">24</cx:pt>
          <cx:pt idx="27099">19</cx:pt>
          <cx:pt idx="27100">18</cx:pt>
          <cx:pt idx="27101">20</cx:pt>
          <cx:pt idx="27102">22</cx:pt>
          <cx:pt idx="27103">20</cx:pt>
          <cx:pt idx="27104">22</cx:pt>
          <cx:pt idx="27105">17</cx:pt>
          <cx:pt idx="27106">15</cx:pt>
          <cx:pt idx="27107">15</cx:pt>
          <cx:pt idx="27108">18</cx:pt>
          <cx:pt idx="27109">15</cx:pt>
          <cx:pt idx="27110">15</cx:pt>
          <cx:pt idx="27111">15</cx:pt>
          <cx:pt idx="27112">20</cx:pt>
          <cx:pt idx="27113">20</cx:pt>
          <cx:pt idx="27114">19</cx:pt>
          <cx:pt idx="27115">20</cx:pt>
          <cx:pt idx="27116">26</cx:pt>
          <cx:pt idx="27117">22</cx:pt>
          <cx:pt idx="27118">26</cx:pt>
          <cx:pt idx="27119">22</cx:pt>
          <cx:pt idx="27120">26</cx:pt>
          <cx:pt idx="27121">22</cx:pt>
          <cx:pt idx="27122">26</cx:pt>
          <cx:pt idx="27123">22</cx:pt>
          <cx:pt idx="27124">34</cx:pt>
          <cx:pt idx="27125">14</cx:pt>
          <cx:pt idx="27126">14</cx:pt>
          <cx:pt idx="27127">14</cx:pt>
          <cx:pt idx="27128">14</cx:pt>
          <cx:pt idx="27129">19</cx:pt>
          <cx:pt idx="27130">17</cx:pt>
          <cx:pt idx="27131">21</cx:pt>
          <cx:pt idx="27132">17</cx:pt>
          <cx:pt idx="27133">16</cx:pt>
          <cx:pt idx="27134">17</cx:pt>
          <cx:pt idx="27135">21</cx:pt>
          <cx:pt idx="27136">15</cx:pt>
          <cx:pt idx="27137">17</cx:pt>
          <cx:pt idx="27138">14</cx:pt>
          <cx:pt idx="27139">16</cx:pt>
          <cx:pt idx="27140">19</cx:pt>
          <cx:pt idx="27141">23</cx:pt>
          <cx:pt idx="27142">24</cx:pt>
          <cx:pt idx="27143">28</cx:pt>
          <cx:pt idx="27144">26</cx:pt>
          <cx:pt idx="27145">27</cx:pt>
          <cx:pt idx="27146">24</cx:pt>
          <cx:pt idx="27147">14</cx:pt>
          <cx:pt idx="27148">14</cx:pt>
          <cx:pt idx="27149">14</cx:pt>
          <cx:pt idx="27150">14</cx:pt>
          <cx:pt idx="27151">29</cx:pt>
          <cx:pt idx="27152">27</cx:pt>
          <cx:pt idx="27153">28</cx:pt>
          <cx:pt idx="27154">17</cx:pt>
          <cx:pt idx="27155">17</cx:pt>
          <cx:pt idx="27156">16</cx:pt>
          <cx:pt idx="27157">17</cx:pt>
          <cx:pt idx="27158">29</cx:pt>
          <cx:pt idx="27159">26</cx:pt>
          <cx:pt idx="27160">25</cx:pt>
          <cx:pt idx="27161">26</cx:pt>
          <cx:pt idx="27162">27</cx:pt>
          <cx:pt idx="27163">20</cx:pt>
          <cx:pt idx="27164">18</cx:pt>
          <cx:pt idx="27165">20</cx:pt>
          <cx:pt idx="27166">25</cx:pt>
          <cx:pt idx="27167">22</cx:pt>
          <cx:pt idx="27168">20</cx:pt>
          <cx:pt idx="27169">18</cx:pt>
          <cx:pt idx="27170">19</cx:pt>
          <cx:pt idx="27171">21</cx:pt>
          <cx:pt idx="27172">21</cx:pt>
          <cx:pt idx="27173">21</cx:pt>
          <cx:pt idx="27174">22</cx:pt>
          <cx:pt idx="27175">21</cx:pt>
          <cx:pt idx="27176">19</cx:pt>
          <cx:pt idx="27177">19</cx:pt>
          <cx:pt idx="27178">19</cx:pt>
          <cx:pt idx="27179">19</cx:pt>
          <cx:pt idx="27180">27</cx:pt>
          <cx:pt idx="27181">29</cx:pt>
          <cx:pt idx="27182">19</cx:pt>
          <cx:pt idx="27183">18</cx:pt>
          <cx:pt idx="27184">18</cx:pt>
          <cx:pt idx="27185">18</cx:pt>
          <cx:pt idx="27186">18</cx:pt>
          <cx:pt idx="27187">18</cx:pt>
          <cx:pt idx="27188">18</cx:pt>
          <cx:pt idx="27189">21</cx:pt>
          <cx:pt idx="27190">23</cx:pt>
          <cx:pt idx="27191">22</cx:pt>
          <cx:pt idx="27192">21</cx:pt>
          <cx:pt idx="27193">21</cx:pt>
          <cx:pt idx="27194">20</cx:pt>
          <cx:pt idx="27195">21</cx:pt>
          <cx:pt idx="27196">20</cx:pt>
          <cx:pt idx="27197">21</cx:pt>
          <cx:pt idx="27198">20</cx:pt>
          <cx:pt idx="27199">20</cx:pt>
          <cx:pt idx="27200">20</cx:pt>
          <cx:pt idx="27201">20</cx:pt>
          <cx:pt idx="27202">19</cx:pt>
          <cx:pt idx="27203">20</cx:pt>
          <cx:pt idx="27204">19</cx:pt>
          <cx:pt idx="27205">20</cx:pt>
          <cx:pt idx="27206">19</cx:pt>
          <cx:pt idx="27207">19</cx:pt>
          <cx:pt idx="27208">19</cx:pt>
          <cx:pt idx="27209">19</cx:pt>
          <cx:pt idx="27210">19</cx:pt>
          <cx:pt idx="27211">19</cx:pt>
          <cx:pt idx="27212">19</cx:pt>
          <cx:pt idx="27213">20</cx:pt>
          <cx:pt idx="27214">16</cx:pt>
          <cx:pt idx="27215">16</cx:pt>
          <cx:pt idx="27216">15</cx:pt>
          <cx:pt idx="27217">13</cx:pt>
          <cx:pt idx="27218">15</cx:pt>
          <cx:pt idx="27219">14</cx:pt>
          <cx:pt idx="27220">21</cx:pt>
          <cx:pt idx="27221">23</cx:pt>
          <cx:pt idx="27222">22</cx:pt>
          <cx:pt idx="27223">21</cx:pt>
          <cx:pt idx="27224">21</cx:pt>
          <cx:pt idx="27225">14</cx:pt>
          <cx:pt idx="27226">14</cx:pt>
          <cx:pt idx="27227">14</cx:pt>
          <cx:pt idx="27228">13</cx:pt>
          <cx:pt idx="27229">13</cx:pt>
          <cx:pt idx="27230">13</cx:pt>
          <cx:pt idx="27231">13</cx:pt>
          <cx:pt idx="27232">13</cx:pt>
          <cx:pt idx="27233">13</cx:pt>
          <cx:pt idx="27234">16</cx:pt>
          <cx:pt idx="27235">17</cx:pt>
          <cx:pt idx="27236">18</cx:pt>
          <cx:pt idx="27237">19</cx:pt>
          <cx:pt idx="27238">18</cx:pt>
          <cx:pt idx="27239">19</cx:pt>
          <cx:pt idx="27240">20</cx:pt>
          <cx:pt idx="27241">18</cx:pt>
          <cx:pt idx="27242">22</cx:pt>
          <cx:pt idx="27243">19</cx:pt>
          <cx:pt idx="27244">21</cx:pt>
          <cx:pt idx="27245">18</cx:pt>
          <cx:pt idx="27246">23</cx:pt>
          <cx:pt idx="27247">19</cx:pt>
          <cx:pt idx="27248">20</cx:pt>
          <cx:pt idx="27249">18</cx:pt>
          <cx:pt idx="27250">23</cx:pt>
          <cx:pt idx="27251">19</cx:pt>
          <cx:pt idx="27252">20</cx:pt>
          <cx:pt idx="27253">21</cx:pt>
          <cx:pt idx="27254">20</cx:pt>
          <cx:pt idx="27255">21</cx:pt>
          <cx:pt idx="27256">16</cx:pt>
          <cx:pt idx="27257">16</cx:pt>
          <cx:pt idx="27258">13</cx:pt>
          <cx:pt idx="27259">13</cx:pt>
          <cx:pt idx="27260">14</cx:pt>
          <cx:pt idx="27261">14</cx:pt>
          <cx:pt idx="27262">13</cx:pt>
          <cx:pt idx="27263">27</cx:pt>
          <cx:pt idx="27264">27</cx:pt>
          <cx:pt idx="27265">27</cx:pt>
          <cx:pt idx="27266">27</cx:pt>
          <cx:pt idx="27267">20</cx:pt>
          <cx:pt idx="27268">25</cx:pt>
          <cx:pt idx="27269">22</cx:pt>
          <cx:pt idx="27270">27</cx:pt>
          <cx:pt idx="27271">18</cx:pt>
          <cx:pt idx="27272">19</cx:pt>
          <cx:pt idx="27273">21</cx:pt>
          <cx:pt idx="27274">21</cx:pt>
          <cx:pt idx="27275">22</cx:pt>
          <cx:pt idx="27276">21</cx:pt>
          <cx:pt idx="27277">18</cx:pt>
          <cx:pt idx="27278">17</cx:pt>
          <cx:pt idx="27279">18</cx:pt>
          <cx:pt idx="27280">19</cx:pt>
          <cx:pt idx="27281">22</cx:pt>
          <cx:pt idx="27282">19</cx:pt>
          <cx:pt idx="27283">28</cx:pt>
          <cx:pt idx="27284">24</cx:pt>
          <cx:pt idx="27285">23</cx:pt>
          <cx:pt idx="27286">24</cx:pt>
          <cx:pt idx="27287">24</cx:pt>
          <cx:pt idx="27288">28</cx:pt>
          <cx:pt idx="27289">29</cx:pt>
          <cx:pt idx="27290">17</cx:pt>
          <cx:pt idx="27291">36</cx:pt>
          <cx:pt idx="27292">36</cx:pt>
          <cx:pt idx="27293">20</cx:pt>
          <cx:pt idx="27294">22</cx:pt>
          <cx:pt idx="27295">21</cx:pt>
          <cx:pt idx="27296">22</cx:pt>
          <cx:pt idx="27297">22</cx:pt>
          <cx:pt idx="27298">22</cx:pt>
          <cx:pt idx="27299">21</cx:pt>
          <cx:pt idx="27300">22</cx:pt>
          <cx:pt idx="27301">22</cx:pt>
          <cx:pt idx="27302">22</cx:pt>
          <cx:pt idx="27303">21</cx:pt>
          <cx:pt idx="27304">22</cx:pt>
          <cx:pt idx="27305">19</cx:pt>
          <cx:pt idx="27306">22</cx:pt>
          <cx:pt idx="27307">20</cx:pt>
          <cx:pt idx="27308">20</cx:pt>
          <cx:pt idx="27309">21</cx:pt>
          <cx:pt idx="27310">22</cx:pt>
          <cx:pt idx="27311">20</cx:pt>
          <cx:pt idx="27312">22</cx:pt>
          <cx:pt idx="27313">20</cx:pt>
          <cx:pt idx="27314">20</cx:pt>
          <cx:pt idx="27315">20</cx:pt>
          <cx:pt idx="27316">22</cx:pt>
          <cx:pt idx="27317">18</cx:pt>
          <cx:pt idx="27318">22</cx:pt>
          <cx:pt idx="27319">23</cx:pt>
          <cx:pt idx="27320">22</cx:pt>
          <cx:pt idx="27321">22</cx:pt>
          <cx:pt idx="27322">19</cx:pt>
          <cx:pt idx="27323">18</cx:pt>
          <cx:pt idx="27324">19</cx:pt>
          <cx:pt idx="27325">18</cx:pt>
          <cx:pt idx="27326">22</cx:pt>
          <cx:pt idx="27327">23</cx:pt>
          <cx:pt idx="27328">25</cx:pt>
          <cx:pt idx="27329">25</cx:pt>
          <cx:pt idx="27330">24</cx:pt>
          <cx:pt idx="27331">23</cx:pt>
          <cx:pt idx="27332">26</cx:pt>
          <cx:pt idx="27333">25</cx:pt>
          <cx:pt idx="27334">18</cx:pt>
          <cx:pt idx="27335">18</cx:pt>
          <cx:pt idx="27336">13</cx:pt>
          <cx:pt idx="27337">13</cx:pt>
          <cx:pt idx="27338">13</cx:pt>
          <cx:pt idx="27339">13</cx:pt>
          <cx:pt idx="27340">13</cx:pt>
          <cx:pt idx="27341">13</cx:pt>
          <cx:pt idx="27342">18</cx:pt>
          <cx:pt idx="27343">17</cx:pt>
          <cx:pt idx="27344">17</cx:pt>
          <cx:pt idx="27345">15</cx:pt>
          <cx:pt idx="27346">22</cx:pt>
          <cx:pt idx="27347">22</cx:pt>
          <cx:pt idx="27348">25</cx:pt>
          <cx:pt idx="27349">25</cx:pt>
          <cx:pt idx="27350">34</cx:pt>
          <cx:pt idx="27351">25</cx:pt>
          <cx:pt idx="27352">21</cx:pt>
          <cx:pt idx="27353">25</cx:pt>
          <cx:pt idx="27354">21</cx:pt>
          <cx:pt idx="27355">29</cx:pt>
          <cx:pt idx="27356">31</cx:pt>
          <cx:pt idx="27357">18</cx:pt>
          <cx:pt idx="27358">17</cx:pt>
          <cx:pt idx="27359">16</cx:pt>
          <cx:pt idx="27360">20</cx:pt>
          <cx:pt idx="27361">19</cx:pt>
          <cx:pt idx="27362">26</cx:pt>
          <cx:pt idx="27363">15</cx:pt>
          <cx:pt idx="27364">27</cx:pt>
          <cx:pt idx="27365">29</cx:pt>
          <cx:pt idx="27366">46</cx:pt>
          <cx:pt idx="27367">24</cx:pt>
          <cx:pt idx="27368">22</cx:pt>
          <cx:pt idx="27369">22</cx:pt>
          <cx:pt idx="27370">21</cx:pt>
          <cx:pt idx="27371">15</cx:pt>
          <cx:pt idx="27372">15</cx:pt>
          <cx:pt idx="27373">14</cx:pt>
          <cx:pt idx="27374">15</cx:pt>
          <cx:pt idx="27375">19</cx:pt>
          <cx:pt idx="27376">18</cx:pt>
          <cx:pt idx="27377">21</cx:pt>
          <cx:pt idx="27378">18</cx:pt>
          <cx:pt idx="27379">22</cx:pt>
          <cx:pt idx="27380">17</cx:pt>
          <cx:pt idx="27381">18</cx:pt>
          <cx:pt idx="27382">19</cx:pt>
          <cx:pt idx="27383">16</cx:pt>
          <cx:pt idx="27384">17</cx:pt>
          <cx:pt idx="27385">15</cx:pt>
          <cx:pt idx="27386">16</cx:pt>
          <cx:pt idx="27387">15</cx:pt>
          <cx:pt idx="27388">14</cx:pt>
          <cx:pt idx="27389">31</cx:pt>
          <cx:pt idx="27390">32</cx:pt>
          <cx:pt idx="27391">24</cx:pt>
          <cx:pt idx="27392">22</cx:pt>
          <cx:pt idx="27393">24</cx:pt>
          <cx:pt idx="27394">25</cx:pt>
          <cx:pt idx="27395">24</cx:pt>
          <cx:pt idx="27396">25</cx:pt>
          <cx:pt idx="27397">24</cx:pt>
          <cx:pt idx="27398">24</cx:pt>
          <cx:pt idx="27399">24</cx:pt>
          <cx:pt idx="27400">24</cx:pt>
          <cx:pt idx="27401">24</cx:pt>
          <cx:pt idx="27402">23</cx:pt>
          <cx:pt idx="27403">23</cx:pt>
          <cx:pt idx="27404">23</cx:pt>
          <cx:pt idx="27405">23</cx:pt>
          <cx:pt idx="27406">22</cx:pt>
          <cx:pt idx="27407">20</cx:pt>
          <cx:pt idx="27408">24</cx:pt>
          <cx:pt idx="27409">19</cx:pt>
          <cx:pt idx="27410">23</cx:pt>
          <cx:pt idx="27411">24</cx:pt>
          <cx:pt idx="27412">19</cx:pt>
          <cx:pt idx="27413">20</cx:pt>
          <cx:pt idx="27414">24</cx:pt>
          <cx:pt idx="27415">24</cx:pt>
          <cx:pt idx="27416">16</cx:pt>
          <cx:pt idx="27417">14</cx:pt>
          <cx:pt idx="27418">17</cx:pt>
          <cx:pt idx="27419">23</cx:pt>
          <cx:pt idx="27420">22</cx:pt>
          <cx:pt idx="27421">23</cx:pt>
          <cx:pt idx="27422">23</cx:pt>
          <cx:pt idx="27423">21</cx:pt>
          <cx:pt idx="27424">21</cx:pt>
          <cx:pt idx="27425">21</cx:pt>
          <cx:pt idx="27426">20</cx:pt>
          <cx:pt idx="27427">23</cx:pt>
          <cx:pt idx="27428">22</cx:pt>
          <cx:pt idx="27429">23</cx:pt>
          <cx:pt idx="27430">23</cx:pt>
          <cx:pt idx="27431">21</cx:pt>
          <cx:pt idx="27432">21</cx:pt>
          <cx:pt idx="27433">21</cx:pt>
          <cx:pt idx="27434">22</cx:pt>
          <cx:pt idx="27435">22</cx:pt>
          <cx:pt idx="27436">21</cx:pt>
          <cx:pt idx="27437">18</cx:pt>
          <cx:pt idx="27438">19</cx:pt>
          <cx:pt idx="27439">18</cx:pt>
          <cx:pt idx="27440">19</cx:pt>
          <cx:pt idx="27441">21</cx:pt>
          <cx:pt idx="27442">20</cx:pt>
          <cx:pt idx="27443">23</cx:pt>
          <cx:pt idx="27444">22</cx:pt>
          <cx:pt idx="27445">23</cx:pt>
          <cx:pt idx="27446">23</cx:pt>
          <cx:pt idx="27447">19</cx:pt>
          <cx:pt idx="27448">17</cx:pt>
          <cx:pt idx="27449">16</cx:pt>
          <cx:pt idx="27450">15</cx:pt>
          <cx:pt idx="27451">16</cx:pt>
          <cx:pt idx="27452">17</cx:pt>
          <cx:pt idx="27453">19</cx:pt>
          <cx:pt idx="27454">18</cx:pt>
          <cx:pt idx="27455">21</cx:pt>
          <cx:pt idx="27456">20</cx:pt>
          <cx:pt idx="27457">25</cx:pt>
          <cx:pt idx="27458">23</cx:pt>
          <cx:pt idx="27459">13</cx:pt>
          <cx:pt idx="27460">14</cx:pt>
          <cx:pt idx="27461">13</cx:pt>
          <cx:pt idx="27462">14</cx:pt>
          <cx:pt idx="27463">13</cx:pt>
          <cx:pt idx="27464">15</cx:pt>
          <cx:pt idx="27465">14</cx:pt>
          <cx:pt idx="27466">24</cx:pt>
          <cx:pt idx="27467">24</cx:pt>
          <cx:pt idx="27468">24</cx:pt>
          <cx:pt idx="27469">21</cx:pt>
          <cx:pt idx="27470">25</cx:pt>
          <cx:pt idx="27471">23</cx:pt>
          <cx:pt idx="27472">25</cx:pt>
          <cx:pt idx="27473">23</cx:pt>
          <cx:pt idx="27474">20</cx:pt>
          <cx:pt idx="27475">20</cx:pt>
          <cx:pt idx="27476">23</cx:pt>
          <cx:pt idx="27477">25</cx:pt>
          <cx:pt idx="27478">20</cx:pt>
          <cx:pt idx="27479">20</cx:pt>
          <cx:pt idx="27480">21</cx:pt>
          <cx:pt idx="27481">21</cx:pt>
          <cx:pt idx="27482">18</cx:pt>
          <cx:pt idx="27483">21</cx:pt>
          <cx:pt idx="27484">18</cx:pt>
          <cx:pt idx="27485">18</cx:pt>
          <cx:pt idx="27486">15</cx:pt>
          <cx:pt idx="27487">20</cx:pt>
          <cx:pt idx="27488">15</cx:pt>
          <cx:pt idx="27489">16</cx:pt>
          <cx:pt idx="27490">15</cx:pt>
          <cx:pt idx="27491">15</cx:pt>
          <cx:pt idx="27492">16</cx:pt>
          <cx:pt idx="27493">15</cx:pt>
          <cx:pt idx="27494">19</cx:pt>
          <cx:pt idx="27495">17</cx:pt>
          <cx:pt idx="27496">16</cx:pt>
          <cx:pt idx="27497">15</cx:pt>
          <cx:pt idx="27498">26</cx:pt>
          <cx:pt idx="27499">24</cx:pt>
          <cx:pt idx="27500">20</cx:pt>
          <cx:pt idx="27501">20</cx:pt>
          <cx:pt idx="27502">25</cx:pt>
          <cx:pt idx="27503">24</cx:pt>
          <cx:pt idx="27504">20</cx:pt>
          <cx:pt idx="27505">20</cx:pt>
          <cx:pt idx="27506">11</cx:pt>
          <cx:pt idx="27507">11</cx:pt>
          <cx:pt idx="27508">11</cx:pt>
          <cx:pt idx="27509">11</cx:pt>
          <cx:pt idx="27510">12</cx:pt>
          <cx:pt idx="27511">13</cx:pt>
          <cx:pt idx="27512">12</cx:pt>
          <cx:pt idx="27513">22</cx:pt>
          <cx:pt idx="27514">21</cx:pt>
          <cx:pt idx="27515">21</cx:pt>
          <cx:pt idx="27516">21</cx:pt>
          <cx:pt idx="27517">20</cx:pt>
          <cx:pt idx="27518">20</cx:pt>
          <cx:pt idx="27519">20</cx:pt>
          <cx:pt idx="27520">20</cx:pt>
          <cx:pt idx="27521">22</cx:pt>
          <cx:pt idx="27522">21</cx:pt>
          <cx:pt idx="27523">21</cx:pt>
          <cx:pt idx="27524">20</cx:pt>
          <cx:pt idx="27525">20</cx:pt>
          <cx:pt idx="27526">20</cx:pt>
          <cx:pt idx="27527">22</cx:pt>
          <cx:pt idx="27528">21</cx:pt>
          <cx:pt idx="27529">21</cx:pt>
          <cx:pt idx="27530">20</cx:pt>
          <cx:pt idx="27531">20</cx:pt>
          <cx:pt idx="27532">20</cx:pt>
          <cx:pt idx="27533">20</cx:pt>
          <cx:pt idx="27534">20</cx:pt>
          <cx:pt idx="27535">20</cx:pt>
          <cx:pt idx="27536">20</cx:pt>
          <cx:pt idx="27537">20</cx:pt>
          <cx:pt idx="27538">20</cx:pt>
          <cx:pt idx="27539">20</cx:pt>
          <cx:pt idx="27540">19</cx:pt>
          <cx:pt idx="27541">27</cx:pt>
          <cx:pt idx="27542">20</cx:pt>
          <cx:pt idx="27543">20</cx:pt>
          <cx:pt idx="27544">20</cx:pt>
          <cx:pt idx="27545">19</cx:pt>
          <cx:pt idx="27546">21</cx:pt>
          <cx:pt idx="27547">21</cx:pt>
          <cx:pt idx="27548">20</cx:pt>
          <cx:pt idx="27549">20</cx:pt>
          <cx:pt idx="27550">20</cx:pt>
          <cx:pt idx="27551">20</cx:pt>
          <cx:pt idx="27552">19</cx:pt>
          <cx:pt idx="27553">18</cx:pt>
          <cx:pt idx="27554">20</cx:pt>
          <cx:pt idx="27555">19</cx:pt>
          <cx:pt idx="27556">18</cx:pt>
          <cx:pt idx="27557">18</cx:pt>
          <cx:pt idx="27558">18</cx:pt>
          <cx:pt idx="27559">18</cx:pt>
          <cx:pt idx="27560">18</cx:pt>
          <cx:pt idx="27561">16</cx:pt>
          <cx:pt idx="27562">17</cx:pt>
          <cx:pt idx="27563">17</cx:pt>
          <cx:pt idx="27564">16</cx:pt>
          <cx:pt idx="27565">16</cx:pt>
          <cx:pt idx="27566">16</cx:pt>
          <cx:pt idx="27567">16</cx:pt>
          <cx:pt idx="27568">16</cx:pt>
          <cx:pt idx="27569">16</cx:pt>
          <cx:pt idx="27570">13</cx:pt>
          <cx:pt idx="27571">13</cx:pt>
          <cx:pt idx="27572">13</cx:pt>
          <cx:pt idx="27573">13</cx:pt>
          <cx:pt idx="27574">13</cx:pt>
          <cx:pt idx="27575">13</cx:pt>
          <cx:pt idx="27576">20</cx:pt>
          <cx:pt idx="27577">19</cx:pt>
          <cx:pt idx="27578">18</cx:pt>
          <cx:pt idx="27579">22</cx:pt>
          <cx:pt idx="27580">16</cx:pt>
          <cx:pt idx="27581">17</cx:pt>
          <cx:pt idx="27582">15</cx:pt>
          <cx:pt idx="27583">22</cx:pt>
          <cx:pt idx="27584">22</cx:pt>
          <cx:pt idx="27585">20</cx:pt>
          <cx:pt idx="27586">20</cx:pt>
          <cx:pt idx="27587">18</cx:pt>
          <cx:pt idx="27588">19</cx:pt>
          <cx:pt idx="27589">21</cx:pt>
          <cx:pt idx="27590">19</cx:pt>
          <cx:pt idx="27591">20</cx:pt>
          <cx:pt idx="27592">18</cx:pt>
          <cx:pt idx="27593">21</cx:pt>
          <cx:pt idx="27594">20</cx:pt>
          <cx:pt idx="27595">21</cx:pt>
          <cx:pt idx="27596">19</cx:pt>
          <cx:pt idx="27597">19</cx:pt>
          <cx:pt idx="27598">20</cx:pt>
          <cx:pt idx="27599">20</cx:pt>
          <cx:pt idx="27600">18</cx:pt>
          <cx:pt idx="27601">18</cx:pt>
          <cx:pt idx="27602">15</cx:pt>
          <cx:pt idx="27603">14</cx:pt>
          <cx:pt idx="27604">15</cx:pt>
          <cx:pt idx="27605">20</cx:pt>
          <cx:pt idx="27606">14</cx:pt>
          <cx:pt idx="27607">14</cx:pt>
          <cx:pt idx="27608">18</cx:pt>
          <cx:pt idx="27609">16</cx:pt>
          <cx:pt idx="27610">17</cx:pt>
          <cx:pt idx="27611">15</cx:pt>
          <cx:pt idx="27612">18</cx:pt>
          <cx:pt idx="27613">20</cx:pt>
          <cx:pt idx="27614">20</cx:pt>
          <cx:pt idx="27615">17</cx:pt>
          <cx:pt idx="27616">15</cx:pt>
          <cx:pt idx="27617">18</cx:pt>
          <cx:pt idx="27618">17</cx:pt>
          <cx:pt idx="27619">16</cx:pt>
          <cx:pt idx="27620">16</cx:pt>
          <cx:pt idx="27621">16</cx:pt>
          <cx:pt idx="27622">28</cx:pt>
          <cx:pt idx="27623">30</cx:pt>
          <cx:pt idx="27624">28</cx:pt>
          <cx:pt idx="27625">30</cx:pt>
          <cx:pt idx="27626">27</cx:pt>
          <cx:pt idx="27627">25</cx:pt>
          <cx:pt idx="27628">29</cx:pt>
          <cx:pt idx="27629">30</cx:pt>
          <cx:pt idx="27630">20</cx:pt>
          <cx:pt idx="27631">19</cx:pt>
          <cx:pt idx="27632">17</cx:pt>
          <cx:pt idx="27633">20</cx:pt>
          <cx:pt idx="27634">20</cx:pt>
          <cx:pt idx="27635">19</cx:pt>
          <cx:pt idx="27636">16</cx:pt>
          <cx:pt idx="27637">20</cx:pt>
          <cx:pt idx="27638">17</cx:pt>
          <cx:pt idx="27639">18</cx:pt>
          <cx:pt idx="27640">20</cx:pt>
          <cx:pt idx="27641">19</cx:pt>
          <cx:pt idx="27642">17</cx:pt>
          <cx:pt idx="27643">20</cx:pt>
          <cx:pt idx="27644">18</cx:pt>
          <cx:pt idx="27645">16</cx:pt>
          <cx:pt idx="27646">18</cx:pt>
          <cx:pt idx="27647">19</cx:pt>
          <cx:pt idx="27648">18</cx:pt>
          <cx:pt idx="27649">16</cx:pt>
          <cx:pt idx="27650">19</cx:pt>
          <cx:pt idx="27651">20</cx:pt>
          <cx:pt idx="27652">19</cx:pt>
          <cx:pt idx="27653">20</cx:pt>
          <cx:pt idx="27654">14</cx:pt>
          <cx:pt idx="27655">14</cx:pt>
          <cx:pt idx="27656">14</cx:pt>
          <cx:pt idx="27657">14</cx:pt>
          <cx:pt idx="27658">23</cx:pt>
          <cx:pt idx="27659">25</cx:pt>
          <cx:pt idx="27660">24</cx:pt>
          <cx:pt idx="27661">24</cx:pt>
          <cx:pt idx="27662">26</cx:pt>
          <cx:pt idx="27663">24</cx:pt>
          <cx:pt idx="27664">23</cx:pt>
          <cx:pt idx="27665">25</cx:pt>
          <cx:pt idx="27666">24</cx:pt>
          <cx:pt idx="27667">24</cx:pt>
          <cx:pt idx="27668">26</cx:pt>
          <cx:pt idx="27669">24</cx:pt>
          <cx:pt idx="27670">22</cx:pt>
          <cx:pt idx="27671">19</cx:pt>
          <cx:pt idx="27672">23</cx:pt>
          <cx:pt idx="27673">21</cx:pt>
          <cx:pt idx="27674">26</cx:pt>
          <cx:pt idx="27675">20</cx:pt>
          <cx:pt idx="27676">25</cx:pt>
          <cx:pt idx="27677">22</cx:pt>
          <cx:pt idx="27678">23</cx:pt>
          <cx:pt idx="27679">29</cx:pt>
          <cx:pt idx="27680">21</cx:pt>
          <cx:pt idx="27681">20</cx:pt>
          <cx:pt idx="27682">16</cx:pt>
          <cx:pt idx="27683">16</cx:pt>
          <cx:pt idx="27684">17</cx:pt>
          <cx:pt idx="27685">16</cx:pt>
          <cx:pt idx="27686">16</cx:pt>
          <cx:pt idx="27687">16</cx:pt>
          <cx:pt idx="27688">16</cx:pt>
          <cx:pt idx="27689">15</cx:pt>
          <cx:pt idx="27690">17</cx:pt>
          <cx:pt idx="27691">16</cx:pt>
          <cx:pt idx="27692">16</cx:pt>
          <cx:pt idx="27693">15</cx:pt>
          <cx:pt idx="27694">15</cx:pt>
          <cx:pt idx="27695">16</cx:pt>
          <cx:pt idx="27696">15</cx:pt>
          <cx:pt idx="27697">16</cx:pt>
          <cx:pt idx="27698">14</cx:pt>
          <cx:pt idx="27699">16</cx:pt>
          <cx:pt idx="27700">16</cx:pt>
          <cx:pt idx="27701">16</cx:pt>
          <cx:pt idx="27702">16</cx:pt>
          <cx:pt idx="27703">16</cx:pt>
          <cx:pt idx="27704">16</cx:pt>
          <cx:pt idx="27705">15</cx:pt>
          <cx:pt idx="27706">16</cx:pt>
          <cx:pt idx="27707">14</cx:pt>
          <cx:pt idx="27708">17</cx:pt>
          <cx:pt idx="27709">21</cx:pt>
          <cx:pt idx="27710">20</cx:pt>
          <cx:pt idx="27711">16</cx:pt>
          <cx:pt idx="27712">14</cx:pt>
          <cx:pt idx="27713">17</cx:pt>
          <cx:pt idx="27714">16</cx:pt>
          <cx:pt idx="27715">16</cx:pt>
          <cx:pt idx="27716">13</cx:pt>
          <cx:pt idx="27717">19</cx:pt>
          <cx:pt idx="27718">19</cx:pt>
          <cx:pt idx="27719">15</cx:pt>
          <cx:pt idx="27720">17</cx:pt>
          <cx:pt idx="27721">15</cx:pt>
          <cx:pt idx="27722">14</cx:pt>
          <cx:pt idx="27723">14</cx:pt>
          <cx:pt idx="27724">15</cx:pt>
          <cx:pt idx="27725">15</cx:pt>
          <cx:pt idx="27726">14</cx:pt>
          <cx:pt idx="27727">14</cx:pt>
          <cx:pt idx="27728">18</cx:pt>
          <cx:pt idx="27729">19</cx:pt>
          <cx:pt idx="27730">20</cx:pt>
          <cx:pt idx="27731">21</cx:pt>
          <cx:pt idx="27732">15</cx:pt>
          <cx:pt idx="27733">19</cx:pt>
          <cx:pt idx="27734">16</cx:pt>
          <cx:pt idx="27735">15</cx:pt>
          <cx:pt idx="27736">15</cx:pt>
          <cx:pt idx="27737">15</cx:pt>
          <cx:pt idx="27738">21</cx:pt>
          <cx:pt idx="27739">21</cx:pt>
          <cx:pt idx="27740">21</cx:pt>
          <cx:pt idx="27741">23</cx:pt>
          <cx:pt idx="27742">24</cx:pt>
          <cx:pt idx="27743">22</cx:pt>
          <cx:pt idx="27744">20</cx:pt>
          <cx:pt idx="27745">23</cx:pt>
          <cx:pt idx="27746">21</cx:pt>
          <cx:pt idx="27747">20</cx:pt>
          <cx:pt idx="27748">19</cx:pt>
          <cx:pt idx="27749">18</cx:pt>
          <cx:pt idx="27750">20</cx:pt>
          <cx:pt idx="27751">24</cx:pt>
          <cx:pt idx="27752">22</cx:pt>
          <cx:pt idx="27753">20</cx:pt>
          <cx:pt idx="27754">24</cx:pt>
          <cx:pt idx="27755">23</cx:pt>
          <cx:pt idx="27756">27</cx:pt>
          <cx:pt idx="27757">25</cx:pt>
          <cx:pt idx="27758">22</cx:pt>
          <cx:pt idx="27759">19</cx:pt>
          <cx:pt idx="27760">18</cx:pt>
          <cx:pt idx="27761">20</cx:pt>
          <cx:pt idx="27762">20</cx:pt>
          <cx:pt idx="27763">15</cx:pt>
          <cx:pt idx="27764">19</cx:pt>
          <cx:pt idx="27765">20</cx:pt>
          <cx:pt idx="27766">19</cx:pt>
          <cx:pt idx="27767">16</cx:pt>
          <cx:pt idx="27768">20</cx:pt>
          <cx:pt idx="27769">21</cx:pt>
          <cx:pt idx="27770">15</cx:pt>
          <cx:pt idx="27771">19</cx:pt>
          <cx:pt idx="27772">19</cx:pt>
          <cx:pt idx="27773">18</cx:pt>
          <cx:pt idx="27774">19</cx:pt>
          <cx:pt idx="27775">17</cx:pt>
          <cx:pt idx="27776">15</cx:pt>
          <cx:pt idx="27777">18</cx:pt>
          <cx:pt idx="27778">15</cx:pt>
          <cx:pt idx="27779">15</cx:pt>
          <cx:pt idx="27780">16</cx:pt>
          <cx:pt idx="27781">16</cx:pt>
          <cx:pt idx="27782">16</cx:pt>
          <cx:pt idx="27783">15</cx:pt>
          <cx:pt idx="27784">15</cx:pt>
          <cx:pt idx="27785">15</cx:pt>
          <cx:pt idx="27786">21</cx:pt>
          <cx:pt idx="27787">21</cx:pt>
          <cx:pt idx="27788">18</cx:pt>
          <cx:pt idx="27789">17</cx:pt>
          <cx:pt idx="27790">18</cx:pt>
          <cx:pt idx="27791">18</cx:pt>
          <cx:pt idx="27792">17</cx:pt>
          <cx:pt idx="27793">17</cx:pt>
          <cx:pt idx="27794">16</cx:pt>
          <cx:pt idx="27795">16</cx:pt>
          <cx:pt idx="27796">15</cx:pt>
          <cx:pt idx="27797">15</cx:pt>
          <cx:pt idx="27798">15</cx:pt>
          <cx:pt idx="27799">16</cx:pt>
          <cx:pt idx="27800">16</cx:pt>
          <cx:pt idx="27801">12</cx:pt>
          <cx:pt idx="27802">12</cx:pt>
          <cx:pt idx="27803">11</cx:pt>
          <cx:pt idx="27804">12</cx:pt>
          <cx:pt idx="27805">15</cx:pt>
          <cx:pt idx="27806">13</cx:pt>
          <cx:pt idx="27807">13</cx:pt>
          <cx:pt idx="27808">19</cx:pt>
          <cx:pt idx="27809">18</cx:pt>
          <cx:pt idx="27810">19</cx:pt>
          <cx:pt idx="27811">21</cx:pt>
          <cx:pt idx="27812">20</cx:pt>
          <cx:pt idx="27813">23</cx:pt>
          <cx:pt idx="27814">21</cx:pt>
          <cx:pt idx="27815">24</cx:pt>
          <cx:pt idx="27816">28</cx:pt>
          <cx:pt idx="27817">32</cx:pt>
          <cx:pt idx="27818">16</cx:pt>
          <cx:pt idx="27819">16</cx:pt>
          <cx:pt idx="27820">17</cx:pt>
          <cx:pt idx="27821">15</cx:pt>
          <cx:pt idx="27822">16</cx:pt>
          <cx:pt idx="27823">16</cx:pt>
          <cx:pt idx="27824">17</cx:pt>
          <cx:pt idx="27825">15</cx:pt>
          <cx:pt idx="27826">16</cx:pt>
          <cx:pt idx="27827">16</cx:pt>
          <cx:pt idx="27828">17</cx:pt>
          <cx:pt idx="27829">16</cx:pt>
          <cx:pt idx="27830">15</cx:pt>
          <cx:pt idx="27831">16</cx:pt>
          <cx:pt idx="27832">15</cx:pt>
          <cx:pt idx="27833">17</cx:pt>
          <cx:pt idx="27834">18</cx:pt>
          <cx:pt idx="27835">19</cx:pt>
          <cx:pt idx="27836">27</cx:pt>
          <cx:pt idx="27837">28</cx:pt>
          <cx:pt idx="27838">20</cx:pt>
          <cx:pt idx="27839">23</cx:pt>
          <cx:pt idx="27840">21</cx:pt>
          <cx:pt idx="27841">23</cx:pt>
          <cx:pt idx="27842">19</cx:pt>
          <cx:pt idx="27843">18</cx:pt>
          <cx:pt idx="27844">20</cx:pt>
          <cx:pt idx="27845">18</cx:pt>
          <cx:pt idx="27846">16</cx:pt>
          <cx:pt idx="27847">21</cx:pt>
          <cx:pt idx="27848">18</cx:pt>
          <cx:pt idx="27849">23</cx:pt>
          <cx:pt idx="27850">17</cx:pt>
          <cx:pt idx="27851">15</cx:pt>
          <cx:pt idx="27852">16</cx:pt>
          <cx:pt idx="27853">19</cx:pt>
          <cx:pt idx="27854">21</cx:pt>
          <cx:pt idx="27855">18</cx:pt>
          <cx:pt idx="27856">19</cx:pt>
          <cx:pt idx="27857">19</cx:pt>
          <cx:pt idx="27858">19</cx:pt>
          <cx:pt idx="27859">20</cx:pt>
          <cx:pt idx="27860">19</cx:pt>
          <cx:pt idx="27861">17</cx:pt>
          <cx:pt idx="27862">20</cx:pt>
          <cx:pt idx="27863">20</cx:pt>
          <cx:pt idx="27864">18</cx:pt>
          <cx:pt idx="27865">16</cx:pt>
          <cx:pt idx="27866">20</cx:pt>
          <cx:pt idx="27867">17</cx:pt>
          <cx:pt idx="27868">18</cx:pt>
          <cx:pt idx="27869">20</cx:pt>
          <cx:pt idx="27870">19</cx:pt>
          <cx:pt idx="27871">17</cx:pt>
          <cx:pt idx="27872">20</cx:pt>
          <cx:pt idx="27873">18</cx:pt>
          <cx:pt idx="27874">16</cx:pt>
          <cx:pt idx="27875">16</cx:pt>
          <cx:pt idx="27876">17</cx:pt>
          <cx:pt idx="27877">16</cx:pt>
          <cx:pt idx="27878">16</cx:pt>
          <cx:pt idx="27879">15</cx:pt>
          <cx:pt idx="27880">14</cx:pt>
          <cx:pt idx="27881">15</cx:pt>
          <cx:pt idx="27882">17</cx:pt>
          <cx:pt idx="27883">15</cx:pt>
          <cx:pt idx="27884">14</cx:pt>
          <cx:pt idx="27885">14</cx:pt>
          <cx:pt idx="27886">14</cx:pt>
          <cx:pt idx="27887">14</cx:pt>
          <cx:pt idx="27888">15</cx:pt>
          <cx:pt idx="27889">14</cx:pt>
          <cx:pt idx="27890">14</cx:pt>
          <cx:pt idx="27891">14</cx:pt>
          <cx:pt idx="27892">21</cx:pt>
          <cx:pt idx="27893">20</cx:pt>
          <cx:pt idx="27894">16</cx:pt>
          <cx:pt idx="27895">16</cx:pt>
          <cx:pt idx="27896">17</cx:pt>
          <cx:pt idx="27897">16</cx:pt>
          <cx:pt idx="27898">16</cx:pt>
          <cx:pt idx="27899">16</cx:pt>
          <cx:pt idx="27900">16</cx:pt>
          <cx:pt idx="27901">15</cx:pt>
          <cx:pt idx="27902">17</cx:pt>
          <cx:pt idx="27903">16</cx:pt>
          <cx:pt idx="27904">16</cx:pt>
          <cx:pt idx="27905">15</cx:pt>
          <cx:pt idx="27906">15</cx:pt>
          <cx:pt idx="27907">16</cx:pt>
          <cx:pt idx="27908">15</cx:pt>
          <cx:pt idx="27909">16</cx:pt>
          <cx:pt idx="27910">14</cx:pt>
          <cx:pt idx="27911">14</cx:pt>
          <cx:pt idx="27912">16</cx:pt>
          <cx:pt idx="27913">16</cx:pt>
          <cx:pt idx="27914">16</cx:pt>
          <cx:pt idx="27915">15</cx:pt>
          <cx:pt idx="27916">16</cx:pt>
          <cx:pt idx="27917">14</cx:pt>
          <cx:pt idx="27918">21</cx:pt>
          <cx:pt idx="27919">20</cx:pt>
          <cx:pt idx="27920">17</cx:pt>
          <cx:pt idx="27921">14</cx:pt>
          <cx:pt idx="27922">16</cx:pt>
          <cx:pt idx="27923">16</cx:pt>
          <cx:pt idx="27924">16</cx:pt>
          <cx:pt idx="27925">15</cx:pt>
          <cx:pt idx="27926">24</cx:pt>
          <cx:pt idx="27927">22</cx:pt>
          <cx:pt idx="27928">25</cx:pt>
          <cx:pt idx="27929">24</cx:pt>
          <cx:pt idx="27930">22</cx:pt>
          <cx:pt idx="27931">25</cx:pt>
          <cx:pt idx="27932">20</cx:pt>
          <cx:pt idx="27933">29</cx:pt>
          <cx:pt idx="27934">29</cx:pt>
          <cx:pt idx="27935">24</cx:pt>
          <cx:pt idx="27936">28</cx:pt>
          <cx:pt idx="27937">42</cx:pt>
          <cx:pt idx="27938">23</cx:pt>
          <cx:pt idx="27939">22</cx:pt>
          <cx:pt idx="27940">22</cx:pt>
          <cx:pt idx="27941">20</cx:pt>
          <cx:pt idx="27942">21</cx:pt>
          <cx:pt idx="27943">20</cx:pt>
          <cx:pt idx="27944">30</cx:pt>
          <cx:pt idx="27945">31</cx:pt>
          <cx:pt idx="27946">29</cx:pt>
          <cx:pt idx="27947">18</cx:pt>
          <cx:pt idx="27948">20</cx:pt>
          <cx:pt idx="27949">19</cx:pt>
          <cx:pt idx="27950">18</cx:pt>
          <cx:pt idx="27951">17</cx:pt>
          <cx:pt idx="27952">21</cx:pt>
          <cx:pt idx="27953">16</cx:pt>
          <cx:pt idx="27954">14</cx:pt>
          <cx:pt idx="27955">16</cx:pt>
          <cx:pt idx="27956">16</cx:pt>
          <cx:pt idx="27957">14</cx:pt>
          <cx:pt idx="27958">16</cx:pt>
          <cx:pt idx="27959">29</cx:pt>
          <cx:pt idx="27960">29</cx:pt>
          <cx:pt idx="27961">20</cx:pt>
          <cx:pt idx="27962">21</cx:pt>
          <cx:pt idx="27963">28</cx:pt>
          <cx:pt idx="27964">27</cx:pt>
          <cx:pt idx="27965">26</cx:pt>
          <cx:pt idx="27966">26</cx:pt>
          <cx:pt idx="27967">18</cx:pt>
          <cx:pt idx="27968">21</cx:pt>
          <cx:pt idx="27969">19</cx:pt>
          <cx:pt idx="27970">20</cx:pt>
          <cx:pt idx="27971">20</cx:pt>
          <cx:pt idx="27972">20</cx:pt>
          <cx:pt idx="27973">19</cx:pt>
          <cx:pt idx="27974">19</cx:pt>
          <cx:pt idx="27975">19</cx:pt>
          <cx:pt idx="27976">22</cx:pt>
          <cx:pt idx="27977">25</cx:pt>
          <cx:pt idx="27978">25</cx:pt>
          <cx:pt idx="27979">20</cx:pt>
          <cx:pt idx="27980">22</cx:pt>
          <cx:pt idx="27981">22</cx:pt>
          <cx:pt idx="27982">20</cx:pt>
          <cx:pt idx="27983">21</cx:pt>
          <cx:pt idx="27984">18</cx:pt>
          <cx:pt idx="27985">18</cx:pt>
          <cx:pt idx="27986">19</cx:pt>
          <cx:pt idx="27987">19</cx:pt>
          <cx:pt idx="27988">18</cx:pt>
          <cx:pt idx="27989">19</cx:pt>
          <cx:pt idx="27990">16</cx:pt>
          <cx:pt idx="27991">21</cx:pt>
          <cx:pt idx="27992">20</cx:pt>
          <cx:pt idx="27993">20</cx:pt>
          <cx:pt idx="27994">19</cx:pt>
          <cx:pt idx="27995">21</cx:pt>
          <cx:pt idx="27996">20</cx:pt>
          <cx:pt idx="27997">20</cx:pt>
          <cx:pt idx="27998">20</cx:pt>
          <cx:pt idx="27999">19</cx:pt>
          <cx:pt idx="28000">18</cx:pt>
          <cx:pt idx="28001">18</cx:pt>
          <cx:pt idx="28002">16</cx:pt>
          <cx:pt idx="28003">14</cx:pt>
          <cx:pt idx="28004">14</cx:pt>
          <cx:pt idx="28005">16</cx:pt>
          <cx:pt idx="28006">18</cx:pt>
          <cx:pt idx="28007">19</cx:pt>
          <cx:pt idx="28008">19</cx:pt>
          <cx:pt idx="28009">17</cx:pt>
          <cx:pt idx="28010">19</cx:pt>
          <cx:pt idx="28011">19</cx:pt>
          <cx:pt idx="28012">18</cx:pt>
          <cx:pt idx="28013">19</cx:pt>
          <cx:pt idx="28014">19</cx:pt>
          <cx:pt idx="28015">18</cx:pt>
          <cx:pt idx="28016">18</cx:pt>
          <cx:pt idx="28017">16</cx:pt>
          <cx:pt idx="28018">16</cx:pt>
          <cx:pt idx="28019">15</cx:pt>
          <cx:pt idx="28020">15</cx:pt>
          <cx:pt idx="28021">16</cx:pt>
          <cx:pt idx="28022">15</cx:pt>
          <cx:pt idx="28023">15</cx:pt>
          <cx:pt idx="28024">15</cx:pt>
          <cx:pt idx="28025">24</cx:pt>
          <cx:pt idx="28026">23</cx:pt>
          <cx:pt idx="28027">25</cx:pt>
          <cx:pt idx="28028">25</cx:pt>
          <cx:pt idx="28029">22</cx:pt>
          <cx:pt idx="28030">25</cx:pt>
          <cx:pt idx="28031">18</cx:pt>
          <cx:pt idx="28032">16</cx:pt>
          <cx:pt idx="28033">15</cx:pt>
          <cx:pt idx="28034">15</cx:pt>
          <cx:pt idx="28035">17</cx:pt>
          <cx:pt idx="28036">15</cx:pt>
          <cx:pt idx="28037">15</cx:pt>
          <cx:pt idx="28038">15</cx:pt>
          <cx:pt idx="28039">12</cx:pt>
          <cx:pt idx="28040">18</cx:pt>
          <cx:pt idx="28041">17</cx:pt>
          <cx:pt idx="28042">24</cx:pt>
          <cx:pt idx="28043">23</cx:pt>
          <cx:pt idx="28044">25</cx:pt>
          <cx:pt idx="28045">25</cx:pt>
          <cx:pt idx="28046">21</cx:pt>
          <cx:pt idx="28047">22</cx:pt>
          <cx:pt idx="28048">25</cx:pt>
          <cx:pt idx="28049">17</cx:pt>
          <cx:pt idx="28050">17</cx:pt>
          <cx:pt idx="28051">16</cx:pt>
          <cx:pt idx="28052">19</cx:pt>
          <cx:pt idx="28053">18</cx:pt>
          <cx:pt idx="28054">18</cx:pt>
          <cx:pt idx="28055">18</cx:pt>
          <cx:pt idx="28056">17</cx:pt>
          <cx:pt idx="28057">25</cx:pt>
          <cx:pt idx="28058">23</cx:pt>
          <cx:pt idx="28059">25</cx:pt>
          <cx:pt idx="28060">30</cx:pt>
          <cx:pt idx="28061">30</cx:pt>
          <cx:pt idx="28062">22</cx:pt>
          <cx:pt idx="28063">21</cx:pt>
          <cx:pt idx="28064">18</cx:pt>
          <cx:pt idx="28065">17</cx:pt>
          <cx:pt idx="28066">18</cx:pt>
          <cx:pt idx="28067">17</cx:pt>
          <cx:pt idx="28068">17</cx:pt>
          <cx:pt idx="28069">27</cx:pt>
          <cx:pt idx="28070">26</cx:pt>
          <cx:pt idx="28071">20</cx:pt>
          <cx:pt idx="28072">22</cx:pt>
          <cx:pt idx="28073">22</cx:pt>
          <cx:pt idx="28074">20</cx:pt>
          <cx:pt idx="28075">21</cx:pt>
          <cx:pt idx="28076">16</cx:pt>
          <cx:pt idx="28077">15</cx:pt>
          <cx:pt idx="28078">16</cx:pt>
          <cx:pt idx="28079">14</cx:pt>
          <cx:pt idx="28080">11</cx:pt>
          <cx:pt idx="28081">10</cx:pt>
          <cx:pt idx="28082">11</cx:pt>
          <cx:pt idx="28083">10</cx:pt>
          <cx:pt idx="28084">17</cx:pt>
          <cx:pt idx="28085">14</cx:pt>
          <cx:pt idx="28086">14</cx:pt>
          <cx:pt idx="28087">14</cx:pt>
          <cx:pt idx="28088">14</cx:pt>
          <cx:pt idx="28089">15</cx:pt>
          <cx:pt idx="28090">22</cx:pt>
          <cx:pt idx="28091">22</cx:pt>
          <cx:pt idx="28092">20</cx:pt>
          <cx:pt idx="28093">23</cx:pt>
          <cx:pt idx="28094">20</cx:pt>
          <cx:pt idx="28095">15</cx:pt>
          <cx:pt idx="28096">24</cx:pt>
          <cx:pt idx="28097">21</cx:pt>
          <cx:pt idx="28098">22</cx:pt>
          <cx:pt idx="28099">20</cx:pt>
          <cx:pt idx="28100">18</cx:pt>
          <cx:pt idx="28101">19</cx:pt>
          <cx:pt idx="28102">18</cx:pt>
          <cx:pt idx="28103">19</cx:pt>
          <cx:pt idx="28104">18</cx:pt>
          <cx:pt idx="28105">21</cx:pt>
          <cx:pt idx="28106">14</cx:pt>
          <cx:pt idx="28107">20</cx:pt>
          <cx:pt idx="28108">20</cx:pt>
          <cx:pt idx="28109">19</cx:pt>
          <cx:pt idx="28110">19</cx:pt>
          <cx:pt idx="28111">19</cx:pt>
          <cx:pt idx="28112">19</cx:pt>
          <cx:pt idx="28113">19</cx:pt>
          <cx:pt idx="28114">18</cx:pt>
          <cx:pt idx="28115">19</cx:pt>
          <cx:pt idx="28116">19</cx:pt>
          <cx:pt idx="28117">21</cx:pt>
          <cx:pt idx="28118">16</cx:pt>
          <cx:pt idx="28119">19</cx:pt>
          <cx:pt idx="28120">23</cx:pt>
          <cx:pt idx="28121">22</cx:pt>
          <cx:pt idx="28122">15</cx:pt>
          <cx:pt idx="28123">14</cx:pt>
          <cx:pt idx="28124">12</cx:pt>
          <cx:pt idx="28125">12</cx:pt>
          <cx:pt idx="28126">12</cx:pt>
          <cx:pt idx="28127">12</cx:pt>
          <cx:pt idx="28128">25</cx:pt>
          <cx:pt idx="28129">24</cx:pt>
          <cx:pt idx="28130">25</cx:pt>
          <cx:pt idx="28131">27</cx:pt>
          <cx:pt idx="28132">23</cx:pt>
          <cx:pt idx="28133">24</cx:pt>
          <cx:pt idx="28134">24</cx:pt>
          <cx:pt idx="28135">20</cx:pt>
          <cx:pt idx="28136">23</cx:pt>
          <cx:pt idx="28137">21</cx:pt>
          <cx:pt idx="28138">23</cx:pt>
          <cx:pt idx="28139">15</cx:pt>
          <cx:pt idx="28140">16</cx:pt>
          <cx:pt idx="28141">20</cx:pt>
          <cx:pt idx="28142">18</cx:pt>
          <cx:pt idx="28143">18</cx:pt>
          <cx:pt idx="28144">17</cx:pt>
          <cx:pt idx="28145">23</cx:pt>
          <cx:pt idx="28146">24</cx:pt>
          <cx:pt idx="28147">24</cx:pt>
          <cx:pt idx="28148">19</cx:pt>
          <cx:pt idx="28149">18</cx:pt>
          <cx:pt idx="28150">20</cx:pt>
          <cx:pt idx="28151">21</cx:pt>
          <cx:pt idx="28152">20</cx:pt>
          <cx:pt idx="28153">23</cx:pt>
          <cx:pt idx="28154">21</cx:pt>
          <cx:pt idx="28155">24</cx:pt>
          <cx:pt idx="28156">32</cx:pt>
          <cx:pt idx="28157">28</cx:pt>
          <cx:pt idx="28158">21</cx:pt>
          <cx:pt idx="28159">20</cx:pt>
          <cx:pt idx="28160">20</cx:pt>
          <cx:pt idx="28161">15</cx:pt>
          <cx:pt idx="28162">17</cx:pt>
          <cx:pt idx="28163">13</cx:pt>
          <cx:pt idx="28164">14</cx:pt>
          <cx:pt idx="28165">13</cx:pt>
          <cx:pt idx="28166">20</cx:pt>
          <cx:pt idx="28167">20</cx:pt>
          <cx:pt idx="28168">17</cx:pt>
          <cx:pt idx="28169">17</cx:pt>
          <cx:pt idx="28170">16</cx:pt>
          <cx:pt idx="28171">14</cx:pt>
          <cx:pt idx="28172">26</cx:pt>
          <cx:pt idx="28173">19</cx:pt>
          <cx:pt idx="28174">18</cx:pt>
          <cx:pt idx="28175">18</cx:pt>
          <cx:pt idx="28176">17</cx:pt>
          <cx:pt idx="28177">16</cx:pt>
          <cx:pt idx="28178">15</cx:pt>
          <cx:pt idx="28179">15</cx:pt>
          <cx:pt idx="28180">12</cx:pt>
          <cx:pt idx="28181">19</cx:pt>
          <cx:pt idx="28182">15</cx:pt>
          <cx:pt idx="28183">14</cx:pt>
          <cx:pt idx="28184">20</cx:pt>
          <cx:pt idx="28185">18</cx:pt>
          <cx:pt idx="28186">17</cx:pt>
          <cx:pt idx="28187">15</cx:pt>
          <cx:pt idx="28188">12</cx:pt>
          <cx:pt idx="28189">20</cx:pt>
          <cx:pt idx="28190">16</cx:pt>
          <cx:pt idx="28191">17</cx:pt>
          <cx:pt idx="28192">17</cx:pt>
          <cx:pt idx="28193">13</cx:pt>
          <cx:pt idx="28194">13</cx:pt>
          <cx:pt idx="28195">13</cx:pt>
          <cx:pt idx="28196">16</cx:pt>
          <cx:pt idx="28197">14</cx:pt>
          <cx:pt idx="28198">14</cx:pt>
          <cx:pt idx="28199">14</cx:pt>
          <cx:pt idx="28200">21</cx:pt>
          <cx:pt idx="28201">20</cx:pt>
          <cx:pt idx="28202">21</cx:pt>
          <cx:pt idx="28203">21</cx:pt>
          <cx:pt idx="28204">17</cx:pt>
          <cx:pt idx="28205">13</cx:pt>
          <cx:pt idx="28206">19</cx:pt>
          <cx:pt idx="28207">21</cx:pt>
          <cx:pt idx="28208">20</cx:pt>
          <cx:pt idx="28209">23</cx:pt>
          <cx:pt idx="28210">21</cx:pt>
          <cx:pt idx="28211">28</cx:pt>
          <cx:pt idx="28212">32</cx:pt>
          <cx:pt idx="28213">23</cx:pt>
          <cx:pt idx="28214">21</cx:pt>
          <cx:pt idx="28215">23</cx:pt>
          <cx:pt idx="28216">20</cx:pt>
          <cx:pt idx="28217">16</cx:pt>
          <cx:pt idx="28218">17</cx:pt>
          <cx:pt idx="28219">15</cx:pt>
          <cx:pt idx="28220">16</cx:pt>
          <cx:pt idx="28221">19</cx:pt>
          <cx:pt idx="28222">21</cx:pt>
          <cx:pt idx="28223">29</cx:pt>
          <cx:pt idx="28224">32</cx:pt>
          <cx:pt idx="28225">26</cx:pt>
          <cx:pt idx="28226">29</cx:pt>
          <cx:pt idx="28227">29</cx:pt>
          <cx:pt idx="28228">32</cx:pt>
          <cx:pt idx="28229">29</cx:pt>
          <cx:pt idx="28230">32</cx:pt>
          <cx:pt idx="28231">26</cx:pt>
          <cx:pt idx="28232">29</cx:pt>
          <cx:pt idx="28233">27</cx:pt>
          <cx:pt idx="28234">29</cx:pt>
          <cx:pt idx="28235">29</cx:pt>
          <cx:pt idx="28236">29</cx:pt>
          <cx:pt idx="28237">29</cx:pt>
          <cx:pt idx="28238">22</cx:pt>
          <cx:pt idx="28239">19</cx:pt>
          <cx:pt idx="28240">23</cx:pt>
          <cx:pt idx="28241">19</cx:pt>
          <cx:pt idx="28242">22</cx:pt>
          <cx:pt idx="28243">19</cx:pt>
          <cx:pt idx="28244">22</cx:pt>
          <cx:pt idx="28245">19</cx:pt>
          <cx:pt idx="28246">18</cx:pt>
          <cx:pt idx="28247">17</cx:pt>
          <cx:pt idx="28248">23</cx:pt>
          <cx:pt idx="28249">19</cx:pt>
          <cx:pt idx="28250">20</cx:pt>
          <cx:pt idx="28251">23</cx:pt>
          <cx:pt idx="28252">24</cx:pt>
          <cx:pt idx="28253">23</cx:pt>
          <cx:pt idx="28254">25</cx:pt>
          <cx:pt idx="28255">19</cx:pt>
          <cx:pt idx="28256">18</cx:pt>
          <cx:pt idx="28257">20</cx:pt>
          <cx:pt idx="28258">23</cx:pt>
          <cx:pt idx="28259">22</cx:pt>
          <cx:pt idx="28260">20</cx:pt>
          <cx:pt idx="28261">22</cx:pt>
          <cx:pt idx="28262">19</cx:pt>
          <cx:pt idx="28263">22</cx:pt>
          <cx:pt idx="28264">17</cx:pt>
          <cx:pt idx="28265">15</cx:pt>
          <cx:pt idx="28266">18</cx:pt>
          <cx:pt idx="28267">15</cx:pt>
          <cx:pt idx="28268">15</cx:pt>
          <cx:pt idx="28269">16</cx:pt>
          <cx:pt idx="28270">19</cx:pt>
          <cx:pt idx="28271">20</cx:pt>
          <cx:pt idx="28272">21</cx:pt>
          <cx:pt idx="28273">21</cx:pt>
          <cx:pt idx="28274">26</cx:pt>
          <cx:pt idx="28275">22</cx:pt>
          <cx:pt idx="28276">26</cx:pt>
          <cx:pt idx="28277">21</cx:pt>
          <cx:pt idx="28278">26</cx:pt>
          <cx:pt idx="28279">22</cx:pt>
          <cx:pt idx="28280">26</cx:pt>
          <cx:pt idx="28281">21</cx:pt>
          <cx:pt idx="28282">34</cx:pt>
          <cx:pt idx="28283">14</cx:pt>
          <cx:pt idx="28284">14</cx:pt>
          <cx:pt idx="28285">14</cx:pt>
          <cx:pt idx="28286">14</cx:pt>
          <cx:pt idx="28287">29</cx:pt>
          <cx:pt idx="28288">26</cx:pt>
          <cx:pt idx="28289">19</cx:pt>
          <cx:pt idx="28290">17</cx:pt>
          <cx:pt idx="28291">21</cx:pt>
          <cx:pt idx="28292">18</cx:pt>
          <cx:pt idx="28293">16</cx:pt>
          <cx:pt idx="28294">17</cx:pt>
          <cx:pt idx="28295">18</cx:pt>
          <cx:pt idx="28296">22</cx:pt>
          <cx:pt idx="28297">20</cx:pt>
          <cx:pt idx="28298">20</cx:pt>
          <cx:pt idx="28299">15</cx:pt>
          <cx:pt idx="28300">17</cx:pt>
          <cx:pt idx="28301">14</cx:pt>
          <cx:pt idx="28302">16</cx:pt>
          <cx:pt idx="28303">18</cx:pt>
          <cx:pt idx="28304">19</cx:pt>
          <cx:pt idx="28305">23</cx:pt>
          <cx:pt idx="28306">24</cx:pt>
          <cx:pt idx="28307">26</cx:pt>
          <cx:pt idx="28308">28</cx:pt>
          <cx:pt idx="28309">24</cx:pt>
          <cx:pt idx="28310">27</cx:pt>
          <cx:pt idx="28311">29</cx:pt>
          <cx:pt idx="28312">14</cx:pt>
          <cx:pt idx="28313">14</cx:pt>
          <cx:pt idx="28314">14</cx:pt>
          <cx:pt idx="28315">14</cx:pt>
          <cx:pt idx="28316">15</cx:pt>
          <cx:pt idx="28317">15</cx:pt>
          <cx:pt idx="28318">29</cx:pt>
          <cx:pt idx="28319">27</cx:pt>
          <cx:pt idx="28320">28</cx:pt>
          <cx:pt idx="28321">29</cx:pt>
          <cx:pt idx="28322">28</cx:pt>
          <cx:pt idx="28323">30</cx:pt>
          <cx:pt idx="28324">17</cx:pt>
          <cx:pt idx="28325">18</cx:pt>
          <cx:pt idx="28326">17</cx:pt>
          <cx:pt idx="28327">17</cx:pt>
          <cx:pt idx="28328">28</cx:pt>
          <cx:pt idx="28329">30</cx:pt>
          <cx:pt idx="28330">28</cx:pt>
          <cx:pt idx="28331">30</cx:pt>
          <cx:pt idx="28332">27</cx:pt>
          <cx:pt idx="28333">29</cx:pt>
          <cx:pt idx="28334">26</cx:pt>
          <cx:pt idx="28335">29</cx:pt>
          <cx:pt idx="28336">30</cx:pt>
          <cx:pt idx="28337">20</cx:pt>
          <cx:pt idx="28338">18</cx:pt>
          <cx:pt idx="28339">26</cx:pt>
          <cx:pt idx="28340">20</cx:pt>
          <cx:pt idx="28341">25</cx:pt>
          <cx:pt idx="28342">22</cx:pt>
          <cx:pt idx="28343">23</cx:pt>
          <cx:pt idx="28344">20</cx:pt>
          <cx:pt idx="28345">18</cx:pt>
          <cx:pt idx="28346">15</cx:pt>
          <cx:pt idx="28347">15</cx:pt>
          <cx:pt idx="28348">21</cx:pt>
          <cx:pt idx="28349">21</cx:pt>
          <cx:pt idx="28350">21</cx:pt>
          <cx:pt idx="28351">22</cx:pt>
          <cx:pt idx="28352">19</cx:pt>
          <cx:pt idx="28353">20</cx:pt>
          <cx:pt idx="28354">19</cx:pt>
          <cx:pt idx="28355">20</cx:pt>
          <cx:pt idx="28356">24</cx:pt>
          <cx:pt idx="28357">28</cx:pt>
          <cx:pt idx="28358">24</cx:pt>
          <cx:pt idx="28359">28</cx:pt>
          <cx:pt idx="28360">22</cx:pt>
          <cx:pt idx="28361">19</cx:pt>
          <cx:pt idx="28362">18</cx:pt>
          <cx:pt idx="28363">18</cx:pt>
          <cx:pt idx="28364">18</cx:pt>
          <cx:pt idx="28365">18</cx:pt>
          <cx:pt idx="28366">24</cx:pt>
          <cx:pt idx="28367">22</cx:pt>
          <cx:pt idx="28368">23</cx:pt>
          <cx:pt idx="28369">22</cx:pt>
          <cx:pt idx="28370">22</cx:pt>
          <cx:pt idx="28371">21</cx:pt>
          <cx:pt idx="28372">22</cx:pt>
          <cx:pt idx="28373">21</cx:pt>
          <cx:pt idx="28374">22</cx:pt>
          <cx:pt idx="28375">21</cx:pt>
          <cx:pt idx="28376">22</cx:pt>
          <cx:pt idx="28377">21</cx:pt>
          <cx:pt idx="28378">21</cx:pt>
          <cx:pt idx="28379">21</cx:pt>
          <cx:pt idx="28380">21</cx:pt>
          <cx:pt idx="28381">21</cx:pt>
          <cx:pt idx="28382">21</cx:pt>
          <cx:pt idx="28383">20</cx:pt>
          <cx:pt idx="28384">21</cx:pt>
          <cx:pt idx="28385">20</cx:pt>
          <cx:pt idx="28386">21</cx:pt>
          <cx:pt idx="28387">20</cx:pt>
          <cx:pt idx="28388">21</cx:pt>
          <cx:pt idx="28389">21</cx:pt>
          <cx:pt idx="28390">16</cx:pt>
          <cx:pt idx="28391">16</cx:pt>
          <cx:pt idx="28392">15</cx:pt>
          <cx:pt idx="28393">13</cx:pt>
          <cx:pt idx="28394">15</cx:pt>
          <cx:pt idx="28395">14</cx:pt>
          <cx:pt idx="28396">14</cx:pt>
          <cx:pt idx="28397">24</cx:pt>
          <cx:pt idx="28398">22</cx:pt>
          <cx:pt idx="28399">23</cx:pt>
          <cx:pt idx="28400">22</cx:pt>
          <cx:pt idx="28401">14</cx:pt>
          <cx:pt idx="28402">14</cx:pt>
          <cx:pt idx="28403">14</cx:pt>
          <cx:pt idx="28404">14</cx:pt>
          <cx:pt idx="28405">16</cx:pt>
          <cx:pt idx="28406">17</cx:pt>
          <cx:pt idx="28407">18</cx:pt>
          <cx:pt idx="28408">21</cx:pt>
          <cx:pt idx="28409">18</cx:pt>
          <cx:pt idx="28410">21</cx:pt>
          <cx:pt idx="28411">18</cx:pt>
          <cx:pt idx="28412">21</cx:pt>
          <cx:pt idx="28413">18</cx:pt>
          <cx:pt idx="28414">21</cx:pt>
          <cx:pt idx="28415">22</cx:pt>
          <cx:pt idx="28416">18</cx:pt>
          <cx:pt idx="28417">19</cx:pt>
          <cx:pt idx="28418">22</cx:pt>
          <cx:pt idx="28419">22</cx:pt>
          <cx:pt idx="28420">18</cx:pt>
          <cx:pt idx="28421">19</cx:pt>
          <cx:pt idx="28422">23</cx:pt>
          <cx:pt idx="28423">22</cx:pt>
          <cx:pt idx="28424">18</cx:pt>
          <cx:pt idx="28425">19</cx:pt>
          <cx:pt idx="28426">23</cx:pt>
          <cx:pt idx="28427">20</cx:pt>
          <cx:pt idx="28428">21</cx:pt>
          <cx:pt idx="28429">20</cx:pt>
          <cx:pt idx="28430">21</cx:pt>
          <cx:pt idx="28431">16</cx:pt>
          <cx:pt idx="28432">13</cx:pt>
          <cx:pt idx="28433">16</cx:pt>
          <cx:pt idx="28434">14</cx:pt>
          <cx:pt idx="28435">27</cx:pt>
          <cx:pt idx="28436">27</cx:pt>
          <cx:pt idx="28437">27</cx:pt>
          <cx:pt idx="28438">27</cx:pt>
          <cx:pt idx="28439">26</cx:pt>
          <cx:pt idx="28440">20</cx:pt>
          <cx:pt idx="28441">29</cx:pt>
          <cx:pt idx="28442">19</cx:pt>
          <cx:pt idx="28443">19</cx:pt>
          <cx:pt idx="28444">21</cx:pt>
          <cx:pt idx="28445">21</cx:pt>
          <cx:pt idx="28446">21</cx:pt>
          <cx:pt idx="28447">22</cx:pt>
          <cx:pt idx="28448">18</cx:pt>
          <cx:pt idx="28449">18</cx:pt>
          <cx:pt idx="28450">18</cx:pt>
          <cx:pt idx="28451">19</cx:pt>
          <cx:pt idx="28452">22</cx:pt>
          <cx:pt idx="28453">19</cx:pt>
          <cx:pt idx="28454">28</cx:pt>
          <cx:pt idx="28455">28</cx:pt>
          <cx:pt idx="28456">24</cx:pt>
          <cx:pt idx="28457">23</cx:pt>
          <cx:pt idx="28458">24</cx:pt>
          <cx:pt idx="28459">24</cx:pt>
          <cx:pt idx="28460">28</cx:pt>
          <cx:pt idx="28461">29</cx:pt>
          <cx:pt idx="28462">36</cx:pt>
          <cx:pt idx="28463">36</cx:pt>
          <cx:pt idx="28464">15</cx:pt>
          <cx:pt idx="28465">21</cx:pt>
          <cx:pt idx="28466">22</cx:pt>
          <cx:pt idx="28467">22</cx:pt>
          <cx:pt idx="28468">21</cx:pt>
          <cx:pt idx="28469">22</cx:pt>
          <cx:pt idx="28470">22</cx:pt>
          <cx:pt idx="28471">21</cx:pt>
          <cx:pt idx="28472">21</cx:pt>
          <cx:pt idx="28473">22</cx:pt>
          <cx:pt idx="28474">21</cx:pt>
          <cx:pt idx="28475">22</cx:pt>
          <cx:pt idx="28476">19</cx:pt>
          <cx:pt idx="28477">22</cx:pt>
          <cx:pt idx="28478">20</cx:pt>
          <cx:pt idx="28479">20</cx:pt>
          <cx:pt idx="28480">21</cx:pt>
          <cx:pt idx="28481">22</cx:pt>
          <cx:pt idx="28482">20</cx:pt>
          <cx:pt idx="28483">22</cx:pt>
          <cx:pt idx="28484">20</cx:pt>
          <cx:pt idx="28485">20</cx:pt>
          <cx:pt idx="28486">20</cx:pt>
          <cx:pt idx="28487">22</cx:pt>
          <cx:pt idx="28488">18</cx:pt>
          <cx:pt idx="28489">19</cx:pt>
          <cx:pt idx="28490">17</cx:pt>
          <cx:pt idx="28491">21</cx:pt>
          <cx:pt idx="28492">16</cx:pt>
          <cx:pt idx="28493">21</cx:pt>
          <cx:pt idx="28494">20</cx:pt>
          <cx:pt idx="28495">22</cx:pt>
          <cx:pt idx="28496">20</cx:pt>
          <cx:pt idx="28497">19</cx:pt>
          <cx:pt idx="28498">21</cx:pt>
          <cx:pt idx="28499">25</cx:pt>
          <cx:pt idx="28500">24</cx:pt>
          <cx:pt idx="28501">24</cx:pt>
          <cx:pt idx="28502">23</cx:pt>
          <cx:pt idx="28503">26</cx:pt>
          <cx:pt idx="28504">25</cx:pt>
          <cx:pt idx="28505">25</cx:pt>
          <cx:pt idx="28506">24</cx:pt>
          <cx:pt idx="28507">18</cx:pt>
          <cx:pt idx="28508">19</cx:pt>
          <cx:pt idx="28509">18</cx:pt>
          <cx:pt idx="28510">17</cx:pt>
          <cx:pt idx="28511">17</cx:pt>
          <cx:pt idx="28512">15</cx:pt>
          <cx:pt idx="28513">23</cx:pt>
          <cx:pt idx="28514">23</cx:pt>
          <cx:pt idx="28515">25</cx:pt>
          <cx:pt idx="28516">25</cx:pt>
          <cx:pt idx="28517">34</cx:pt>
          <cx:pt idx="28518">25</cx:pt>
          <cx:pt idx="28519">30</cx:pt>
          <cx:pt idx="28520">25</cx:pt>
          <cx:pt idx="28521">30</cx:pt>
          <cx:pt idx="28522">18</cx:pt>
          <cx:pt idx="28523">17</cx:pt>
          <cx:pt idx="28524">16</cx:pt>
          <cx:pt idx="28525">20</cx:pt>
          <cx:pt idx="28526">22</cx:pt>
          <cx:pt idx="28527">19</cx:pt>
          <cx:pt idx="28528">26</cx:pt>
          <cx:pt idx="28529">15</cx:pt>
          <cx:pt idx="28530">24</cx:pt>
          <cx:pt idx="28531">28</cx:pt>
          <cx:pt idx="28532">24</cx:pt>
          <cx:pt idx="28533">28</cx:pt>
          <cx:pt idx="28534">22</cx:pt>
          <cx:pt idx="28535">46</cx:pt>
          <cx:pt idx="28536">24</cx:pt>
          <cx:pt idx="28537">22</cx:pt>
          <cx:pt idx="28538">24</cx:pt>
          <cx:pt idx="28539">21</cx:pt>
          <cx:pt idx="28540">15</cx:pt>
          <cx:pt idx="28541">15</cx:pt>
          <cx:pt idx="28542">14</cx:pt>
          <cx:pt idx="28543">15</cx:pt>
          <cx:pt idx="28544">14</cx:pt>
          <cx:pt idx="28545">19</cx:pt>
          <cx:pt idx="28546">18</cx:pt>
          <cx:pt idx="28547">21</cx:pt>
          <cx:pt idx="28548">18</cx:pt>
          <cx:pt idx="28549">22</cx:pt>
          <cx:pt idx="28550">17</cx:pt>
          <cx:pt idx="28551">18</cx:pt>
          <cx:pt idx="28552">19</cx:pt>
          <cx:pt idx="28553">16</cx:pt>
          <cx:pt idx="28554">16</cx:pt>
          <cx:pt idx="28555">15</cx:pt>
          <cx:pt idx="28556">16</cx:pt>
          <cx:pt idx="28557">15</cx:pt>
          <cx:pt idx="28558">14</cx:pt>
          <cx:pt idx="28559">15</cx:pt>
          <cx:pt idx="28560">22</cx:pt>
          <cx:pt idx="28561">24</cx:pt>
          <cx:pt idx="28562">21</cx:pt>
          <cx:pt idx="28563">23</cx:pt>
          <cx:pt idx="28564">31</cx:pt>
          <cx:pt idx="28565">32</cx:pt>
          <cx:pt idx="28566">23</cx:pt>
          <cx:pt idx="28567">21</cx:pt>
          <cx:pt idx="28568">25</cx:pt>
          <cx:pt idx="28569">20</cx:pt>
          <cx:pt idx="28570">25</cx:pt>
          <cx:pt idx="28571">25</cx:pt>
          <cx:pt idx="28572">25</cx:pt>
          <cx:pt idx="28573">25</cx:pt>
          <cx:pt idx="28574">24</cx:pt>
          <cx:pt idx="28575">25</cx:pt>
          <cx:pt idx="28576">24</cx:pt>
          <cx:pt idx="28577">25</cx:pt>
          <cx:pt idx="28578">24</cx:pt>
          <cx:pt idx="28579">25</cx:pt>
          <cx:pt idx="28580">24</cx:pt>
          <cx:pt idx="28581">25</cx:pt>
          <cx:pt idx="28582">23</cx:pt>
          <cx:pt idx="28583">23</cx:pt>
          <cx:pt idx="28584">23</cx:pt>
          <cx:pt idx="28585">23</cx:pt>
          <cx:pt idx="28586">23</cx:pt>
          <cx:pt idx="28587">22</cx:pt>
          <cx:pt idx="28588">24</cx:pt>
          <cx:pt idx="28589">24</cx:pt>
          <cx:pt idx="28590">18</cx:pt>
          <cx:pt idx="28591">20</cx:pt>
          <cx:pt idx="28592">21</cx:pt>
          <cx:pt idx="28593">21</cx:pt>
          <cx:pt idx="28594">20</cx:pt>
          <cx:pt idx="28595">15</cx:pt>
          <cx:pt idx="28596">16</cx:pt>
          <cx:pt idx="28597">23</cx:pt>
          <cx:pt idx="28598">23</cx:pt>
          <cx:pt idx="28599">23</cx:pt>
          <cx:pt idx="28600">23</cx:pt>
          <cx:pt idx="28601">21</cx:pt>
          <cx:pt idx="28602">21</cx:pt>
          <cx:pt idx="28603">21</cx:pt>
          <cx:pt idx="28604">20</cx:pt>
          <cx:pt idx="28605">23</cx:pt>
          <cx:pt idx="28606">24</cx:pt>
          <cx:pt idx="28607">23</cx:pt>
          <cx:pt idx="28608">23</cx:pt>
          <cx:pt idx="28609">21</cx:pt>
          <cx:pt idx="28610">21</cx:pt>
          <cx:pt idx="28611">21</cx:pt>
          <cx:pt idx="28612">23</cx:pt>
          <cx:pt idx="28613">22</cx:pt>
          <cx:pt idx="28614">18</cx:pt>
          <cx:pt idx="28615">18</cx:pt>
          <cx:pt idx="28616">20</cx:pt>
          <cx:pt idx="28617">21</cx:pt>
          <cx:pt idx="28618">20</cx:pt>
          <cx:pt idx="28619">23</cx:pt>
          <cx:pt idx="28620">24</cx:pt>
          <cx:pt idx="28621">23</cx:pt>
          <cx:pt idx="28622">23</cx:pt>
          <cx:pt idx="28623">20</cx:pt>
          <cx:pt idx="28624">18</cx:pt>
          <cx:pt idx="28625">18</cx:pt>
          <cx:pt idx="28626">18</cx:pt>
          <cx:pt idx="28627">16</cx:pt>
          <cx:pt idx="28628">15</cx:pt>
          <cx:pt idx="28629">17</cx:pt>
          <cx:pt idx="28630">18</cx:pt>
          <cx:pt idx="28631">21</cx:pt>
          <cx:pt idx="28632">19</cx:pt>
          <cx:pt idx="28633">18</cx:pt>
          <cx:pt idx="28634">21</cx:pt>
          <cx:pt idx="28635">20</cx:pt>
          <cx:pt idx="28636">20</cx:pt>
          <cx:pt idx="28637">25</cx:pt>
          <cx:pt idx="28638">21</cx:pt>
          <cx:pt idx="28639">23</cx:pt>
          <cx:pt idx="28640">19</cx:pt>
          <cx:pt idx="28641">15</cx:pt>
          <cx:pt idx="28642">13</cx:pt>
          <cx:pt idx="28643">14</cx:pt>
          <cx:pt idx="28644">13</cx:pt>
          <cx:pt idx="28645">15</cx:pt>
          <cx:pt idx="28646">16</cx:pt>
          <cx:pt idx="28647">14</cx:pt>
          <cx:pt idx="28648">26</cx:pt>
          <cx:pt idx="28649">23</cx:pt>
          <cx:pt idx="28650">23</cx:pt>
          <cx:pt idx="28651">25</cx:pt>
          <cx:pt idx="28652">26</cx:pt>
          <cx:pt idx="28653">23</cx:pt>
          <cx:pt idx="28654">23</cx:pt>
          <cx:pt idx="28655">25</cx:pt>
          <cx:pt idx="28656">22</cx:pt>
          <cx:pt idx="28657">18</cx:pt>
          <cx:pt idx="28658">18</cx:pt>
          <cx:pt idx="28659">18</cx:pt>
          <cx:pt idx="28660">15</cx:pt>
          <cx:pt idx="28661">16</cx:pt>
          <cx:pt idx="28662">15</cx:pt>
          <cx:pt idx="28663">15</cx:pt>
          <cx:pt idx="28664">16</cx:pt>
          <cx:pt idx="28665">15</cx:pt>
          <cx:pt idx="28666">16</cx:pt>
          <cx:pt idx="28667">17</cx:pt>
          <cx:pt idx="28668">19</cx:pt>
          <cx:pt idx="28669">20</cx:pt>
          <cx:pt idx="28670">20</cx:pt>
          <cx:pt idx="28671">21</cx:pt>
          <cx:pt idx="28672">21</cx:pt>
          <cx:pt idx="28673">21</cx:pt>
          <cx:pt idx="28674">21</cx:pt>
          <cx:pt idx="28675">21</cx:pt>
          <cx:pt idx="28676">24</cx:pt>
          <cx:pt idx="28677">24</cx:pt>
          <cx:pt idx="28678">24</cx:pt>
          <cx:pt idx="28679">24</cx:pt>
          <cx:pt idx="28680">24</cx:pt>
          <cx:pt idx="28681">11</cx:pt>
          <cx:pt idx="28682">11</cx:pt>
          <cx:pt idx="28683">12</cx:pt>
          <cx:pt idx="28684">13</cx:pt>
          <cx:pt idx="28685">12</cx:pt>
          <cx:pt idx="28686">14</cx:pt>
          <cx:pt idx="28687">21</cx:pt>
          <cx:pt idx="28688">22</cx:pt>
          <cx:pt idx="28689">22</cx:pt>
          <cx:pt idx="28690">22</cx:pt>
          <cx:pt idx="28691">20</cx:pt>
          <cx:pt idx="28692">20</cx:pt>
          <cx:pt idx="28693">20</cx:pt>
          <cx:pt idx="28694">20</cx:pt>
          <cx:pt idx="28695">22</cx:pt>
          <cx:pt idx="28696">22</cx:pt>
          <cx:pt idx="28697">21</cx:pt>
          <cx:pt idx="28698">20</cx:pt>
          <cx:pt idx="28699">20</cx:pt>
          <cx:pt idx="28700">20</cx:pt>
          <cx:pt idx="28701">22</cx:pt>
          <cx:pt idx="28702">22</cx:pt>
          <cx:pt idx="28703">21</cx:pt>
          <cx:pt idx="28704">20</cx:pt>
          <cx:pt idx="28705">20</cx:pt>
          <cx:pt idx="28706">20</cx:pt>
          <cx:pt idx="28707">20</cx:pt>
          <cx:pt idx="28708">20</cx:pt>
          <cx:pt idx="28709">20</cx:pt>
          <cx:pt idx="28710">20</cx:pt>
          <cx:pt idx="28711">20</cx:pt>
          <cx:pt idx="28712">20</cx:pt>
          <cx:pt idx="28713">20</cx:pt>
          <cx:pt idx="28714">19</cx:pt>
          <cx:pt idx="28715">27</cx:pt>
          <cx:pt idx="28716">20</cx:pt>
          <cx:pt idx="28717">20</cx:pt>
          <cx:pt idx="28718">20</cx:pt>
          <cx:pt idx="28719">19</cx:pt>
          <cx:pt idx="28720">21</cx:pt>
          <cx:pt idx="28721">22</cx:pt>
          <cx:pt idx="28722">20</cx:pt>
          <cx:pt idx="28723">20</cx:pt>
          <cx:pt idx="28724">20</cx:pt>
          <cx:pt idx="28725">20</cx:pt>
          <cx:pt idx="28726">22</cx:pt>
          <cx:pt idx="28727">19</cx:pt>
          <cx:pt idx="28728">18</cx:pt>
          <cx:pt idx="28729">20</cx:pt>
          <cx:pt idx="28730">19</cx:pt>
          <cx:pt idx="28731">18</cx:pt>
          <cx:pt idx="28732">18</cx:pt>
          <cx:pt idx="28733">18</cx:pt>
          <cx:pt idx="28734">18</cx:pt>
          <cx:pt idx="28735">18</cx:pt>
          <cx:pt idx="28736">18</cx:pt>
          <cx:pt idx="28737">18</cx:pt>
          <cx:pt idx="28738">16</cx:pt>
          <cx:pt idx="28739">17</cx:pt>
          <cx:pt idx="28740">16</cx:pt>
          <cx:pt idx="28741">17</cx:pt>
          <cx:pt idx="28742">16</cx:pt>
          <cx:pt idx="28743">15</cx:pt>
          <cx:pt idx="28744">18</cx:pt>
          <cx:pt idx="28745">16</cx:pt>
          <cx:pt idx="28746">16</cx:pt>
          <cx:pt idx="28747">16</cx:pt>
          <cx:pt idx="28748">16</cx:pt>
          <cx:pt idx="28749">16</cx:pt>
          <cx:pt idx="28750">16</cx:pt>
          <cx:pt idx="28751">13</cx:pt>
          <cx:pt idx="28752">13</cx:pt>
          <cx:pt idx="28753">13</cx:pt>
          <cx:pt idx="28754">13</cx:pt>
          <cx:pt idx="28755">13</cx:pt>
          <cx:pt idx="28756">13</cx:pt>
          <cx:pt idx="28757">20</cx:pt>
          <cx:pt idx="28758">19</cx:pt>
          <cx:pt idx="28759">18</cx:pt>
          <cx:pt idx="28760">22</cx:pt>
          <cx:pt idx="28761">16</cx:pt>
          <cx:pt idx="28762">14</cx:pt>
          <cx:pt idx="28763">17</cx:pt>
          <cx:pt idx="28764">15</cx:pt>
          <cx:pt idx="28765">14</cx:pt>
          <cx:pt idx="28766">22</cx:pt>
          <cx:pt idx="28767">22</cx:pt>
          <cx:pt idx="28768">20</cx:pt>
          <cx:pt idx="28769">20</cx:pt>
          <cx:pt idx="28770">10</cx:pt>
          <cx:pt idx="28771">18</cx:pt>
          <cx:pt idx="28772">19</cx:pt>
          <cx:pt idx="28773">20</cx:pt>
          <cx:pt idx="28774">21</cx:pt>
          <cx:pt idx="28775">23</cx:pt>
          <cx:pt idx="28776">19</cx:pt>
          <cx:pt idx="28777">18</cx:pt>
          <cx:pt idx="28778">20</cx:pt>
          <cx:pt idx="28779">20</cx:pt>
          <cx:pt idx="28780">21</cx:pt>
          <cx:pt idx="28781">22</cx:pt>
          <cx:pt idx="28782">19</cx:pt>
          <cx:pt idx="28783">19</cx:pt>
          <cx:pt idx="28784">21</cx:pt>
          <cx:pt idx="28785">21</cx:pt>
          <cx:pt idx="28786">21</cx:pt>
          <cx:pt idx="28787">22</cx:pt>
          <cx:pt idx="28788">21</cx:pt>
          <cx:pt idx="28789">21</cx:pt>
          <cx:pt idx="28790">14</cx:pt>
          <cx:pt idx="28791">16</cx:pt>
          <cx:pt idx="28792">18</cx:pt>
          <cx:pt idx="28793">18</cx:pt>
          <cx:pt idx="28794">16</cx:pt>
          <cx:pt idx="28795">15</cx:pt>
          <cx:pt idx="28796">16</cx:pt>
          <cx:pt idx="28797">22</cx:pt>
          <cx:pt idx="28798">14</cx:pt>
          <cx:pt idx="28799">14</cx:pt>
          <cx:pt idx="28800">21</cx:pt>
          <cx:pt idx="28801">19</cx:pt>
          <cx:pt idx="28802">18</cx:pt>
          <cx:pt idx="28803">21</cx:pt>
          <cx:pt idx="28804">18</cx:pt>
          <cx:pt idx="28805">21</cx:pt>
          <cx:pt idx="28806">17</cx:pt>
          <cx:pt idx="28807">17</cx:pt>
          <cx:pt idx="28808">14</cx:pt>
          <cx:pt idx="28809">28</cx:pt>
          <cx:pt idx="28810">30</cx:pt>
          <cx:pt idx="28811">28</cx:pt>
          <cx:pt idx="28812">30</cx:pt>
          <cx:pt idx="28813">22</cx:pt>
          <cx:pt idx="28814">19</cx:pt>
          <cx:pt idx="28815">21</cx:pt>
          <cx:pt idx="28816">19</cx:pt>
          <cx:pt idx="28817">27</cx:pt>
          <cx:pt idx="28818">29</cx:pt>
          <cx:pt idx="28819">27</cx:pt>
          <cx:pt idx="28820">29</cx:pt>
          <cx:pt idx="28821">25</cx:pt>
          <cx:pt idx="28822">30</cx:pt>
          <cx:pt idx="28823">30</cx:pt>
          <cx:pt idx="28824">21</cx:pt>
          <cx:pt idx="28825">19</cx:pt>
          <cx:pt idx="28826">17</cx:pt>
          <cx:pt idx="28827">21</cx:pt>
          <cx:pt idx="28828">20</cx:pt>
          <cx:pt idx="28829">19</cx:pt>
          <cx:pt idx="28830">16</cx:pt>
          <cx:pt idx="28831">20</cx:pt>
          <cx:pt idx="28832">17</cx:pt>
          <cx:pt idx="28833">18</cx:pt>
          <cx:pt idx="28834">21</cx:pt>
          <cx:pt idx="28835">19</cx:pt>
          <cx:pt idx="28836">17</cx:pt>
          <cx:pt idx="28837">21</cx:pt>
          <cx:pt idx="28838">18</cx:pt>
          <cx:pt idx="28839">16</cx:pt>
          <cx:pt idx="28840">18</cx:pt>
          <cx:pt idx="28841">18</cx:pt>
          <cx:pt idx="28842">19</cx:pt>
          <cx:pt idx="28843">16</cx:pt>
          <cx:pt idx="28844">23</cx:pt>
          <cx:pt idx="28845">20</cx:pt>
          <cx:pt idx="28846">26</cx:pt>
          <cx:pt idx="28847">20</cx:pt>
          <cx:pt idx="28848">17</cx:pt>
          <cx:pt idx="28849">15</cx:pt>
          <cx:pt idx="28850">14</cx:pt>
          <cx:pt idx="28851">14</cx:pt>
          <cx:pt idx="28852">14</cx:pt>
          <cx:pt idx="28853">14</cx:pt>
          <cx:pt idx="28854">14</cx:pt>
          <cx:pt idx="28855">23</cx:pt>
          <cx:pt idx="28856">24</cx:pt>
          <cx:pt idx="28857">25</cx:pt>
          <cx:pt idx="28858">25</cx:pt>
          <cx:pt idx="28859">26</cx:pt>
          <cx:pt idx="28860">25</cx:pt>
          <cx:pt idx="28861">25</cx:pt>
          <cx:pt idx="28862">25</cx:pt>
          <cx:pt idx="28863">26</cx:pt>
          <cx:pt idx="28864">25</cx:pt>
          <cx:pt idx="28865">22</cx:pt>
          <cx:pt idx="28866">21</cx:pt>
          <cx:pt idx="28867">22</cx:pt>
          <cx:pt idx="28868">26</cx:pt>
          <cx:pt idx="28869">20</cx:pt>
          <cx:pt idx="28870">22</cx:pt>
          <cx:pt idx="28871">25</cx:pt>
          <cx:pt idx="28872">26</cx:pt>
          <cx:pt idx="28873">23</cx:pt>
          <cx:pt idx="28874">25</cx:pt>
          <cx:pt idx="28875">29</cx:pt>
          <cx:pt idx="28876">22</cx:pt>
          <cx:pt idx="28877">21</cx:pt>
          <cx:pt idx="28878">17</cx:pt>
          <cx:pt idx="28879">16</cx:pt>
          <cx:pt idx="28880">17</cx:pt>
          <cx:pt idx="28881">15</cx:pt>
          <cx:pt idx="28882">18</cx:pt>
          <cx:pt idx="28883">15</cx:pt>
          <cx:pt idx="28884">15</cx:pt>
          <cx:pt idx="28885">17</cx:pt>
          <cx:pt idx="28886">14</cx:pt>
          <cx:pt idx="28887">17</cx:pt>
          <cx:pt idx="28888">14</cx:pt>
          <cx:pt idx="28889">17</cx:pt>
          <cx:pt idx="28890">17</cx:pt>
          <cx:pt idx="28891">22</cx:pt>
          <cx:pt idx="28892">21</cx:pt>
          <cx:pt idx="28893">19</cx:pt>
          <cx:pt idx="28894">19</cx:pt>
          <cx:pt idx="28895">18</cx:pt>
          <cx:pt idx="28896">19</cx:pt>
          <cx:pt idx="28897">21</cx:pt>
          <cx:pt idx="28898">20</cx:pt>
          <cx:pt idx="28899">19</cx:pt>
          <cx:pt idx="28900">15</cx:pt>
          <cx:pt idx="28901">21</cx:pt>
          <cx:pt idx="28902">24</cx:pt>
          <cx:pt idx="28903">20</cx:pt>
          <cx:pt idx="28904">23</cx:pt>
          <cx:pt idx="28905">20</cx:pt>
          <cx:pt idx="28906">21</cx:pt>
          <cx:pt idx="28907">22</cx:pt>
          <cx:pt idx="28908">20</cx:pt>
          <cx:pt idx="28909">18</cx:pt>
          <cx:pt idx="28910">19</cx:pt>
          <cx:pt idx="28911">24</cx:pt>
          <cx:pt idx="28912">20</cx:pt>
          <cx:pt idx="28913">22</cx:pt>
          <cx:pt idx="28914">25</cx:pt>
          <cx:pt idx="28915">23</cx:pt>
          <cx:pt idx="28916">26</cx:pt>
          <cx:pt idx="28917">25</cx:pt>
          <cx:pt idx="28918">19</cx:pt>
          <cx:pt idx="28919">20</cx:pt>
          <cx:pt idx="28920">15</cx:pt>
          <cx:pt idx="28921">16</cx:pt>
          <cx:pt idx="28922">18</cx:pt>
          <cx:pt idx="28923">21</cx:pt>
          <cx:pt idx="28924">20</cx:pt>
          <cx:pt idx="28925">19</cx:pt>
          <cx:pt idx="28926">15</cx:pt>
          <cx:pt idx="28927">18</cx:pt>
          <cx:pt idx="28928">19</cx:pt>
          <cx:pt idx="28929">17</cx:pt>
          <cx:pt idx="28930">15</cx:pt>
          <cx:pt idx="28931">15</cx:pt>
          <cx:pt idx="28932">15</cx:pt>
          <cx:pt idx="28933">20</cx:pt>
          <cx:pt idx="28934">18</cx:pt>
          <cx:pt idx="28935">19</cx:pt>
          <cx:pt idx="28936">21</cx:pt>
          <cx:pt idx="28937">19</cx:pt>
          <cx:pt idx="28938">18</cx:pt>
          <cx:pt idx="28939">18</cx:pt>
          <cx:pt idx="28940">18</cx:pt>
          <cx:pt idx="28941">17</cx:pt>
          <cx:pt idx="28942">17</cx:pt>
          <cx:pt idx="28943">16</cx:pt>
          <cx:pt idx="28944">16</cx:pt>
          <cx:pt idx="28945">15</cx:pt>
          <cx:pt idx="28946">15</cx:pt>
          <cx:pt idx="28947">15</cx:pt>
          <cx:pt idx="28948">16</cx:pt>
          <cx:pt idx="28949">16</cx:pt>
          <cx:pt idx="28950">14</cx:pt>
          <cx:pt idx="28951">12</cx:pt>
          <cx:pt idx="28952">12</cx:pt>
          <cx:pt idx="28953">11</cx:pt>
          <cx:pt idx="28954">12</cx:pt>
          <cx:pt idx="28955">15</cx:pt>
          <cx:pt idx="28956">19</cx:pt>
          <cx:pt idx="28957">19</cx:pt>
          <cx:pt idx="28958">20</cx:pt>
          <cx:pt idx="28959">22</cx:pt>
          <cx:pt idx="28960">20</cx:pt>
          <cx:pt idx="28961">23</cx:pt>
          <cx:pt idx="28962">24</cx:pt>
          <cx:pt idx="28963">21</cx:pt>
          <cx:pt idx="28964">29</cx:pt>
          <cx:pt idx="28965">32</cx:pt>
          <cx:pt idx="28966">16</cx:pt>
          <cx:pt idx="28967">14</cx:pt>
          <cx:pt idx="28968">16</cx:pt>
          <cx:pt idx="28969">17</cx:pt>
          <cx:pt idx="28970">15</cx:pt>
          <cx:pt idx="28971">16</cx:pt>
          <cx:pt idx="28972">16</cx:pt>
          <cx:pt idx="28973">17</cx:pt>
          <cx:pt idx="28974">15</cx:pt>
          <cx:pt idx="28975">16</cx:pt>
          <cx:pt idx="28976">16</cx:pt>
          <cx:pt idx="28977">17</cx:pt>
          <cx:pt idx="28978">16</cx:pt>
          <cx:pt idx="28979">16</cx:pt>
          <cx:pt idx="28980">16</cx:pt>
          <cx:pt idx="28981">15</cx:pt>
          <cx:pt idx="28982">18</cx:pt>
          <cx:pt idx="28983">18</cx:pt>
          <cx:pt idx="28984">20</cx:pt>
          <cx:pt idx="28985">28</cx:pt>
          <cx:pt idx="28986">28</cx:pt>
          <cx:pt idx="28987">19</cx:pt>
          <cx:pt idx="28988">21</cx:pt>
          <cx:pt idx="28989">21</cx:pt>
          <cx:pt idx="28990">25</cx:pt>
          <cx:pt idx="28991">24</cx:pt>
          <cx:pt idx="28992">22</cx:pt>
          <cx:pt idx="28993">39</cx:pt>
          <cx:pt idx="28994">27</cx:pt>
          <cx:pt idx="28995">25</cx:pt>
          <cx:pt idx="28996">19</cx:pt>
          <cx:pt idx="28997">19</cx:pt>
          <cx:pt idx="28998">21</cx:pt>
          <cx:pt idx="28999">19</cx:pt>
          <cx:pt idx="29000">17</cx:pt>
          <cx:pt idx="29001">21</cx:pt>
          <cx:pt idx="29002">18</cx:pt>
          <cx:pt idx="29003">17</cx:pt>
          <cx:pt idx="29004">24</cx:pt>
          <cx:pt idx="29005">15</cx:pt>
          <cx:pt idx="29006">17</cx:pt>
          <cx:pt idx="29007">20</cx:pt>
          <cx:pt idx="29008">20</cx:pt>
          <cx:pt idx="29009">21</cx:pt>
          <cx:pt idx="29010">22</cx:pt>
          <cx:pt idx="29011">23</cx:pt>
          <cx:pt idx="29012">19</cx:pt>
          <cx:pt idx="29013">19</cx:pt>
          <cx:pt idx="29014">21</cx:pt>
          <cx:pt idx="29015">19</cx:pt>
          <cx:pt idx="29016">17</cx:pt>
          <cx:pt idx="29017">21</cx:pt>
          <cx:pt idx="29018">20</cx:pt>
          <cx:pt idx="29019">19</cx:pt>
          <cx:pt idx="29020">16</cx:pt>
          <cx:pt idx="29021">20</cx:pt>
          <cx:pt idx="29022">17</cx:pt>
          <cx:pt idx="29023">18</cx:pt>
          <cx:pt idx="29024">21</cx:pt>
          <cx:pt idx="29025">19</cx:pt>
          <cx:pt idx="29026">17</cx:pt>
          <cx:pt idx="29027">21</cx:pt>
          <cx:pt idx="29028">18</cx:pt>
          <cx:pt idx="29029">16</cx:pt>
          <cx:pt idx="29030">14</cx:pt>
          <cx:pt idx="29031">14</cx:pt>
          <cx:pt idx="29032">17</cx:pt>
          <cx:pt idx="29033">15</cx:pt>
          <cx:pt idx="29034">14</cx:pt>
          <cx:pt idx="29035">14</cx:pt>
          <cx:pt idx="29036">14</cx:pt>
          <cx:pt idx="29037">22</cx:pt>
          <cx:pt idx="29038">21</cx:pt>
          <cx:pt idx="29039">17</cx:pt>
          <cx:pt idx="29040">16</cx:pt>
          <cx:pt idx="29041">17</cx:pt>
          <cx:pt idx="29042">15</cx:pt>
          <cx:pt idx="29043">18</cx:pt>
          <cx:pt idx="29044">15</cx:pt>
          <cx:pt idx="29045">15</cx:pt>
          <cx:pt idx="29046">17</cx:pt>
          <cx:pt idx="29047">14</cx:pt>
          <cx:pt idx="29048">14</cx:pt>
          <cx:pt idx="29049">23</cx:pt>
          <cx:pt idx="29050">20</cx:pt>
          <cx:pt idx="29051">26</cx:pt>
          <cx:pt idx="29052">20</cx:pt>
          <cx:pt idx="29053">17</cx:pt>
          <cx:pt idx="29054">16</cx:pt>
          <cx:pt idx="29055">17</cx:pt>
          <cx:pt idx="29056">22</cx:pt>
          <cx:pt idx="29057">21</cx:pt>
          <cx:pt idx="29058">15</cx:pt>
          <cx:pt idx="29059">17</cx:pt>
          <cx:pt idx="29060">16</cx:pt>
          <cx:pt idx="29061">14</cx:pt>
          <cx:pt idx="29062">25</cx:pt>
          <cx:pt idx="29063">23</cx:pt>
          <cx:pt idx="29064">25</cx:pt>
          <cx:pt idx="29065">25</cx:pt>
          <cx:pt idx="29066">22</cx:pt>
          <cx:pt idx="29067">25</cx:pt>
          <cx:pt idx="29068">20</cx:pt>
          <cx:pt idx="29069">21</cx:pt>
          <cx:pt idx="29070">20</cx:pt>
          <cx:pt idx="29071">29</cx:pt>
          <cx:pt idx="29072">29</cx:pt>
          <cx:pt idx="29073">28</cx:pt>
          <cx:pt idx="29074">42</cx:pt>
          <cx:pt idx="29075">24</cx:pt>
          <cx:pt idx="29076">23</cx:pt>
          <cx:pt idx="29077">22</cx:pt>
          <cx:pt idx="29078">20</cx:pt>
          <cx:pt idx="29079">21</cx:pt>
          <cx:pt idx="29080">20</cx:pt>
          <cx:pt idx="29081">30</cx:pt>
          <cx:pt idx="29082">31</cx:pt>
          <cx:pt idx="29083">29</cx:pt>
          <cx:pt idx="29084">41</cx:pt>
          <cx:pt idx="29085">41</cx:pt>
          <cx:pt idx="29086">18</cx:pt>
          <cx:pt idx="29087">20</cx:pt>
          <cx:pt idx="29088">19</cx:pt>
          <cx:pt idx="29089">18</cx:pt>
          <cx:pt idx="29090">17</cx:pt>
          <cx:pt idx="29091">24</cx:pt>
          <cx:pt idx="29092">16</cx:pt>
          <cx:pt idx="29093">15</cx:pt>
          <cx:pt idx="29094">14</cx:pt>
          <cx:pt idx="29095">16</cx:pt>
          <cx:pt idx="29096">15</cx:pt>
          <cx:pt idx="29097">14</cx:pt>
          <cx:pt idx="29098">30</cx:pt>
          <cx:pt idx="29099">30</cx:pt>
          <cx:pt idx="29100">31</cx:pt>
          <cx:pt idx="29101">21</cx:pt>
          <cx:pt idx="29102">20</cx:pt>
          <cx:pt idx="29103">29</cx:pt>
          <cx:pt idx="29104">29</cx:pt>
          <cx:pt idx="29105">29</cx:pt>
          <cx:pt idx="29106">26</cx:pt>
          <cx:pt idx="29107">26</cx:pt>
          <cx:pt idx="29108">19</cx:pt>
          <cx:pt idx="29109">19</cx:pt>
          <cx:pt idx="29110">21</cx:pt>
          <cx:pt idx="29111">23</cx:pt>
          <cx:pt idx="29112">21</cx:pt>
          <cx:pt idx="29113">24</cx:pt>
          <cx:pt idx="29114">20</cx:pt>
          <cx:pt idx="29115">23</cx:pt>
          <cx:pt idx="29116">23</cx:pt>
          <cx:pt idx="29117">22</cx:pt>
          <cx:pt idx="29118">23</cx:pt>
          <cx:pt idx="29119">22</cx:pt>
          <cx:pt idx="29120">25</cx:pt>
          <cx:pt idx="29121">22</cx:pt>
          <cx:pt idx="29122">25</cx:pt>
          <cx:pt idx="29123">26</cx:pt>
          <cx:pt idx="29124">25</cx:pt>
          <cx:pt idx="29125">24</cx:pt>
          <cx:pt idx="29126">24</cx:pt>
          <cx:pt idx="29127">19</cx:pt>
          <cx:pt idx="29128">18</cx:pt>
          <cx:pt idx="29129">19</cx:pt>
          <cx:pt idx="29130">19</cx:pt>
          <cx:pt idx="29131">18</cx:pt>
          <cx:pt idx="29132">19</cx:pt>
          <cx:pt idx="29133">16</cx:pt>
          <cx:pt idx="29134">22</cx:pt>
          <cx:pt idx="29135">20</cx:pt>
          <cx:pt idx="29136">20</cx:pt>
          <cx:pt idx="29137">19</cx:pt>
          <cx:pt idx="29138">22</cx:pt>
          <cx:pt idx="29139">20</cx:pt>
          <cx:pt idx="29140">20</cx:pt>
          <cx:pt idx="29141">20</cx:pt>
          <cx:pt idx="29142">19</cx:pt>
          <cx:pt idx="29143">18</cx:pt>
          <cx:pt idx="29144">18</cx:pt>
          <cx:pt idx="29145">16</cx:pt>
          <cx:pt idx="29146">14</cx:pt>
          <cx:pt idx="29147">14</cx:pt>
          <cx:pt idx="29148">19</cx:pt>
          <cx:pt idx="29149">19</cx:pt>
          <cx:pt idx="29150">17</cx:pt>
          <cx:pt idx="29151">19</cx:pt>
          <cx:pt idx="29152">17</cx:pt>
          <cx:pt idx="29153">18</cx:pt>
          <cx:pt idx="29154">19</cx:pt>
          <cx:pt idx="29155">17</cx:pt>
          <cx:pt idx="29156">18</cx:pt>
          <cx:pt idx="29157">16</cx:pt>
          <cx:pt idx="29158">16</cx:pt>
          <cx:pt idx="29159">15</cx:pt>
          <cx:pt idx="29160">16</cx:pt>
          <cx:pt idx="29161">25</cx:pt>
          <cx:pt idx="29162">23</cx:pt>
          <cx:pt idx="29163">25</cx:pt>
          <cx:pt idx="29164">25</cx:pt>
          <cx:pt idx="29165">22</cx:pt>
          <cx:pt idx="29166">25</cx:pt>
          <cx:pt idx="29167">18</cx:pt>
          <cx:pt idx="29168">16</cx:pt>
          <cx:pt idx="29169">17</cx:pt>
          <cx:pt idx="29170">15</cx:pt>
          <cx:pt idx="29171">18</cx:pt>
          <cx:pt idx="29172">17</cx:pt>
          <cx:pt idx="29173">25</cx:pt>
          <cx:pt idx="29174">23</cx:pt>
          <cx:pt idx="29175">25</cx:pt>
          <cx:pt idx="29176">25</cx:pt>
          <cx:pt idx="29177">22</cx:pt>
          <cx:pt idx="29178">21</cx:pt>
          <cx:pt idx="29179">25</cx:pt>
          <cx:pt idx="29180">17</cx:pt>
          <cx:pt idx="29181">17</cx:pt>
          <cx:pt idx="29182">17</cx:pt>
          <cx:pt idx="29183">13</cx:pt>
          <cx:pt idx="29184">18</cx:pt>
          <cx:pt idx="29185">18</cx:pt>
          <cx:pt idx="29186">18</cx:pt>
          <cx:pt idx="29187">17</cx:pt>
          <cx:pt idx="29188">28</cx:pt>
          <cx:pt idx="29189">30</cx:pt>
          <cx:pt idx="29190">26</cx:pt>
          <cx:pt idx="29191">28</cx:pt>
          <cx:pt idx="29192">26</cx:pt>
          <cx:pt idx="29193">23</cx:pt>
          <cx:pt idx="29194">25</cx:pt>
          <cx:pt idx="29195">25</cx:pt>
          <cx:pt idx="29196">30</cx:pt>
          <cx:pt idx="29197">31</cx:pt>
          <cx:pt idx="29198">22</cx:pt>
          <cx:pt idx="29199">21</cx:pt>
          <cx:pt idx="29200">19</cx:pt>
          <cx:pt idx="29201">28</cx:pt>
          <cx:pt idx="29202">26</cx:pt>
          <cx:pt idx="29203">28</cx:pt>
          <cx:pt idx="29204">26</cx:pt>
          <cx:pt idx="29205">20</cx:pt>
          <cx:pt idx="29206">22</cx:pt>
          <cx:pt idx="29207">22</cx:pt>
          <cx:pt idx="29208">20</cx:pt>
          <cx:pt idx="29209">21</cx:pt>
          <cx:pt idx="29210">11</cx:pt>
          <cx:pt idx="29211">10</cx:pt>
          <cx:pt idx="29212">11</cx:pt>
          <cx:pt idx="29213">11</cx:pt>
          <cx:pt idx="29214">10</cx:pt>
          <cx:pt idx="29215">14</cx:pt>
          <cx:pt idx="29216">15</cx:pt>
          <cx:pt idx="29217">16</cx:pt>
          <cx:pt idx="29218">16</cx:pt>
          <cx:pt idx="29219">17</cx:pt>
          <cx:pt idx="29220">14</cx:pt>
          <cx:pt idx="29221">14</cx:pt>
          <cx:pt idx="29222">14</cx:pt>
          <cx:pt idx="29223">14</cx:pt>
          <cx:pt idx="29224">15</cx:pt>
          <cx:pt idx="29225">22</cx:pt>
          <cx:pt idx="29226">22</cx:pt>
          <cx:pt idx="29227">20</cx:pt>
          <cx:pt idx="29228">23</cx:pt>
          <cx:pt idx="29229">20</cx:pt>
          <cx:pt idx="29230">17</cx:pt>
          <cx:pt idx="29231">35</cx:pt>
          <cx:pt idx="29232">22</cx:pt>
          <cx:pt idx="29233">24</cx:pt>
          <cx:pt idx="29234">21</cx:pt>
          <cx:pt idx="29235">20</cx:pt>
          <cx:pt idx="29236">18</cx:pt>
          <cx:pt idx="29237">19</cx:pt>
          <cx:pt idx="29238">18</cx:pt>
          <cx:pt idx="29239">19</cx:pt>
          <cx:pt idx="29240">18</cx:pt>
          <cx:pt idx="29241">21</cx:pt>
          <cx:pt idx="29242">14</cx:pt>
          <cx:pt idx="29243">21</cx:pt>
          <cx:pt idx="29244">20</cx:pt>
          <cx:pt idx="29245">30</cx:pt>
          <cx:pt idx="29246">29</cx:pt>
          <cx:pt idx="29247">19</cx:pt>
          <cx:pt idx="29248">19</cx:pt>
          <cx:pt idx="29249">20</cx:pt>
          <cx:pt idx="29250">19</cx:pt>
          <cx:pt idx="29251">18</cx:pt>
          <cx:pt idx="29252">18</cx:pt>
          <cx:pt idx="29253">19</cx:pt>
          <cx:pt idx="29254">19</cx:pt>
          <cx:pt idx="29255">20</cx:pt>
          <cx:pt idx="29256">19</cx:pt>
          <cx:pt idx="29257">21</cx:pt>
          <cx:pt idx="29258">16</cx:pt>
          <cx:pt idx="29259">19</cx:pt>
          <cx:pt idx="29260">23</cx:pt>
          <cx:pt idx="29261">22</cx:pt>
          <cx:pt idx="29262">21</cx:pt>
          <cx:pt idx="29263">15</cx:pt>
          <cx:pt idx="29264">15</cx:pt>
          <cx:pt idx="29265">15</cx:pt>
          <cx:pt idx="29266">14</cx:pt>
          <cx:pt idx="29267">14</cx:pt>
          <cx:pt idx="29268">12</cx:pt>
          <cx:pt idx="29269">12</cx:pt>
          <cx:pt idx="29270">12</cx:pt>
          <cx:pt idx="29271">27</cx:pt>
          <cx:pt idx="29272">25</cx:pt>
          <cx:pt idx="29273">28</cx:pt>
          <cx:pt idx="29274">24</cx:pt>
          <cx:pt idx="29275">23</cx:pt>
          <cx:pt idx="29276">24</cx:pt>
          <cx:pt idx="29277">24</cx:pt>
          <cx:pt idx="29278">20</cx:pt>
          <cx:pt idx="29279">23</cx:pt>
          <cx:pt idx="29280">23</cx:pt>
          <cx:pt idx="29281">21</cx:pt>
          <cx:pt idx="29282">19</cx:pt>
          <cx:pt idx="29283">18</cx:pt>
          <cx:pt idx="29284">17</cx:pt>
          <cx:pt idx="29285">23</cx:pt>
          <cx:pt idx="29286">24</cx:pt>
          <cx:pt idx="29287">24</cx:pt>
          <cx:pt idx="29288">19</cx:pt>
          <cx:pt idx="29289">18</cx:pt>
          <cx:pt idx="29290">21</cx:pt>
          <cx:pt idx="29291">23</cx:pt>
          <cx:pt idx="29292">20</cx:pt>
          <cx:pt idx="29293">23</cx:pt>
          <cx:pt idx="29294">24</cx:pt>
          <cx:pt idx="29295">21</cx:pt>
          <cx:pt idx="29296">32</cx:pt>
          <cx:pt idx="29297">29</cx:pt>
          <cx:pt idx="29298">21</cx:pt>
          <cx:pt idx="29299">21</cx:pt>
          <cx:pt idx="29300">20</cx:pt>
          <cx:pt idx="29301">20</cx:pt>
          <cx:pt idx="29302">21</cx:pt>
          <cx:pt idx="29303">20</cx:pt>
          <cx:pt idx="29304">15</cx:pt>
          <cx:pt idx="29305">17</cx:pt>
          <cx:pt idx="29306">14</cx:pt>
          <cx:pt idx="29307">14</cx:pt>
          <cx:pt idx="29308">13</cx:pt>
          <cx:pt idx="29309">16</cx:pt>
          <cx:pt idx="29310">14</cx:pt>
          <cx:pt idx="29311">21</cx:pt>
          <cx:pt idx="29312">19</cx:pt>
          <cx:pt idx="29313">20</cx:pt>
          <cx:pt idx="29314">18</cx:pt>
          <cx:pt idx="29315">18</cx:pt>
          <cx:pt idx="29316">18</cx:pt>
          <cx:pt idx="29317">15</cx:pt>
          <cx:pt idx="29318">12</cx:pt>
          <cx:pt idx="29319">13</cx:pt>
          <cx:pt idx="29320">19</cx:pt>
          <cx:pt idx="29321">14</cx:pt>
          <cx:pt idx="29322">14</cx:pt>
          <cx:pt idx="29323">18</cx:pt>
          <cx:pt idx="29324">18</cx:pt>
          <cx:pt idx="29325">18</cx:pt>
          <cx:pt idx="29326">17</cx:pt>
          <cx:pt idx="29327">21</cx:pt>
          <cx:pt idx="29328">22</cx:pt>
          <cx:pt idx="29329">15</cx:pt>
          <cx:pt idx="29330">16</cx:pt>
          <cx:pt idx="29331">20</cx:pt>
          <cx:pt idx="29332">21</cx:pt>
          <cx:pt idx="29333">18</cx:pt>
          <cx:pt idx="29334">17</cx:pt>
          <cx:pt idx="29335">13</cx:pt>
          <cx:pt idx="29336">14</cx:pt>
          <cx:pt idx="29337">13</cx:pt>
          <cx:pt idx="29338">21</cx:pt>
          <cx:pt idx="29339">20</cx:pt>
          <cx:pt idx="29340">20</cx:pt>
          <cx:pt idx="29341">17</cx:pt>
          <cx:pt idx="29342">12</cx:pt>
          <cx:pt idx="29343">21</cx:pt>
          <cx:pt idx="29344">19</cx:pt>
          <cx:pt idx="29345">22</cx:pt>
          <cx:pt idx="29346">20</cx:pt>
          <cx:pt idx="29347">23</cx:pt>
          <cx:pt idx="29348">21</cx:pt>
          <cx:pt idx="29349">29</cx:pt>
          <cx:pt idx="29350">32</cx:pt>
          <cx:pt idx="29351">25</cx:pt>
          <cx:pt idx="29352">24</cx:pt>
          <cx:pt idx="29353">21</cx:pt>
          <cx:pt idx="29354">22</cx:pt>
          <cx:pt idx="29355">39</cx:pt>
          <cx:pt idx="29356">27</cx:pt>
          <cx:pt idx="29357">25</cx:pt>
          <cx:pt idx="29358">16</cx:pt>
          <cx:pt idx="29359">17</cx:pt>
          <cx:pt idx="29360">15</cx:pt>
          <cx:pt idx="29361">16</cx:pt>
          <cx:pt idx="29362">28</cx:pt>
          <cx:pt idx="29363">31</cx:pt>
          <cx:pt idx="29364">27</cx:pt>
          <cx:pt idx="29365">29</cx:pt>
          <cx:pt idx="29366">28</cx:pt>
          <cx:pt idx="29367">32</cx:pt>
          <cx:pt idx="29368">28</cx:pt>
          <cx:pt idx="29369">31</cx:pt>
          <cx:pt idx="29370">27</cx:pt>
          <cx:pt idx="29371">29</cx:pt>
          <cx:pt idx="29372">27</cx:pt>
          <cx:pt idx="29373">29</cx:pt>
          <cx:pt idx="29374">28</cx:pt>
          <cx:pt idx="29375">28</cx:pt>
          <cx:pt idx="29376">28</cx:pt>
          <cx:pt idx="29377">23</cx:pt>
          <cx:pt idx="29378">19</cx:pt>
          <cx:pt idx="29379">23</cx:pt>
          <cx:pt idx="29380">19</cx:pt>
          <cx:pt idx="29381">22</cx:pt>
          <cx:pt idx="29382">19</cx:pt>
          <cx:pt idx="29383">18</cx:pt>
          <cx:pt idx="29384">17</cx:pt>
          <cx:pt idx="29385">24</cx:pt>
          <cx:pt idx="29386">20</cx:pt>
          <cx:pt idx="29387">25</cx:pt>
          <cx:pt idx="29388">26</cx:pt>
          <cx:pt idx="29389">23</cx:pt>
          <cx:pt idx="29390">25</cx:pt>
          <cx:pt idx="29391">19</cx:pt>
          <cx:pt idx="29392">18</cx:pt>
          <cx:pt idx="29393">20</cx:pt>
          <cx:pt idx="29394">23</cx:pt>
          <cx:pt idx="29395">22</cx:pt>
          <cx:pt idx="29396">24</cx:pt>
          <cx:pt idx="29397">21</cx:pt>
          <cx:pt idx="29398">22</cx:pt>
          <cx:pt idx="29399">20</cx:pt>
          <cx:pt idx="29400">17</cx:pt>
          <cx:pt idx="29401">22</cx:pt>
          <cx:pt idx="29402">21</cx:pt>
          <cx:pt idx="29403">21</cx:pt>
          <cx:pt idx="29404">20</cx:pt>
          <cx:pt idx="29405">23</cx:pt>
          <cx:pt idx="29406">27</cx:pt>
          <cx:pt idx="29407">21</cx:pt>
          <cx:pt idx="29408">26</cx:pt>
          <cx:pt idx="29409">23</cx:pt>
          <cx:pt idx="29410">26</cx:pt>
          <cx:pt idx="29411">21</cx:pt>
          <cx:pt idx="29412">34</cx:pt>
          <cx:pt idx="29413">14</cx:pt>
          <cx:pt idx="29414">15</cx:pt>
          <cx:pt idx="29415">14</cx:pt>
          <cx:pt idx="29416">14</cx:pt>
          <cx:pt idx="29417">29</cx:pt>
          <cx:pt idx="29418">27</cx:pt>
          <cx:pt idx="29419">19</cx:pt>
          <cx:pt idx="29420">17</cx:pt>
          <cx:pt idx="29421">21</cx:pt>
          <cx:pt idx="29422">17</cx:pt>
          <cx:pt idx="29423">16</cx:pt>
          <cx:pt idx="29424">17</cx:pt>
          <cx:pt idx="29425">17</cx:pt>
          <cx:pt idx="29426">22</cx:pt>
          <cx:pt idx="29427">20</cx:pt>
          <cx:pt idx="29428">20</cx:pt>
          <cx:pt idx="29429">17</cx:pt>
          <cx:pt idx="29430">14</cx:pt>
          <cx:pt idx="29431">16</cx:pt>
          <cx:pt idx="29432">18</cx:pt>
          <cx:pt idx="29433">23</cx:pt>
          <cx:pt idx="29434">24</cx:pt>
          <cx:pt idx="29435">26</cx:pt>
          <cx:pt idx="29436">29</cx:pt>
          <cx:pt idx="29437">27</cx:pt>
          <cx:pt idx="29438">24</cx:pt>
          <cx:pt idx="29439">15</cx:pt>
          <cx:pt idx="29440">15</cx:pt>
          <cx:pt idx="29441">14</cx:pt>
          <cx:pt idx="29442">14</cx:pt>
          <cx:pt idx="29443">30</cx:pt>
          <cx:pt idx="29444">28</cx:pt>
          <cx:pt idx="29445">27</cx:pt>
          <cx:pt idx="29446">29</cx:pt>
          <cx:pt idx="29447">28</cx:pt>
          <cx:pt idx="29448">17</cx:pt>
          <cx:pt idx="29449">18</cx:pt>
          <cx:pt idx="29450">17</cx:pt>
          <cx:pt idx="29451">17</cx:pt>
          <cx:pt idx="29452">28</cx:pt>
          <cx:pt idx="29453">30</cx:pt>
          <cx:pt idx="29454">28</cx:pt>
          <cx:pt idx="29455">30</cx:pt>
          <cx:pt idx="29456">27</cx:pt>
          <cx:pt idx="29457">29</cx:pt>
          <cx:pt idx="29458">26</cx:pt>
          <cx:pt idx="29459">29</cx:pt>
          <cx:pt idx="29460">30</cx:pt>
          <cx:pt idx="29461">18</cx:pt>
          <cx:pt idx="29462">26</cx:pt>
          <cx:pt idx="29463">20</cx:pt>
          <cx:pt idx="29464">25</cx:pt>
          <cx:pt idx="29465">22</cx:pt>
          <cx:pt idx="29466">26</cx:pt>
          <cx:pt idx="29467">25</cx:pt>
          <cx:pt idx="29468">23</cx:pt>
          <cx:pt idx="29469">22</cx:pt>
          <cx:pt idx="29470">21</cx:pt>
          <cx:pt idx="29471">23</cx:pt>
          <cx:pt idx="29472">22</cx:pt>
          <cx:pt idx="29473">22</cx:pt>
          <cx:pt idx="29474">24</cx:pt>
          <cx:pt idx="29475">28</cx:pt>
          <cx:pt idx="29476">28</cx:pt>
          <cx:pt idx="29477">24</cx:pt>
          <cx:pt idx="29478">22</cx:pt>
          <cx:pt idx="29479">21</cx:pt>
          <cx:pt idx="29480">21</cx:pt>
          <cx:pt idx="29481">21</cx:pt>
          <cx:pt idx="29482">21</cx:pt>
          <cx:pt idx="29483">21</cx:pt>
          <cx:pt idx="29484">21</cx:pt>
          <cx:pt idx="29485">21</cx:pt>
          <cx:pt idx="29486">21</cx:pt>
          <cx:pt idx="29487">20</cx:pt>
          <cx:pt idx="29488">21</cx:pt>
          <cx:pt idx="29489">20</cx:pt>
          <cx:pt idx="29490">21</cx:pt>
          <cx:pt idx="29491">20</cx:pt>
          <cx:pt idx="29492">22</cx:pt>
          <cx:pt idx="29493">21</cx:pt>
          <cx:pt idx="29494">22</cx:pt>
          <cx:pt idx="29495">21</cx:pt>
          <cx:pt idx="29496">22</cx:pt>
          <cx:pt idx="29497">21</cx:pt>
          <cx:pt idx="29498">16</cx:pt>
          <cx:pt idx="29499">16</cx:pt>
          <cx:pt idx="29500">19</cx:pt>
          <cx:pt idx="29501">19</cx:pt>
          <cx:pt idx="29502">19</cx:pt>
          <cx:pt idx="29503">19</cx:pt>
          <cx:pt idx="29504">19</cx:pt>
          <cx:pt idx="29505">19</cx:pt>
          <cx:pt idx="29506">24</cx:pt>
          <cx:pt idx="29507">22</cx:pt>
          <cx:pt idx="29508">23</cx:pt>
          <cx:pt idx="29509">22</cx:pt>
          <cx:pt idx="29510">16</cx:pt>
          <cx:pt idx="29511">16</cx:pt>
          <cx:pt idx="29512">15</cx:pt>
          <cx:pt idx="29513">13</cx:pt>
          <cx:pt idx="29514">15</cx:pt>
          <cx:pt idx="29515">13</cx:pt>
          <cx:pt idx="29516">14</cx:pt>
          <cx:pt idx="29517">14</cx:pt>
          <cx:pt idx="29518">14</cx:pt>
          <cx:pt idx="29519">24</cx:pt>
          <cx:pt idx="29520">22</cx:pt>
          <cx:pt idx="29521">23</cx:pt>
          <cx:pt idx="29522">22</cx:pt>
          <cx:pt idx="29523">19</cx:pt>
          <cx:pt idx="29524">19</cx:pt>
          <cx:pt idx="29525">18</cx:pt>
          <cx:pt idx="29526">15</cx:pt>
          <cx:pt idx="29527">14</cx:pt>
          <cx:pt idx="29528">14</cx:pt>
          <cx:pt idx="29529">14</cx:pt>
          <cx:pt idx="29530">14</cx:pt>
          <cx:pt idx="29531">17</cx:pt>
          <cx:pt idx="29532">18</cx:pt>
          <cx:pt idx="29533">22</cx:pt>
          <cx:pt idx="29534">23</cx:pt>
          <cx:pt idx="29535">22</cx:pt>
          <cx:pt idx="29536">21</cx:pt>
          <cx:pt idx="29537">23</cx:pt>
          <cx:pt idx="29538">22</cx:pt>
          <cx:pt idx="29539">24</cx:pt>
          <cx:pt idx="29540">22</cx:pt>
          <cx:pt idx="29541">24</cx:pt>
          <cx:pt idx="29542">22</cx:pt>
          <cx:pt idx="29543">21</cx:pt>
          <cx:pt idx="29544">23</cx:pt>
          <cx:pt idx="29545">20</cx:pt>
          <cx:pt idx="29546">26</cx:pt>
          <cx:pt idx="29547">20</cx:pt>
          <cx:pt idx="29548">26</cx:pt>
          <cx:pt idx="29549">19</cx:pt>
          <cx:pt idx="29550">19</cx:pt>
          <cx:pt idx="29551">22</cx:pt>
          <cx:pt idx="29552">21</cx:pt>
          <cx:pt idx="29553">23</cx:pt>
          <cx:pt idx="29554">22</cx:pt>
          <cx:pt idx="29555">19</cx:pt>
          <cx:pt idx="29556">19</cx:pt>
          <cx:pt idx="29557">19</cx:pt>
          <cx:pt idx="29558">19</cx:pt>
          <cx:pt idx="29559">22</cx:pt>
          <cx:pt idx="29560">19</cx:pt>
          <cx:pt idx="29561">28</cx:pt>
          <cx:pt idx="29562">24</cx:pt>
          <cx:pt idx="29563">23</cx:pt>
          <cx:pt idx="29564">24</cx:pt>
          <cx:pt idx="29565">24</cx:pt>
          <cx:pt idx="29566">29</cx:pt>
          <cx:pt idx="29567">29</cx:pt>
          <cx:pt idx="29568">36</cx:pt>
          <cx:pt idx="29569">36</cx:pt>
          <cx:pt idx="29570">17</cx:pt>
          <cx:pt idx="29571">22</cx:pt>
          <cx:pt idx="29572">21</cx:pt>
          <cx:pt idx="29573">22</cx:pt>
          <cx:pt idx="29574">21</cx:pt>
          <cx:pt idx="29575">22</cx:pt>
          <cx:pt idx="29576">22</cx:pt>
          <cx:pt idx="29577">21</cx:pt>
          <cx:pt idx="29578">21</cx:pt>
          <cx:pt idx="29579">22</cx:pt>
          <cx:pt idx="29580">21</cx:pt>
          <cx:pt idx="29581">22</cx:pt>
          <cx:pt idx="29582">19</cx:pt>
          <cx:pt idx="29583">20</cx:pt>
          <cx:pt idx="29584">26</cx:pt>
          <cx:pt idx="29585">22</cx:pt>
          <cx:pt idx="29586">21</cx:pt>
          <cx:pt idx="29587">20</cx:pt>
          <cx:pt idx="29588">24</cx:pt>
          <cx:pt idx="29589">22</cx:pt>
          <cx:pt idx="29590">18</cx:pt>
          <cx:pt idx="29591">19</cx:pt>
          <cx:pt idx="29592">17</cx:pt>
          <cx:pt idx="29593">21</cx:pt>
          <cx:pt idx="29594">16</cx:pt>
          <cx:pt idx="29595">21</cx:pt>
          <cx:pt idx="29596">20</cx:pt>
          <cx:pt idx="29597">22</cx:pt>
          <cx:pt idx="29598">21</cx:pt>
          <cx:pt idx="29599">26</cx:pt>
          <cx:pt idx="29600">24</cx:pt>
          <cx:pt idx="29601">25</cx:pt>
          <cx:pt idx="29602">26</cx:pt>
          <cx:pt idx="29603">25</cx:pt>
          <cx:pt idx="29604">25</cx:pt>
          <cx:pt idx="29605">26</cx:pt>
          <cx:pt idx="29606">30</cx:pt>
          <cx:pt idx="29607">26</cx:pt>
          <cx:pt idx="29608">25</cx:pt>
          <cx:pt idx="29609">25</cx:pt>
          <cx:pt idx="29610">25</cx:pt>
          <cx:pt idx="29611">28</cx:pt>
          <cx:pt idx="29612">26</cx:pt>
          <cx:pt idx="29613">26</cx:pt>
          <cx:pt idx="29614">26</cx:pt>
          <cx:pt idx="29615">19</cx:pt>
          <cx:pt idx="29616">20</cx:pt>
          <cx:pt idx="29617">19</cx:pt>
          <cx:pt idx="29618">20</cx:pt>
          <cx:pt idx="29619">19</cx:pt>
          <cx:pt idx="29620">19</cx:pt>
          <cx:pt idx="29621">23</cx:pt>
          <cx:pt idx="29622">26</cx:pt>
          <cx:pt idx="29623">23</cx:pt>
          <cx:pt idx="29624">26</cx:pt>
          <cx:pt idx="29625">34</cx:pt>
          <cx:pt idx="29626">25</cx:pt>
          <cx:pt idx="29627">29</cx:pt>
          <cx:pt idx="29628">30</cx:pt>
          <cx:pt idx="29629">25</cx:pt>
          <cx:pt idx="29630">19</cx:pt>
          <cx:pt idx="29631">17</cx:pt>
          <cx:pt idx="29632">18</cx:pt>
          <cx:pt idx="29633">20</cx:pt>
          <cx:pt idx="29634">22</cx:pt>
          <cx:pt idx="29635">19</cx:pt>
          <cx:pt idx="29636">26</cx:pt>
          <cx:pt idx="29637">15</cx:pt>
          <cx:pt idx="29638">22</cx:pt>
          <cx:pt idx="29639">24</cx:pt>
          <cx:pt idx="29640">28</cx:pt>
          <cx:pt idx="29641">28</cx:pt>
          <cx:pt idx="29642">24</cx:pt>
          <cx:pt idx="29643">50</cx:pt>
          <cx:pt idx="29644">24</cx:pt>
          <cx:pt idx="29645">22</cx:pt>
          <cx:pt idx="29646">24</cx:pt>
          <cx:pt idx="29647">21</cx:pt>
          <cx:pt idx="29648">16</cx:pt>
          <cx:pt idx="29649">15</cx:pt>
          <cx:pt idx="29650">15</cx:pt>
          <cx:pt idx="29651">15</cx:pt>
          <cx:pt idx="29652">14</cx:pt>
          <cx:pt idx="29653">19</cx:pt>
          <cx:pt idx="29654">18</cx:pt>
          <cx:pt idx="29655">21</cx:pt>
          <cx:pt idx="29656">18</cx:pt>
          <cx:pt idx="29657">22</cx:pt>
          <cx:pt idx="29658">16</cx:pt>
          <cx:pt idx="29659">18</cx:pt>
          <cx:pt idx="29660">19</cx:pt>
          <cx:pt idx="29661">15</cx:pt>
          <cx:pt idx="29662">16</cx:pt>
          <cx:pt idx="29663">17</cx:pt>
          <cx:pt idx="29664">16</cx:pt>
          <cx:pt idx="29665">16</cx:pt>
          <cx:pt idx="29666">14</cx:pt>
          <cx:pt idx="29667">15</cx:pt>
          <cx:pt idx="29668">24</cx:pt>
          <cx:pt idx="29669">22</cx:pt>
          <cx:pt idx="29670">23</cx:pt>
          <cx:pt idx="29671">21</cx:pt>
          <cx:pt idx="29672">31</cx:pt>
          <cx:pt idx="29673">32</cx:pt>
          <cx:pt idx="29674">23</cx:pt>
          <cx:pt idx="29675">23</cx:pt>
          <cx:pt idx="29676">23</cx:pt>
          <cx:pt idx="29677">20</cx:pt>
          <cx:pt idx="29678">18</cx:pt>
          <cx:pt idx="29679">21</cx:pt>
          <cx:pt idx="29680">21</cx:pt>
          <cx:pt idx="29681">20</cx:pt>
          <cx:pt idx="29682">16</cx:pt>
          <cx:pt idx="29683">20</cx:pt>
          <cx:pt idx="29684">21</cx:pt>
          <cx:pt idx="29685">25</cx:pt>
          <cx:pt idx="29686">25</cx:pt>
          <cx:pt idx="29687">25</cx:pt>
          <cx:pt idx="29688">25</cx:pt>
          <cx:pt idx="29689">25</cx:pt>
          <cx:pt idx="29690">25</cx:pt>
          <cx:pt idx="29691">25</cx:pt>
          <cx:pt idx="29692">25</cx:pt>
          <cx:pt idx="29693">25</cx:pt>
          <cx:pt idx="29694">25</cx:pt>
          <cx:pt idx="29695">25</cx:pt>
          <cx:pt idx="29696">25</cx:pt>
          <cx:pt idx="29697">25</cx:pt>
          <cx:pt idx="29698">26</cx:pt>
          <cx:pt idx="29699">27</cx:pt>
          <cx:pt idx="29700">27</cx:pt>
          <cx:pt idx="29701">18</cx:pt>
          <cx:pt idx="29702">15</cx:pt>
          <cx:pt idx="29703">17</cx:pt>
          <cx:pt idx="29704">18</cx:pt>
          <cx:pt idx="29705">18</cx:pt>
          <cx:pt idx="29706">18</cx:pt>
          <cx:pt idx="29707">18</cx:pt>
          <cx:pt idx="29708">18</cx:pt>
          <cx:pt idx="29709">19</cx:pt>
          <cx:pt idx="29710">21</cx:pt>
          <cx:pt idx="29711">21</cx:pt>
          <cx:pt idx="29712">21</cx:pt>
          <cx:pt idx="29713">22</cx:pt>
          <cx:pt idx="29714">22</cx:pt>
          <cx:pt idx="29715">22</cx:pt>
          <cx:pt idx="29716">22</cx:pt>
          <cx:pt idx="29717">22</cx:pt>
          <cx:pt idx="29718">23</cx:pt>
          <cx:pt idx="29719">24</cx:pt>
          <cx:pt idx="29720">24</cx:pt>
          <cx:pt idx="29721">24</cx:pt>
          <cx:pt idx="29722">24</cx:pt>
          <cx:pt idx="29723">24</cx:pt>
          <cx:pt idx="29724">24</cx:pt>
          <cx:pt idx="29725">24</cx:pt>
          <cx:pt idx="29726">24</cx:pt>
          <cx:pt idx="29727">24</cx:pt>
          <cx:pt idx="29728">24</cx:pt>
          <cx:pt idx="29729">24</cx:pt>
          <cx:pt idx="29730">18</cx:pt>
          <cx:pt idx="29731">19</cx:pt>
          <cx:pt idx="29732">19</cx:pt>
          <cx:pt idx="29733">20</cx:pt>
          <cx:pt idx="29734">20</cx:pt>
          <cx:pt idx="29735">20</cx:pt>
          <cx:pt idx="29736">21</cx:pt>
          <cx:pt idx="29737">21</cx:pt>
          <cx:pt idx="29738">22</cx:pt>
          <cx:pt idx="29739">24</cx:pt>
          <cx:pt idx="29740">24</cx:pt>
          <cx:pt idx="29741">25</cx:pt>
          <cx:pt idx="29742">13</cx:pt>
          <cx:pt idx="29743">13</cx:pt>
          <cx:pt idx="29744">13</cx:pt>
          <cx:pt idx="29745">14</cx:pt>
          <cx:pt idx="29746">15</cx:pt>
          <cx:pt idx="29747">15</cx:pt>
          <cx:pt idx="29748">15</cx:pt>
          <cx:pt idx="29749">16</cx:pt>
          <cx:pt idx="29750">16</cx:pt>
          <cx:pt idx="29751">14</cx:pt>
          <cx:pt idx="29752">14</cx:pt>
          <cx:pt idx="29753">14</cx:pt>
          <cx:pt idx="29754">14</cx:pt>
          <cx:pt idx="29755">15</cx:pt>
          <cx:pt idx="29756">15</cx:pt>
          <cx:pt idx="29757">16</cx:pt>
          <cx:pt idx="29758">16</cx:pt>
          <cx:pt idx="29759">16</cx:pt>
          <cx:pt idx="29760">17</cx:pt>
          <cx:pt idx="29761">18</cx:pt>
          <cx:pt idx="29762">19</cx:pt>
          <cx:pt idx="29763">19</cx:pt>
          <cx:pt idx="29764">20</cx:pt>
          <cx:pt idx="29765">20</cx:pt>
          <cx:pt idx="29766">21</cx:pt>
          <cx:pt idx="29767">21</cx:pt>
          <cx:pt idx="29768">21</cx:pt>
          <cx:pt idx="29769">21</cx:pt>
          <cx:pt idx="29770">21</cx:pt>
          <cx:pt idx="29771">21</cx:pt>
          <cx:pt idx="29772">22</cx:pt>
          <cx:pt idx="29773">24</cx:pt>
          <cx:pt idx="29774">24</cx:pt>
          <cx:pt idx="29775">24</cx:pt>
          <cx:pt idx="29776">24</cx:pt>
          <cx:pt idx="29777">24</cx:pt>
          <cx:pt idx="29778">24</cx:pt>
          <cx:pt idx="29779">24</cx:pt>
          <cx:pt idx="29780">24</cx:pt>
          <cx:pt idx="29781">25</cx:pt>
          <cx:pt idx="29782">25</cx:pt>
          <cx:pt idx="29783">25</cx:pt>
          <cx:pt idx="29784">25</cx:pt>
          <cx:pt idx="29785">26</cx:pt>
          <cx:pt idx="29786">26</cx:pt>
          <cx:pt idx="29787">13</cx:pt>
          <cx:pt idx="29788">13</cx:pt>
          <cx:pt idx="29789">13</cx:pt>
          <cx:pt idx="29790">14</cx:pt>
          <cx:pt idx="29791">14</cx:pt>
          <cx:pt idx="29792">14</cx:pt>
          <cx:pt idx="29793">14</cx:pt>
          <cx:pt idx="29794">15</cx:pt>
          <cx:pt idx="29795">16</cx:pt>
          <cx:pt idx="29796">16</cx:pt>
          <cx:pt idx="29797">16</cx:pt>
          <cx:pt idx="29798">16</cx:pt>
          <cx:pt idx="29799">16</cx:pt>
          <cx:pt idx="29800">16</cx:pt>
          <cx:pt idx="29801">16</cx:pt>
          <cx:pt idx="29802">16</cx:pt>
          <cx:pt idx="29803">16</cx:pt>
          <cx:pt idx="29804">16</cx:pt>
          <cx:pt idx="29805">16</cx:pt>
          <cx:pt idx="29806">16</cx:pt>
          <cx:pt idx="29807">17</cx:pt>
          <cx:pt idx="29808">17</cx:pt>
          <cx:pt idx="29809">17</cx:pt>
          <cx:pt idx="29810">17</cx:pt>
          <cx:pt idx="29811">17</cx:pt>
          <cx:pt idx="29812">18</cx:pt>
          <cx:pt idx="29813">18</cx:pt>
          <cx:pt idx="29814">18</cx:pt>
          <cx:pt idx="29815">18</cx:pt>
          <cx:pt idx="29816">19</cx:pt>
          <cx:pt idx="29817">19</cx:pt>
          <cx:pt idx="29818">19</cx:pt>
          <cx:pt idx="29819">19</cx:pt>
          <cx:pt idx="29820">19</cx:pt>
          <cx:pt idx="29821">19</cx:pt>
          <cx:pt idx="29822">20</cx:pt>
          <cx:pt idx="29823">20</cx:pt>
          <cx:pt idx="29824">20</cx:pt>
          <cx:pt idx="29825">20</cx:pt>
          <cx:pt idx="29826">20</cx:pt>
          <cx:pt idx="29827">20</cx:pt>
          <cx:pt idx="29828">20</cx:pt>
          <cx:pt idx="29829">20</cx:pt>
          <cx:pt idx="29830">20</cx:pt>
          <cx:pt idx="29831">20</cx:pt>
          <cx:pt idx="29832">20</cx:pt>
          <cx:pt idx="29833">20</cx:pt>
          <cx:pt idx="29834">20</cx:pt>
          <cx:pt idx="29835">20</cx:pt>
          <cx:pt idx="29836">20</cx:pt>
          <cx:pt idx="29837">21</cx:pt>
          <cx:pt idx="29838">21</cx:pt>
          <cx:pt idx="29839">21</cx:pt>
          <cx:pt idx="29840">21</cx:pt>
          <cx:pt idx="29841">21</cx:pt>
          <cx:pt idx="29842">21</cx:pt>
          <cx:pt idx="29843">21</cx:pt>
          <cx:pt idx="29844">21</cx:pt>
          <cx:pt idx="29845">21</cx:pt>
          <cx:pt idx="29846">21</cx:pt>
          <cx:pt idx="29847">21</cx:pt>
          <cx:pt idx="29848">21</cx:pt>
          <cx:pt idx="29849">21</cx:pt>
          <cx:pt idx="29850">21</cx:pt>
          <cx:pt idx="29851">22</cx:pt>
          <cx:pt idx="29852">22</cx:pt>
          <cx:pt idx="29853">22</cx:pt>
          <cx:pt idx="29854">22</cx:pt>
          <cx:pt idx="29855">22</cx:pt>
          <cx:pt idx="29856">22</cx:pt>
          <cx:pt idx="29857">22</cx:pt>
          <cx:pt idx="29858">22</cx:pt>
          <cx:pt idx="29859">22</cx:pt>
          <cx:pt idx="29860">22</cx:pt>
          <cx:pt idx="29861">22</cx:pt>
          <cx:pt idx="29862">22</cx:pt>
          <cx:pt idx="29863">22</cx:pt>
          <cx:pt idx="29864">22</cx:pt>
          <cx:pt idx="29865">22</cx:pt>
          <cx:pt idx="29866">22</cx:pt>
          <cx:pt idx="29867">22</cx:pt>
          <cx:pt idx="29868">22</cx:pt>
          <cx:pt idx="29869">23</cx:pt>
          <cx:pt idx="29870">23</cx:pt>
          <cx:pt idx="29871">24</cx:pt>
          <cx:pt idx="29872">24</cx:pt>
          <cx:pt idx="29873">25</cx:pt>
          <cx:pt idx="29874">27</cx:pt>
          <cx:pt idx="29875">102</cx:pt>
          <cx:pt idx="29876">10</cx:pt>
          <cx:pt idx="29877">18</cx:pt>
          <cx:pt idx="29878">18</cx:pt>
          <cx:pt idx="29879">19</cx:pt>
          <cx:pt idx="29880">20</cx:pt>
          <cx:pt idx="29881">20</cx:pt>
          <cx:pt idx="29882">21</cx:pt>
          <cx:pt idx="29883">21</cx:pt>
          <cx:pt idx="29884">23</cx:pt>
          <cx:pt idx="29885">23</cx:pt>
          <cx:pt idx="29886">24</cx:pt>
          <cx:pt idx="29887">14</cx:pt>
          <cx:pt idx="29888">14</cx:pt>
          <cx:pt idx="29889">14</cx:pt>
          <cx:pt idx="29890">14</cx:pt>
          <cx:pt idx="29891">14</cx:pt>
          <cx:pt idx="29892">14</cx:pt>
          <cx:pt idx="29893">15</cx:pt>
          <cx:pt idx="29894">16</cx:pt>
          <cx:pt idx="29895">16</cx:pt>
          <cx:pt idx="29896">16</cx:pt>
          <cx:pt idx="29897">16</cx:pt>
          <cx:pt idx="29898">18</cx:pt>
          <cx:pt idx="29899">18</cx:pt>
          <cx:pt idx="29900">19</cx:pt>
          <cx:pt idx="29901">19</cx:pt>
          <cx:pt idx="29902">19</cx:pt>
          <cx:pt idx="29903">20</cx:pt>
          <cx:pt idx="29904">21</cx:pt>
          <cx:pt idx="29905">21</cx:pt>
          <cx:pt idx="29906">21</cx:pt>
          <cx:pt idx="29907">21</cx:pt>
          <cx:pt idx="29908">21</cx:pt>
          <cx:pt idx="29909">21</cx:pt>
          <cx:pt idx="29910">21</cx:pt>
          <cx:pt idx="29911">21</cx:pt>
          <cx:pt idx="29912">21</cx:pt>
          <cx:pt idx="29913">21</cx:pt>
          <cx:pt idx="29914">21</cx:pt>
          <cx:pt idx="29915">21</cx:pt>
          <cx:pt idx="29916">37</cx:pt>
          <cx:pt idx="29917">12</cx:pt>
          <cx:pt idx="29918">12</cx:pt>
          <cx:pt idx="29919">12</cx:pt>
          <cx:pt idx="29920">12</cx:pt>
          <cx:pt idx="29921">12</cx:pt>
          <cx:pt idx="29922">12</cx:pt>
          <cx:pt idx="29923">13</cx:pt>
          <cx:pt idx="29924">13</cx:pt>
          <cx:pt idx="29925">14</cx:pt>
          <cx:pt idx="29926">14</cx:pt>
          <cx:pt idx="29927">14</cx:pt>
          <cx:pt idx="29928">14</cx:pt>
          <cx:pt idx="29929">14</cx:pt>
          <cx:pt idx="29930">14</cx:pt>
          <cx:pt idx="29931">14</cx:pt>
          <cx:pt idx="29932">15</cx:pt>
          <cx:pt idx="29933">15</cx:pt>
          <cx:pt idx="29934">16</cx:pt>
          <cx:pt idx="29935">16</cx:pt>
          <cx:pt idx="29936">16</cx:pt>
          <cx:pt idx="29937">16</cx:pt>
          <cx:pt idx="29938">16</cx:pt>
          <cx:pt idx="29939">16</cx:pt>
          <cx:pt idx="29940">16</cx:pt>
          <cx:pt idx="29941">17</cx:pt>
          <cx:pt idx="29942">17</cx:pt>
          <cx:pt idx="29943">17</cx:pt>
          <cx:pt idx="29944">17</cx:pt>
          <cx:pt idx="29945">17</cx:pt>
          <cx:pt idx="29946">17</cx:pt>
          <cx:pt idx="29947">17</cx:pt>
          <cx:pt idx="29948">17</cx:pt>
          <cx:pt idx="29949">17</cx:pt>
          <cx:pt idx="29950">17</cx:pt>
          <cx:pt idx="29951">17</cx:pt>
          <cx:pt idx="29952">18</cx:pt>
          <cx:pt idx="29953">18</cx:pt>
          <cx:pt idx="29954">18</cx:pt>
          <cx:pt idx="29955">18</cx:pt>
          <cx:pt idx="29956">18</cx:pt>
          <cx:pt idx="29957">19</cx:pt>
          <cx:pt idx="29958">19</cx:pt>
          <cx:pt idx="29959">19</cx:pt>
          <cx:pt idx="29960">19</cx:pt>
          <cx:pt idx="29961">19</cx:pt>
          <cx:pt idx="29962">19</cx:pt>
          <cx:pt idx="29963">19</cx:pt>
          <cx:pt idx="29964">19</cx:pt>
          <cx:pt idx="29965">19</cx:pt>
          <cx:pt idx="29966">19</cx:pt>
          <cx:pt idx="29967">19</cx:pt>
          <cx:pt idx="29968">20</cx:pt>
          <cx:pt idx="29969">20</cx:pt>
          <cx:pt idx="29970">20</cx:pt>
          <cx:pt idx="29971">20</cx:pt>
          <cx:pt idx="29972">20</cx:pt>
          <cx:pt idx="29973">21</cx:pt>
          <cx:pt idx="29974">21</cx:pt>
          <cx:pt idx="29975">21</cx:pt>
          <cx:pt idx="29976">21</cx:pt>
          <cx:pt idx="29977">21</cx:pt>
          <cx:pt idx="29978">21</cx:pt>
          <cx:pt idx="29979">21</cx:pt>
          <cx:pt idx="29980">21</cx:pt>
          <cx:pt idx="29981">21</cx:pt>
          <cx:pt idx="29982">22</cx:pt>
          <cx:pt idx="29983">22</cx:pt>
          <cx:pt idx="29984">23</cx:pt>
          <cx:pt idx="29985">23</cx:pt>
          <cx:pt idx="29986">24</cx:pt>
          <cx:pt idx="29987">24</cx:pt>
          <cx:pt idx="29988">24</cx:pt>
          <cx:pt idx="29989">24</cx:pt>
          <cx:pt idx="29990">25</cx:pt>
          <cx:pt idx="29991">25</cx:pt>
          <cx:pt idx="29992">26</cx:pt>
          <cx:pt idx="29993">26</cx:pt>
          <cx:pt idx="29994">26</cx:pt>
          <cx:pt idx="29995">26</cx:pt>
          <cx:pt idx="29996">26</cx:pt>
          <cx:pt idx="29997">26</cx:pt>
          <cx:pt idx="29998">28</cx:pt>
          <cx:pt idx="29999">28</cx:pt>
          <cx:pt idx="30000">28</cx:pt>
          <cx:pt idx="30001">29</cx:pt>
          <cx:pt idx="30002">29</cx:pt>
          <cx:pt idx="30003">29</cx:pt>
          <cx:pt idx="30004">30</cx:pt>
          <cx:pt idx="30005">32</cx:pt>
          <cx:pt idx="30006">18</cx:pt>
          <cx:pt idx="30007">19</cx:pt>
          <cx:pt idx="30008">20</cx:pt>
          <cx:pt idx="30009">21</cx:pt>
          <cx:pt idx="30010">21</cx:pt>
          <cx:pt idx="30011">22</cx:pt>
          <cx:pt idx="30012">22</cx:pt>
          <cx:pt idx="30013">22</cx:pt>
          <cx:pt idx="30014">23</cx:pt>
          <cx:pt idx="30015">23</cx:pt>
          <cx:pt idx="30016">24</cx:pt>
          <cx:pt idx="30017">15</cx:pt>
          <cx:pt idx="30018">15</cx:pt>
          <cx:pt idx="30019">15</cx:pt>
          <cx:pt idx="30020">15</cx:pt>
          <cx:pt idx="30021">15</cx:pt>
          <cx:pt idx="30022">15</cx:pt>
          <cx:pt idx="30023">16</cx:pt>
          <cx:pt idx="30024">16</cx:pt>
          <cx:pt idx="30025">16</cx:pt>
          <cx:pt idx="30026">16</cx:pt>
          <cx:pt idx="30027">16</cx:pt>
          <cx:pt idx="30028">17</cx:pt>
          <cx:pt idx="30029">17</cx:pt>
          <cx:pt idx="30030">17</cx:pt>
          <cx:pt idx="30031">17</cx:pt>
          <cx:pt idx="30032">18</cx:pt>
          <cx:pt idx="30033">18</cx:pt>
          <cx:pt idx="30034">18</cx:pt>
          <cx:pt idx="30035">18</cx:pt>
          <cx:pt idx="30036">18</cx:pt>
          <cx:pt idx="30037">19</cx:pt>
          <cx:pt idx="30038">19</cx:pt>
          <cx:pt idx="30039">19</cx:pt>
          <cx:pt idx="30040">19</cx:pt>
          <cx:pt idx="30041">20</cx:pt>
          <cx:pt idx="30042">20</cx:pt>
          <cx:pt idx="30043">21</cx:pt>
          <cx:pt idx="30044">21</cx:pt>
          <cx:pt idx="30045">21</cx:pt>
          <cx:pt idx="30046">22</cx:pt>
          <cx:pt idx="30047">22</cx:pt>
          <cx:pt idx="30048">23</cx:pt>
          <cx:pt idx="30049">24</cx:pt>
          <cx:pt idx="30050">24</cx:pt>
          <cx:pt idx="30051">24</cx:pt>
          <cx:pt idx="30052">25</cx:pt>
          <cx:pt idx="30053">27</cx:pt>
          <cx:pt idx="30054">11</cx:pt>
          <cx:pt idx="30055">12</cx:pt>
          <cx:pt idx="30056">12</cx:pt>
          <cx:pt idx="30057">12</cx:pt>
          <cx:pt idx="30058">12</cx:pt>
          <cx:pt idx="30059">13</cx:pt>
          <cx:pt idx="30060">14</cx:pt>
          <cx:pt idx="30061">15</cx:pt>
          <cx:pt idx="30062">15</cx:pt>
          <cx:pt idx="30063">11</cx:pt>
          <cx:pt idx="30064">12</cx:pt>
          <cx:pt idx="30065">12</cx:pt>
          <cx:pt idx="30066">13</cx:pt>
          <cx:pt idx="30067">13</cx:pt>
          <cx:pt idx="30068">13</cx:pt>
          <cx:pt idx="30069">13</cx:pt>
          <cx:pt idx="30070">13</cx:pt>
          <cx:pt idx="30071">14</cx:pt>
          <cx:pt idx="30072">14</cx:pt>
          <cx:pt idx="30073">14</cx:pt>
          <cx:pt idx="30074">14</cx:pt>
          <cx:pt idx="30075">15</cx:pt>
          <cx:pt idx="30076">15</cx:pt>
          <cx:pt idx="30077">15</cx:pt>
          <cx:pt idx="30078">16</cx:pt>
          <cx:pt idx="30079">16</cx:pt>
          <cx:pt idx="30080">16</cx:pt>
          <cx:pt idx="30081">16</cx:pt>
          <cx:pt idx="30082">17</cx:pt>
          <cx:pt idx="30083">17</cx:pt>
          <cx:pt idx="30084">17</cx:pt>
          <cx:pt idx="30085">17</cx:pt>
          <cx:pt idx="30086">17</cx:pt>
          <cx:pt idx="30087">17</cx:pt>
          <cx:pt idx="30088">17</cx:pt>
          <cx:pt idx="30089">18</cx:pt>
          <cx:pt idx="30090">18</cx:pt>
          <cx:pt idx="30091">18</cx:pt>
          <cx:pt idx="30092">18</cx:pt>
          <cx:pt idx="30093">18</cx:pt>
          <cx:pt idx="30094">18</cx:pt>
          <cx:pt idx="30095">18</cx:pt>
          <cx:pt idx="30096">19</cx:pt>
          <cx:pt idx="30097">19</cx:pt>
          <cx:pt idx="30098">19</cx:pt>
          <cx:pt idx="30099">19</cx:pt>
          <cx:pt idx="30100">19</cx:pt>
          <cx:pt idx="30101">19</cx:pt>
          <cx:pt idx="30102">19</cx:pt>
          <cx:pt idx="30103">19</cx:pt>
          <cx:pt idx="30104">20</cx:pt>
          <cx:pt idx="30105">20</cx:pt>
          <cx:pt idx="30106">20</cx:pt>
          <cx:pt idx="30107">20</cx:pt>
          <cx:pt idx="30108">20</cx:pt>
          <cx:pt idx="30109">20</cx:pt>
          <cx:pt idx="30110">20</cx:pt>
          <cx:pt idx="30111">20</cx:pt>
          <cx:pt idx="30112">20</cx:pt>
          <cx:pt idx="30113">20</cx:pt>
          <cx:pt idx="30114">20</cx:pt>
          <cx:pt idx="30115">21</cx:pt>
          <cx:pt idx="30116">21</cx:pt>
          <cx:pt idx="30117">21</cx:pt>
          <cx:pt idx="30118">21</cx:pt>
          <cx:pt idx="30119">21</cx:pt>
          <cx:pt idx="30120">21</cx:pt>
          <cx:pt idx="30121">22</cx:pt>
          <cx:pt idx="30122">22</cx:pt>
          <cx:pt idx="30123">22</cx:pt>
          <cx:pt idx="30124">22</cx:pt>
          <cx:pt idx="30125">23</cx:pt>
          <cx:pt idx="30126">23</cx:pt>
          <cx:pt idx="30127">23</cx:pt>
          <cx:pt idx="30128">23</cx:pt>
          <cx:pt idx="30129">24</cx:pt>
          <cx:pt idx="30130">24</cx:pt>
          <cx:pt idx="30131">24</cx:pt>
          <cx:pt idx="30132">25</cx:pt>
          <cx:pt idx="30133">25</cx:pt>
          <cx:pt idx="30134">26</cx:pt>
          <cx:pt idx="30135">28</cx:pt>
          <cx:pt idx="30136">29</cx:pt>
          <cx:pt idx="30137">29</cx:pt>
          <cx:pt idx="30138">31</cx:pt>
          <cx:pt idx="30139">32</cx:pt>
          <cx:pt idx="30140">32</cx:pt>
          <cx:pt idx="30141">33</cx:pt>
          <cx:pt idx="30142">38</cx:pt>
          <cx:pt idx="30143">12</cx:pt>
          <cx:pt idx="30144">12</cx:pt>
          <cx:pt idx="30145">12</cx:pt>
          <cx:pt idx="30146">12</cx:pt>
          <cx:pt idx="30147">12</cx:pt>
          <cx:pt idx="30148">12</cx:pt>
          <cx:pt idx="30149">13</cx:pt>
          <cx:pt idx="30150">13</cx:pt>
          <cx:pt idx="30151">14</cx:pt>
          <cx:pt idx="30152">14</cx:pt>
          <cx:pt idx="30153">14</cx:pt>
          <cx:pt idx="30154">14</cx:pt>
          <cx:pt idx="30155">14</cx:pt>
          <cx:pt idx="30156">14</cx:pt>
          <cx:pt idx="30157">14</cx:pt>
          <cx:pt idx="30158">14</cx:pt>
          <cx:pt idx="30159">14</cx:pt>
          <cx:pt idx="30160">15</cx:pt>
          <cx:pt idx="30161">15</cx:pt>
          <cx:pt idx="30162">15</cx:pt>
          <cx:pt idx="30163">16</cx:pt>
          <cx:pt idx="30164">16</cx:pt>
          <cx:pt idx="30165">16</cx:pt>
          <cx:pt idx="30166">16</cx:pt>
          <cx:pt idx="30167">16</cx:pt>
          <cx:pt idx="30168">16</cx:pt>
          <cx:pt idx="30169">16</cx:pt>
          <cx:pt idx="30170">16</cx:pt>
          <cx:pt idx="30171">17</cx:pt>
          <cx:pt idx="30172">17</cx:pt>
          <cx:pt idx="30173">17</cx:pt>
          <cx:pt idx="30174">17</cx:pt>
          <cx:pt idx="30175">17</cx:pt>
          <cx:pt idx="30176">17</cx:pt>
          <cx:pt idx="30177">17</cx:pt>
          <cx:pt idx="30178">17</cx:pt>
          <cx:pt idx="30179">17</cx:pt>
          <cx:pt idx="30180">18</cx:pt>
          <cx:pt idx="30181">18</cx:pt>
          <cx:pt idx="30182">18</cx:pt>
          <cx:pt idx="30183">19</cx:pt>
          <cx:pt idx="30184">19</cx:pt>
          <cx:pt idx="30185">19</cx:pt>
          <cx:pt idx="30186">19</cx:pt>
          <cx:pt idx="30187">19</cx:pt>
          <cx:pt idx="30188">19</cx:pt>
          <cx:pt idx="30189">19</cx:pt>
          <cx:pt idx="30190">19</cx:pt>
          <cx:pt idx="30191">20</cx:pt>
          <cx:pt idx="30192">20</cx:pt>
          <cx:pt idx="30193">20</cx:pt>
          <cx:pt idx="30194">21</cx:pt>
          <cx:pt idx="30195">21</cx:pt>
          <cx:pt idx="30196">21</cx:pt>
          <cx:pt idx="30197">21</cx:pt>
          <cx:pt idx="30198">21</cx:pt>
          <cx:pt idx="30199">21</cx:pt>
          <cx:pt idx="30200">21</cx:pt>
          <cx:pt idx="30201">21</cx:pt>
          <cx:pt idx="30202">21</cx:pt>
          <cx:pt idx="30203">23</cx:pt>
          <cx:pt idx="30204">26</cx:pt>
          <cx:pt idx="30205">28</cx:pt>
          <cx:pt idx="30206">17</cx:pt>
          <cx:pt idx="30207">18</cx:pt>
          <cx:pt idx="30208">19</cx:pt>
          <cx:pt idx="30209">20</cx:pt>
          <cx:pt idx="30210">21</cx:pt>
          <cx:pt idx="30211">21</cx:pt>
          <cx:pt idx="30212">21</cx:pt>
          <cx:pt idx="30213">21</cx:pt>
          <cx:pt idx="30214">21</cx:pt>
          <cx:pt idx="30215">22</cx:pt>
          <cx:pt idx="30216">22</cx:pt>
          <cx:pt idx="30217">23</cx:pt>
          <cx:pt idx="30218">23</cx:pt>
          <cx:pt idx="30219">23</cx:pt>
          <cx:pt idx="30220">24</cx:pt>
          <cx:pt idx="30221">24</cx:pt>
          <cx:pt idx="30222">26</cx:pt>
          <cx:pt idx="30223">26</cx:pt>
          <cx:pt idx="30224">26</cx:pt>
          <cx:pt idx="30225">26</cx:pt>
          <cx:pt idx="30226">29</cx:pt>
          <cx:pt idx="30227">29</cx:pt>
          <cx:pt idx="30228">29</cx:pt>
          <cx:pt idx="30229">30</cx:pt>
          <cx:pt idx="30230">31</cx:pt>
          <cx:pt idx="30231">34</cx:pt>
          <cx:pt idx="30232">36</cx:pt>
          <cx:pt idx="30233">40</cx:pt>
          <cx:pt idx="30234">40</cx:pt>
          <cx:pt idx="30235">41</cx:pt>
          <cx:pt idx="30236">18</cx:pt>
          <cx:pt idx="30237">18</cx:pt>
          <cx:pt idx="30238">19</cx:pt>
          <cx:pt idx="30239">20</cx:pt>
          <cx:pt idx="30240">20</cx:pt>
          <cx:pt idx="30241">20</cx:pt>
          <cx:pt idx="30242">21</cx:pt>
          <cx:pt idx="30243">21</cx:pt>
          <cx:pt idx="30244">21</cx:pt>
          <cx:pt idx="30245">22</cx:pt>
          <cx:pt idx="30246">22</cx:pt>
          <cx:pt idx="30247">22</cx:pt>
          <cx:pt idx="30248">22</cx:pt>
          <cx:pt idx="30249">22</cx:pt>
          <cx:pt idx="30250">22</cx:pt>
          <cx:pt idx="30251">23</cx:pt>
          <cx:pt idx="30252">23</cx:pt>
          <cx:pt idx="30253">23</cx:pt>
          <cx:pt idx="30254">23</cx:pt>
          <cx:pt idx="30255">24</cx:pt>
          <cx:pt idx="30256">24</cx:pt>
          <cx:pt idx="30257">25</cx:pt>
          <cx:pt idx="30258">25</cx:pt>
          <cx:pt idx="30259">26</cx:pt>
          <cx:pt idx="30260">26</cx:pt>
          <cx:pt idx="30261">26</cx:pt>
          <cx:pt idx="30262">26</cx:pt>
          <cx:pt idx="30263">27</cx:pt>
          <cx:pt idx="30264">29</cx:pt>
          <cx:pt idx="30265">30</cx:pt>
          <cx:pt idx="30266">30</cx:pt>
          <cx:pt idx="30267">32</cx:pt>
          <cx:pt idx="30268">32</cx:pt>
          <cx:pt idx="30269">36</cx:pt>
          <cx:pt idx="30270">16</cx:pt>
          <cx:pt idx="30271">16</cx:pt>
          <cx:pt idx="30272">16</cx:pt>
          <cx:pt idx="30273">18</cx:pt>
          <cx:pt idx="30274">18</cx:pt>
          <cx:pt idx="30275">19</cx:pt>
          <cx:pt idx="30276">19</cx:pt>
          <cx:pt idx="30277">19</cx:pt>
          <cx:pt idx="30278">19</cx:pt>
          <cx:pt idx="30279">19</cx:pt>
          <cx:pt idx="30280">20</cx:pt>
          <cx:pt idx="30281">20</cx:pt>
          <cx:pt idx="30282">20</cx:pt>
          <cx:pt idx="30283">20</cx:pt>
          <cx:pt idx="30284">21</cx:pt>
          <cx:pt idx="30285">22</cx:pt>
          <cx:pt idx="30286">22</cx:pt>
          <cx:pt idx="30287">23</cx:pt>
          <cx:pt idx="30288">17</cx:pt>
          <cx:pt idx="30289">17</cx:pt>
          <cx:pt idx="30290">17</cx:pt>
          <cx:pt idx="30291">17</cx:pt>
          <cx:pt idx="30292">17</cx:pt>
          <cx:pt idx="30293">18</cx:pt>
          <cx:pt idx="30294">18</cx:pt>
          <cx:pt idx="30295">19</cx:pt>
          <cx:pt idx="30296">19</cx:pt>
          <cx:pt idx="30297">19</cx:pt>
          <cx:pt idx="30298">15</cx:pt>
          <cx:pt idx="30299">16</cx:pt>
          <cx:pt idx="30300">17</cx:pt>
          <cx:pt idx="30301">17</cx:pt>
          <cx:pt idx="30302">17</cx:pt>
          <cx:pt idx="30303">18</cx:pt>
          <cx:pt idx="30304">18</cx:pt>
          <cx:pt idx="30305">18</cx:pt>
          <cx:pt idx="30306">18</cx:pt>
          <cx:pt idx="30307">18</cx:pt>
          <cx:pt idx="30308">21</cx:pt>
          <cx:pt idx="30309">21</cx:pt>
          <cx:pt idx="30310">23</cx:pt>
          <cx:pt idx="30311">23</cx:pt>
          <cx:pt idx="30312">23</cx:pt>
          <cx:pt idx="30313">23</cx:pt>
          <cx:pt idx="30314">24</cx:pt>
          <cx:pt idx="30315">24</cx:pt>
          <cx:pt idx="30316">24</cx:pt>
          <cx:pt idx="30317">24</cx:pt>
          <cx:pt idx="30318">25</cx:pt>
          <cx:pt idx="30319">25</cx:pt>
          <cx:pt idx="30320">25</cx:pt>
          <cx:pt idx="30321">25</cx:pt>
          <cx:pt idx="30322">17</cx:pt>
          <cx:pt idx="30323">18</cx:pt>
          <cx:pt idx="30324">18</cx:pt>
          <cx:pt idx="30325">18</cx:pt>
          <cx:pt idx="30326">20</cx:pt>
          <cx:pt idx="30327">21</cx:pt>
          <cx:pt idx="30328">21</cx:pt>
          <cx:pt idx="30329">22</cx:pt>
          <cx:pt idx="30330">22</cx:pt>
          <cx:pt idx="30331">22</cx:pt>
          <cx:pt idx="30332">22</cx:pt>
          <cx:pt idx="30333">23</cx:pt>
          <cx:pt idx="30334">23</cx:pt>
          <cx:pt idx="30335">23</cx:pt>
          <cx:pt idx="30336">23</cx:pt>
          <cx:pt idx="30337">24</cx:pt>
          <cx:pt idx="30338">24</cx:pt>
          <cx:pt idx="30339">25</cx:pt>
          <cx:pt idx="30340">26</cx:pt>
          <cx:pt idx="30341">26</cx:pt>
          <cx:pt idx="30342">26</cx:pt>
          <cx:pt idx="30343">26</cx:pt>
          <cx:pt idx="30344">26</cx:pt>
          <cx:pt idx="30345">26</cx:pt>
          <cx:pt idx="30346">26</cx:pt>
          <cx:pt idx="30347">27</cx:pt>
          <cx:pt idx="30348">27</cx:pt>
          <cx:pt idx="30349">27</cx:pt>
          <cx:pt idx="30350">27</cx:pt>
          <cx:pt idx="30351">28</cx:pt>
          <cx:pt idx="30352">28</cx:pt>
          <cx:pt idx="30353">28</cx:pt>
          <cx:pt idx="30354">29</cx:pt>
          <cx:pt idx="30355">30</cx:pt>
          <cx:pt idx="30356">30</cx:pt>
          <cx:pt idx="30357">30</cx:pt>
          <cx:pt idx="30358">36</cx:pt>
          <cx:pt idx="30359">14</cx:pt>
          <cx:pt idx="30360">15</cx:pt>
          <cx:pt idx="30361">16</cx:pt>
          <cx:pt idx="30362">16</cx:pt>
          <cx:pt idx="30363">14</cx:pt>
          <cx:pt idx="30364">14</cx:pt>
          <cx:pt idx="30365">14</cx:pt>
          <cx:pt idx="30366">15</cx:pt>
          <cx:pt idx="30367">15</cx:pt>
          <cx:pt idx="30368">18</cx:pt>
          <cx:pt idx="30369">14</cx:pt>
          <cx:pt idx="30370">17</cx:pt>
          <cx:pt idx="30371">18</cx:pt>
          <cx:pt idx="30372">18</cx:pt>
          <cx:pt idx="30373">18</cx:pt>
          <cx:pt idx="30374">19</cx:pt>
          <cx:pt idx="30375">19</cx:pt>
          <cx:pt idx="30376">20</cx:pt>
          <cx:pt idx="30377">20</cx:pt>
          <cx:pt idx="30378">20</cx:pt>
          <cx:pt idx="30379">20</cx:pt>
          <cx:pt idx="30380">20</cx:pt>
          <cx:pt idx="30381">21</cx:pt>
          <cx:pt idx="30382">21</cx:pt>
          <cx:pt idx="30383">22</cx:pt>
          <cx:pt idx="30384">22</cx:pt>
          <cx:pt idx="30385">22</cx:pt>
          <cx:pt idx="30386">22</cx:pt>
          <cx:pt idx="30387">23</cx:pt>
          <cx:pt idx="30388">24</cx:pt>
          <cx:pt idx="30389">28</cx:pt>
          <cx:pt idx="30390">29</cx:pt>
          <cx:pt idx="30391">34</cx:pt>
          <cx:pt idx="30392">42</cx:pt>
          <cx:pt idx="30393">13</cx:pt>
          <cx:pt idx="30394">15</cx:pt>
          <cx:pt idx="30395">16</cx:pt>
          <cx:pt idx="30396">16</cx:pt>
          <cx:pt idx="30397">18</cx:pt>
          <cx:pt idx="30398">18</cx:pt>
          <cx:pt idx="30399">19</cx:pt>
          <cx:pt idx="30400">19</cx:pt>
          <cx:pt idx="30401">19</cx:pt>
          <cx:pt idx="30402">19</cx:pt>
          <cx:pt idx="30403">19</cx:pt>
          <cx:pt idx="30404">19</cx:pt>
          <cx:pt idx="30405">20</cx:pt>
          <cx:pt idx="30406">21</cx:pt>
          <cx:pt idx="30407">21</cx:pt>
          <cx:pt idx="30408">38</cx:pt>
          <cx:pt idx="30409">20</cx:pt>
          <cx:pt idx="30410">21</cx:pt>
          <cx:pt idx="30411">21</cx:pt>
          <cx:pt idx="30412">22</cx:pt>
          <cx:pt idx="30413">23</cx:pt>
          <cx:pt idx="30414">23</cx:pt>
          <cx:pt idx="30415">20</cx:pt>
          <cx:pt idx="30416">14</cx:pt>
          <cx:pt idx="30417">15</cx:pt>
          <cx:pt idx="30418">15</cx:pt>
          <cx:pt idx="30419">15</cx:pt>
          <cx:pt idx="30420">15</cx:pt>
          <cx:pt idx="30421">12</cx:pt>
          <cx:pt idx="30422">12</cx:pt>
          <cx:pt idx="30423">12</cx:pt>
          <cx:pt idx="30424">12</cx:pt>
          <cx:pt idx="30425">18</cx:pt>
          <cx:pt idx="30426">19</cx:pt>
          <cx:pt idx="30427">19</cx:pt>
          <cx:pt idx="30428">19</cx:pt>
          <cx:pt idx="30429">19</cx:pt>
          <cx:pt idx="30430">20</cx:pt>
          <cx:pt idx="30431">20</cx:pt>
          <cx:pt idx="30432">21</cx:pt>
          <cx:pt idx="30433">21</cx:pt>
          <cx:pt idx="30434">21</cx:pt>
          <cx:pt idx="30435">22</cx:pt>
          <cx:pt idx="30436">23</cx:pt>
          <cx:pt idx="30437">23</cx:pt>
          <cx:pt idx="30438">23</cx:pt>
          <cx:pt idx="30439">23</cx:pt>
          <cx:pt idx="30440">24</cx:pt>
          <cx:pt idx="30441">24</cx:pt>
          <cx:pt idx="30442">24</cx:pt>
          <cx:pt idx="30443">25</cx:pt>
          <cx:pt idx="30444">25</cx:pt>
          <cx:pt idx="30445">25</cx:pt>
          <cx:pt idx="30446">27</cx:pt>
          <cx:pt idx="30447">28</cx:pt>
          <cx:pt idx="30448">29</cx:pt>
          <cx:pt idx="30449">29</cx:pt>
          <cx:pt idx="30450">31</cx:pt>
          <cx:pt idx="30451">32</cx:pt>
          <cx:pt idx="30452">12</cx:pt>
          <cx:pt idx="30453">12</cx:pt>
          <cx:pt idx="30454">13</cx:pt>
          <cx:pt idx="30455">14</cx:pt>
          <cx:pt idx="30456">14</cx:pt>
          <cx:pt idx="30457">14</cx:pt>
          <cx:pt idx="30458">14</cx:pt>
          <cx:pt idx="30459">14</cx:pt>
          <cx:pt idx="30460">14</cx:pt>
          <cx:pt idx="30461">14</cx:pt>
          <cx:pt idx="30462">14</cx:pt>
          <cx:pt idx="30463">15</cx:pt>
          <cx:pt idx="30464">15</cx:pt>
          <cx:pt idx="30465">15</cx:pt>
          <cx:pt idx="30466">15</cx:pt>
          <cx:pt idx="30467">16</cx:pt>
          <cx:pt idx="30468">16</cx:pt>
          <cx:pt idx="30469">16</cx:pt>
          <cx:pt idx="30470">17</cx:pt>
          <cx:pt idx="30471">17</cx:pt>
          <cx:pt idx="30472">17</cx:pt>
          <cx:pt idx="30473">17</cx:pt>
          <cx:pt idx="30474">17</cx:pt>
          <cx:pt idx="30475">17</cx:pt>
          <cx:pt idx="30476">18</cx:pt>
          <cx:pt idx="30477">18</cx:pt>
          <cx:pt idx="30478">18</cx:pt>
          <cx:pt idx="30479">18</cx:pt>
          <cx:pt idx="30480">18</cx:pt>
          <cx:pt idx="30481">18</cx:pt>
          <cx:pt idx="30482">18</cx:pt>
          <cx:pt idx="30483">18</cx:pt>
          <cx:pt idx="30484">19</cx:pt>
          <cx:pt idx="30485">19</cx:pt>
          <cx:pt idx="30486">19</cx:pt>
          <cx:pt idx="30487">20</cx:pt>
          <cx:pt idx="30488">20</cx:pt>
          <cx:pt idx="30489">20</cx:pt>
          <cx:pt idx="30490">20</cx:pt>
          <cx:pt idx="30491">20</cx:pt>
          <cx:pt idx="30492">20</cx:pt>
          <cx:pt idx="30493">20</cx:pt>
          <cx:pt idx="30494">20</cx:pt>
          <cx:pt idx="30495">20</cx:pt>
          <cx:pt idx="30496">20</cx:pt>
          <cx:pt idx="30497">21</cx:pt>
          <cx:pt idx="30498">21</cx:pt>
          <cx:pt idx="30499">21</cx:pt>
          <cx:pt idx="30500">21</cx:pt>
          <cx:pt idx="30501">21</cx:pt>
          <cx:pt idx="30502">21</cx:pt>
          <cx:pt idx="30503">22</cx:pt>
          <cx:pt idx="30504">26</cx:pt>
          <cx:pt idx="30505">19</cx:pt>
          <cx:pt idx="30506">20</cx:pt>
          <cx:pt idx="30507">20</cx:pt>
          <cx:pt idx="30508">21</cx:pt>
          <cx:pt idx="30509">22</cx:pt>
          <cx:pt idx="30510">23</cx:pt>
          <cx:pt idx="30511">23</cx:pt>
          <cx:pt idx="30512">24</cx:pt>
          <cx:pt idx="30513">25</cx:pt>
          <cx:pt idx="30514">26</cx:pt>
          <cx:pt idx="30515">29</cx:pt>
          <cx:pt idx="30516">32</cx:pt>
          <cx:pt idx="30517">38</cx:pt>
          <cx:pt idx="30518">26</cx:pt>
          <cx:pt idx="30519">27</cx:pt>
          <cx:pt idx="30520">27</cx:pt>
          <cx:pt idx="30521">28</cx:pt>
          <cx:pt idx="30522">28</cx:pt>
          <cx:pt idx="30523">28</cx:pt>
          <cx:pt idx="30524">28</cx:pt>
          <cx:pt idx="30525">28</cx:pt>
          <cx:pt idx="30526">28</cx:pt>
          <cx:pt idx="30527">28</cx:pt>
          <cx:pt idx="30528">28</cx:pt>
          <cx:pt idx="30529">30</cx:pt>
          <cx:pt idx="30530">30</cx:pt>
          <cx:pt idx="30531">30</cx:pt>
          <cx:pt idx="30532">30</cx:pt>
          <cx:pt idx="30533">30</cx:pt>
          <cx:pt idx="30534">30</cx:pt>
          <cx:pt idx="30535">30</cx:pt>
          <cx:pt idx="30536">30</cx:pt>
          <cx:pt idx="30537">31</cx:pt>
          <cx:pt idx="30538">32</cx:pt>
          <cx:pt idx="30539">17</cx:pt>
          <cx:pt idx="30540">18</cx:pt>
          <cx:pt idx="30541">19</cx:pt>
          <cx:pt idx="30542">19</cx:pt>
          <cx:pt idx="30543">19</cx:pt>
          <cx:pt idx="30544">20</cx:pt>
          <cx:pt idx="30545">20</cx:pt>
          <cx:pt idx="30546">20</cx:pt>
          <cx:pt idx="30547">21</cx:pt>
          <cx:pt idx="30548">22</cx:pt>
          <cx:pt idx="30549">23</cx:pt>
          <cx:pt idx="30550">23</cx:pt>
          <cx:pt idx="30551">23</cx:pt>
          <cx:pt idx="30552">24</cx:pt>
          <cx:pt idx="30553">24</cx:pt>
          <cx:pt idx="30554">25</cx:pt>
          <cx:pt idx="30555">25</cx:pt>
          <cx:pt idx="30556">25</cx:pt>
          <cx:pt idx="30557">25</cx:pt>
          <cx:pt idx="30558">26</cx:pt>
          <cx:pt idx="30559">26</cx:pt>
          <cx:pt idx="30560">26</cx:pt>
          <cx:pt idx="30561">27</cx:pt>
          <cx:pt idx="30562">27</cx:pt>
          <cx:pt idx="30563">27</cx:pt>
          <cx:pt idx="30564">27</cx:pt>
          <cx:pt idx="30565">28</cx:pt>
          <cx:pt idx="30566">99</cx:pt>
          <cx:pt idx="30567">14</cx:pt>
          <cx:pt idx="30568">14</cx:pt>
          <cx:pt idx="30569">14</cx:pt>
          <cx:pt idx="30570">14</cx:pt>
          <cx:pt idx="30571">15</cx:pt>
          <cx:pt idx="30572">15</cx:pt>
          <cx:pt idx="30573">15</cx:pt>
          <cx:pt idx="30574">15</cx:pt>
          <cx:pt idx="30575">15</cx:pt>
          <cx:pt idx="30576">16</cx:pt>
          <cx:pt idx="30577">16</cx:pt>
          <cx:pt idx="30578">17</cx:pt>
          <cx:pt idx="30579">17</cx:pt>
          <cx:pt idx="30580">17</cx:pt>
          <cx:pt idx="30581">17</cx:pt>
          <cx:pt idx="30582">17</cx:pt>
          <cx:pt idx="30583">17</cx:pt>
          <cx:pt idx="30584">17</cx:pt>
          <cx:pt idx="30585">18</cx:pt>
          <cx:pt idx="30586">19</cx:pt>
          <cx:pt idx="30587">19</cx:pt>
          <cx:pt idx="30588">20</cx:pt>
          <cx:pt idx="30589">20</cx:pt>
          <cx:pt idx="30590">20</cx:pt>
          <cx:pt idx="30591">20</cx:pt>
          <cx:pt idx="30592">21</cx:pt>
          <cx:pt idx="30593">21</cx:pt>
          <cx:pt idx="30594">21</cx:pt>
          <cx:pt idx="30595">21</cx:pt>
          <cx:pt idx="30596">22</cx:pt>
          <cx:pt idx="30597">22</cx:pt>
          <cx:pt idx="30598">22</cx:pt>
          <cx:pt idx="30599">23</cx:pt>
          <cx:pt idx="30600">24</cx:pt>
          <cx:pt idx="30601">24</cx:pt>
          <cx:pt idx="30602">24</cx:pt>
          <cx:pt idx="30603">26</cx:pt>
          <cx:pt idx="30604">26</cx:pt>
          <cx:pt idx="30605">26</cx:pt>
          <cx:pt idx="30606">26</cx:pt>
          <cx:pt idx="30607">26</cx:pt>
          <cx:pt idx="30608">27</cx:pt>
          <cx:pt idx="30609">27</cx:pt>
          <cx:pt idx="30610">27</cx:pt>
          <cx:pt idx="30611">27</cx:pt>
          <cx:pt idx="30612">28</cx:pt>
          <cx:pt idx="30613">28</cx:pt>
          <cx:pt idx="30614">28</cx:pt>
          <cx:pt idx="30615">28</cx:pt>
          <cx:pt idx="30616">29</cx:pt>
          <cx:pt idx="30617">29</cx:pt>
          <cx:pt idx="30618">30</cx:pt>
          <cx:pt idx="30619">33</cx:pt>
          <cx:pt idx="30620">15</cx:pt>
          <cx:pt idx="30621">16</cx:pt>
          <cx:pt idx="30622">16</cx:pt>
          <cx:pt idx="30623">17</cx:pt>
          <cx:pt idx="30624">18</cx:pt>
          <cx:pt idx="30625">18</cx:pt>
          <cx:pt idx="30626">18</cx:pt>
          <cx:pt idx="30627">19</cx:pt>
          <cx:pt idx="30628">19</cx:pt>
          <cx:pt idx="30629">19</cx:pt>
          <cx:pt idx="30630">19</cx:pt>
          <cx:pt idx="30631">19</cx:pt>
          <cx:pt idx="30632">19</cx:pt>
          <cx:pt idx="30633">19</cx:pt>
          <cx:pt idx="30634">19</cx:pt>
          <cx:pt idx="30635">19</cx:pt>
          <cx:pt idx="30636">19</cx:pt>
          <cx:pt idx="30637">20</cx:pt>
          <cx:pt idx="30638">20</cx:pt>
          <cx:pt idx="30639">20</cx:pt>
          <cx:pt idx="30640">20</cx:pt>
          <cx:pt idx="30641">21</cx:pt>
          <cx:pt idx="30642">21</cx:pt>
          <cx:pt idx="30643">21</cx:pt>
          <cx:pt idx="30644">21</cx:pt>
          <cx:pt idx="30645">21</cx:pt>
          <cx:pt idx="30646">21</cx:pt>
          <cx:pt idx="30647">21</cx:pt>
          <cx:pt idx="30648">21</cx:pt>
          <cx:pt idx="30649">21</cx:pt>
          <cx:pt idx="30650">21</cx:pt>
          <cx:pt idx="30651">21</cx:pt>
          <cx:pt idx="30652">21</cx:pt>
          <cx:pt idx="30653">21</cx:pt>
          <cx:pt idx="30654">21</cx:pt>
          <cx:pt idx="30655">21</cx:pt>
          <cx:pt idx="30656">21</cx:pt>
          <cx:pt idx="30657">21</cx:pt>
          <cx:pt idx="30658">21</cx:pt>
          <cx:pt idx="30659">21</cx:pt>
          <cx:pt idx="30660">21</cx:pt>
          <cx:pt idx="30661">21</cx:pt>
          <cx:pt idx="30662">21</cx:pt>
          <cx:pt idx="30663">21</cx:pt>
          <cx:pt idx="30664">22</cx:pt>
          <cx:pt idx="30665">22</cx:pt>
          <cx:pt idx="30666">22</cx:pt>
          <cx:pt idx="30667">22</cx:pt>
          <cx:pt idx="30668">22</cx:pt>
          <cx:pt idx="30669">22</cx:pt>
          <cx:pt idx="30670">23</cx:pt>
          <cx:pt idx="30671">23</cx:pt>
          <cx:pt idx="30672">23</cx:pt>
          <cx:pt idx="30673">23</cx:pt>
          <cx:pt idx="30674">23</cx:pt>
          <cx:pt idx="30675">14</cx:pt>
          <cx:pt idx="30676">14</cx:pt>
          <cx:pt idx="30677">14</cx:pt>
          <cx:pt idx="30678">14</cx:pt>
          <cx:pt idx="30679">15</cx:pt>
          <cx:pt idx="30680">16</cx:pt>
          <cx:pt idx="30681">18</cx:pt>
          <cx:pt idx="30682">19</cx:pt>
          <cx:pt idx="30683">20</cx:pt>
          <cx:pt idx="30684">20</cx:pt>
          <cx:pt idx="30685">20</cx:pt>
          <cx:pt idx="30686">20</cx:pt>
          <cx:pt idx="30687">21</cx:pt>
          <cx:pt idx="30688">21</cx:pt>
          <cx:pt idx="30689">21</cx:pt>
          <cx:pt idx="30690">22</cx:pt>
          <cx:pt idx="30691">23</cx:pt>
          <cx:pt idx="30692">23</cx:pt>
          <cx:pt idx="30693">23</cx:pt>
          <cx:pt idx="30694">24</cx:pt>
          <cx:pt idx="30695">24</cx:pt>
          <cx:pt idx="30696">24</cx:pt>
          <cx:pt idx="30697">24</cx:pt>
          <cx:pt idx="30698">24</cx:pt>
          <cx:pt idx="30699">25</cx:pt>
          <cx:pt idx="30700">25</cx:pt>
          <cx:pt idx="30701">29</cx:pt>
          <cx:pt idx="30702">29</cx:pt>
          <cx:pt idx="30703">36</cx:pt>
          <cx:pt idx="30704">87</cx:pt>
          <cx:pt idx="30705">87</cx:pt>
          <cx:pt idx="30706">36</cx:pt>
          <cx:pt idx="30707">36</cx:pt>
          <cx:pt idx="30708">17</cx:pt>
          <cx:pt idx="30709">18</cx:pt>
          <cx:pt idx="30710">19</cx:pt>
          <cx:pt idx="30711">19</cx:pt>
          <cx:pt idx="30712">20</cx:pt>
          <cx:pt idx="30713">20</cx:pt>
          <cx:pt idx="30714">21</cx:pt>
          <cx:pt idx="30715">21</cx:pt>
          <cx:pt idx="30716">21</cx:pt>
          <cx:pt idx="30717">21</cx:pt>
          <cx:pt idx="30718">22</cx:pt>
          <cx:pt idx="30719">22</cx:pt>
          <cx:pt idx="30720">22</cx:pt>
          <cx:pt idx="30721">22</cx:pt>
          <cx:pt idx="30722">22</cx:pt>
          <cx:pt idx="30723">22</cx:pt>
          <cx:pt idx="30724">23</cx:pt>
          <cx:pt idx="30725">23</cx:pt>
          <cx:pt idx="30726">24</cx:pt>
          <cx:pt idx="30727">25</cx:pt>
          <cx:pt idx="30728">16</cx:pt>
          <cx:pt idx="30729">17</cx:pt>
          <cx:pt idx="30730">19</cx:pt>
          <cx:pt idx="30731">20</cx:pt>
          <cx:pt idx="30732">21</cx:pt>
          <cx:pt idx="30733">21</cx:pt>
          <cx:pt idx="30734">22</cx:pt>
          <cx:pt idx="30735">24</cx:pt>
          <cx:pt idx="30736">24</cx:pt>
          <cx:pt idx="30737">25</cx:pt>
          <cx:pt idx="30738">25</cx:pt>
          <cx:pt idx="30739">25</cx:pt>
          <cx:pt idx="30740">25</cx:pt>
          <cx:pt idx="30741">25</cx:pt>
          <cx:pt idx="30742">25</cx:pt>
          <cx:pt idx="30743">25</cx:pt>
          <cx:pt idx="30744">25</cx:pt>
          <cx:pt idx="30745">26</cx:pt>
          <cx:pt idx="30746">26</cx:pt>
          <cx:pt idx="30747">26</cx:pt>
          <cx:pt idx="30748">28</cx:pt>
          <cx:pt idx="30749">28</cx:pt>
          <cx:pt idx="30750">29</cx:pt>
          <cx:pt idx="30751">14</cx:pt>
          <cx:pt idx="30752">14</cx:pt>
          <cx:pt idx="30753">15</cx:pt>
          <cx:pt idx="30754">15</cx:pt>
          <cx:pt idx="30755">15</cx:pt>
          <cx:pt idx="30756">15</cx:pt>
          <cx:pt idx="30757">16</cx:pt>
          <cx:pt idx="30758">16</cx:pt>
          <cx:pt idx="30759">16</cx:pt>
          <cx:pt idx="30760">16</cx:pt>
          <cx:pt idx="30761">16</cx:pt>
          <cx:pt idx="30762">17</cx:pt>
          <cx:pt idx="30763">17</cx:pt>
          <cx:pt idx="30764">17</cx:pt>
          <cx:pt idx="30765">18</cx:pt>
          <cx:pt idx="30766">18</cx:pt>
          <cx:pt idx="30767">18</cx:pt>
          <cx:pt idx="30768">18</cx:pt>
          <cx:pt idx="30769">19</cx:pt>
          <cx:pt idx="30770">19</cx:pt>
          <cx:pt idx="30771">19</cx:pt>
          <cx:pt idx="30772">19</cx:pt>
          <cx:pt idx="30773">19</cx:pt>
          <cx:pt idx="30774">19</cx:pt>
          <cx:pt idx="30775">19</cx:pt>
          <cx:pt idx="30776">19</cx:pt>
          <cx:pt idx="30777">19</cx:pt>
          <cx:pt idx="30778">20</cx:pt>
          <cx:pt idx="30779">20</cx:pt>
          <cx:pt idx="30780">21</cx:pt>
          <cx:pt idx="30781">21</cx:pt>
          <cx:pt idx="30782">21</cx:pt>
          <cx:pt idx="30783">21</cx:pt>
          <cx:pt idx="30784">21</cx:pt>
          <cx:pt idx="30785">22</cx:pt>
          <cx:pt idx="30786">22</cx:pt>
          <cx:pt idx="30787">22</cx:pt>
          <cx:pt idx="30788">22</cx:pt>
          <cx:pt idx="30789">22</cx:pt>
          <cx:pt idx="30790">23</cx:pt>
          <cx:pt idx="30791">23</cx:pt>
          <cx:pt idx="30792">23</cx:pt>
          <cx:pt idx="30793">23</cx:pt>
          <cx:pt idx="30794">24</cx:pt>
          <cx:pt idx="30795">24</cx:pt>
          <cx:pt idx="30796">24</cx:pt>
          <cx:pt idx="30797">24</cx:pt>
          <cx:pt idx="30798">25</cx:pt>
          <cx:pt idx="30799">25</cx:pt>
          <cx:pt idx="30800">26</cx:pt>
          <cx:pt idx="30801">27</cx:pt>
          <cx:pt idx="30802">28</cx:pt>
          <cx:pt idx="30803">29</cx:pt>
          <cx:pt idx="30804">29</cx:pt>
          <cx:pt idx="30805">30</cx:pt>
          <cx:pt idx="30806">31</cx:pt>
          <cx:pt idx="30807">31</cx:pt>
          <cx:pt idx="30808">33</cx:pt>
          <cx:pt idx="30809">48</cx:pt>
          <cx:pt idx="30810">19</cx:pt>
          <cx:pt idx="30811">20</cx:pt>
          <cx:pt idx="30812">20</cx:pt>
          <cx:pt idx="30813">21</cx:pt>
          <cx:pt idx="30814">21</cx:pt>
          <cx:pt idx="30815">21</cx:pt>
          <cx:pt idx="30816">22</cx:pt>
          <cx:pt idx="30817">25</cx:pt>
          <cx:pt idx="30818">25</cx:pt>
          <cx:pt idx="30819">25</cx:pt>
          <cx:pt idx="30820">25</cx:pt>
          <cx:pt idx="30821">25</cx:pt>
          <cx:pt idx="30822">25</cx:pt>
          <cx:pt idx="30823">26</cx:pt>
          <cx:pt idx="30824">26</cx:pt>
          <cx:pt idx="30825">26</cx:pt>
          <cx:pt idx="30826">27</cx:pt>
          <cx:pt idx="30827">27</cx:pt>
          <cx:pt idx="30828">27</cx:pt>
          <cx:pt idx="30829">27</cx:pt>
          <cx:pt idx="30830">28</cx:pt>
          <cx:pt idx="30831">16</cx:pt>
          <cx:pt idx="30832">18</cx:pt>
          <cx:pt idx="30833">18</cx:pt>
          <cx:pt idx="30834">19</cx:pt>
          <cx:pt idx="30835">19</cx:pt>
          <cx:pt idx="30836">20</cx:pt>
          <cx:pt idx="30837">20</cx:pt>
          <cx:pt idx="30838">21</cx:pt>
          <cx:pt idx="30839">21</cx:pt>
          <cx:pt idx="30840">21</cx:pt>
          <cx:pt idx="30841">21</cx:pt>
          <cx:pt idx="30842">22</cx:pt>
          <cx:pt idx="30843">23</cx:pt>
          <cx:pt idx="30844">23</cx:pt>
          <cx:pt idx="30845">24</cx:pt>
          <cx:pt idx="30846">24</cx:pt>
          <cx:pt idx="30847">24</cx:pt>
          <cx:pt idx="30848">24</cx:pt>
          <cx:pt idx="30849">13</cx:pt>
          <cx:pt idx="30850">15</cx:pt>
          <cx:pt idx="30851">18</cx:pt>
          <cx:pt idx="30852">19</cx:pt>
          <cx:pt idx="30853">19</cx:pt>
          <cx:pt idx="30854">20</cx:pt>
          <cx:pt idx="30855">20</cx:pt>
          <cx:pt idx="30856">21</cx:pt>
          <cx:pt idx="30857">21</cx:pt>
          <cx:pt idx="30858">22</cx:pt>
          <cx:pt idx="30859">23</cx:pt>
          <cx:pt idx="30860">24</cx:pt>
          <cx:pt idx="30861">24</cx:pt>
          <cx:pt idx="30862">25</cx:pt>
          <cx:pt idx="30863">13</cx:pt>
          <cx:pt idx="30864">13</cx:pt>
          <cx:pt idx="30865">13</cx:pt>
          <cx:pt idx="30866">14</cx:pt>
          <cx:pt idx="30867">15</cx:pt>
          <cx:pt idx="30868">15</cx:pt>
          <cx:pt idx="30869">15</cx:pt>
          <cx:pt idx="30870">15</cx:pt>
          <cx:pt idx="30871">16</cx:pt>
          <cx:pt idx="30872">16</cx:pt>
          <cx:pt idx="30873">16</cx:pt>
          <cx:pt idx="30874">14</cx:pt>
          <cx:pt idx="30875">14</cx:pt>
          <cx:pt idx="30876">14</cx:pt>
          <cx:pt idx="30877">14</cx:pt>
          <cx:pt idx="30878">15</cx:pt>
          <cx:pt idx="30879">15</cx:pt>
          <cx:pt idx="30880">16</cx:pt>
          <cx:pt idx="30881">16</cx:pt>
          <cx:pt idx="30882">16</cx:pt>
          <cx:pt idx="30883">17</cx:pt>
          <cx:pt idx="30884">18</cx:pt>
          <cx:pt idx="30885">19</cx:pt>
          <cx:pt idx="30886">20</cx:pt>
          <cx:pt idx="30887">20</cx:pt>
          <cx:pt idx="30888">20</cx:pt>
          <cx:pt idx="30889">21</cx:pt>
          <cx:pt idx="30890">21</cx:pt>
          <cx:pt idx="30891">21</cx:pt>
          <cx:pt idx="30892">21</cx:pt>
          <cx:pt idx="30893">22</cx:pt>
          <cx:pt idx="30894">22</cx:pt>
          <cx:pt idx="30895">22</cx:pt>
          <cx:pt idx="30896">24</cx:pt>
          <cx:pt idx="30897">24</cx:pt>
          <cx:pt idx="30898">24</cx:pt>
          <cx:pt idx="30899">24</cx:pt>
          <cx:pt idx="30900">24</cx:pt>
          <cx:pt idx="30901">24</cx:pt>
          <cx:pt idx="30902">24</cx:pt>
          <cx:pt idx="30903">25</cx:pt>
          <cx:pt idx="30904">25</cx:pt>
          <cx:pt idx="30905">25</cx:pt>
          <cx:pt idx="30906">25</cx:pt>
          <cx:pt idx="30907">26</cx:pt>
          <cx:pt idx="30908">26</cx:pt>
          <cx:pt idx="30909">28</cx:pt>
          <cx:pt idx="30910">62</cx:pt>
          <cx:pt idx="30911">62</cx:pt>
          <cx:pt idx="30912">13</cx:pt>
          <cx:pt idx="30913">14</cx:pt>
          <cx:pt idx="30914">14</cx:pt>
          <cx:pt idx="30915">14</cx:pt>
          <cx:pt idx="30916">14</cx:pt>
          <cx:pt idx="30917">14</cx:pt>
          <cx:pt idx="30918">14</cx:pt>
          <cx:pt idx="30919">14</cx:pt>
          <cx:pt idx="30920">15</cx:pt>
          <cx:pt idx="30921">16</cx:pt>
          <cx:pt idx="30922">16</cx:pt>
          <cx:pt idx="30923">16</cx:pt>
          <cx:pt idx="30924">16</cx:pt>
          <cx:pt idx="30925">16</cx:pt>
          <cx:pt idx="30926">16</cx:pt>
          <cx:pt idx="30927">16</cx:pt>
          <cx:pt idx="30928">16</cx:pt>
          <cx:pt idx="30929">16</cx:pt>
          <cx:pt idx="30930">16</cx:pt>
          <cx:pt idx="30931">16</cx:pt>
          <cx:pt idx="30932">17</cx:pt>
          <cx:pt idx="30933">17</cx:pt>
          <cx:pt idx="30934">17</cx:pt>
          <cx:pt idx="30935">17</cx:pt>
          <cx:pt idx="30936">17</cx:pt>
          <cx:pt idx="30937">17</cx:pt>
          <cx:pt idx="30938">17</cx:pt>
          <cx:pt idx="30939">17</cx:pt>
          <cx:pt idx="30940">17</cx:pt>
          <cx:pt idx="30941">17</cx:pt>
          <cx:pt idx="30942">17</cx:pt>
          <cx:pt idx="30943">18</cx:pt>
          <cx:pt idx="30944">18</cx:pt>
          <cx:pt idx="30945">18</cx:pt>
          <cx:pt idx="30946">18</cx:pt>
          <cx:pt idx="30947">19</cx:pt>
          <cx:pt idx="30948">19</cx:pt>
          <cx:pt idx="30949">19</cx:pt>
          <cx:pt idx="30950">19</cx:pt>
          <cx:pt idx="30951">19</cx:pt>
          <cx:pt idx="30952">19</cx:pt>
          <cx:pt idx="30953">20</cx:pt>
          <cx:pt idx="30954">20</cx:pt>
          <cx:pt idx="30955">20</cx:pt>
          <cx:pt idx="30956">20</cx:pt>
          <cx:pt idx="30957">20</cx:pt>
          <cx:pt idx="30958">20</cx:pt>
          <cx:pt idx="30959">20</cx:pt>
          <cx:pt idx="30960">20</cx:pt>
          <cx:pt idx="30961">20</cx:pt>
          <cx:pt idx="30962">20</cx:pt>
          <cx:pt idx="30963">20</cx:pt>
          <cx:pt idx="30964">20</cx:pt>
          <cx:pt idx="30965">21</cx:pt>
          <cx:pt idx="30966">21</cx:pt>
          <cx:pt idx="30967">21</cx:pt>
          <cx:pt idx="30968">21</cx:pt>
          <cx:pt idx="30969">21</cx:pt>
          <cx:pt idx="30970">21</cx:pt>
          <cx:pt idx="30971">21</cx:pt>
          <cx:pt idx="30972">21</cx:pt>
          <cx:pt idx="30973">21</cx:pt>
          <cx:pt idx="30974">21</cx:pt>
          <cx:pt idx="30975">21</cx:pt>
          <cx:pt idx="30976">21</cx:pt>
          <cx:pt idx="30977">21</cx:pt>
          <cx:pt idx="30978">22</cx:pt>
          <cx:pt idx="30979">22</cx:pt>
          <cx:pt idx="30980">22</cx:pt>
          <cx:pt idx="30981">22</cx:pt>
          <cx:pt idx="30982">22</cx:pt>
          <cx:pt idx="30983">22</cx:pt>
          <cx:pt idx="30984">22</cx:pt>
          <cx:pt idx="30985">22</cx:pt>
          <cx:pt idx="30986">22</cx:pt>
          <cx:pt idx="30987">22</cx:pt>
          <cx:pt idx="30988">23</cx:pt>
          <cx:pt idx="30989">23</cx:pt>
          <cx:pt idx="30990">23</cx:pt>
          <cx:pt idx="30991">23</cx:pt>
          <cx:pt idx="30992">23</cx:pt>
          <cx:pt idx="30993">24</cx:pt>
          <cx:pt idx="30994">26</cx:pt>
          <cx:pt idx="30995">26</cx:pt>
          <cx:pt idx="30996">26</cx:pt>
          <cx:pt idx="30997">26</cx:pt>
          <cx:pt idx="30998">26</cx:pt>
          <cx:pt idx="30999">26</cx:pt>
          <cx:pt idx="31000">27</cx:pt>
          <cx:pt idx="31001">27</cx:pt>
          <cx:pt idx="31002">27</cx:pt>
          <cx:pt idx="31003">10</cx:pt>
          <cx:pt idx="31004">18</cx:pt>
          <cx:pt idx="31005">19</cx:pt>
          <cx:pt idx="31006">20</cx:pt>
          <cx:pt idx="31007">21</cx:pt>
          <cx:pt idx="31008">21</cx:pt>
          <cx:pt idx="31009">22</cx:pt>
          <cx:pt idx="31010">22</cx:pt>
          <cx:pt idx="31011">22</cx:pt>
          <cx:pt idx="31012">22</cx:pt>
          <cx:pt idx="31013">23</cx:pt>
          <cx:pt idx="31014">23</cx:pt>
          <cx:pt idx="31015">24</cx:pt>
          <cx:pt idx="31016">24</cx:pt>
          <cx:pt idx="31017">28</cx:pt>
          <cx:pt idx="31018">28</cx:pt>
          <cx:pt idx="31019">62</cx:pt>
          <cx:pt idx="31020">14</cx:pt>
          <cx:pt idx="31021">14</cx:pt>
          <cx:pt idx="31022">14</cx:pt>
          <cx:pt idx="31023">14</cx:pt>
          <cx:pt idx="31024">15</cx:pt>
          <cx:pt idx="31025">16</cx:pt>
          <cx:pt idx="31026">16</cx:pt>
          <cx:pt idx="31027">16</cx:pt>
          <cx:pt idx="31028">16</cx:pt>
          <cx:pt idx="31029">18</cx:pt>
          <cx:pt idx="31030">19</cx:pt>
          <cx:pt idx="31031">19</cx:pt>
          <cx:pt idx="31032">21</cx:pt>
          <cx:pt idx="31033">21</cx:pt>
          <cx:pt idx="31034">21</cx:pt>
          <cx:pt idx="31035">21</cx:pt>
          <cx:pt idx="31036">21</cx:pt>
          <cx:pt idx="31037">21</cx:pt>
          <cx:pt idx="31038">21</cx:pt>
          <cx:pt idx="31039">21</cx:pt>
          <cx:pt idx="31040">21</cx:pt>
          <cx:pt idx="31041">21</cx:pt>
          <cx:pt idx="31042">12</cx:pt>
          <cx:pt idx="31043">12</cx:pt>
          <cx:pt idx="31044">12</cx:pt>
          <cx:pt idx="31045">12</cx:pt>
          <cx:pt idx="31046">12</cx:pt>
          <cx:pt idx="31047">12</cx:pt>
          <cx:pt idx="31048">13</cx:pt>
          <cx:pt idx="31049">13</cx:pt>
          <cx:pt idx="31050">13</cx:pt>
          <cx:pt idx="31051">14</cx:pt>
          <cx:pt idx="31052">14</cx:pt>
          <cx:pt idx="31053">14</cx:pt>
          <cx:pt idx="31054">14</cx:pt>
          <cx:pt idx="31055">14</cx:pt>
          <cx:pt idx="31056">14</cx:pt>
          <cx:pt idx="31057">14</cx:pt>
          <cx:pt idx="31058">14</cx:pt>
          <cx:pt idx="31059">15</cx:pt>
          <cx:pt idx="31060">15</cx:pt>
          <cx:pt idx="31061">16</cx:pt>
          <cx:pt idx="31062">16</cx:pt>
          <cx:pt idx="31063">16</cx:pt>
          <cx:pt idx="31064">16</cx:pt>
          <cx:pt idx="31065">16</cx:pt>
          <cx:pt idx="31066">16</cx:pt>
          <cx:pt idx="31067">16</cx:pt>
          <cx:pt idx="31068">17</cx:pt>
          <cx:pt idx="31069">17</cx:pt>
          <cx:pt idx="31070">17</cx:pt>
          <cx:pt idx="31071">17</cx:pt>
          <cx:pt idx="31072">17</cx:pt>
          <cx:pt idx="31073">17</cx:pt>
          <cx:pt idx="31074">17</cx:pt>
          <cx:pt idx="31075">17</cx:pt>
          <cx:pt idx="31076">17</cx:pt>
          <cx:pt idx="31077">17</cx:pt>
          <cx:pt idx="31078">17</cx:pt>
          <cx:pt idx="31079">17</cx:pt>
          <cx:pt idx="31080">18</cx:pt>
          <cx:pt idx="31081">18</cx:pt>
          <cx:pt idx="31082">18</cx:pt>
          <cx:pt idx="31083">18</cx:pt>
          <cx:pt idx="31084">18</cx:pt>
          <cx:pt idx="31085">18</cx:pt>
          <cx:pt idx="31086">18</cx:pt>
          <cx:pt idx="31087">19</cx:pt>
          <cx:pt idx="31088">19</cx:pt>
          <cx:pt idx="31089">19</cx:pt>
          <cx:pt idx="31090">19</cx:pt>
          <cx:pt idx="31091">19</cx:pt>
          <cx:pt idx="31092">19</cx:pt>
          <cx:pt idx="31093">19</cx:pt>
          <cx:pt idx="31094">19</cx:pt>
          <cx:pt idx="31095">19</cx:pt>
          <cx:pt idx="31096">19</cx:pt>
          <cx:pt idx="31097">20</cx:pt>
          <cx:pt idx="31098">20</cx:pt>
          <cx:pt idx="31099">20</cx:pt>
          <cx:pt idx="31100">20</cx:pt>
          <cx:pt idx="31101">20</cx:pt>
          <cx:pt idx="31102">20</cx:pt>
          <cx:pt idx="31103">21</cx:pt>
          <cx:pt idx="31104">21</cx:pt>
          <cx:pt idx="31105">21</cx:pt>
          <cx:pt idx="31106">21</cx:pt>
          <cx:pt idx="31107">21</cx:pt>
          <cx:pt idx="31108">21</cx:pt>
          <cx:pt idx="31109">21</cx:pt>
          <cx:pt idx="31110">21</cx:pt>
          <cx:pt idx="31111">22</cx:pt>
          <cx:pt idx="31112">22</cx:pt>
          <cx:pt idx="31113">22</cx:pt>
          <cx:pt idx="31114">22</cx:pt>
          <cx:pt idx="31115">23</cx:pt>
          <cx:pt idx="31116">23</cx:pt>
          <cx:pt idx="31117">23</cx:pt>
          <cx:pt idx="31118">26</cx:pt>
          <cx:pt idx="31119">26</cx:pt>
          <cx:pt idx="31120">26</cx:pt>
          <cx:pt idx="31121">26</cx:pt>
          <cx:pt idx="31122">26</cx:pt>
          <cx:pt idx="31123">28</cx:pt>
          <cx:pt idx="31124">28</cx:pt>
          <cx:pt idx="31125">29</cx:pt>
          <cx:pt idx="31126">29</cx:pt>
          <cx:pt idx="31127">29</cx:pt>
          <cx:pt idx="31128">30</cx:pt>
          <cx:pt idx="31129">30</cx:pt>
          <cx:pt idx="31130">30</cx:pt>
          <cx:pt idx="31131">30</cx:pt>
          <cx:pt idx="31132">30</cx:pt>
          <cx:pt idx="31133">32</cx:pt>
          <cx:pt idx="31134">32</cx:pt>
          <cx:pt idx="31135">32</cx:pt>
          <cx:pt idx="31136">37</cx:pt>
          <cx:pt idx="31137">17</cx:pt>
          <cx:pt idx="31138">18</cx:pt>
          <cx:pt idx="31139">19</cx:pt>
          <cx:pt idx="31140">20</cx:pt>
          <cx:pt idx="31141">21</cx:pt>
          <cx:pt idx="31142">21</cx:pt>
          <cx:pt idx="31143">22</cx:pt>
          <cx:pt idx="31144">22</cx:pt>
          <cx:pt idx="31145">22</cx:pt>
          <cx:pt idx="31146">23</cx:pt>
          <cx:pt idx="31147">23</cx:pt>
          <cx:pt idx="31148">24</cx:pt>
          <cx:pt idx="31149">73</cx:pt>
          <cx:pt idx="31150">15</cx:pt>
          <cx:pt idx="31151">15</cx:pt>
          <cx:pt idx="31152">16</cx:pt>
          <cx:pt idx="31153">16</cx:pt>
          <cx:pt idx="31154">16</cx:pt>
          <cx:pt idx="31155">16</cx:pt>
          <cx:pt idx="31156">16</cx:pt>
          <cx:pt idx="31157">17</cx:pt>
          <cx:pt idx="31158">17</cx:pt>
          <cx:pt idx="31159">17</cx:pt>
          <cx:pt idx="31160">18</cx:pt>
          <cx:pt idx="31161">18</cx:pt>
          <cx:pt idx="31162">19</cx:pt>
          <cx:pt idx="31163">19</cx:pt>
          <cx:pt idx="31164">19</cx:pt>
          <cx:pt idx="31165">19</cx:pt>
          <cx:pt idx="31166">19</cx:pt>
          <cx:pt idx="31167">20</cx:pt>
          <cx:pt idx="31168">20</cx:pt>
          <cx:pt idx="31169">21</cx:pt>
          <cx:pt idx="31170">21</cx:pt>
          <cx:pt idx="31171">21</cx:pt>
          <cx:pt idx="31172">22</cx:pt>
          <cx:pt idx="31173">22</cx:pt>
          <cx:pt idx="31174">23</cx:pt>
          <cx:pt idx="31175">23</cx:pt>
          <cx:pt idx="31176">24</cx:pt>
          <cx:pt idx="31177">24</cx:pt>
          <cx:pt idx="31178">24</cx:pt>
          <cx:pt idx="31179">27</cx:pt>
          <cx:pt idx="31180">13</cx:pt>
          <cx:pt idx="31181">13</cx:pt>
          <cx:pt idx="31182">14</cx:pt>
          <cx:pt idx="31183">14</cx:pt>
          <cx:pt idx="31184">14</cx:pt>
          <cx:pt idx="31185">14</cx:pt>
          <cx:pt idx="31186">15</cx:pt>
          <cx:pt idx="31187">15</cx:pt>
          <cx:pt idx="31188">29</cx:pt>
          <cx:pt idx="31189">29</cx:pt>
          <cx:pt idx="31190">30</cx:pt>
          <cx:pt idx="31191">32</cx:pt>
          <cx:pt idx="31192">20</cx:pt>
          <cx:pt idx="31193">11</cx:pt>
          <cx:pt idx="31194">12</cx:pt>
          <cx:pt idx="31195">13</cx:pt>
          <cx:pt idx="31196">13</cx:pt>
          <cx:pt idx="31197">13</cx:pt>
          <cx:pt idx="31198">13</cx:pt>
          <cx:pt idx="31199">13</cx:pt>
          <cx:pt idx="31200">14</cx:pt>
          <cx:pt idx="31201">14</cx:pt>
          <cx:pt idx="31202">14</cx:pt>
          <cx:pt idx="31203">15</cx:pt>
          <cx:pt idx="31204">15</cx:pt>
          <cx:pt idx="31205">15</cx:pt>
          <cx:pt idx="31206">15</cx:pt>
          <cx:pt idx="31207">16</cx:pt>
          <cx:pt idx="31208">16</cx:pt>
          <cx:pt idx="31209">16</cx:pt>
          <cx:pt idx="31210">17</cx:pt>
          <cx:pt idx="31211">17</cx:pt>
          <cx:pt idx="31212">17</cx:pt>
          <cx:pt idx="31213">17</cx:pt>
          <cx:pt idx="31214">18</cx:pt>
          <cx:pt idx="31215">18</cx:pt>
          <cx:pt idx="31216">18</cx:pt>
          <cx:pt idx="31217">18</cx:pt>
          <cx:pt idx="31218">18</cx:pt>
          <cx:pt idx="31219">18</cx:pt>
          <cx:pt idx="31220">19</cx:pt>
          <cx:pt idx="31221">19</cx:pt>
          <cx:pt idx="31222">19</cx:pt>
          <cx:pt idx="31223">19</cx:pt>
          <cx:pt idx="31224">19</cx:pt>
          <cx:pt idx="31225">19</cx:pt>
          <cx:pt idx="31226">19</cx:pt>
          <cx:pt idx="31227">20</cx:pt>
          <cx:pt idx="31228">20</cx:pt>
          <cx:pt idx="31229">20</cx:pt>
          <cx:pt idx="31230">20</cx:pt>
          <cx:pt idx="31231">20</cx:pt>
          <cx:pt idx="31232">20</cx:pt>
          <cx:pt idx="31233">20</cx:pt>
          <cx:pt idx="31234">20</cx:pt>
          <cx:pt idx="31235">21</cx:pt>
          <cx:pt idx="31236">21</cx:pt>
          <cx:pt idx="31237">21</cx:pt>
          <cx:pt idx="31238">21</cx:pt>
          <cx:pt idx="31239">22</cx:pt>
          <cx:pt idx="31240">22</cx:pt>
          <cx:pt idx="31241">22</cx:pt>
          <cx:pt idx="31242">23</cx:pt>
          <cx:pt idx="31243">23</cx:pt>
          <cx:pt idx="31244">23</cx:pt>
          <cx:pt idx="31245">23</cx:pt>
          <cx:pt idx="31246">23</cx:pt>
          <cx:pt idx="31247">23</cx:pt>
          <cx:pt idx="31248">23</cx:pt>
          <cx:pt idx="31249">23</cx:pt>
          <cx:pt idx="31250">24</cx:pt>
          <cx:pt idx="31251">24</cx:pt>
          <cx:pt idx="31252">24</cx:pt>
          <cx:pt idx="31253">25</cx:pt>
          <cx:pt idx="31254">25</cx:pt>
          <cx:pt idx="31255">26</cx:pt>
          <cx:pt idx="31256">29</cx:pt>
          <cx:pt idx="31257">29</cx:pt>
          <cx:pt idx="31258">29</cx:pt>
          <cx:pt idx="31259">30</cx:pt>
          <cx:pt idx="31260">31</cx:pt>
          <cx:pt idx="31261">31</cx:pt>
          <cx:pt idx="31262">31</cx:pt>
          <cx:pt idx="31263">32</cx:pt>
          <cx:pt idx="31264">32</cx:pt>
          <cx:pt idx="31265">32</cx:pt>
          <cx:pt idx="31266">32</cx:pt>
          <cx:pt idx="31267">32</cx:pt>
          <cx:pt idx="31268">32</cx:pt>
          <cx:pt idx="31269">38</cx:pt>
          <cx:pt idx="31270">105</cx:pt>
          <cx:pt idx="31271">12</cx:pt>
          <cx:pt idx="31272">12</cx:pt>
          <cx:pt idx="31273">12</cx:pt>
          <cx:pt idx="31274">12</cx:pt>
          <cx:pt idx="31275">12</cx:pt>
          <cx:pt idx="31276">12</cx:pt>
          <cx:pt idx="31277">13</cx:pt>
          <cx:pt idx="31278">13</cx:pt>
          <cx:pt idx="31279">13</cx:pt>
          <cx:pt idx="31280">14</cx:pt>
          <cx:pt idx="31281">14</cx:pt>
          <cx:pt idx="31282">14</cx:pt>
          <cx:pt idx="31283">14</cx:pt>
          <cx:pt idx="31284">14</cx:pt>
          <cx:pt idx="31285">14</cx:pt>
          <cx:pt idx="31286">14</cx:pt>
          <cx:pt idx="31287">14</cx:pt>
          <cx:pt idx="31288">14</cx:pt>
          <cx:pt idx="31289">15</cx:pt>
          <cx:pt idx="31290">15</cx:pt>
          <cx:pt idx="31291">15</cx:pt>
          <cx:pt idx="31292">16</cx:pt>
          <cx:pt idx="31293">16</cx:pt>
          <cx:pt idx="31294">16</cx:pt>
          <cx:pt idx="31295">16</cx:pt>
          <cx:pt idx="31296">16</cx:pt>
          <cx:pt idx="31297">16</cx:pt>
          <cx:pt idx="31298">16</cx:pt>
          <cx:pt idx="31299">16</cx:pt>
          <cx:pt idx="31300">17</cx:pt>
          <cx:pt idx="31301">17</cx:pt>
          <cx:pt idx="31302">17</cx:pt>
          <cx:pt idx="31303">17</cx:pt>
          <cx:pt idx="31304">17</cx:pt>
          <cx:pt idx="31305">17</cx:pt>
          <cx:pt idx="31306">17</cx:pt>
          <cx:pt idx="31307">17</cx:pt>
          <cx:pt idx="31308">17</cx:pt>
          <cx:pt idx="31309">18</cx:pt>
          <cx:pt idx="31310">18</cx:pt>
          <cx:pt idx="31311">18</cx:pt>
          <cx:pt idx="31312">19</cx:pt>
          <cx:pt idx="31313">19</cx:pt>
          <cx:pt idx="31314">19</cx:pt>
          <cx:pt idx="31315">19</cx:pt>
          <cx:pt idx="31316">19</cx:pt>
          <cx:pt idx="31317">19</cx:pt>
          <cx:pt idx="31318">19</cx:pt>
          <cx:pt idx="31319">20</cx:pt>
          <cx:pt idx="31320">20</cx:pt>
          <cx:pt idx="31321">20</cx:pt>
          <cx:pt idx="31322">20</cx:pt>
          <cx:pt idx="31323">21</cx:pt>
          <cx:pt idx="31324">21</cx:pt>
          <cx:pt idx="31325">21</cx:pt>
          <cx:pt idx="31326">21</cx:pt>
          <cx:pt idx="31327">21</cx:pt>
          <cx:pt idx="31328">21</cx:pt>
          <cx:pt idx="31329">21</cx:pt>
          <cx:pt idx="31330">21</cx:pt>
          <cx:pt idx="31331">21</cx:pt>
          <cx:pt idx="31332">23</cx:pt>
          <cx:pt idx="31333">23</cx:pt>
          <cx:pt idx="31334">26</cx:pt>
          <cx:pt idx="31335">26</cx:pt>
          <cx:pt idx="31336">17</cx:pt>
          <cx:pt idx="31337">20</cx:pt>
          <cx:pt idx="31338">20</cx:pt>
          <cx:pt idx="31339">21</cx:pt>
          <cx:pt idx="31340">21</cx:pt>
          <cx:pt idx="31341">21</cx:pt>
          <cx:pt idx="31342">21</cx:pt>
          <cx:pt idx="31343">22</cx:pt>
          <cx:pt idx="31344">23</cx:pt>
          <cx:pt idx="31345">23</cx:pt>
          <cx:pt idx="31346">24</cx:pt>
          <cx:pt idx="31347">25</cx:pt>
          <cx:pt idx="31348">25</cx:pt>
          <cx:pt idx="31349">26</cx:pt>
          <cx:pt idx="31350">26</cx:pt>
          <cx:pt idx="31351">26</cx:pt>
          <cx:pt idx="31352">26</cx:pt>
          <cx:pt idx="31353">27</cx:pt>
          <cx:pt idx="31354">29</cx:pt>
          <cx:pt idx="31355">30</cx:pt>
          <cx:pt idx="31356">31</cx:pt>
          <cx:pt idx="31357">31</cx:pt>
          <cx:pt idx="31358">31</cx:pt>
          <cx:pt idx="31359">31</cx:pt>
          <cx:pt idx="31360">32</cx:pt>
          <cx:pt idx="31361">34</cx:pt>
          <cx:pt idx="31362">36</cx:pt>
          <cx:pt idx="31363">41</cx:pt>
          <cx:pt idx="31364">41</cx:pt>
          <cx:pt idx="31365">44</cx:pt>
          <cx:pt idx="31366">18</cx:pt>
          <cx:pt idx="31367">18</cx:pt>
          <cx:pt idx="31368">19</cx:pt>
          <cx:pt idx="31369">19</cx:pt>
          <cx:pt idx="31370">19</cx:pt>
          <cx:pt idx="31371">20</cx:pt>
          <cx:pt idx="31372">20</cx:pt>
          <cx:pt idx="31373">20</cx:pt>
          <cx:pt idx="31374">21</cx:pt>
          <cx:pt idx="31375">21</cx:pt>
          <cx:pt idx="31376">22</cx:pt>
          <cx:pt idx="31377">22</cx:pt>
          <cx:pt idx="31378">22</cx:pt>
          <cx:pt idx="31379">22</cx:pt>
          <cx:pt idx="31380">22</cx:pt>
          <cx:pt idx="31381">23</cx:pt>
          <cx:pt idx="31382">23</cx:pt>
          <cx:pt idx="31383">23</cx:pt>
          <cx:pt idx="31384">23</cx:pt>
          <cx:pt idx="31385">23</cx:pt>
          <cx:pt idx="31386">24</cx:pt>
          <cx:pt idx="31387">25</cx:pt>
          <cx:pt idx="31388">25</cx:pt>
          <cx:pt idx="31389">26</cx:pt>
          <cx:pt idx="31390">26</cx:pt>
          <cx:pt idx="31391">26</cx:pt>
          <cx:pt idx="31392">27</cx:pt>
          <cx:pt idx="31393">27</cx:pt>
          <cx:pt idx="31394">30</cx:pt>
          <cx:pt idx="31395">31</cx:pt>
          <cx:pt idx="31396">31</cx:pt>
          <cx:pt idx="31397">32</cx:pt>
          <cx:pt idx="31398">32</cx:pt>
          <cx:pt idx="31399">32</cx:pt>
          <cx:pt idx="31400">36</cx:pt>
          <cx:pt idx="31401">16</cx:pt>
          <cx:pt idx="31402">16</cx:pt>
          <cx:pt idx="31403">16</cx:pt>
          <cx:pt idx="31404">18</cx:pt>
          <cx:pt idx="31405">18</cx:pt>
          <cx:pt idx="31406">19</cx:pt>
          <cx:pt idx="31407">19</cx:pt>
          <cx:pt idx="31408">19</cx:pt>
          <cx:pt idx="31409">19</cx:pt>
          <cx:pt idx="31410">19</cx:pt>
          <cx:pt idx="31411">19</cx:pt>
          <cx:pt idx="31412">20</cx:pt>
          <cx:pt idx="31413">20</cx:pt>
          <cx:pt idx="31414">20</cx:pt>
          <cx:pt idx="31415">20</cx:pt>
          <cx:pt idx="31416">20</cx:pt>
          <cx:pt idx="31417">21</cx:pt>
          <cx:pt idx="31418">22</cx:pt>
          <cx:pt idx="31419">22</cx:pt>
          <cx:pt idx="31420">22</cx:pt>
          <cx:pt idx="31421">23</cx:pt>
          <cx:pt idx="31422">29</cx:pt>
          <cx:pt idx="31423">17</cx:pt>
          <cx:pt idx="31424">17</cx:pt>
          <cx:pt idx="31425">17</cx:pt>
          <cx:pt idx="31426">17</cx:pt>
          <cx:pt idx="31427">17</cx:pt>
          <cx:pt idx="31428">18</cx:pt>
          <cx:pt idx="31429">18</cx:pt>
          <cx:pt idx="31430">19</cx:pt>
          <cx:pt idx="31431">19</cx:pt>
          <cx:pt idx="31432">19</cx:pt>
          <cx:pt idx="31433">14</cx:pt>
          <cx:pt idx="31434">15</cx:pt>
          <cx:pt idx="31435">16</cx:pt>
          <cx:pt idx="31436">17</cx:pt>
          <cx:pt idx="31437">18</cx:pt>
          <cx:pt idx="31438">18</cx:pt>
          <cx:pt idx="31439">18</cx:pt>
          <cx:pt idx="31440">18</cx:pt>
          <cx:pt idx="31441">18</cx:pt>
          <cx:pt idx="31442">19</cx:pt>
          <cx:pt idx="31443">19</cx:pt>
          <cx:pt idx="31444">21</cx:pt>
          <cx:pt idx="31445">21</cx:pt>
          <cx:pt idx="31446">23</cx:pt>
          <cx:pt idx="31447">23</cx:pt>
          <cx:pt idx="31448">23</cx:pt>
          <cx:pt idx="31449">23</cx:pt>
          <cx:pt idx="31450">24</cx:pt>
          <cx:pt idx="31451">24</cx:pt>
          <cx:pt idx="31452">24</cx:pt>
          <cx:pt idx="31453">24</cx:pt>
          <cx:pt idx="31454">25</cx:pt>
          <cx:pt idx="31455">25</cx:pt>
          <cx:pt idx="31456">25</cx:pt>
          <cx:pt idx="31457">25</cx:pt>
          <cx:pt idx="31458">20</cx:pt>
          <cx:pt idx="31459">21</cx:pt>
          <cx:pt idx="31460">21</cx:pt>
          <cx:pt idx="31461">21</cx:pt>
          <cx:pt idx="31462">22</cx:pt>
          <cx:pt idx="31463">22</cx:pt>
          <cx:pt idx="31464">22</cx:pt>
          <cx:pt idx="31465">22</cx:pt>
          <cx:pt idx="31466">22</cx:pt>
          <cx:pt idx="31467">23</cx:pt>
          <cx:pt idx="31468">23</cx:pt>
          <cx:pt idx="31469">23</cx:pt>
          <cx:pt idx="31470">24</cx:pt>
          <cx:pt idx="31471">24</cx:pt>
          <cx:pt idx="31472">24</cx:pt>
          <cx:pt idx="31473">25</cx:pt>
          <cx:pt idx="31474">25</cx:pt>
          <cx:pt idx="31475">26</cx:pt>
          <cx:pt idx="31476">26</cx:pt>
          <cx:pt idx="31477">26</cx:pt>
          <cx:pt idx="31478">26</cx:pt>
          <cx:pt idx="31479">26</cx:pt>
          <cx:pt idx="31480">26</cx:pt>
          <cx:pt idx="31481">26</cx:pt>
          <cx:pt idx="31482">27</cx:pt>
          <cx:pt idx="31483">27</cx:pt>
          <cx:pt idx="31484">27</cx:pt>
          <cx:pt idx="31485">27</cx:pt>
          <cx:pt idx="31486">27</cx:pt>
          <cx:pt idx="31487">28</cx:pt>
          <cx:pt idx="31488">28</cx:pt>
          <cx:pt idx="31489">28</cx:pt>
          <cx:pt idx="31490">29</cx:pt>
          <cx:pt idx="31491">30</cx:pt>
          <cx:pt idx="31492">31</cx:pt>
          <cx:pt idx="31493">32</cx:pt>
          <cx:pt idx="31494">36</cx:pt>
          <cx:pt idx="31495">13</cx:pt>
          <cx:pt idx="31496">14</cx:pt>
          <cx:pt idx="31497">15</cx:pt>
          <cx:pt idx="31498">16</cx:pt>
          <cx:pt idx="31499">16</cx:pt>
          <cx:pt idx="31500">14</cx:pt>
          <cx:pt idx="31501">14</cx:pt>
          <cx:pt idx="31502">14</cx:pt>
          <cx:pt idx="31503">15</cx:pt>
          <cx:pt idx="31504">15</cx:pt>
          <cx:pt idx="31505">18</cx:pt>
          <cx:pt idx="31506">22</cx:pt>
          <cx:pt idx="31507">13</cx:pt>
          <cx:pt idx="31508">17</cx:pt>
          <cx:pt idx="31509">18</cx:pt>
          <cx:pt idx="31510">18</cx:pt>
          <cx:pt idx="31511">18</cx:pt>
          <cx:pt idx="31512">19</cx:pt>
          <cx:pt idx="31513">19</cx:pt>
          <cx:pt idx="31514">20</cx:pt>
          <cx:pt idx="31515">20</cx:pt>
          <cx:pt idx="31516">21</cx:pt>
          <cx:pt idx="31517">21</cx:pt>
          <cx:pt idx="31518">22</cx:pt>
          <cx:pt idx="31519">22</cx:pt>
          <cx:pt idx="31520">22</cx:pt>
          <cx:pt idx="31521">22</cx:pt>
          <cx:pt idx="31522">24</cx:pt>
          <cx:pt idx="31523">28</cx:pt>
          <cx:pt idx="31524">29</cx:pt>
          <cx:pt idx="31525">34</cx:pt>
          <cx:pt idx="31526">42</cx:pt>
          <cx:pt idx="31527">15</cx:pt>
          <cx:pt idx="31528">16</cx:pt>
          <cx:pt idx="31529">18</cx:pt>
          <cx:pt idx="31530">19</cx:pt>
          <cx:pt idx="31531">19</cx:pt>
          <cx:pt idx="31532">19</cx:pt>
          <cx:pt idx="31533">20</cx:pt>
          <cx:pt idx="31534">20</cx:pt>
          <cx:pt idx="31535">20</cx:pt>
          <cx:pt idx="31536">21</cx:pt>
          <cx:pt idx="31537">21</cx:pt>
          <cx:pt idx="31538">38</cx:pt>
          <cx:pt idx="31539">20</cx:pt>
          <cx:pt idx="31540">21</cx:pt>
          <cx:pt idx="31541">22</cx:pt>
          <cx:pt idx="31542">23</cx:pt>
          <cx:pt idx="31543">15</cx:pt>
          <cx:pt idx="31544">15</cx:pt>
          <cx:pt idx="31545">16</cx:pt>
          <cx:pt idx="31546">12</cx:pt>
          <cx:pt idx="31547">12</cx:pt>
          <cx:pt idx="31548">12</cx:pt>
          <cx:pt idx="31549">12</cx:pt>
          <cx:pt idx="31550">12</cx:pt>
          <cx:pt idx="31551">19</cx:pt>
          <cx:pt idx="31552">19</cx:pt>
          <cx:pt idx="31553">19</cx:pt>
          <cx:pt idx="31554">20</cx:pt>
          <cx:pt idx="31555">21</cx:pt>
          <cx:pt idx="31556">21</cx:pt>
          <cx:pt idx="31557">22</cx:pt>
          <cx:pt idx="31558">23</cx:pt>
          <cx:pt idx="31559">23</cx:pt>
          <cx:pt idx="31560">24</cx:pt>
          <cx:pt idx="31561">24</cx:pt>
          <cx:pt idx="31562">24</cx:pt>
          <cx:pt idx="31563">24</cx:pt>
          <cx:pt idx="31564">24</cx:pt>
          <cx:pt idx="31565">25</cx:pt>
          <cx:pt idx="31566">25</cx:pt>
          <cx:pt idx="31567">27</cx:pt>
          <cx:pt idx="31568">28</cx:pt>
          <cx:pt idx="31569">30</cx:pt>
          <cx:pt idx="31570">30</cx:pt>
          <cx:pt idx="31571">30</cx:pt>
          <cx:pt idx="31572">31</cx:pt>
          <cx:pt idx="31573">31</cx:pt>
          <cx:pt idx="31574">32</cx:pt>
          <cx:pt idx="31575">18</cx:pt>
          <cx:pt idx="31576">13</cx:pt>
          <cx:pt idx="31577">14</cx:pt>
          <cx:pt idx="31578">14</cx:pt>
          <cx:pt idx="31579">14</cx:pt>
          <cx:pt idx="31580">14</cx:pt>
          <cx:pt idx="31581">14</cx:pt>
          <cx:pt idx="31582">15</cx:pt>
          <cx:pt idx="31583">15</cx:pt>
          <cx:pt idx="31584">15</cx:pt>
          <cx:pt idx="31585">15</cx:pt>
          <cx:pt idx="31586">15</cx:pt>
          <cx:pt idx="31587">16</cx:pt>
          <cx:pt idx="31588">16</cx:pt>
          <cx:pt idx="31589">16</cx:pt>
          <cx:pt idx="31590">17</cx:pt>
          <cx:pt idx="31591">17</cx:pt>
          <cx:pt idx="31592">18</cx:pt>
          <cx:pt idx="31593">18</cx:pt>
          <cx:pt idx="31594">18</cx:pt>
          <cx:pt idx="31595">18</cx:pt>
          <cx:pt idx="31596">18</cx:pt>
          <cx:pt idx="31597">18</cx:pt>
          <cx:pt idx="31598">18</cx:pt>
          <cx:pt idx="31599">18</cx:pt>
          <cx:pt idx="31600">19</cx:pt>
          <cx:pt idx="31601">19</cx:pt>
          <cx:pt idx="31602">19</cx:pt>
          <cx:pt idx="31603">19</cx:pt>
          <cx:pt idx="31604">19</cx:pt>
          <cx:pt idx="31605">19</cx:pt>
          <cx:pt idx="31606">19</cx:pt>
          <cx:pt idx="31607">20</cx:pt>
          <cx:pt idx="31608">20</cx:pt>
          <cx:pt idx="31609">20</cx:pt>
          <cx:pt idx="31610">20</cx:pt>
          <cx:pt idx="31611">20</cx:pt>
          <cx:pt idx="31612">20</cx:pt>
          <cx:pt idx="31613">21</cx:pt>
          <cx:pt idx="31614">21</cx:pt>
          <cx:pt idx="31615">22</cx:pt>
          <cx:pt idx="31616">22</cx:pt>
          <cx:pt idx="31617">22</cx:pt>
          <cx:pt idx="31618">22</cx:pt>
          <cx:pt idx="31619">22</cx:pt>
          <cx:pt idx="31620">22</cx:pt>
          <cx:pt idx="31621">22</cx:pt>
          <cx:pt idx="31622">22</cx:pt>
          <cx:pt idx="31623">22</cx:pt>
          <cx:pt idx="31624">22</cx:pt>
          <cx:pt idx="31625">22</cx:pt>
          <cx:pt idx="31626">22</cx:pt>
          <cx:pt idx="31627">23</cx:pt>
          <cx:pt idx="31628">23</cx:pt>
          <cx:pt idx="31629">23</cx:pt>
          <cx:pt idx="31630">23</cx:pt>
          <cx:pt idx="31631">24</cx:pt>
          <cx:pt idx="31632">25</cx:pt>
          <cx:pt idx="31633">25</cx:pt>
          <cx:pt idx="31634">25</cx:pt>
          <cx:pt idx="31635">26</cx:pt>
          <cx:pt idx="31636">26</cx:pt>
          <cx:pt idx="31637">26</cx:pt>
          <cx:pt idx="31638">27</cx:pt>
          <cx:pt idx="31639">27</cx:pt>
          <cx:pt idx="31640">28</cx:pt>
          <cx:pt idx="31641">28</cx:pt>
          <cx:pt idx="31642">28</cx:pt>
          <cx:pt idx="31643">28</cx:pt>
          <cx:pt idx="31644">28</cx:pt>
          <cx:pt idx="31645">28</cx:pt>
          <cx:pt idx="31646">28</cx:pt>
          <cx:pt idx="31647">28</cx:pt>
          <cx:pt idx="31648">28</cx:pt>
          <cx:pt idx="31649">28</cx:pt>
          <cx:pt idx="31650">28</cx:pt>
          <cx:pt idx="31651">28</cx:pt>
          <cx:pt idx="31652">30</cx:pt>
          <cx:pt idx="31653">30</cx:pt>
          <cx:pt idx="31654">30</cx:pt>
          <cx:pt idx="31655">30</cx:pt>
          <cx:pt idx="31656">30</cx:pt>
          <cx:pt idx="31657">30</cx:pt>
          <cx:pt idx="31658">30</cx:pt>
          <cx:pt idx="31659">30</cx:pt>
          <cx:pt idx="31660">30</cx:pt>
          <cx:pt idx="31661">30</cx:pt>
          <cx:pt idx="31662">30</cx:pt>
          <cx:pt idx="31663">30</cx:pt>
          <cx:pt idx="31664">30</cx:pt>
          <cx:pt idx="31665">30</cx:pt>
          <cx:pt idx="31666">32</cx:pt>
          <cx:pt idx="31667">32</cx:pt>
          <cx:pt idx="31668">19</cx:pt>
          <cx:pt idx="31669">19</cx:pt>
          <cx:pt idx="31670">19</cx:pt>
          <cx:pt idx="31671">20</cx:pt>
          <cx:pt idx="31672">20</cx:pt>
          <cx:pt idx="31673">21</cx:pt>
          <cx:pt idx="31674">22</cx:pt>
          <cx:pt idx="31675">23</cx:pt>
          <cx:pt idx="31676">23</cx:pt>
          <cx:pt idx="31677">23</cx:pt>
          <cx:pt idx="31678">24</cx:pt>
          <cx:pt idx="31679">24</cx:pt>
          <cx:pt idx="31680">25</cx:pt>
          <cx:pt idx="31681">25</cx:pt>
          <cx:pt idx="31682">25</cx:pt>
          <cx:pt idx="31683">25</cx:pt>
          <cx:pt idx="31684">25</cx:pt>
          <cx:pt idx="31685">26</cx:pt>
          <cx:pt idx="31686">26</cx:pt>
          <cx:pt idx="31687">27</cx:pt>
          <cx:pt idx="31688">27</cx:pt>
          <cx:pt idx="31689">28</cx:pt>
          <cx:pt idx="31690">28</cx:pt>
          <cx:pt idx="31691">112</cx:pt>
          <cx:pt idx="31692">99</cx:pt>
          <cx:pt idx="31693">14</cx:pt>
          <cx:pt idx="31694">14</cx:pt>
          <cx:pt idx="31695">14</cx:pt>
          <cx:pt idx="31696">14</cx:pt>
          <cx:pt idx="31697">15</cx:pt>
          <cx:pt idx="31698">15</cx:pt>
          <cx:pt idx="31699">15</cx:pt>
          <cx:pt idx="31700">15</cx:pt>
          <cx:pt idx="31701">15</cx:pt>
          <cx:pt idx="31702">16</cx:pt>
          <cx:pt idx="31703">16</cx:pt>
          <cx:pt idx="31704">17</cx:pt>
          <cx:pt idx="31705">17</cx:pt>
          <cx:pt idx="31706">17</cx:pt>
          <cx:pt idx="31707">17</cx:pt>
          <cx:pt idx="31708">17</cx:pt>
          <cx:pt idx="31709">17</cx:pt>
          <cx:pt idx="31710">18</cx:pt>
          <cx:pt idx="31711">19</cx:pt>
          <cx:pt idx="31712">19</cx:pt>
          <cx:pt idx="31713">19</cx:pt>
          <cx:pt idx="31714">20</cx:pt>
          <cx:pt idx="31715">20</cx:pt>
          <cx:pt idx="31716">20</cx:pt>
          <cx:pt idx="31717">20</cx:pt>
          <cx:pt idx="31718">21</cx:pt>
          <cx:pt idx="31719">21</cx:pt>
          <cx:pt idx="31720">21</cx:pt>
          <cx:pt idx="31721">21</cx:pt>
          <cx:pt idx="31722">22</cx:pt>
          <cx:pt idx="31723">22</cx:pt>
          <cx:pt idx="31724">22</cx:pt>
          <cx:pt idx="31725">23</cx:pt>
          <cx:pt idx="31726">23</cx:pt>
          <cx:pt idx="31727">24</cx:pt>
          <cx:pt idx="31728">25</cx:pt>
          <cx:pt idx="31729">26</cx:pt>
          <cx:pt idx="31730">26</cx:pt>
          <cx:pt idx="31731">26</cx:pt>
          <cx:pt idx="31732">26</cx:pt>
          <cx:pt idx="31733">26</cx:pt>
          <cx:pt idx="31734">27</cx:pt>
          <cx:pt idx="31735">27</cx:pt>
          <cx:pt idx="31736">27</cx:pt>
          <cx:pt idx="31737">27</cx:pt>
          <cx:pt idx="31738">28</cx:pt>
          <cx:pt idx="31739">28</cx:pt>
          <cx:pt idx="31740">29</cx:pt>
          <cx:pt idx="31741">29</cx:pt>
          <cx:pt idx="31742">30</cx:pt>
          <cx:pt idx="31743">30</cx:pt>
          <cx:pt idx="31744">33</cx:pt>
          <cx:pt idx="31745">17</cx:pt>
          <cx:pt idx="31746">17</cx:pt>
          <cx:pt idx="31747">18</cx:pt>
          <cx:pt idx="31748">18</cx:pt>
          <cx:pt idx="31749">18</cx:pt>
          <cx:pt idx="31750">19</cx:pt>
          <cx:pt idx="31751">19</cx:pt>
          <cx:pt idx="31752">19</cx:pt>
          <cx:pt idx="31753">19</cx:pt>
          <cx:pt idx="31754">19</cx:pt>
          <cx:pt idx="31755">19</cx:pt>
          <cx:pt idx="31756">19</cx:pt>
          <cx:pt idx="31757">19</cx:pt>
          <cx:pt idx="31758">19</cx:pt>
          <cx:pt idx="31759">20</cx:pt>
          <cx:pt idx="31760">20</cx:pt>
          <cx:pt idx="31761">20</cx:pt>
          <cx:pt idx="31762">20</cx:pt>
          <cx:pt idx="31763">20</cx:pt>
          <cx:pt idx="31764">21</cx:pt>
          <cx:pt idx="31765">21</cx:pt>
          <cx:pt idx="31766">21</cx:pt>
          <cx:pt idx="31767">21</cx:pt>
          <cx:pt idx="31768">21</cx:pt>
          <cx:pt idx="31769">21</cx:pt>
          <cx:pt idx="31770">21</cx:pt>
          <cx:pt idx="31771">21</cx:pt>
          <cx:pt idx="31772">21</cx:pt>
          <cx:pt idx="31773">21</cx:pt>
          <cx:pt idx="31774">21</cx:pt>
          <cx:pt idx="31775">21</cx:pt>
          <cx:pt idx="31776">21</cx:pt>
          <cx:pt idx="31777">21</cx:pt>
          <cx:pt idx="31778">21</cx:pt>
          <cx:pt idx="31779">21</cx:pt>
          <cx:pt idx="31780">21</cx:pt>
          <cx:pt idx="31781">21</cx:pt>
          <cx:pt idx="31782">21</cx:pt>
          <cx:pt idx="31783">21</cx:pt>
          <cx:pt idx="31784">21</cx:pt>
          <cx:pt idx="31785">21</cx:pt>
          <cx:pt idx="31786">21</cx:pt>
          <cx:pt idx="31787">21</cx:pt>
          <cx:pt idx="31788">21</cx:pt>
          <cx:pt idx="31789">21</cx:pt>
          <cx:pt idx="31790">21</cx:pt>
          <cx:pt idx="31791">21</cx:pt>
          <cx:pt idx="31792">21</cx:pt>
          <cx:pt idx="31793">22</cx:pt>
          <cx:pt idx="31794">22</cx:pt>
          <cx:pt idx="31795">22</cx:pt>
          <cx:pt idx="31796">22</cx:pt>
          <cx:pt idx="31797">22</cx:pt>
          <cx:pt idx="31798">22</cx:pt>
          <cx:pt idx="31799">22</cx:pt>
          <cx:pt idx="31800">22</cx:pt>
          <cx:pt idx="31801">22</cx:pt>
          <cx:pt idx="31802">22</cx:pt>
          <cx:pt idx="31803">23</cx:pt>
          <cx:pt idx="31804">23</cx:pt>
          <cx:pt idx="31805">23</cx:pt>
          <cx:pt idx="31806">23</cx:pt>
          <cx:pt idx="31807">23</cx:pt>
          <cx:pt idx="31808">23</cx:pt>
          <cx:pt idx="31809">23</cx:pt>
          <cx:pt idx="31810">23</cx:pt>
          <cx:pt idx="31811">25</cx:pt>
          <cx:pt idx="31812">20</cx:pt>
          <cx:pt idx="31813">14</cx:pt>
          <cx:pt idx="31814">14</cx:pt>
          <cx:pt idx="31815">14</cx:pt>
          <cx:pt idx="31816">14</cx:pt>
          <cx:pt idx="31817">15</cx:pt>
          <cx:pt idx="31818">15</cx:pt>
          <cx:pt idx="31819">16</cx:pt>
          <cx:pt idx="31820">18</cx:pt>
          <cx:pt idx="31821">18</cx:pt>
          <cx:pt idx="31822">19</cx:pt>
          <cx:pt idx="31823">20</cx:pt>
          <cx:pt idx="31824">20</cx:pt>
          <cx:pt idx="31825">21</cx:pt>
          <cx:pt idx="31826">21</cx:pt>
          <cx:pt idx="31827">21</cx:pt>
          <cx:pt idx="31828">22</cx:pt>
          <cx:pt idx="31829">22</cx:pt>
          <cx:pt idx="31830">22</cx:pt>
          <cx:pt idx="31831">23</cx:pt>
          <cx:pt idx="31832">23</cx:pt>
          <cx:pt idx="31833">24</cx:pt>
          <cx:pt idx="31834">24</cx:pt>
          <cx:pt idx="31835">24</cx:pt>
          <cx:pt idx="31836">24</cx:pt>
          <cx:pt idx="31837">24</cx:pt>
          <cx:pt idx="31838">24</cx:pt>
          <cx:pt idx="31839">25</cx:pt>
          <cx:pt idx="31840">25</cx:pt>
          <cx:pt idx="31841">29</cx:pt>
          <cx:pt idx="31842">29</cx:pt>
          <cx:pt idx="31843">37</cx:pt>
          <cx:pt idx="31844">36</cx:pt>
          <cx:pt idx="31845">36</cx:pt>
          <cx:pt idx="31846">18</cx:pt>
          <cx:pt idx="31847">19</cx:pt>
          <cx:pt idx="31848">19</cx:pt>
          <cx:pt idx="31849">20</cx:pt>
          <cx:pt idx="31850">20</cx:pt>
          <cx:pt idx="31851">21</cx:pt>
          <cx:pt idx="31852">21</cx:pt>
          <cx:pt idx="31853">21</cx:pt>
          <cx:pt idx="31854">21</cx:pt>
          <cx:pt idx="31855">22</cx:pt>
          <cx:pt idx="31856">22</cx:pt>
          <cx:pt idx="31857">23</cx:pt>
          <cx:pt idx="31858">23</cx:pt>
          <cx:pt idx="31859">24</cx:pt>
          <cx:pt idx="31860">25</cx:pt>
          <cx:pt idx="31861">27</cx:pt>
          <cx:pt idx="31862">28</cx:pt>
          <cx:pt idx="31863">30</cx:pt>
          <cx:pt idx="31864">30</cx:pt>
          <cx:pt idx="31865">16</cx:pt>
          <cx:pt idx="31866">17</cx:pt>
          <cx:pt idx="31867">19</cx:pt>
          <cx:pt idx="31868">20</cx:pt>
          <cx:pt idx="31869">21</cx:pt>
          <cx:pt idx="31870">21</cx:pt>
          <cx:pt idx="31871">22</cx:pt>
          <cx:pt idx="31872">24</cx:pt>
          <cx:pt idx="31873">24</cx:pt>
          <cx:pt idx="31874">25</cx:pt>
          <cx:pt idx="31875">25</cx:pt>
          <cx:pt idx="31876">25</cx:pt>
          <cx:pt idx="31877">25</cx:pt>
          <cx:pt idx="31878">25</cx:pt>
          <cx:pt idx="31879">25</cx:pt>
          <cx:pt idx="31880">25</cx:pt>
          <cx:pt idx="31881">25</cx:pt>
          <cx:pt idx="31882">26</cx:pt>
          <cx:pt idx="31883">26</cx:pt>
          <cx:pt idx="31884">26</cx:pt>
          <cx:pt idx="31885">28</cx:pt>
          <cx:pt idx="31886">89</cx:pt>
          <cx:pt idx="31887">14</cx:pt>
          <cx:pt idx="31888">15</cx:pt>
          <cx:pt idx="31889">15</cx:pt>
          <cx:pt idx="31890">15</cx:pt>
          <cx:pt idx="31891">15</cx:pt>
          <cx:pt idx="31892">15</cx:pt>
          <cx:pt idx="31893">15</cx:pt>
          <cx:pt idx="31894">16</cx:pt>
          <cx:pt idx="31895">16</cx:pt>
          <cx:pt idx="31896">16</cx:pt>
          <cx:pt idx="31897">17</cx:pt>
          <cx:pt idx="31898">17</cx:pt>
          <cx:pt idx="31899">18</cx:pt>
          <cx:pt idx="31900">18</cx:pt>
          <cx:pt idx="31901">18</cx:pt>
          <cx:pt idx="31902">18</cx:pt>
          <cx:pt idx="31903">19</cx:pt>
          <cx:pt idx="31904">19</cx:pt>
          <cx:pt idx="31905">19</cx:pt>
          <cx:pt idx="31906">19</cx:pt>
          <cx:pt idx="31907">19</cx:pt>
          <cx:pt idx="31908">19</cx:pt>
          <cx:pt idx="31909">19</cx:pt>
          <cx:pt idx="31910">19</cx:pt>
          <cx:pt idx="31911">19</cx:pt>
          <cx:pt idx="31912">20</cx:pt>
          <cx:pt idx="31913">21</cx:pt>
          <cx:pt idx="31914">21</cx:pt>
          <cx:pt idx="31915">21</cx:pt>
          <cx:pt idx="31916">21</cx:pt>
          <cx:pt idx="31917">21</cx:pt>
          <cx:pt idx="31918">22</cx:pt>
          <cx:pt idx="31919">22</cx:pt>
          <cx:pt idx="31920">22</cx:pt>
          <cx:pt idx="31921">22</cx:pt>
          <cx:pt idx="31922">22</cx:pt>
          <cx:pt idx="31923">22</cx:pt>
          <cx:pt idx="31924">22</cx:pt>
          <cx:pt idx="31925">23</cx:pt>
          <cx:pt idx="31926">23</cx:pt>
          <cx:pt idx="31927">24</cx:pt>
          <cx:pt idx="31928">24</cx:pt>
          <cx:pt idx="31929">24</cx:pt>
          <cx:pt idx="31930">24</cx:pt>
          <cx:pt idx="31931">27</cx:pt>
          <cx:pt idx="31932">28</cx:pt>
          <cx:pt idx="31933">28</cx:pt>
          <cx:pt idx="31934">29</cx:pt>
          <cx:pt idx="31935">29</cx:pt>
          <cx:pt idx="31936">29</cx:pt>
          <cx:pt idx="31937">31</cx:pt>
          <cx:pt idx="31938">33</cx:pt>
          <cx:pt idx="31939">39</cx:pt>
          <cx:pt idx="31940">40</cx:pt>
          <cx:pt idx="31941">41</cx:pt>
          <cx:pt idx="31942">48</cx:pt>
          <cx:pt idx="31943">50</cx:pt>
          <cx:pt idx="31944">50</cx:pt>
          <cx:pt idx="31945">76</cx:pt>
          <cx:pt idx="31946">19</cx:pt>
          <cx:pt idx="31947">20</cx:pt>
          <cx:pt idx="31948">20</cx:pt>
          <cx:pt idx="31949">21</cx:pt>
          <cx:pt idx="31950">21</cx:pt>
          <cx:pt idx="31951">22</cx:pt>
          <cx:pt idx="31952">23</cx:pt>
          <cx:pt idx="31953">23</cx:pt>
          <cx:pt idx="31954">24</cx:pt>
          <cx:pt idx="31955">24</cx:pt>
          <cx:pt idx="31956">24</cx:pt>
          <cx:pt idx="31957">25</cx:pt>
          <cx:pt idx="31958">25</cx:pt>
          <cx:pt idx="31959">25</cx:pt>
          <cx:pt idx="31960">25</cx:pt>
          <cx:pt idx="31961">25</cx:pt>
          <cx:pt idx="31962">25</cx:pt>
          <cx:pt idx="31963">25</cx:pt>
          <cx:pt idx="31964">25</cx:pt>
          <cx:pt idx="31965">26</cx:pt>
          <cx:pt idx="31966">26</cx:pt>
          <cx:pt idx="31967">26</cx:pt>
          <cx:pt idx="31968">26</cx:pt>
          <cx:pt idx="31969">26</cx:pt>
          <cx:pt idx="31970">26</cx:pt>
          <cx:pt idx="31971">26</cx:pt>
          <cx:pt idx="31972">26</cx:pt>
          <cx:pt idx="31973">27</cx:pt>
          <cx:pt idx="31974">27</cx:pt>
          <cx:pt idx="31975">28</cx:pt>
          <cx:pt idx="31976">18</cx:pt>
          <cx:pt idx="31977">19</cx:pt>
          <cx:pt idx="31978">20</cx:pt>
          <cx:pt idx="31979">20</cx:pt>
          <cx:pt idx="31980">20</cx:pt>
          <cx:pt idx="31981">20</cx:pt>
          <cx:pt idx="31982">21</cx:pt>
          <cx:pt idx="31983">21</cx:pt>
          <cx:pt idx="31984">21</cx:pt>
          <cx:pt idx="31985">21</cx:pt>
          <cx:pt idx="31986">21</cx:pt>
          <cx:pt idx="31987">23</cx:pt>
          <cx:pt idx="31988">23</cx:pt>
          <cx:pt idx="31989">24</cx:pt>
          <cx:pt idx="31990">24</cx:pt>
          <cx:pt idx="31991">13</cx:pt>
          <cx:pt idx="31992">15</cx:pt>
          <cx:pt idx="31993">18</cx:pt>
          <cx:pt idx="31994">19</cx:pt>
          <cx:pt idx="31995">20</cx:pt>
          <cx:pt idx="31996">21</cx:pt>
          <cx:pt idx="31997">22</cx:pt>
          <cx:pt idx="31998">22</cx:pt>
          <cx:pt idx="31999">23</cx:pt>
          <cx:pt idx="32000">23</cx:pt>
          <cx:pt idx="32001">24</cx:pt>
          <cx:pt idx="32002">24</cx:pt>
          <cx:pt idx="32003">25</cx:pt>
          <cx:pt idx="32004">25</cx:pt>
          <cx:pt idx="32005">27</cx:pt>
          <cx:pt idx="32006">38</cx:pt>
          <cx:pt idx="32007">15</cx:pt>
          <cx:pt idx="32008">15</cx:pt>
          <cx:pt idx="32009">15</cx:pt>
          <cx:pt idx="32010">16</cx:pt>
          <cx:pt idx="32011">16</cx:pt>
          <cx:pt idx="32012">16</cx:pt>
          <cx:pt idx="32013">18</cx:pt>
          <cx:pt idx="32014">18</cx:pt>
          <cx:pt idx="32015">18</cx:pt>
          <cx:pt idx="32016">19</cx:pt>
          <cx:pt idx="32017">19</cx:pt>
          <cx:pt idx="32018">20</cx:pt>
          <cx:pt idx="32019">20</cx:pt>
          <cx:pt idx="32020">20</cx:pt>
          <cx:pt idx="32021">20</cx:pt>
          <cx:pt idx="32022">20</cx:pt>
          <cx:pt idx="32023">21</cx:pt>
          <cx:pt idx="32024">21</cx:pt>
          <cx:pt idx="32025">21</cx:pt>
          <cx:pt idx="32026">21</cx:pt>
          <cx:pt idx="32027">21</cx:pt>
          <cx:pt idx="32028">21</cx:pt>
          <cx:pt idx="32029">21</cx:pt>
          <cx:pt idx="32030">21</cx:pt>
          <cx:pt idx="32031">21</cx:pt>
          <cx:pt idx="32032">22</cx:pt>
          <cx:pt idx="32033">22</cx:pt>
          <cx:pt idx="32034">22</cx:pt>
          <cx:pt idx="32035">23</cx:pt>
          <cx:pt idx="32036">23</cx:pt>
          <cx:pt idx="32037">23</cx:pt>
          <cx:pt idx="32038">23</cx:pt>
          <cx:pt idx="32039">24</cx:pt>
          <cx:pt idx="32040">24</cx:pt>
          <cx:pt idx="32041">24</cx:pt>
          <cx:pt idx="32042">24</cx:pt>
          <cx:pt idx="32043">24</cx:pt>
          <cx:pt idx="32044">24</cx:pt>
          <cx:pt idx="32045">24</cx:pt>
          <cx:pt idx="32046">26</cx:pt>
          <cx:pt idx="32047">26</cx:pt>
          <cx:pt idx="32048">26</cx:pt>
          <cx:pt idx="32049">26</cx:pt>
          <cx:pt idx="32050">26</cx:pt>
          <cx:pt idx="32051">26</cx:pt>
          <cx:pt idx="32052">26</cx:pt>
          <cx:pt idx="32053">28</cx:pt>
          <cx:pt idx="32054">13</cx:pt>
          <cx:pt idx="32055">14</cx:pt>
          <cx:pt idx="32056">14</cx:pt>
          <cx:pt idx="32057">14</cx:pt>
          <cx:pt idx="32058">14</cx:pt>
          <cx:pt idx="32059">15</cx:pt>
          <cx:pt idx="32060">15</cx:pt>
          <cx:pt idx="32061">17</cx:pt>
          <cx:pt idx="32062">18</cx:pt>
          <cx:pt idx="32063">14</cx:pt>
          <cx:pt idx="32064">14</cx:pt>
          <cx:pt idx="32065">15</cx:pt>
          <cx:pt idx="32066">16</cx:pt>
          <cx:pt idx="32067">16</cx:pt>
          <cx:pt idx="32068">16</cx:pt>
          <cx:pt idx="32069">16</cx:pt>
          <cx:pt idx="32070">16</cx:pt>
          <cx:pt idx="32071">16</cx:pt>
          <cx:pt idx="32072">16</cx:pt>
          <cx:pt idx="32073">16</cx:pt>
          <cx:pt idx="32074">16</cx:pt>
          <cx:pt idx="32075">16</cx:pt>
          <cx:pt idx="32076">17</cx:pt>
          <cx:pt idx="32077">17</cx:pt>
          <cx:pt idx="32078">17</cx:pt>
          <cx:pt idx="32079">17</cx:pt>
          <cx:pt idx="32080">17</cx:pt>
          <cx:pt idx="32081">19</cx:pt>
          <cx:pt idx="32082">19</cx:pt>
          <cx:pt idx="32083">19</cx:pt>
          <cx:pt idx="32084">19</cx:pt>
          <cx:pt idx="32085">19</cx:pt>
          <cx:pt idx="32086">19</cx:pt>
          <cx:pt idx="32087">19</cx:pt>
          <cx:pt idx="32088">19</cx:pt>
          <cx:pt idx="32089">19</cx:pt>
          <cx:pt idx="32090">19</cx:pt>
          <cx:pt idx="32091">19</cx:pt>
          <cx:pt idx="32092">19</cx:pt>
          <cx:pt idx="32093">19</cx:pt>
          <cx:pt idx="32094">19</cx:pt>
          <cx:pt idx="32095">19</cx:pt>
          <cx:pt idx="32096">19</cx:pt>
          <cx:pt idx="32097">19</cx:pt>
          <cx:pt idx="32098">19</cx:pt>
          <cx:pt idx="32099">19</cx:pt>
          <cx:pt idx="32100">19</cx:pt>
          <cx:pt idx="32101">19</cx:pt>
          <cx:pt idx="32102">19</cx:pt>
          <cx:pt idx="32103">19</cx:pt>
          <cx:pt idx="32104">19</cx:pt>
          <cx:pt idx="32105">20</cx:pt>
          <cx:pt idx="32106">20</cx:pt>
          <cx:pt idx="32107">20</cx:pt>
          <cx:pt idx="32108">20</cx:pt>
          <cx:pt idx="32109">20</cx:pt>
          <cx:pt idx="32110">21</cx:pt>
          <cx:pt idx="32111">21</cx:pt>
          <cx:pt idx="32112">21</cx:pt>
          <cx:pt idx="32113">21</cx:pt>
          <cx:pt idx="32114">21</cx:pt>
          <cx:pt idx="32115">21</cx:pt>
          <cx:pt idx="32116">21</cx:pt>
          <cx:pt idx="32117">21</cx:pt>
          <cx:pt idx="32118">21</cx:pt>
          <cx:pt idx="32119">21</cx:pt>
          <cx:pt idx="32120">21</cx:pt>
          <cx:pt idx="32121">21</cx:pt>
          <cx:pt idx="32122">21</cx:pt>
          <cx:pt idx="32123">22</cx:pt>
          <cx:pt idx="32124">22</cx:pt>
          <cx:pt idx="32125">22</cx:pt>
          <cx:pt idx="32126">22</cx:pt>
          <cx:pt idx="32127">22</cx:pt>
          <cx:pt idx="32128">22</cx:pt>
          <cx:pt idx="32129">22</cx:pt>
          <cx:pt idx="32130">22</cx:pt>
          <cx:pt idx="32131">22</cx:pt>
          <cx:pt idx="32132">22</cx:pt>
          <cx:pt idx="32133">23</cx:pt>
          <cx:pt idx="32134">23</cx:pt>
          <cx:pt idx="32135">23</cx:pt>
          <cx:pt idx="32136">23</cx:pt>
          <cx:pt idx="32137">23</cx:pt>
          <cx:pt idx="32138">24</cx:pt>
          <cx:pt idx="32139">24</cx:pt>
          <cx:pt idx="32140">24</cx:pt>
          <cx:pt idx="32141">24</cx:pt>
          <cx:pt idx="32142">24</cx:pt>
          <cx:pt idx="32143">24</cx:pt>
          <cx:pt idx="32144">24</cx:pt>
          <cx:pt idx="32145">25</cx:pt>
          <cx:pt idx="32146">26</cx:pt>
          <cx:pt idx="32147">26</cx:pt>
          <cx:pt idx="32148">26</cx:pt>
          <cx:pt idx="32149">26</cx:pt>
          <cx:pt idx="32150">26</cx:pt>
          <cx:pt idx="32151">26</cx:pt>
          <cx:pt idx="32152">26</cx:pt>
          <cx:pt idx="32153">26</cx:pt>
          <cx:pt idx="32154">26</cx:pt>
          <cx:pt idx="32155">26</cx:pt>
          <cx:pt idx="32156">26</cx:pt>
          <cx:pt idx="32157">27</cx:pt>
          <cx:pt idx="32158">27</cx:pt>
          <cx:pt idx="32159">27</cx:pt>
          <cx:pt idx="32160">27</cx:pt>
          <cx:pt idx="32161">28</cx:pt>
          <cx:pt idx="32162">28</cx:pt>
          <cx:pt idx="32163">10</cx:pt>
          <cx:pt idx="32164">18</cx:pt>
          <cx:pt idx="32165">19</cx:pt>
          <cx:pt idx="32166">20</cx:pt>
          <cx:pt idx="32167">21</cx:pt>
          <cx:pt idx="32168">21</cx:pt>
          <cx:pt idx="32169">22</cx:pt>
          <cx:pt idx="32170">22</cx:pt>
          <cx:pt idx="32171">22</cx:pt>
          <cx:pt idx="32172">22</cx:pt>
          <cx:pt idx="32173">23</cx:pt>
          <cx:pt idx="32174">23</cx:pt>
          <cx:pt idx="32175">24</cx:pt>
          <cx:pt idx="32176">24</cx:pt>
          <cx:pt idx="32177">24</cx:pt>
          <cx:pt idx="32178">24</cx:pt>
          <cx:pt idx="32179">25</cx:pt>
          <cx:pt idx="32180">28</cx:pt>
          <cx:pt idx="32181">29</cx:pt>
          <cx:pt idx="32182">29</cx:pt>
          <cx:pt idx="32183">63</cx:pt>
          <cx:pt idx="32184">14</cx:pt>
          <cx:pt idx="32185">14</cx:pt>
          <cx:pt idx="32186">14</cx:pt>
          <cx:pt idx="32187">14</cx:pt>
          <cx:pt idx="32188">15</cx:pt>
          <cx:pt idx="32189">16</cx:pt>
          <cx:pt idx="32190">16</cx:pt>
          <cx:pt idx="32191">16</cx:pt>
          <cx:pt idx="32192">16</cx:pt>
          <cx:pt idx="32193">17</cx:pt>
          <cx:pt idx="32194">17</cx:pt>
          <cx:pt idx="32195">18</cx:pt>
          <cx:pt idx="32196">19</cx:pt>
          <cx:pt idx="32197">19</cx:pt>
          <cx:pt idx="32198">20</cx:pt>
          <cx:pt idx="32199">21</cx:pt>
          <cx:pt idx="32200">21</cx:pt>
          <cx:pt idx="32201">21</cx:pt>
          <cx:pt idx="32202">21</cx:pt>
          <cx:pt idx="32203">21</cx:pt>
          <cx:pt idx="32204">21</cx:pt>
          <cx:pt idx="32205">21</cx:pt>
          <cx:pt idx="32206">21</cx:pt>
          <cx:pt idx="32207">21</cx:pt>
          <cx:pt idx="32208">21</cx:pt>
          <cx:pt idx="32209">21</cx:pt>
          <cx:pt idx="32210">21</cx:pt>
          <cx:pt idx="32211">21</cx:pt>
          <cx:pt idx="32212">22</cx:pt>
          <cx:pt idx="32213">22</cx:pt>
          <cx:pt idx="32214">23</cx:pt>
          <cx:pt idx="32215">23</cx:pt>
          <cx:pt idx="32216">24</cx:pt>
          <cx:pt idx="32217">26</cx:pt>
          <cx:pt idx="32218">12</cx:pt>
          <cx:pt idx="32219">12</cx:pt>
          <cx:pt idx="32220">12</cx:pt>
          <cx:pt idx="32221">12</cx:pt>
          <cx:pt idx="32222">13</cx:pt>
          <cx:pt idx="32223">13</cx:pt>
          <cx:pt idx="32224">13</cx:pt>
          <cx:pt idx="32225">14</cx:pt>
          <cx:pt idx="32226">14</cx:pt>
          <cx:pt idx="32227">14</cx:pt>
          <cx:pt idx="32228">14</cx:pt>
          <cx:pt idx="32229">14</cx:pt>
          <cx:pt idx="32230">14</cx:pt>
          <cx:pt idx="32231">14</cx:pt>
          <cx:pt idx="32232">14</cx:pt>
          <cx:pt idx="32233">15</cx:pt>
          <cx:pt idx="32234">15</cx:pt>
          <cx:pt idx="32235">16</cx:pt>
          <cx:pt idx="32236">16</cx:pt>
          <cx:pt idx="32237">16</cx:pt>
          <cx:pt idx="32238">17</cx:pt>
          <cx:pt idx="32239">17</cx:pt>
          <cx:pt idx="32240">17</cx:pt>
          <cx:pt idx="32241">17</cx:pt>
          <cx:pt idx="32242">17</cx:pt>
          <cx:pt idx="32243">17</cx:pt>
          <cx:pt idx="32244">17</cx:pt>
          <cx:pt idx="32245">17</cx:pt>
          <cx:pt idx="32246">17</cx:pt>
          <cx:pt idx="32247">17</cx:pt>
          <cx:pt idx="32248">17</cx:pt>
          <cx:pt idx="32249">18</cx:pt>
          <cx:pt idx="32250">18</cx:pt>
          <cx:pt idx="32251">18</cx:pt>
          <cx:pt idx="32252">18</cx:pt>
          <cx:pt idx="32253">18</cx:pt>
          <cx:pt idx="32254">19</cx:pt>
          <cx:pt idx="32255">19</cx:pt>
          <cx:pt idx="32256">19</cx:pt>
          <cx:pt idx="32257">19</cx:pt>
          <cx:pt idx="32258">19</cx:pt>
          <cx:pt idx="32259">19</cx:pt>
          <cx:pt idx="32260">19</cx:pt>
          <cx:pt idx="32261">20</cx:pt>
          <cx:pt idx="32262">20</cx:pt>
          <cx:pt idx="32263">20</cx:pt>
          <cx:pt idx="32264">21</cx:pt>
          <cx:pt idx="32265">21</cx:pt>
          <cx:pt idx="32266">21</cx:pt>
          <cx:pt idx="32267">21</cx:pt>
          <cx:pt idx="32268">21</cx:pt>
          <cx:pt idx="32269">22</cx:pt>
          <cx:pt idx="32270">22</cx:pt>
          <cx:pt idx="32271">22</cx:pt>
          <cx:pt idx="32272">23</cx:pt>
          <cx:pt idx="32273">23</cx:pt>
          <cx:pt idx="32274">23</cx:pt>
          <cx:pt idx="32275">24</cx:pt>
          <cx:pt idx="32276">26</cx:pt>
          <cx:pt idx="32277">26</cx:pt>
          <cx:pt idx="32278">26</cx:pt>
          <cx:pt idx="32279">26</cx:pt>
          <cx:pt idx="32280">28</cx:pt>
          <cx:pt idx="32281">28</cx:pt>
          <cx:pt idx="32282">28</cx:pt>
          <cx:pt idx="32283">29</cx:pt>
          <cx:pt idx="32284">29</cx:pt>
          <cx:pt idx="32285">29</cx:pt>
          <cx:pt idx="32286">29</cx:pt>
          <cx:pt idx="32287">29</cx:pt>
          <cx:pt idx="32288">30</cx:pt>
          <cx:pt idx="32289">30</cx:pt>
          <cx:pt idx="32290">30</cx:pt>
          <cx:pt idx="32291">30</cx:pt>
          <cx:pt idx="32292">30</cx:pt>
          <cx:pt idx="32293">31</cx:pt>
          <cx:pt idx="32294">32</cx:pt>
          <cx:pt idx="32295">32</cx:pt>
          <cx:pt idx="32296">32</cx:pt>
          <cx:pt idx="32297">34</cx:pt>
          <cx:pt idx="32298">37</cx:pt>
          <cx:pt idx="32299">17</cx:pt>
          <cx:pt idx="32300">18</cx:pt>
          <cx:pt idx="32301">19</cx:pt>
          <cx:pt idx="32302">20</cx:pt>
          <cx:pt idx="32303">21</cx:pt>
          <cx:pt idx="32304">21</cx:pt>
          <cx:pt idx="32305">21</cx:pt>
          <cx:pt idx="32306">22</cx:pt>
          <cx:pt idx="32307">22</cx:pt>
          <cx:pt idx="32308">23</cx:pt>
          <cx:pt idx="32309">23</cx:pt>
          <cx:pt idx="32310">23</cx:pt>
          <cx:pt idx="32311">23</cx:pt>
          <cx:pt idx="32312">73</cx:pt>
          <cx:pt idx="32313">15</cx:pt>
          <cx:pt idx="32314">16</cx:pt>
          <cx:pt idx="32315">17</cx:pt>
          <cx:pt idx="32316">17</cx:pt>
          <cx:pt idx="32317">17</cx:pt>
          <cx:pt idx="32318">18</cx:pt>
          <cx:pt idx="32319">18</cx:pt>
          <cx:pt idx="32320">19</cx:pt>
          <cx:pt idx="32321">19</cx:pt>
          <cx:pt idx="32322">19</cx:pt>
          <cx:pt idx="32323">19</cx:pt>
          <cx:pt idx="32324">19</cx:pt>
          <cx:pt idx="32325">20</cx:pt>
          <cx:pt idx="32326">20</cx:pt>
          <cx:pt idx="32327">20</cx:pt>
          <cx:pt idx="32328">21</cx:pt>
          <cx:pt idx="32329">21</cx:pt>
          <cx:pt idx="32330">21</cx:pt>
          <cx:pt idx="32331">21</cx:pt>
          <cx:pt idx="32332">21</cx:pt>
          <cx:pt idx="32333">21</cx:pt>
          <cx:pt idx="32334">22</cx:pt>
          <cx:pt idx="32335">23</cx:pt>
          <cx:pt idx="32336">23</cx:pt>
          <cx:pt idx="32337">23</cx:pt>
          <cx:pt idx="32338">23</cx:pt>
          <cx:pt idx="32339">24</cx:pt>
          <cx:pt idx="32340">26</cx:pt>
          <cx:pt idx="32341">27</cx:pt>
          <cx:pt idx="32342">27</cx:pt>
          <cx:pt idx="32343">29</cx:pt>
          <cx:pt idx="32344">30</cx:pt>
          <cx:pt idx="32345">31</cx:pt>
          <cx:pt idx="32346">32</cx:pt>
          <cx:pt idx="32347">32</cx:pt>
          <cx:pt idx="32348">13</cx:pt>
          <cx:pt idx="32349">13</cx:pt>
          <cx:pt idx="32350">13</cx:pt>
          <cx:pt idx="32351">13</cx:pt>
          <cx:pt idx="32352">14</cx:pt>
          <cx:pt idx="32353">14</cx:pt>
          <cx:pt idx="32354">15</cx:pt>
          <cx:pt idx="32355">15</cx:pt>
          <cx:pt idx="32356">16</cx:pt>
          <cx:pt idx="32357">16</cx:pt>
          <cx:pt idx="32358">29</cx:pt>
          <cx:pt idx="32359">30</cx:pt>
          <cx:pt idx="32360">30</cx:pt>
          <cx:pt idx="32361">34</cx:pt>
          <cx:pt idx="32362">116</cx:pt>
          <cx:pt idx="32363">11</cx:pt>
          <cx:pt idx="32364">12</cx:pt>
          <cx:pt idx="32365">13</cx:pt>
          <cx:pt idx="32366">13</cx:pt>
          <cx:pt idx="32367">13</cx:pt>
          <cx:pt idx="32368">13</cx:pt>
          <cx:pt idx="32369">13</cx:pt>
          <cx:pt idx="32370">14</cx:pt>
          <cx:pt idx="32371">14</cx:pt>
          <cx:pt idx="32372">14</cx:pt>
          <cx:pt idx="32373">15</cx:pt>
          <cx:pt idx="32374">15</cx:pt>
          <cx:pt idx="32375">15</cx:pt>
          <cx:pt idx="32376">15</cx:pt>
          <cx:pt idx="32377">16</cx:pt>
          <cx:pt idx="32378">16</cx:pt>
          <cx:pt idx="32379">16</cx:pt>
          <cx:pt idx="32380">17</cx:pt>
          <cx:pt idx="32381">17</cx:pt>
          <cx:pt idx="32382">17</cx:pt>
          <cx:pt idx="32383">17</cx:pt>
          <cx:pt idx="32384">18</cx:pt>
          <cx:pt idx="32385">18</cx:pt>
          <cx:pt idx="32386">18</cx:pt>
          <cx:pt idx="32387">18</cx:pt>
          <cx:pt idx="32388">18</cx:pt>
          <cx:pt idx="32389">18</cx:pt>
          <cx:pt idx="32390">18</cx:pt>
          <cx:pt idx="32391">19</cx:pt>
          <cx:pt idx="32392">19</cx:pt>
          <cx:pt idx="32393">19</cx:pt>
          <cx:pt idx="32394">19</cx:pt>
          <cx:pt idx="32395">19</cx:pt>
          <cx:pt idx="32396">19</cx:pt>
          <cx:pt idx="32397">19</cx:pt>
          <cx:pt idx="32398">20</cx:pt>
          <cx:pt idx="32399">20</cx:pt>
          <cx:pt idx="32400">20</cx:pt>
          <cx:pt idx="32401">20</cx:pt>
          <cx:pt idx="32402">20</cx:pt>
          <cx:pt idx="32403">20</cx:pt>
          <cx:pt idx="32404">20</cx:pt>
          <cx:pt idx="32405">21</cx:pt>
          <cx:pt idx="32406">21</cx:pt>
          <cx:pt idx="32407">21</cx:pt>
          <cx:pt idx="32408">22</cx:pt>
          <cx:pt idx="32409">22</cx:pt>
          <cx:pt idx="32410">22</cx:pt>
          <cx:pt idx="32411">22</cx:pt>
          <cx:pt idx="32412">23</cx:pt>
          <cx:pt idx="32413">23</cx:pt>
          <cx:pt idx="32414">23</cx:pt>
          <cx:pt idx="32415">23</cx:pt>
          <cx:pt idx="32416">23</cx:pt>
          <cx:pt idx="32417">24</cx:pt>
          <cx:pt idx="32418">24</cx:pt>
          <cx:pt idx="32419">24</cx:pt>
          <cx:pt idx="32420">25</cx:pt>
          <cx:pt idx="32421">25</cx:pt>
          <cx:pt idx="32422">25</cx:pt>
          <cx:pt idx="32423">25</cx:pt>
          <cx:pt idx="32424">26</cx:pt>
          <cx:pt idx="32425">26</cx:pt>
          <cx:pt idx="32426">26</cx:pt>
          <cx:pt idx="32427">26</cx:pt>
          <cx:pt idx="32428">27</cx:pt>
          <cx:pt idx="32429">28</cx:pt>
          <cx:pt idx="32430">29</cx:pt>
          <cx:pt idx="32431">29</cx:pt>
          <cx:pt idx="32432">29</cx:pt>
          <cx:pt idx="32433">30</cx:pt>
          <cx:pt idx="32434">30</cx:pt>
          <cx:pt idx="32435">30</cx:pt>
          <cx:pt idx="32436">30</cx:pt>
          <cx:pt idx="32437">32</cx:pt>
          <cx:pt idx="32438">32</cx:pt>
          <cx:pt idx="32439">32</cx:pt>
          <cx:pt idx="32440">32</cx:pt>
          <cx:pt idx="32441">38</cx:pt>
          <cx:pt idx="32442">38</cx:pt>
          <cx:pt idx="32443">40</cx:pt>
          <cx:pt idx="32444">41</cx:pt>
          <cx:pt idx="32445">105</cx:pt>
          <cx:pt idx="32446">12</cx:pt>
          <cx:pt idx="32447">12</cx:pt>
          <cx:pt idx="32448">12</cx:pt>
          <cx:pt idx="32449">12</cx:pt>
          <cx:pt idx="32450">13</cx:pt>
          <cx:pt idx="32451">13</cx:pt>
          <cx:pt idx="32452">13</cx:pt>
          <cx:pt idx="32453">14</cx:pt>
          <cx:pt idx="32454">14</cx:pt>
          <cx:pt idx="32455">14</cx:pt>
          <cx:pt idx="32456">14</cx:pt>
          <cx:pt idx="32457">14</cx:pt>
          <cx:pt idx="32458">14</cx:pt>
          <cx:pt idx="32459">14</cx:pt>
          <cx:pt idx="32460">14</cx:pt>
          <cx:pt idx="32461">14</cx:pt>
          <cx:pt idx="32462">15</cx:pt>
          <cx:pt idx="32463">15</cx:pt>
          <cx:pt idx="32464">15</cx:pt>
          <cx:pt idx="32465">16</cx:pt>
          <cx:pt idx="32466">16</cx:pt>
          <cx:pt idx="32467">16</cx:pt>
          <cx:pt idx="32468">16</cx:pt>
          <cx:pt idx="32469">17</cx:pt>
          <cx:pt idx="32470">17</cx:pt>
          <cx:pt idx="32471">17</cx:pt>
          <cx:pt idx="32472">17</cx:pt>
          <cx:pt idx="32473">17</cx:pt>
          <cx:pt idx="32474">17</cx:pt>
          <cx:pt idx="32475">17</cx:pt>
          <cx:pt idx="32476">17</cx:pt>
          <cx:pt idx="32477">18</cx:pt>
          <cx:pt idx="32478">18</cx:pt>
          <cx:pt idx="32479">19</cx:pt>
          <cx:pt idx="32480">19</cx:pt>
          <cx:pt idx="32481">19</cx:pt>
          <cx:pt idx="32482">20</cx:pt>
          <cx:pt idx="32483">20</cx:pt>
          <cx:pt idx="32484">21</cx:pt>
          <cx:pt idx="32485">21</cx:pt>
          <cx:pt idx="32486">21</cx:pt>
          <cx:pt idx="32487">21</cx:pt>
          <cx:pt idx="32488">21</cx:pt>
          <cx:pt idx="32489">23</cx:pt>
          <cx:pt idx="32490">23</cx:pt>
          <cx:pt idx="32491">26</cx:pt>
          <cx:pt idx="32492">26</cx:pt>
          <cx:pt idx="32493">17</cx:pt>
          <cx:pt idx="32494">20</cx:pt>
          <cx:pt idx="32495">20</cx:pt>
          <cx:pt idx="32496">21</cx:pt>
          <cx:pt idx="32497">21</cx:pt>
          <cx:pt idx="32498">22</cx:pt>
          <cx:pt idx="32499">22</cx:pt>
          <cx:pt idx="32500">23</cx:pt>
          <cx:pt idx="32501">24</cx:pt>
          <cx:pt idx="32502">25</cx:pt>
          <cx:pt idx="32503">25</cx:pt>
          <cx:pt idx="32504">25</cx:pt>
          <cx:pt idx="32505">25</cx:pt>
          <cx:pt idx="32506">26</cx:pt>
          <cx:pt idx="32507">27</cx:pt>
          <cx:pt idx="32508">29</cx:pt>
          <cx:pt idx="32509">29</cx:pt>
          <cx:pt idx="32510">30</cx:pt>
          <cx:pt idx="32511">30</cx:pt>
          <cx:pt idx="32512">31</cx:pt>
          <cx:pt idx="32513">31</cx:pt>
          <cx:pt idx="32514">31</cx:pt>
          <cx:pt idx="32515">32</cx:pt>
          <cx:pt idx="32516">33</cx:pt>
          <cx:pt idx="32517">33</cx:pt>
          <cx:pt idx="32518">36</cx:pt>
          <cx:pt idx="32519">41</cx:pt>
          <cx:pt idx="32520">41</cx:pt>
          <cx:pt idx="32521">44</cx:pt>
          <cx:pt idx="32522">118</cx:pt>
          <cx:pt idx="32523">18</cx:pt>
          <cx:pt idx="32524">19</cx:pt>
          <cx:pt idx="32525">19</cx:pt>
          <cx:pt idx="32526">20</cx:pt>
          <cx:pt idx="32527">21</cx:pt>
          <cx:pt idx="32528">21</cx:pt>
          <cx:pt idx="32529">21</cx:pt>
          <cx:pt idx="32530">21</cx:pt>
          <cx:pt idx="32531">21</cx:pt>
          <cx:pt idx="32532">22</cx:pt>
          <cx:pt idx="32533">22</cx:pt>
          <cx:pt idx="32534">22</cx:pt>
          <cx:pt idx="32535">23</cx:pt>
          <cx:pt idx="32536">23</cx:pt>
          <cx:pt idx="32537">23</cx:pt>
          <cx:pt idx="32538">23</cx:pt>
          <cx:pt idx="32539">24</cx:pt>
          <cx:pt idx="32540">24</cx:pt>
          <cx:pt idx="32541">25</cx:pt>
          <cx:pt idx="32542">25</cx:pt>
          <cx:pt idx="32543">26</cx:pt>
          <cx:pt idx="32544">27</cx:pt>
          <cx:pt idx="32545">27</cx:pt>
          <cx:pt idx="32546">27</cx:pt>
          <cx:pt idx="32547">28</cx:pt>
          <cx:pt idx="32548">30</cx:pt>
          <cx:pt idx="32549">30</cx:pt>
          <cx:pt idx="32550">31</cx:pt>
          <cx:pt idx="32551">31</cx:pt>
          <cx:pt idx="32552">31</cx:pt>
          <cx:pt idx="32553">31</cx:pt>
          <cx:pt idx="32554">32</cx:pt>
          <cx:pt idx="32555">32</cx:pt>
          <cx:pt idx="32556">32</cx:pt>
          <cx:pt idx="32557">32</cx:pt>
          <cx:pt idx="32558">32</cx:pt>
          <cx:pt idx="32559">37</cx:pt>
          <cx:pt idx="32560">37</cx:pt>
          <cx:pt idx="32561">16</cx:pt>
          <cx:pt idx="32562">16</cx:pt>
          <cx:pt idx="32563">16</cx:pt>
          <cx:pt idx="32564">18</cx:pt>
          <cx:pt idx="32565">18</cx:pt>
          <cx:pt idx="32566">19</cx:pt>
          <cx:pt idx="32567">19</cx:pt>
          <cx:pt idx="32568">19</cx:pt>
          <cx:pt idx="32569">20</cx:pt>
          <cx:pt idx="32570">20</cx:pt>
          <cx:pt idx="32571">20</cx:pt>
          <cx:pt idx="32572">20</cx:pt>
          <cx:pt idx="32573">20</cx:pt>
          <cx:pt idx="32574">20</cx:pt>
          <cx:pt idx="32575">20</cx:pt>
          <cx:pt idx="32576">20</cx:pt>
          <cx:pt idx="32577">20</cx:pt>
          <cx:pt idx="32578">21</cx:pt>
          <cx:pt idx="32579">21</cx:pt>
          <cx:pt idx="32580">22</cx:pt>
          <cx:pt idx="32581">22</cx:pt>
          <cx:pt idx="32582">29</cx:pt>
          <cx:pt idx="32583">17</cx:pt>
          <cx:pt idx="32584">18</cx:pt>
          <cx:pt idx="32585">18</cx:pt>
          <cx:pt idx="32586">18</cx:pt>
          <cx:pt idx="32587">18</cx:pt>
          <cx:pt idx="32588">18</cx:pt>
          <cx:pt idx="32589">18</cx:pt>
          <cx:pt idx="32590">18</cx:pt>
          <cx:pt idx="32591">18</cx:pt>
          <cx:pt idx="32592">19</cx:pt>
          <cx:pt idx="32593">19</cx:pt>
          <cx:pt idx="32594">19</cx:pt>
          <cx:pt idx="32595">19</cx:pt>
          <cx:pt idx="32596">19</cx:pt>
          <cx:pt idx="32597">19</cx:pt>
          <cx:pt idx="32598">20</cx:pt>
          <cx:pt idx="32599">21</cx:pt>
          <cx:pt idx="32600">21</cx:pt>
          <cx:pt idx="32601">23</cx:pt>
          <cx:pt idx="32602">14</cx:pt>
          <cx:pt idx="32603">15</cx:pt>
          <cx:pt idx="32604">16</cx:pt>
          <cx:pt idx="32605">18</cx:pt>
          <cx:pt idx="32606">18</cx:pt>
          <cx:pt idx="32607">18</cx:pt>
          <cx:pt idx="32608">18</cx:pt>
          <cx:pt idx="32609">19</cx:pt>
          <cx:pt idx="32610">19</cx:pt>
          <cx:pt idx="32611">21</cx:pt>
          <cx:pt idx="32612">21</cx:pt>
          <cx:pt idx="32613">23</cx:pt>
          <cx:pt idx="32614">23</cx:pt>
          <cx:pt idx="32615">23</cx:pt>
          <cx:pt idx="32616">23</cx:pt>
          <cx:pt idx="32617">24</cx:pt>
          <cx:pt idx="32618">24</cx:pt>
          <cx:pt idx="32619">24</cx:pt>
          <cx:pt idx="32620">24</cx:pt>
          <cx:pt idx="32621">25</cx:pt>
          <cx:pt idx="32622">25</cx:pt>
          <cx:pt idx="32623">25</cx:pt>
          <cx:pt idx="32624">25</cx:pt>
          <cx:pt idx="32625">20</cx:pt>
          <cx:pt idx="32626">21</cx:pt>
          <cx:pt idx="32627">22</cx:pt>
          <cx:pt idx="32628">22</cx:pt>
          <cx:pt idx="32629">22</cx:pt>
          <cx:pt idx="32630">22</cx:pt>
          <cx:pt idx="32631">23</cx:pt>
          <cx:pt idx="32632">23</cx:pt>
          <cx:pt idx="32633">23</cx:pt>
          <cx:pt idx="32634">24</cx:pt>
          <cx:pt idx="32635">24</cx:pt>
          <cx:pt idx="32636">24</cx:pt>
          <cx:pt idx="32637">25</cx:pt>
          <cx:pt idx="32638">25</cx:pt>
          <cx:pt idx="32639">26</cx:pt>
          <cx:pt idx="32640">26</cx:pt>
          <cx:pt idx="32641">26</cx:pt>
          <cx:pt idx="32642">26</cx:pt>
          <cx:pt idx="32643">26</cx:pt>
          <cx:pt idx="32644">26</cx:pt>
          <cx:pt idx="32645">26</cx:pt>
          <cx:pt idx="32646">27</cx:pt>
          <cx:pt idx="32647">27</cx:pt>
          <cx:pt idx="32648">27</cx:pt>
          <cx:pt idx="32649">27</cx:pt>
          <cx:pt idx="32650">27</cx:pt>
          <cx:pt idx="32651">28</cx:pt>
          <cx:pt idx="32652">28</cx:pt>
          <cx:pt idx="32653">28</cx:pt>
          <cx:pt idx="32654">29</cx:pt>
          <cx:pt idx="32655">30</cx:pt>
          <cx:pt idx="32656">31</cx:pt>
          <cx:pt idx="32657">32</cx:pt>
          <cx:pt idx="32658">32</cx:pt>
          <cx:pt idx="32659">36</cx:pt>
          <cx:pt idx="32660">37</cx:pt>
          <cx:pt idx="32661">12</cx:pt>
          <cx:pt idx="32662">13</cx:pt>
          <cx:pt idx="32663">14</cx:pt>
          <cx:pt idx="32664">15</cx:pt>
          <cx:pt idx="32665">16</cx:pt>
          <cx:pt idx="32666">16</cx:pt>
          <cx:pt idx="32667">14</cx:pt>
          <cx:pt idx="32668">14</cx:pt>
          <cx:pt idx="32669">15</cx:pt>
          <cx:pt idx="32670">15</cx:pt>
          <cx:pt idx="32671">16</cx:pt>
          <cx:pt idx="32672">20</cx:pt>
          <cx:pt idx="32673">22</cx:pt>
          <cx:pt idx="32674">14</cx:pt>
          <cx:pt idx="32675">17</cx:pt>
          <cx:pt idx="32676">18</cx:pt>
          <cx:pt idx="32677">18</cx:pt>
          <cx:pt idx="32678">18</cx:pt>
          <cx:pt idx="32679">19</cx:pt>
          <cx:pt idx="32680">19</cx:pt>
          <cx:pt idx="32681">20</cx:pt>
          <cx:pt idx="32682">20</cx:pt>
          <cx:pt idx="32683">21</cx:pt>
          <cx:pt idx="32684">21</cx:pt>
          <cx:pt idx="32685">21</cx:pt>
          <cx:pt idx="32686">22</cx:pt>
          <cx:pt idx="32687">22</cx:pt>
          <cx:pt idx="32688">23</cx:pt>
          <cx:pt idx="32689">23</cx:pt>
          <cx:pt idx="32690">24</cx:pt>
          <cx:pt idx="32691">24</cx:pt>
          <cx:pt idx="32692">28</cx:pt>
          <cx:pt idx="32693">29</cx:pt>
          <cx:pt idx="32694">31</cx:pt>
          <cx:pt idx="32695">40</cx:pt>
          <cx:pt idx="32696">42</cx:pt>
          <cx:pt idx="32697">15</cx:pt>
          <cx:pt idx="32698">16</cx:pt>
          <cx:pt idx="32699">18</cx:pt>
          <cx:pt idx="32700">19</cx:pt>
          <cx:pt idx="32701">19</cx:pt>
          <cx:pt idx="32702">20</cx:pt>
          <cx:pt idx="32703">20</cx:pt>
          <cx:pt idx="32704">21</cx:pt>
          <cx:pt idx="32705">21</cx:pt>
          <cx:pt idx="32706">21</cx:pt>
          <cx:pt idx="32707">21</cx:pt>
          <cx:pt idx="32708">22</cx:pt>
          <cx:pt idx="32709">23</cx:pt>
          <cx:pt idx="32710">25</cx:pt>
          <cx:pt idx="32711">26</cx:pt>
          <cx:pt idx="32712">38</cx:pt>
          <cx:pt idx="32713">20</cx:pt>
          <cx:pt idx="32714">21</cx:pt>
          <cx:pt idx="32715">22</cx:pt>
          <cx:pt idx="32716">23</cx:pt>
          <cx:pt idx="32717">14</cx:pt>
          <cx:pt idx="32718">15</cx:pt>
          <cx:pt idx="32719">16</cx:pt>
          <cx:pt idx="32720">19</cx:pt>
          <cx:pt idx="32721">19</cx:pt>
          <cx:pt idx="32722">21</cx:pt>
          <cx:pt idx="32723">21</cx:pt>
          <cx:pt idx="32724">23</cx:pt>
          <cx:pt idx="32725">23</cx:pt>
          <cx:pt idx="32726">24</cx:pt>
          <cx:pt idx="32727">24</cx:pt>
          <cx:pt idx="32728">24</cx:pt>
          <cx:pt idx="32729">24</cx:pt>
          <cx:pt idx="32730">24</cx:pt>
          <cx:pt idx="32731">24</cx:pt>
          <cx:pt idx="32732">25</cx:pt>
          <cx:pt idx="32733">27</cx:pt>
          <cx:pt idx="32734">27</cx:pt>
          <cx:pt idx="32735">28</cx:pt>
          <cx:pt idx="32736">28</cx:pt>
          <cx:pt idx="32737">29</cx:pt>
          <cx:pt idx="32738">30</cx:pt>
          <cx:pt idx="32739">30</cx:pt>
          <cx:pt idx="32740">30</cx:pt>
          <cx:pt idx="32741">31</cx:pt>
          <cx:pt idx="32742">31</cx:pt>
          <cx:pt idx="32743">32</cx:pt>
          <cx:pt idx="32744">13</cx:pt>
          <cx:pt idx="32745">13</cx:pt>
          <cx:pt idx="32746">14</cx:pt>
          <cx:pt idx="32747">14</cx:pt>
          <cx:pt idx="32748">14</cx:pt>
          <cx:pt idx="32749">14</cx:pt>
          <cx:pt idx="32750">15</cx:pt>
          <cx:pt idx="32751">15</cx:pt>
          <cx:pt idx="32752">15</cx:pt>
          <cx:pt idx="32753">15</cx:pt>
          <cx:pt idx="32754">15</cx:pt>
          <cx:pt idx="32755">15</cx:pt>
          <cx:pt idx="32756">15</cx:pt>
          <cx:pt idx="32757">15</cx:pt>
          <cx:pt idx="32758">15</cx:pt>
          <cx:pt idx="32759">16</cx:pt>
          <cx:pt idx="32760">16</cx:pt>
          <cx:pt idx="32761">16</cx:pt>
          <cx:pt idx="32762">17</cx:pt>
          <cx:pt idx="32763">18</cx:pt>
          <cx:pt idx="32764">18</cx:pt>
          <cx:pt idx="32765">18</cx:pt>
          <cx:pt idx="32766">18</cx:pt>
          <cx:pt idx="32767">18</cx:pt>
          <cx:pt idx="32768">18</cx:pt>
          <cx:pt idx="32769">19</cx:pt>
          <cx:pt idx="32770">19</cx:pt>
          <cx:pt idx="32771">19</cx:pt>
          <cx:pt idx="32772">19</cx:pt>
          <cx:pt idx="32773">19</cx:pt>
          <cx:pt idx="32774">19</cx:pt>
          <cx:pt idx="32775">20</cx:pt>
          <cx:pt idx="32776">20</cx:pt>
          <cx:pt idx="32777">20</cx:pt>
          <cx:pt idx="32778">20</cx:pt>
          <cx:pt idx="32779">20</cx:pt>
          <cx:pt idx="32780">20</cx:pt>
          <cx:pt idx="32781">21</cx:pt>
          <cx:pt idx="32782">21</cx:pt>
          <cx:pt idx="32783">21</cx:pt>
          <cx:pt idx="32784">21</cx:pt>
          <cx:pt idx="32785">21</cx:pt>
          <cx:pt idx="32786">21</cx:pt>
          <cx:pt idx="32787">22</cx:pt>
          <cx:pt idx="32788">22</cx:pt>
          <cx:pt idx="32789">22</cx:pt>
          <cx:pt idx="32790">22</cx:pt>
          <cx:pt idx="32791">22</cx:pt>
          <cx:pt idx="32792">22</cx:pt>
          <cx:pt idx="32793">22</cx:pt>
          <cx:pt idx="32794">22</cx:pt>
          <cx:pt idx="32795">22</cx:pt>
          <cx:pt idx="32796">22</cx:pt>
          <cx:pt idx="32797">22</cx:pt>
          <cx:pt idx="32798">22</cx:pt>
          <cx:pt idx="32799">22</cx:pt>
          <cx:pt idx="32800">22</cx:pt>
          <cx:pt idx="32801">23</cx:pt>
          <cx:pt idx="32802">23</cx:pt>
          <cx:pt idx="32803">23</cx:pt>
          <cx:pt idx="32804">23</cx:pt>
          <cx:pt idx="32805">23</cx:pt>
          <cx:pt idx="32806">23</cx:pt>
          <cx:pt idx="32807">23</cx:pt>
          <cx:pt idx="32808">23</cx:pt>
          <cx:pt idx="32809">23</cx:pt>
          <cx:pt idx="32810">23</cx:pt>
          <cx:pt idx="32811">23</cx:pt>
          <cx:pt idx="32812">24</cx:pt>
          <cx:pt idx="32813">24</cx:pt>
          <cx:pt idx="32814">25</cx:pt>
          <cx:pt idx="32815">25</cx:pt>
          <cx:pt idx="32816">25</cx:pt>
          <cx:pt idx="32817">26</cx:pt>
          <cx:pt idx="32818">26</cx:pt>
          <cx:pt idx="32819">26</cx:pt>
          <cx:pt idx="32820">27</cx:pt>
          <cx:pt idx="32821">26</cx:pt>
          <cx:pt idx="32822">26</cx:pt>
          <cx:pt idx="32823">26</cx:pt>
          <cx:pt idx="32824">26</cx:pt>
          <cx:pt idx="32825">27</cx:pt>
          <cx:pt idx="32826">27</cx:pt>
          <cx:pt idx="32827">27</cx:pt>
          <cx:pt idx="32828">27</cx:pt>
          <cx:pt idx="32829">27</cx:pt>
          <cx:pt idx="32830">27</cx:pt>
          <cx:pt idx="32831">28</cx:pt>
          <cx:pt idx="32832">28</cx:pt>
          <cx:pt idx="32833">28</cx:pt>
          <cx:pt idx="32834">28</cx:pt>
          <cx:pt idx="32835">28</cx:pt>
          <cx:pt idx="32836">29</cx:pt>
          <cx:pt idx="32837">29</cx:pt>
          <cx:pt idx="32838">29</cx:pt>
          <cx:pt idx="32839">29</cx:pt>
          <cx:pt idx="32840">29</cx:pt>
          <cx:pt idx="32841">29</cx:pt>
          <cx:pt idx="32842">29</cx:pt>
          <cx:pt idx="32843">29</cx:pt>
          <cx:pt idx="32844">29</cx:pt>
          <cx:pt idx="32845">29</cx:pt>
          <cx:pt idx="32846">29</cx:pt>
          <cx:pt idx="32847">29</cx:pt>
          <cx:pt idx="32848">29</cx:pt>
          <cx:pt idx="32849">29</cx:pt>
          <cx:pt idx="32850">29</cx:pt>
          <cx:pt idx="32851">29</cx:pt>
          <cx:pt idx="32852">29</cx:pt>
          <cx:pt idx="32853">29</cx:pt>
          <cx:pt idx="32854">29</cx:pt>
          <cx:pt idx="32855">29</cx:pt>
          <cx:pt idx="32856">30</cx:pt>
          <cx:pt idx="32857">30</cx:pt>
          <cx:pt idx="32858">30</cx:pt>
          <cx:pt idx="32859">30</cx:pt>
          <cx:pt idx="32860">30</cx:pt>
          <cx:pt idx="32861">30</cx:pt>
          <cx:pt idx="32862">30</cx:pt>
          <cx:pt idx="32863">30</cx:pt>
          <cx:pt idx="32864">30</cx:pt>
          <cx:pt idx="32865">30</cx:pt>
          <cx:pt idx="32866">30</cx:pt>
          <cx:pt idx="32867">30</cx:pt>
          <cx:pt idx="32868">32</cx:pt>
          <cx:pt idx="32869">32</cx:pt>
          <cx:pt idx="32870">19</cx:pt>
          <cx:pt idx="32871">19</cx:pt>
          <cx:pt idx="32872">20</cx:pt>
          <cx:pt idx="32873">21</cx:pt>
          <cx:pt idx="32874">22</cx:pt>
          <cx:pt idx="32875">24</cx:pt>
          <cx:pt idx="32876">25</cx:pt>
          <cx:pt idx="32877">25</cx:pt>
          <cx:pt idx="32878">25</cx:pt>
          <cx:pt idx="32879">25</cx:pt>
          <cx:pt idx="32880">26</cx:pt>
          <cx:pt idx="32881">26</cx:pt>
          <cx:pt idx="32882">26</cx:pt>
          <cx:pt idx="32883">27</cx:pt>
          <cx:pt idx="32884">27</cx:pt>
          <cx:pt idx="32885">28</cx:pt>
          <cx:pt idx="32886">28</cx:pt>
          <cx:pt idx="32887">112</cx:pt>
          <cx:pt idx="32888">14</cx:pt>
          <cx:pt idx="32889">14</cx:pt>
          <cx:pt idx="32890">14</cx:pt>
          <cx:pt idx="32891">14</cx:pt>
          <cx:pt idx="32892">15</cx:pt>
          <cx:pt idx="32893">15</cx:pt>
          <cx:pt idx="32894">15</cx:pt>
          <cx:pt idx="32895">15</cx:pt>
          <cx:pt idx="32896">17</cx:pt>
          <cx:pt idx="32897">17</cx:pt>
          <cx:pt idx="32898">17</cx:pt>
          <cx:pt idx="32899">18</cx:pt>
          <cx:pt idx="32900">18</cx:pt>
          <cx:pt idx="32901">18</cx:pt>
          <cx:pt idx="32902">19</cx:pt>
          <cx:pt idx="32903">19</cx:pt>
          <cx:pt idx="32904">19</cx:pt>
          <cx:pt idx="32905">19</cx:pt>
          <cx:pt idx="32906">20</cx:pt>
          <cx:pt idx="32907">20</cx:pt>
          <cx:pt idx="32908">20</cx:pt>
          <cx:pt idx="32909">20</cx:pt>
          <cx:pt idx="32910">21</cx:pt>
          <cx:pt idx="32911">21</cx:pt>
          <cx:pt idx="32912">21</cx:pt>
          <cx:pt idx="32913">21</cx:pt>
          <cx:pt idx="32914">22</cx:pt>
          <cx:pt idx="32915">22</cx:pt>
          <cx:pt idx="32916">22</cx:pt>
          <cx:pt idx="32917">24</cx:pt>
          <cx:pt idx="32918">24</cx:pt>
          <cx:pt idx="32919">25</cx:pt>
          <cx:pt idx="32920">25</cx:pt>
          <cx:pt idx="32921">26</cx:pt>
          <cx:pt idx="32922">27</cx:pt>
          <cx:pt idx="32923">27</cx:pt>
          <cx:pt idx="32924">27</cx:pt>
          <cx:pt idx="32925">28</cx:pt>
          <cx:pt idx="32926">29</cx:pt>
          <cx:pt idx="32927">30</cx:pt>
          <cx:pt idx="32928">30</cx:pt>
          <cx:pt idx="32929">30</cx:pt>
          <cx:pt idx="32930">31</cx:pt>
          <cx:pt idx="32931">33</cx:pt>
          <cx:pt idx="32932">33</cx:pt>
          <cx:pt idx="32933">33</cx:pt>
          <cx:pt idx="32934">35</cx:pt>
          <cx:pt idx="32935">115</cx:pt>
          <cx:pt idx="32936">17</cx:pt>
          <cx:pt idx="32937">17</cx:pt>
          <cx:pt idx="32938">17</cx:pt>
          <cx:pt idx="32939">18</cx:pt>
          <cx:pt idx="32940">18</cx:pt>
          <cx:pt idx="32941">18</cx:pt>
          <cx:pt idx="32942">19</cx:pt>
          <cx:pt idx="32943">19</cx:pt>
          <cx:pt idx="32944">19</cx:pt>
          <cx:pt idx="32945">19</cx:pt>
          <cx:pt idx="32946">19</cx:pt>
          <cx:pt idx="32947">19</cx:pt>
          <cx:pt idx="32948">19</cx:pt>
          <cx:pt idx="32949">19</cx:pt>
          <cx:pt idx="32950">19</cx:pt>
          <cx:pt idx="32951">19</cx:pt>
          <cx:pt idx="32952">21</cx:pt>
          <cx:pt idx="32953">21</cx:pt>
          <cx:pt idx="32954">21</cx:pt>
          <cx:pt idx="32955">21</cx:pt>
          <cx:pt idx="32956">21</cx:pt>
          <cx:pt idx="32957">21</cx:pt>
          <cx:pt idx="32958">21</cx:pt>
          <cx:pt idx="32959">21</cx:pt>
          <cx:pt idx="32960">22</cx:pt>
          <cx:pt idx="32961">22</cx:pt>
          <cx:pt idx="32962">22</cx:pt>
          <cx:pt idx="32963">22</cx:pt>
          <cx:pt idx="32964">22</cx:pt>
          <cx:pt idx="32965">22</cx:pt>
          <cx:pt idx="32966">22</cx:pt>
          <cx:pt idx="32967">22</cx:pt>
          <cx:pt idx="32968">22</cx:pt>
          <cx:pt idx="32969">23</cx:pt>
          <cx:pt idx="32970">23</cx:pt>
          <cx:pt idx="32971">23</cx:pt>
          <cx:pt idx="32972">24</cx:pt>
          <cx:pt idx="32973">24</cx:pt>
          <cx:pt idx="32974">25</cx:pt>
          <cx:pt idx="32975">25</cx:pt>
          <cx:pt idx="32976">15</cx:pt>
          <cx:pt idx="32977">16</cx:pt>
          <cx:pt idx="32978">16</cx:pt>
          <cx:pt idx="32979">16</cx:pt>
          <cx:pt idx="32980">17</cx:pt>
          <cx:pt idx="32981">17</cx:pt>
          <cx:pt idx="32982">19</cx:pt>
          <cx:pt idx="32983">20</cx:pt>
          <cx:pt idx="32984">20</cx:pt>
          <cx:pt idx="32985">20</cx:pt>
          <cx:pt idx="32986">21</cx:pt>
          <cx:pt idx="32987">14</cx:pt>
          <cx:pt idx="32988">14</cx:pt>
          <cx:pt idx="32989">14</cx:pt>
          <cx:pt idx="32990">14</cx:pt>
          <cx:pt idx="32991">15</cx:pt>
          <cx:pt idx="32992">15</cx:pt>
          <cx:pt idx="32993">17</cx:pt>
          <cx:pt idx="32994">18</cx:pt>
          <cx:pt idx="32995">24</cx:pt>
          <cx:pt idx="32996">24</cx:pt>
          <cx:pt idx="32997">25</cx:pt>
          <cx:pt idx="32998">25</cx:pt>
          <cx:pt idx="32999">25</cx:pt>
          <cx:pt idx="33000">28</cx:pt>
          <cx:pt idx="33001">29</cx:pt>
          <cx:pt idx="33002">29</cx:pt>
          <cx:pt idx="33003">37</cx:pt>
          <cx:pt idx="33004">121</cx:pt>
          <cx:pt idx="33005">36</cx:pt>
          <cx:pt idx="33006">36</cx:pt>
          <cx:pt idx="33007">107</cx:pt>
          <cx:pt idx="33008">107</cx:pt>
          <cx:pt idx="33009">15</cx:pt>
          <cx:pt idx="33010">18</cx:pt>
          <cx:pt idx="33011">19</cx:pt>
          <cx:pt idx="33012">19</cx:pt>
          <cx:pt idx="33013">20</cx:pt>
          <cx:pt idx="33014">20</cx:pt>
          <cx:pt idx="33015">21</cx:pt>
          <cx:pt idx="33016">21</cx:pt>
          <cx:pt idx="33017">21</cx:pt>
          <cx:pt idx="33018">23</cx:pt>
          <cx:pt idx="33019">23</cx:pt>
          <cx:pt idx="33020">24</cx:pt>
          <cx:pt idx="33021">24</cx:pt>
          <cx:pt idx="33022">24</cx:pt>
          <cx:pt idx="33023">25</cx:pt>
          <cx:pt idx="33024">26</cx:pt>
          <cx:pt idx="33025">27</cx:pt>
          <cx:pt idx="33026">27</cx:pt>
          <cx:pt idx="33027">28</cx:pt>
          <cx:pt idx="33028">28</cx:pt>
          <cx:pt idx="33029">28</cx:pt>
          <cx:pt idx="33030">30</cx:pt>
          <cx:pt idx="33031">30</cx:pt>
          <cx:pt idx="33032">20</cx:pt>
          <cx:pt idx="33033">21</cx:pt>
          <cx:pt idx="33034">22</cx:pt>
          <cx:pt idx="33035">24</cx:pt>
          <cx:pt idx="33036">24</cx:pt>
          <cx:pt idx="33037">25</cx:pt>
          <cx:pt idx="33038">25</cx:pt>
          <cx:pt idx="33039">25</cx:pt>
          <cx:pt idx="33040">25</cx:pt>
          <cx:pt idx="33041">25</cx:pt>
          <cx:pt idx="33042">25</cx:pt>
          <cx:pt idx="33043">25</cx:pt>
          <cx:pt idx="33044">25</cx:pt>
          <cx:pt idx="33045">26</cx:pt>
          <cx:pt idx="33046">26</cx:pt>
          <cx:pt idx="33047">28</cx:pt>
          <cx:pt idx="33048">89</cx:pt>
          <cx:pt idx="33049">94</cx:pt>
          <cx:pt idx="33050">95</cx:pt>
          <cx:pt idx="33051">14</cx:pt>
          <cx:pt idx="33052">15</cx:pt>
          <cx:pt idx="33053">15</cx:pt>
          <cx:pt idx="33054">15</cx:pt>
          <cx:pt idx="33055">15</cx:pt>
          <cx:pt idx="33056">15</cx:pt>
          <cx:pt idx="33057">15</cx:pt>
          <cx:pt idx="33058">16</cx:pt>
          <cx:pt idx="33059">16</cx:pt>
          <cx:pt idx="33060">17</cx:pt>
          <cx:pt idx="33061">17</cx:pt>
          <cx:pt idx="33062">17</cx:pt>
          <cx:pt idx="33063">18</cx:pt>
          <cx:pt idx="33064">18</cx:pt>
          <cx:pt idx="33065">18</cx:pt>
          <cx:pt idx="33066">18</cx:pt>
          <cx:pt idx="33067">18</cx:pt>
          <cx:pt idx="33068">18</cx:pt>
          <cx:pt idx="33069">19</cx:pt>
          <cx:pt idx="33070">19</cx:pt>
          <cx:pt idx="33071">19</cx:pt>
          <cx:pt idx="33072">19</cx:pt>
          <cx:pt idx="33073">19</cx:pt>
          <cx:pt idx="33074">19</cx:pt>
          <cx:pt idx="33075">20</cx:pt>
          <cx:pt idx="33076">21</cx:pt>
          <cx:pt idx="33077">21</cx:pt>
          <cx:pt idx="33078">21</cx:pt>
          <cx:pt idx="33079">21</cx:pt>
          <cx:pt idx="33080">21</cx:pt>
          <cx:pt idx="33081">22</cx:pt>
          <cx:pt idx="33082">22</cx:pt>
          <cx:pt idx="33083">22</cx:pt>
          <cx:pt idx="33084">23</cx:pt>
          <cx:pt idx="33085">23</cx:pt>
          <cx:pt idx="33086">24</cx:pt>
          <cx:pt idx="33087">24</cx:pt>
          <cx:pt idx="33088">24</cx:pt>
          <cx:pt idx="33089">25</cx:pt>
          <cx:pt idx="33090">25</cx:pt>
          <cx:pt idx="33091">25</cx:pt>
          <cx:pt idx="33092">25</cx:pt>
          <cx:pt idx="33093">26</cx:pt>
          <cx:pt idx="33094">27</cx:pt>
          <cx:pt idx="33095">28</cx:pt>
          <cx:pt idx="33096">28</cx:pt>
          <cx:pt idx="33097">29</cx:pt>
          <cx:pt idx="33098">29</cx:pt>
          <cx:pt idx="33099">29</cx:pt>
          <cx:pt idx="33100">32</cx:pt>
          <cx:pt idx="33101">33</cx:pt>
          <cx:pt idx="33102">39</cx:pt>
          <cx:pt idx="33103">40</cx:pt>
          <cx:pt idx="33104">40</cx:pt>
          <cx:pt idx="33105">41</cx:pt>
          <cx:pt idx="33106">48</cx:pt>
          <cx:pt idx="33107">50</cx:pt>
          <cx:pt idx="33108">50</cx:pt>
          <cx:pt idx="33109">76</cx:pt>
          <cx:pt idx="33110">19</cx:pt>
          <cx:pt idx="33111">20</cx:pt>
          <cx:pt idx="33112">20</cx:pt>
          <cx:pt idx="33113">21</cx:pt>
          <cx:pt idx="33114">21</cx:pt>
          <cx:pt idx="33115">21</cx:pt>
          <cx:pt idx="33116">22</cx:pt>
          <cx:pt idx="33117">22</cx:pt>
          <cx:pt idx="33118">23</cx:pt>
          <cx:pt idx="33119">23</cx:pt>
          <cx:pt idx="33120">23</cx:pt>
          <cx:pt idx="33121">24</cx:pt>
          <cx:pt idx="33122">24</cx:pt>
          <cx:pt idx="33123">24</cx:pt>
          <cx:pt idx="33124">25</cx:pt>
          <cx:pt idx="33125">25</cx:pt>
          <cx:pt idx="33126">25</cx:pt>
          <cx:pt idx="33127">25</cx:pt>
          <cx:pt idx="33128">25</cx:pt>
          <cx:pt idx="33129">25</cx:pt>
          <cx:pt idx="33130">25</cx:pt>
          <cx:pt idx="33131">25</cx:pt>
          <cx:pt idx="33132">25</cx:pt>
          <cx:pt idx="33133">26</cx:pt>
          <cx:pt idx="33134">26</cx:pt>
          <cx:pt idx="33135">26</cx:pt>
          <cx:pt idx="33136">26</cx:pt>
          <cx:pt idx="33137">26</cx:pt>
          <cx:pt idx="33138">26</cx:pt>
          <cx:pt idx="33139">26</cx:pt>
          <cx:pt idx="33140">26</cx:pt>
          <cx:pt idx="33141">27</cx:pt>
          <cx:pt idx="33142">27</cx:pt>
          <cx:pt idx="33143">28</cx:pt>
          <cx:pt idx="33144">44</cx:pt>
          <cx:pt idx="33145">18</cx:pt>
          <cx:pt idx="33146">19</cx:pt>
          <cx:pt idx="33147">20</cx:pt>
          <cx:pt idx="33148">20</cx:pt>
          <cx:pt idx="33149">20</cx:pt>
          <cx:pt idx="33150">20</cx:pt>
          <cx:pt idx="33151">21</cx:pt>
          <cx:pt idx="33152">21</cx:pt>
          <cx:pt idx="33153">21</cx:pt>
          <cx:pt idx="33154">21</cx:pt>
          <cx:pt idx="33155">22</cx:pt>
          <cx:pt idx="33156">22</cx:pt>
          <cx:pt idx="33157">23</cx:pt>
          <cx:pt idx="33158">24</cx:pt>
          <cx:pt idx="33159">24</cx:pt>
          <cx:pt idx="33160">24</cx:pt>
          <cx:pt idx="33161">15</cx:pt>
          <cx:pt idx="33162">20</cx:pt>
          <cx:pt idx="33163">21</cx:pt>
          <cx:pt idx="33164">21</cx:pt>
          <cx:pt idx="33165">22</cx:pt>
          <cx:pt idx="33166">22</cx:pt>
          <cx:pt idx="33167">23</cx:pt>
          <cx:pt idx="33168">23</cx:pt>
          <cx:pt idx="33169">23</cx:pt>
          <cx:pt idx="33170">23</cx:pt>
          <cx:pt idx="33171">24</cx:pt>
          <cx:pt idx="33172">24</cx:pt>
          <cx:pt idx="33173">25</cx:pt>
          <cx:pt idx="33174">25</cx:pt>
          <cx:pt idx="33175">27</cx:pt>
          <cx:pt idx="33176">30</cx:pt>
          <cx:pt idx="33177">38</cx:pt>
          <cx:pt idx="33178">15</cx:pt>
          <cx:pt idx="33179">15</cx:pt>
          <cx:pt idx="33180">15</cx:pt>
          <cx:pt idx="33181">15</cx:pt>
          <cx:pt idx="33182">15</cx:pt>
          <cx:pt idx="33183">16</cx:pt>
          <cx:pt idx="33184">16</cx:pt>
          <cx:pt idx="33185">14</cx:pt>
          <cx:pt idx="33186">14</cx:pt>
          <cx:pt idx="33187">14</cx:pt>
          <cx:pt idx="33188">14</cx:pt>
          <cx:pt idx="33189">16</cx:pt>
          <cx:pt idx="33190">16</cx:pt>
          <cx:pt idx="33191">16</cx:pt>
          <cx:pt idx="33192">17</cx:pt>
          <cx:pt idx="33193">17</cx:pt>
          <cx:pt idx="33194">18</cx:pt>
          <cx:pt idx="33195">18</cx:pt>
          <cx:pt idx="33196">18</cx:pt>
          <cx:pt idx="33197">19</cx:pt>
          <cx:pt idx="33198">19</cx:pt>
          <cx:pt idx="33199">19</cx:pt>
          <cx:pt idx="33200">19</cx:pt>
          <cx:pt idx="33201">20</cx:pt>
          <cx:pt idx="33202">20</cx:pt>
          <cx:pt idx="33203">20</cx:pt>
          <cx:pt idx="33204">20</cx:pt>
          <cx:pt idx="33205">21</cx:pt>
          <cx:pt idx="33206">21</cx:pt>
          <cx:pt idx="33207">21</cx:pt>
          <cx:pt idx="33208">21</cx:pt>
          <cx:pt idx="33209">21</cx:pt>
          <cx:pt idx="33210">21</cx:pt>
          <cx:pt idx="33211">21</cx:pt>
          <cx:pt idx="33212">21</cx:pt>
          <cx:pt idx="33213">21</cx:pt>
          <cx:pt idx="33214">22</cx:pt>
          <cx:pt idx="33215">22</cx:pt>
          <cx:pt idx="33216">23</cx:pt>
          <cx:pt idx="33217">23</cx:pt>
          <cx:pt idx="33218">23</cx:pt>
          <cx:pt idx="33219">23</cx:pt>
          <cx:pt idx="33220">26</cx:pt>
          <cx:pt idx="33221">26</cx:pt>
          <cx:pt idx="33222">26</cx:pt>
          <cx:pt idx="33223">26</cx:pt>
          <cx:pt idx="33224">26</cx:pt>
          <cx:pt idx="33225">26</cx:pt>
          <cx:pt idx="33226">26</cx:pt>
          <cx:pt idx="33227">28</cx:pt>
          <cx:pt idx="33228">13</cx:pt>
          <cx:pt idx="33229">15</cx:pt>
          <cx:pt idx="33230">15</cx:pt>
          <cx:pt idx="33231">15</cx:pt>
          <cx:pt idx="33232">15</cx:pt>
          <cx:pt idx="33233">17</cx:pt>
          <cx:pt idx="33234">18</cx:pt>
          <cx:pt idx="33235">15</cx:pt>
          <cx:pt idx="33236">15</cx:pt>
          <cx:pt idx="33237">16</cx:pt>
          <cx:pt idx="33238">16</cx:pt>
          <cx:pt idx="33239">16</cx:pt>
          <cx:pt idx="33240">16</cx:pt>
          <cx:pt idx="33241">17</cx:pt>
          <cx:pt idx="33242">17</cx:pt>
          <cx:pt idx="33243">17</cx:pt>
          <cx:pt idx="33244">17</cx:pt>
          <cx:pt idx="33245">17</cx:pt>
          <cx:pt idx="33246">17</cx:pt>
          <cx:pt idx="33247">19</cx:pt>
          <cx:pt idx="33248">19</cx:pt>
          <cx:pt idx="33249">19</cx:pt>
          <cx:pt idx="33250">19</cx:pt>
          <cx:pt idx="33251">19</cx:pt>
          <cx:pt idx="33252">19</cx:pt>
          <cx:pt idx="33253">19</cx:pt>
          <cx:pt idx="33254">19</cx:pt>
          <cx:pt idx="33255">19</cx:pt>
          <cx:pt idx="33256">19</cx:pt>
          <cx:pt idx="33257">19</cx:pt>
          <cx:pt idx="33258">19</cx:pt>
          <cx:pt idx="33259">19</cx:pt>
          <cx:pt idx="33260">19</cx:pt>
          <cx:pt idx="33261">19</cx:pt>
          <cx:pt idx="33262">20</cx:pt>
          <cx:pt idx="33263">20</cx:pt>
          <cx:pt idx="33264">20</cx:pt>
          <cx:pt idx="33265">20</cx:pt>
          <cx:pt idx="33266">20</cx:pt>
          <cx:pt idx="33267">20</cx:pt>
          <cx:pt idx="33268">21</cx:pt>
          <cx:pt idx="33269">21</cx:pt>
          <cx:pt idx="33270">21</cx:pt>
          <cx:pt idx="33271">21</cx:pt>
          <cx:pt idx="33272">21</cx:pt>
          <cx:pt idx="33273">22</cx:pt>
          <cx:pt idx="33274">22</cx:pt>
          <cx:pt idx="33275">22</cx:pt>
          <cx:pt idx="33276">22</cx:pt>
          <cx:pt idx="33277">22</cx:pt>
          <cx:pt idx="33278">22</cx:pt>
          <cx:pt idx="33279">23</cx:pt>
          <cx:pt idx="33280">23</cx:pt>
          <cx:pt idx="33281">23</cx:pt>
          <cx:pt idx="33282">23</cx:pt>
          <cx:pt idx="33283">23</cx:pt>
          <cx:pt idx="33284">23</cx:pt>
          <cx:pt idx="33285">23</cx:pt>
          <cx:pt idx="33286">23</cx:pt>
          <cx:pt idx="33287">23</cx:pt>
          <cx:pt idx="33288">23</cx:pt>
          <cx:pt idx="33289">23</cx:pt>
          <cx:pt idx="33290">23</cx:pt>
          <cx:pt idx="33291">23</cx:pt>
          <cx:pt idx="33292">24</cx:pt>
          <cx:pt idx="33293">24</cx:pt>
          <cx:pt idx="33294">24</cx:pt>
          <cx:pt idx="33295">24</cx:pt>
          <cx:pt idx="33296">25</cx:pt>
          <cx:pt idx="33297">25</cx:pt>
          <cx:pt idx="33298">25</cx:pt>
          <cx:pt idx="33299">25</cx:pt>
          <cx:pt idx="33300">25</cx:pt>
          <cx:pt idx="33301">25</cx:pt>
          <cx:pt idx="33302">26</cx:pt>
          <cx:pt idx="33303">26</cx:pt>
          <cx:pt idx="33304">26</cx:pt>
          <cx:pt idx="33305">26</cx:pt>
          <cx:pt idx="33306">26</cx:pt>
          <cx:pt idx="33307">26</cx:pt>
          <cx:pt idx="33308">26</cx:pt>
          <cx:pt idx="33309">26</cx:pt>
          <cx:pt idx="33310">26</cx:pt>
          <cx:pt idx="33311">26</cx:pt>
          <cx:pt idx="33312">26</cx:pt>
          <cx:pt idx="33313">26</cx:pt>
          <cx:pt idx="33314">26</cx:pt>
          <cx:pt idx="33315">26</cx:pt>
          <cx:pt idx="33316">26</cx:pt>
          <cx:pt idx="33317">26</cx:pt>
          <cx:pt idx="33318">27</cx:pt>
          <cx:pt idx="33319">27</cx:pt>
          <cx:pt idx="33320">27</cx:pt>
          <cx:pt idx="33321">27</cx:pt>
          <cx:pt idx="33322">27</cx:pt>
          <cx:pt idx="33323">28</cx:pt>
          <cx:pt idx="33324">28</cx:pt>
          <cx:pt idx="33325">28</cx:pt>
          <cx:pt idx="33326">29</cx:pt>
          <cx:pt idx="33327">30</cx:pt>
          <cx:pt idx="33328">34</cx:pt>
          <cx:pt idx="33329">34</cx:pt>
          <cx:pt idx="33330">36</cx:pt>
          <cx:pt idx="33331">39</cx:pt>
          <cx:pt idx="33332">124</cx:pt>
          <cx:pt idx="33333">10</cx:pt>
          <cx:pt idx="33334">18</cx:pt>
          <cx:pt idx="33335">19</cx:pt>
          <cx:pt idx="33336">20</cx:pt>
          <cx:pt idx="33337">21</cx:pt>
          <cx:pt idx="33338">21</cx:pt>
          <cx:pt idx="33339">22</cx:pt>
          <cx:pt idx="33340">23</cx:pt>
          <cx:pt idx="33341">24</cx:pt>
          <cx:pt idx="33342">24</cx:pt>
          <cx:pt idx="33343">24</cx:pt>
          <cx:pt idx="33344">24</cx:pt>
          <cx:pt idx="33345">24</cx:pt>
          <cx:pt idx="33346">25</cx:pt>
          <cx:pt idx="33347">28</cx:pt>
          <cx:pt idx="33348">28</cx:pt>
          <cx:pt idx="33349">28</cx:pt>
          <cx:pt idx="33350">63</cx:pt>
          <cx:pt idx="33351">14</cx:pt>
          <cx:pt idx="33352">14</cx:pt>
          <cx:pt idx="33353">14</cx:pt>
          <cx:pt idx="33354">14</cx:pt>
          <cx:pt idx="33355">15</cx:pt>
          <cx:pt idx="33356">16</cx:pt>
          <cx:pt idx="33357">16</cx:pt>
          <cx:pt idx="33358">16</cx:pt>
          <cx:pt idx="33359">16</cx:pt>
          <cx:pt idx="33360">16</cx:pt>
          <cx:pt idx="33361">17</cx:pt>
          <cx:pt idx="33362">17</cx:pt>
          <cx:pt idx="33363">18</cx:pt>
          <cx:pt idx="33364">18</cx:pt>
          <cx:pt idx="33365">19</cx:pt>
          <cx:pt idx="33366">19</cx:pt>
          <cx:pt idx="33367">20</cx:pt>
          <cx:pt idx="33368">21</cx:pt>
          <cx:pt idx="33369">21</cx:pt>
          <cx:pt idx="33370">21</cx:pt>
          <cx:pt idx="33371">21</cx:pt>
          <cx:pt idx="33372">21</cx:pt>
          <cx:pt idx="33373">21</cx:pt>
          <cx:pt idx="33374">21</cx:pt>
          <cx:pt idx="33375">21</cx:pt>
          <cx:pt idx="33376">21</cx:pt>
          <cx:pt idx="33377">22</cx:pt>
          <cx:pt idx="33378">22</cx:pt>
          <cx:pt idx="33379">22</cx:pt>
          <cx:pt idx="33380">23</cx:pt>
          <cx:pt idx="33381">23</cx:pt>
          <cx:pt idx="33382">23</cx:pt>
          <cx:pt idx="33383">24</cx:pt>
          <cx:pt idx="33384">26</cx:pt>
          <cx:pt idx="33385">33</cx:pt>
          <cx:pt idx="33386">12</cx:pt>
          <cx:pt idx="33387">12</cx:pt>
          <cx:pt idx="33388">13</cx:pt>
          <cx:pt idx="33389">13</cx:pt>
          <cx:pt idx="33390">13</cx:pt>
          <cx:pt idx="33391">14</cx:pt>
          <cx:pt idx="33392">14</cx:pt>
          <cx:pt idx="33393">14</cx:pt>
          <cx:pt idx="33394">14</cx:pt>
          <cx:pt idx="33395">14</cx:pt>
          <cx:pt idx="33396">14</cx:pt>
          <cx:pt idx="33397">15</cx:pt>
          <cx:pt idx="33398">15</cx:pt>
          <cx:pt idx="33399">16</cx:pt>
          <cx:pt idx="33400">16</cx:pt>
          <cx:pt idx="33401">17</cx:pt>
          <cx:pt idx="33402">17</cx:pt>
          <cx:pt idx="33403">17</cx:pt>
          <cx:pt idx="33404">17</cx:pt>
          <cx:pt idx="33405">17</cx:pt>
          <cx:pt idx="33406">17</cx:pt>
          <cx:pt idx="33407">18</cx:pt>
          <cx:pt idx="33408">18</cx:pt>
          <cx:pt idx="33409">18</cx:pt>
          <cx:pt idx="33410">19</cx:pt>
          <cx:pt idx="33411">19</cx:pt>
          <cx:pt idx="33412">19</cx:pt>
          <cx:pt idx="33413">19</cx:pt>
          <cx:pt idx="33414">19</cx:pt>
          <cx:pt idx="33415">19</cx:pt>
          <cx:pt idx="33416">19</cx:pt>
          <cx:pt idx="33417">19</cx:pt>
          <cx:pt idx="33418">19</cx:pt>
          <cx:pt idx="33419">20</cx:pt>
          <cx:pt idx="33420">20</cx:pt>
          <cx:pt idx="33421">20</cx:pt>
          <cx:pt idx="33422">20</cx:pt>
          <cx:pt idx="33423">21</cx:pt>
          <cx:pt idx="33424">21</cx:pt>
          <cx:pt idx="33425">21</cx:pt>
          <cx:pt idx="33426">22</cx:pt>
          <cx:pt idx="33427">22</cx:pt>
          <cx:pt idx="33428">22</cx:pt>
          <cx:pt idx="33429">23</cx:pt>
          <cx:pt idx="33430">23</cx:pt>
          <cx:pt idx="33431">23</cx:pt>
          <cx:pt idx="33432">24</cx:pt>
          <cx:pt idx="33433">24</cx:pt>
          <cx:pt idx="33434">26</cx:pt>
          <cx:pt idx="33435">26</cx:pt>
          <cx:pt idx="33436">26</cx:pt>
          <cx:pt idx="33437">28</cx:pt>
          <cx:pt idx="33438">28</cx:pt>
          <cx:pt idx="33439">28</cx:pt>
          <cx:pt idx="33440">28</cx:pt>
          <cx:pt idx="33441">28</cx:pt>
          <cx:pt idx="33442">28</cx:pt>
          <cx:pt idx="33443">29</cx:pt>
          <cx:pt idx="33444">29</cx:pt>
          <cx:pt idx="33445">29</cx:pt>
          <cx:pt idx="33446">29</cx:pt>
          <cx:pt idx="33447">29</cx:pt>
          <cx:pt idx="33448">29</cx:pt>
          <cx:pt idx="33449">30</cx:pt>
          <cx:pt idx="33450">30</cx:pt>
          <cx:pt idx="33451">30</cx:pt>
          <cx:pt idx="33452">30</cx:pt>
          <cx:pt idx="33453">30</cx:pt>
          <cx:pt idx="33454">32</cx:pt>
          <cx:pt idx="33455">32</cx:pt>
          <cx:pt idx="33456">32</cx:pt>
          <cx:pt idx="33457">32</cx:pt>
          <cx:pt idx="33458">33</cx:pt>
          <cx:pt idx="33459">34</cx:pt>
          <cx:pt idx="33460">37</cx:pt>
          <cx:pt idx="33461">119</cx:pt>
          <cx:pt idx="33462">17</cx:pt>
          <cx:pt idx="33463">18</cx:pt>
          <cx:pt idx="33464">18</cx:pt>
          <cx:pt idx="33465">20</cx:pt>
          <cx:pt idx="33466">20</cx:pt>
          <cx:pt idx="33467">21</cx:pt>
          <cx:pt idx="33468">21</cx:pt>
          <cx:pt idx="33469">22</cx:pt>
          <cx:pt idx="33470">22</cx:pt>
          <cx:pt idx="33471">22</cx:pt>
          <cx:pt idx="33472">23</cx:pt>
          <cx:pt idx="33473">23</cx:pt>
          <cx:pt idx="33474">23</cx:pt>
          <cx:pt idx="33475">24</cx:pt>
          <cx:pt idx="33476">16</cx:pt>
          <cx:pt idx="33477">17</cx:pt>
          <cx:pt idx="33478">17</cx:pt>
          <cx:pt idx="33479">17</cx:pt>
          <cx:pt idx="33480">17</cx:pt>
          <cx:pt idx="33481">18</cx:pt>
          <cx:pt idx="33482">18</cx:pt>
          <cx:pt idx="33483">18</cx:pt>
          <cx:pt idx="33484">18</cx:pt>
          <cx:pt idx="33485">19</cx:pt>
          <cx:pt idx="33486">19</cx:pt>
          <cx:pt idx="33487">19</cx:pt>
          <cx:pt idx="33488">20</cx:pt>
          <cx:pt idx="33489">20</cx:pt>
          <cx:pt idx="33490">20</cx:pt>
          <cx:pt idx="33491">21</cx:pt>
          <cx:pt idx="33492">21</cx:pt>
          <cx:pt idx="33493">21</cx:pt>
          <cx:pt idx="33494">21</cx:pt>
          <cx:pt idx="33495">21</cx:pt>
          <cx:pt idx="33496">21</cx:pt>
          <cx:pt idx="33497">22</cx:pt>
          <cx:pt idx="33498">23</cx:pt>
          <cx:pt idx="33499">23</cx:pt>
          <cx:pt idx="33500">23</cx:pt>
          <cx:pt idx="33501">24</cx:pt>
          <cx:pt idx="33502">25</cx:pt>
          <cx:pt idx="33503">26</cx:pt>
          <cx:pt idx="33504">27</cx:pt>
          <cx:pt idx="33505">27</cx:pt>
          <cx:pt idx="33506">27</cx:pt>
          <cx:pt idx="33507">29</cx:pt>
          <cx:pt idx="33508">30</cx:pt>
          <cx:pt idx="33509">32</cx:pt>
          <cx:pt idx="33510">32</cx:pt>
          <cx:pt idx="33511">13</cx:pt>
          <cx:pt idx="33512">13</cx:pt>
          <cx:pt idx="33513">13</cx:pt>
          <cx:pt idx="33514">13</cx:pt>
          <cx:pt idx="33515">14</cx:pt>
          <cx:pt idx="33516">14</cx:pt>
          <cx:pt idx="33517">14</cx:pt>
          <cx:pt idx="33518">14</cx:pt>
          <cx:pt idx="33519">15</cx:pt>
          <cx:pt idx="33520">15</cx:pt>
          <cx:pt idx="33521">15</cx:pt>
          <cx:pt idx="33522">16</cx:pt>
          <cx:pt idx="33523">16</cx:pt>
          <cx:pt idx="33524">27</cx:pt>
          <cx:pt idx="33525">28</cx:pt>
          <cx:pt idx="33526">29</cx:pt>
          <cx:pt idx="33527">30</cx:pt>
          <cx:pt idx="33528">30</cx:pt>
          <cx:pt idx="33529">33</cx:pt>
          <cx:pt idx="33530">116</cx:pt>
          <cx:pt idx="33531">11</cx:pt>
          <cx:pt idx="33532">12</cx:pt>
          <cx:pt idx="33533">13</cx:pt>
          <cx:pt idx="33534">13</cx:pt>
          <cx:pt idx="33535">13</cx:pt>
          <cx:pt idx="33536">13</cx:pt>
          <cx:pt idx="33537">13</cx:pt>
          <cx:pt idx="33538">14</cx:pt>
          <cx:pt idx="33539">14</cx:pt>
          <cx:pt idx="33540">14</cx:pt>
          <cx:pt idx="33541">15</cx:pt>
          <cx:pt idx="33542">15</cx:pt>
          <cx:pt idx="33543">15</cx:pt>
          <cx:pt idx="33544">15</cx:pt>
          <cx:pt idx="33545">16</cx:pt>
          <cx:pt idx="33546">16</cx:pt>
          <cx:pt idx="33547">16</cx:pt>
          <cx:pt idx="33548">17</cx:pt>
          <cx:pt idx="33549">17</cx:pt>
          <cx:pt idx="33550">17</cx:pt>
          <cx:pt idx="33551">17</cx:pt>
          <cx:pt idx="33552">18</cx:pt>
          <cx:pt idx="33553">18</cx:pt>
          <cx:pt idx="33554">18</cx:pt>
          <cx:pt idx="33555">18</cx:pt>
          <cx:pt idx="33556">18</cx:pt>
          <cx:pt idx="33557">18</cx:pt>
          <cx:pt idx="33558">18</cx:pt>
          <cx:pt idx="33559">19</cx:pt>
          <cx:pt idx="33560">19</cx:pt>
          <cx:pt idx="33561">19</cx:pt>
          <cx:pt idx="33562">19</cx:pt>
          <cx:pt idx="33563">19</cx:pt>
          <cx:pt idx="33564">19</cx:pt>
          <cx:pt idx="33565">19</cx:pt>
          <cx:pt idx="33566">20</cx:pt>
          <cx:pt idx="33567">20</cx:pt>
          <cx:pt idx="33568">20</cx:pt>
          <cx:pt idx="33569">20</cx:pt>
          <cx:pt idx="33570">20</cx:pt>
          <cx:pt idx="33571">20</cx:pt>
          <cx:pt idx="33572">21</cx:pt>
          <cx:pt idx="33573">21</cx:pt>
          <cx:pt idx="33574">21</cx:pt>
          <cx:pt idx="33575">22</cx:pt>
          <cx:pt idx="33576">22</cx:pt>
          <cx:pt idx="33577">23</cx:pt>
          <cx:pt idx="33578">23</cx:pt>
          <cx:pt idx="33579">23</cx:pt>
          <cx:pt idx="33580">23</cx:pt>
          <cx:pt idx="33581">23</cx:pt>
          <cx:pt idx="33582">23</cx:pt>
          <cx:pt idx="33583">23</cx:pt>
          <cx:pt idx="33584">24</cx:pt>
          <cx:pt idx="33585">24</cx:pt>
          <cx:pt idx="33586">24</cx:pt>
          <cx:pt idx="33587">24</cx:pt>
          <cx:pt idx="33588">24</cx:pt>
          <cx:pt idx="33589">25</cx:pt>
          <cx:pt idx="33590">25</cx:pt>
          <cx:pt idx="33591">25</cx:pt>
          <cx:pt idx="33592">25</cx:pt>
          <cx:pt idx="33593">26</cx:pt>
          <cx:pt idx="33594">26</cx:pt>
          <cx:pt idx="33595">26</cx:pt>
          <cx:pt idx="33596">26</cx:pt>
          <cx:pt idx="33597">26</cx:pt>
          <cx:pt idx="33598">27</cx:pt>
          <cx:pt idx="33599">29</cx:pt>
          <cx:pt idx="33600">29</cx:pt>
          <cx:pt idx="33601">29</cx:pt>
          <cx:pt idx="33602">29</cx:pt>
          <cx:pt idx="33603">29</cx:pt>
          <cx:pt idx="33604">30</cx:pt>
          <cx:pt idx="33605">30</cx:pt>
          <cx:pt idx="33606">30</cx:pt>
          <cx:pt idx="33607">30</cx:pt>
          <cx:pt idx="33608">30</cx:pt>
          <cx:pt idx="33609">30</cx:pt>
          <cx:pt idx="33610">31</cx:pt>
          <cx:pt idx="33611">32</cx:pt>
          <cx:pt idx="33612">35</cx:pt>
          <cx:pt idx="33613">38</cx:pt>
          <cx:pt idx="33614">38</cx:pt>
          <cx:pt idx="33615">39</cx:pt>
          <cx:pt idx="33616">41</cx:pt>
          <cx:pt idx="33617">105</cx:pt>
          <cx:pt idx="33618">12</cx:pt>
          <cx:pt idx="33619">12</cx:pt>
          <cx:pt idx="33620">13</cx:pt>
          <cx:pt idx="33621">13</cx:pt>
          <cx:pt idx="33622">13</cx:pt>
          <cx:pt idx="33623">14</cx:pt>
          <cx:pt idx="33624">14</cx:pt>
          <cx:pt idx="33625">14</cx:pt>
          <cx:pt idx="33626">14</cx:pt>
          <cx:pt idx="33627">14</cx:pt>
          <cx:pt idx="33628">14</cx:pt>
          <cx:pt idx="33629">15</cx:pt>
          <cx:pt idx="33630">15</cx:pt>
          <cx:pt idx="33631">16</cx:pt>
          <cx:pt idx="33632">16</cx:pt>
          <cx:pt idx="33633">16</cx:pt>
          <cx:pt idx="33634">17</cx:pt>
          <cx:pt idx="33635">17</cx:pt>
          <cx:pt idx="33636">17</cx:pt>
          <cx:pt idx="33637">17</cx:pt>
          <cx:pt idx="33638">17</cx:pt>
          <cx:pt idx="33639">17</cx:pt>
          <cx:pt idx="33640">18</cx:pt>
          <cx:pt idx="33641">18</cx:pt>
          <cx:pt idx="33642">19</cx:pt>
          <cx:pt idx="33643">19</cx:pt>
          <cx:pt idx="33644">19</cx:pt>
          <cx:pt idx="33645">19</cx:pt>
          <cx:pt idx="33646">19</cx:pt>
          <cx:pt idx="33647">19</cx:pt>
          <cx:pt idx="33648">20</cx:pt>
          <cx:pt idx="33649">20</cx:pt>
          <cx:pt idx="33650">23</cx:pt>
          <cx:pt idx="33651">23</cx:pt>
          <cx:pt idx="33652">26</cx:pt>
          <cx:pt idx="33653">26</cx:pt>
          <cx:pt idx="33654">17</cx:pt>
          <cx:pt idx="33655">20</cx:pt>
          <cx:pt idx="33656">20</cx:pt>
          <cx:pt idx="33657">21</cx:pt>
          <cx:pt idx="33658">22</cx:pt>
          <cx:pt idx="33659">22</cx:pt>
          <cx:pt idx="33660">23</cx:pt>
          <cx:pt idx="33661">24</cx:pt>
          <cx:pt idx="33662">25</cx:pt>
          <cx:pt idx="33663">25</cx:pt>
          <cx:pt idx="33664">25</cx:pt>
          <cx:pt idx="33665">25</cx:pt>
          <cx:pt idx="33666">26</cx:pt>
          <cx:pt idx="33667">27</cx:pt>
          <cx:pt idx="33668">29</cx:pt>
          <cx:pt idx="33669">30</cx:pt>
          <cx:pt idx="33670">31</cx:pt>
          <cx:pt idx="33671">31</cx:pt>
          <cx:pt idx="33672">32</cx:pt>
          <cx:pt idx="33673">33</cx:pt>
          <cx:pt idx="33674">33</cx:pt>
          <cx:pt idx="33675">34</cx:pt>
          <cx:pt idx="33676">36</cx:pt>
          <cx:pt idx="33677">41</cx:pt>
          <cx:pt idx="33678">41</cx:pt>
          <cx:pt idx="33679">44</cx:pt>
          <cx:pt idx="33680">46</cx:pt>
          <cx:pt idx="33681">47</cx:pt>
          <cx:pt idx="33682">118</cx:pt>
          <cx:pt idx="33683">18</cx:pt>
          <cx:pt idx="33684">18</cx:pt>
          <cx:pt idx="33685">19</cx:pt>
          <cx:pt idx="33686">19</cx:pt>
          <cx:pt idx="33687">19</cx:pt>
          <cx:pt idx="33688">20</cx:pt>
          <cx:pt idx="33689">20</cx:pt>
          <cx:pt idx="33690">21</cx:pt>
          <cx:pt idx="33691">21</cx:pt>
          <cx:pt idx="33692">21</cx:pt>
          <cx:pt idx="33693">21</cx:pt>
          <cx:pt idx="33694">21</cx:pt>
          <cx:pt idx="33695">22</cx:pt>
          <cx:pt idx="33696">22</cx:pt>
          <cx:pt idx="33697">22</cx:pt>
          <cx:pt idx="33698">22</cx:pt>
          <cx:pt idx="33699">23</cx:pt>
          <cx:pt idx="33700">23</cx:pt>
          <cx:pt idx="33701">23</cx:pt>
          <cx:pt idx="33702">24</cx:pt>
          <cx:pt idx="33703">25</cx:pt>
          <cx:pt idx="33704">26</cx:pt>
          <cx:pt idx="33705">27</cx:pt>
          <cx:pt idx="33706">27</cx:pt>
          <cx:pt idx="33707">27</cx:pt>
          <cx:pt idx="33708">27</cx:pt>
          <cx:pt idx="33709">27</cx:pt>
          <cx:pt idx="33710">27</cx:pt>
          <cx:pt idx="33711">28</cx:pt>
          <cx:pt idx="33712">29</cx:pt>
          <cx:pt idx="33713">30</cx:pt>
          <cx:pt idx="33714">30</cx:pt>
          <cx:pt idx="33715">30</cx:pt>
          <cx:pt idx="33716">30</cx:pt>
          <cx:pt idx="33717">31</cx:pt>
          <cx:pt idx="33718">31</cx:pt>
          <cx:pt idx="33719">37</cx:pt>
          <cx:pt idx="33720">37</cx:pt>
          <cx:pt idx="33721">16</cx:pt>
          <cx:pt idx="33722">16</cx:pt>
          <cx:pt idx="33723">16</cx:pt>
          <cx:pt idx="33724">18</cx:pt>
          <cx:pt idx="33725">18</cx:pt>
          <cx:pt idx="33726">19</cx:pt>
          <cx:pt idx="33727">19</cx:pt>
          <cx:pt idx="33728">19</cx:pt>
          <cx:pt idx="33729">20</cx:pt>
          <cx:pt idx="33730">20</cx:pt>
          <cx:pt idx="33731">20</cx:pt>
          <cx:pt idx="33732">20</cx:pt>
          <cx:pt idx="33733">20</cx:pt>
          <cx:pt idx="33734">20</cx:pt>
          <cx:pt idx="33735">21</cx:pt>
          <cx:pt idx="33736">21</cx:pt>
          <cx:pt idx="33737">22</cx:pt>
          <cx:pt idx="33738">22</cx:pt>
          <cx:pt idx="33739">22</cx:pt>
          <cx:pt idx="33740">22</cx:pt>
          <cx:pt idx="33741">23</cx:pt>
          <cx:pt idx="33742">23</cx:pt>
          <cx:pt idx="33743">26</cx:pt>
          <cx:pt idx="33744">26</cx:pt>
          <cx:pt idx="33745">28</cx:pt>
          <cx:pt idx="33746">30</cx:pt>
          <cx:pt idx="33747">30</cx:pt>
          <cx:pt idx="33748">31</cx:pt>
          <cx:pt idx="33749">31</cx:pt>
          <cx:pt idx="33750">17</cx:pt>
          <cx:pt idx="33751">18</cx:pt>
          <cx:pt idx="33752">18</cx:pt>
          <cx:pt idx="33753">18</cx:pt>
          <cx:pt idx="33754">18</cx:pt>
          <cx:pt idx="33755">18</cx:pt>
          <cx:pt idx="33756">18</cx:pt>
          <cx:pt idx="33757">18</cx:pt>
          <cx:pt idx="33758">18</cx:pt>
          <cx:pt idx="33759">18</cx:pt>
          <cx:pt idx="33760">19</cx:pt>
          <cx:pt idx="33761">19</cx:pt>
          <cx:pt idx="33762">19</cx:pt>
          <cx:pt idx="33763">19</cx:pt>
          <cx:pt idx="33764">20</cx:pt>
          <cx:pt idx="33765">21</cx:pt>
          <cx:pt idx="33766">21</cx:pt>
          <cx:pt idx="33767">22</cx:pt>
          <cx:pt idx="33768">23</cx:pt>
          <cx:pt idx="33769">23</cx:pt>
          <cx:pt idx="33770">15</cx:pt>
          <cx:pt idx="33771">16</cx:pt>
          <cx:pt idx="33772">17</cx:pt>
          <cx:pt idx="33773">18</cx:pt>
          <cx:pt idx="33774">18</cx:pt>
          <cx:pt idx="33775">18</cx:pt>
          <cx:pt idx="33776">18</cx:pt>
          <cx:pt idx="33777">19</cx:pt>
          <cx:pt idx="33778">20</cx:pt>
          <cx:pt idx="33779">20</cx:pt>
          <cx:pt idx="33780">21</cx:pt>
          <cx:pt idx="33781">21</cx:pt>
          <cx:pt idx="33782">21</cx:pt>
          <cx:pt idx="33783">22</cx:pt>
          <cx:pt idx="33784">22</cx:pt>
          <cx:pt idx="33785">22</cx:pt>
          <cx:pt idx="33786">23</cx:pt>
          <cx:pt idx="33787">23</cx:pt>
          <cx:pt idx="33788">23</cx:pt>
          <cx:pt idx="33789">23</cx:pt>
          <cx:pt idx="33790">24</cx:pt>
          <cx:pt idx="33791">24</cx:pt>
          <cx:pt idx="33792">24</cx:pt>
          <cx:pt idx="33793">24</cx:pt>
          <cx:pt idx="33794">24</cx:pt>
          <cx:pt idx="33795">24</cx:pt>
          <cx:pt idx="33796">25</cx:pt>
          <cx:pt idx="33797">25</cx:pt>
          <cx:pt idx="33798">25</cx:pt>
          <cx:pt idx="33799">25</cx:pt>
          <cx:pt idx="33800">25</cx:pt>
          <cx:pt idx="33801">25</cx:pt>
          <cx:pt idx="33802">25</cx:pt>
          <cx:pt idx="33803">20</cx:pt>
          <cx:pt idx="33804">20</cx:pt>
          <cx:pt idx="33805">21</cx:pt>
          <cx:pt idx="33806">21</cx:pt>
          <cx:pt idx="33807">21</cx:pt>
          <cx:pt idx="33808">21</cx:pt>
          <cx:pt idx="33809">22</cx:pt>
          <cx:pt idx="33810">22</cx:pt>
          <cx:pt idx="33811">22</cx:pt>
          <cx:pt idx="33812">23</cx:pt>
          <cx:pt idx="33813">23</cx:pt>
          <cx:pt idx="33814">24</cx:pt>
          <cx:pt idx="33815">24</cx:pt>
          <cx:pt idx="33816">24</cx:pt>
          <cx:pt idx="33817">24</cx:pt>
          <cx:pt idx="33818">25</cx:pt>
          <cx:pt idx="33819">26</cx:pt>
          <cx:pt idx="33820">26</cx:pt>
          <cx:pt idx="33821">26</cx:pt>
          <cx:pt idx="33822">26</cx:pt>
          <cx:pt idx="33823">26</cx:pt>
          <cx:pt idx="33824">27</cx:pt>
          <cx:pt idx="33825">27</cx:pt>
          <cx:pt idx="33826">27</cx:pt>
          <cx:pt idx="33827">28</cx:pt>
          <cx:pt idx="33828">28</cx:pt>
          <cx:pt idx="33829">28</cx:pt>
          <cx:pt idx="33830">28</cx:pt>
          <cx:pt idx="33831">29</cx:pt>
          <cx:pt idx="33832">29</cx:pt>
          <cx:pt idx="33833">30</cx:pt>
          <cx:pt idx="33834">30</cx:pt>
          <cx:pt idx="33835">31</cx:pt>
          <cx:pt idx="33836">36</cx:pt>
          <cx:pt idx="33837">37</cx:pt>
          <cx:pt idx="33838">12</cx:pt>
          <cx:pt idx="33839">13</cx:pt>
          <cx:pt idx="33840">13</cx:pt>
          <cx:pt idx="33841">14</cx:pt>
          <cx:pt idx="33842">15</cx:pt>
          <cx:pt idx="33843">16</cx:pt>
          <cx:pt idx="33844">16</cx:pt>
          <cx:pt idx="33845">15</cx:pt>
          <cx:pt idx="33846">16</cx:pt>
          <cx:pt idx="33847">16</cx:pt>
          <cx:pt idx="33848">16</cx:pt>
          <cx:pt idx="33849">16</cx:pt>
          <cx:pt idx="33850">16</cx:pt>
          <cx:pt idx="33851">19</cx:pt>
          <cx:pt idx="33852">19</cx:pt>
          <cx:pt idx="33853">19</cx:pt>
          <cx:pt idx="33854">19</cx:pt>
          <cx:pt idx="33855">19</cx:pt>
          <cx:pt idx="33856">20</cx:pt>
          <cx:pt idx="33857">24</cx:pt>
          <cx:pt idx="33858">14</cx:pt>
          <cx:pt idx="33859">17</cx:pt>
          <cx:pt idx="33860">18</cx:pt>
          <cx:pt idx="33861">18</cx:pt>
          <cx:pt idx="33862">18</cx:pt>
          <cx:pt idx="33863">19</cx:pt>
          <cx:pt idx="33864">19</cx:pt>
          <cx:pt idx="33865">20</cx:pt>
          <cx:pt idx="33866">20</cx:pt>
          <cx:pt idx="33867">21</cx:pt>
          <cx:pt idx="33868">21</cx:pt>
          <cx:pt idx="33869">21</cx:pt>
          <cx:pt idx="33870">21</cx:pt>
          <cx:pt idx="33871">22</cx:pt>
          <cx:pt idx="33872">22</cx:pt>
          <cx:pt idx="33873">23</cx:pt>
          <cx:pt idx="33874">23</cx:pt>
          <cx:pt idx="33875">24</cx:pt>
          <cx:pt idx="33876">24</cx:pt>
          <cx:pt idx="33877">24</cx:pt>
          <cx:pt idx="33878">28</cx:pt>
          <cx:pt idx="33879">29</cx:pt>
          <cx:pt idx="33880">31</cx:pt>
          <cx:pt idx="33881">40</cx:pt>
          <cx:pt idx="33882">42</cx:pt>
          <cx:pt idx="33883">15</cx:pt>
          <cx:pt idx="33884">16</cx:pt>
          <cx:pt idx="33885">18</cx:pt>
          <cx:pt idx="33886">19</cx:pt>
          <cx:pt idx="33887">19</cx:pt>
          <cx:pt idx="33888">20</cx:pt>
          <cx:pt idx="33889">20</cx:pt>
          <cx:pt idx="33890">21</cx:pt>
          <cx:pt idx="33891">21</cx:pt>
          <cx:pt idx="33892">21</cx:pt>
          <cx:pt idx="33893">22</cx:pt>
          <cx:pt idx="33894">22</cx:pt>
          <cx:pt idx="33895">23</cx:pt>
          <cx:pt idx="33896">25</cx:pt>
          <cx:pt idx="33897">26</cx:pt>
          <cx:pt idx="33898">38</cx:pt>
          <cx:pt idx="33899">20</cx:pt>
          <cx:pt idx="33900">21</cx:pt>
          <cx:pt idx="33901">22</cx:pt>
          <cx:pt idx="33902">22</cx:pt>
          <cx:pt idx="33903">15</cx:pt>
          <cx:pt idx="33904">16</cx:pt>
          <cx:pt idx="33905">16</cx:pt>
          <cx:pt idx="33906">18</cx:pt>
          <cx:pt idx="33907">18</cx:pt>
          <cx:pt idx="33908">19</cx:pt>
          <cx:pt idx="33909">19</cx:pt>
          <cx:pt idx="33910">19</cx:pt>
          <cx:pt idx="33911">23</cx:pt>
          <cx:pt idx="33912">24</cx:pt>
          <cx:pt idx="33913">24</cx:pt>
          <cx:pt idx="33914">24</cx:pt>
          <cx:pt idx="33915">24</cx:pt>
          <cx:pt idx="33916">26</cx:pt>
          <cx:pt idx="33917">27</cx:pt>
          <cx:pt idx="33918">27</cx:pt>
          <cx:pt idx="33919">28</cx:pt>
          <cx:pt idx="33920">29</cx:pt>
          <cx:pt idx="33921">29</cx:pt>
          <cx:pt idx="33922">30</cx:pt>
          <cx:pt idx="33923">30</cx:pt>
          <cx:pt idx="33924">30</cx:pt>
          <cx:pt idx="33925">31</cx:pt>
          <cx:pt idx="33926">31</cx:pt>
          <cx:pt idx="33927">32</cx:pt>
          <cx:pt idx="33928">32</cx:pt>
          <cx:pt idx="33929">32</cx:pt>
          <cx:pt idx="33930">32</cx:pt>
          <cx:pt idx="33931">33</cx:pt>
          <cx:pt idx="33932">33</cx:pt>
          <cx:pt idx="33933">33</cx:pt>
          <cx:pt idx="33934">17</cx:pt>
          <cx:pt idx="33935">18</cx:pt>
          <cx:pt idx="33936">18</cx:pt>
          <cx:pt idx="33937">13</cx:pt>
          <cx:pt idx="33938">13</cx:pt>
          <cx:pt idx="33939">14</cx:pt>
          <cx:pt idx="33940">14</cx:pt>
          <cx:pt idx="33941">14</cx:pt>
          <cx:pt idx="33942">14</cx:pt>
          <cx:pt idx="33943">15</cx:pt>
          <cx:pt idx="33944">15</cx:pt>
          <cx:pt idx="33945">15</cx:pt>
          <cx:pt idx="33946">15</cx:pt>
          <cx:pt idx="33947">15</cx:pt>
          <cx:pt idx="33948">15</cx:pt>
          <cx:pt idx="33949">15</cx:pt>
          <cx:pt idx="33950">15</cx:pt>
          <cx:pt idx="33951">16</cx:pt>
          <cx:pt idx="33952">16</cx:pt>
          <cx:pt idx="33953">17</cx:pt>
          <cx:pt idx="33954">17</cx:pt>
          <cx:pt idx="33955">18</cx:pt>
          <cx:pt idx="33956">18</cx:pt>
          <cx:pt idx="33957">18</cx:pt>
          <cx:pt idx="33958">18</cx:pt>
          <cx:pt idx="33959">18</cx:pt>
          <cx:pt idx="33960">18</cx:pt>
          <cx:pt idx="33961">18</cx:pt>
          <cx:pt idx="33962">19</cx:pt>
          <cx:pt idx="33963">19</cx:pt>
          <cx:pt idx="33964">19</cx:pt>
          <cx:pt idx="33965">19</cx:pt>
          <cx:pt idx="33966">19</cx:pt>
          <cx:pt idx="33967">19</cx:pt>
          <cx:pt idx="33968">19</cx:pt>
          <cx:pt idx="33969">19</cx:pt>
          <cx:pt idx="33970">19</cx:pt>
          <cx:pt idx="33971">19</cx:pt>
          <cx:pt idx="33972">20</cx:pt>
          <cx:pt idx="33973">20</cx:pt>
          <cx:pt idx="33974">20</cx:pt>
          <cx:pt idx="33975">20</cx:pt>
          <cx:pt idx="33976">20</cx:pt>
          <cx:pt idx="33977">21</cx:pt>
          <cx:pt idx="33978">21</cx:pt>
          <cx:pt idx="33979">21</cx:pt>
          <cx:pt idx="33980">21</cx:pt>
          <cx:pt idx="33981">21</cx:pt>
          <cx:pt idx="33982">22</cx:pt>
          <cx:pt idx="33983">22</cx:pt>
          <cx:pt idx="33984">22</cx:pt>
          <cx:pt idx="33985">22</cx:pt>
          <cx:pt idx="33986">22</cx:pt>
          <cx:pt idx="33987">22</cx:pt>
          <cx:pt idx="33988">22</cx:pt>
          <cx:pt idx="33989">22</cx:pt>
          <cx:pt idx="33990">22</cx:pt>
          <cx:pt idx="33991">22</cx:pt>
          <cx:pt idx="33992">23</cx:pt>
          <cx:pt idx="33993">23</cx:pt>
          <cx:pt idx="33994">23</cx:pt>
          <cx:pt idx="33995">23</cx:pt>
          <cx:pt idx="33996">23</cx:pt>
          <cx:pt idx="33997">23</cx:pt>
          <cx:pt idx="33998">23</cx:pt>
          <cx:pt idx="33999">23</cx:pt>
          <cx:pt idx="34000">23</cx:pt>
          <cx:pt idx="34001">23</cx:pt>
          <cx:pt idx="34002">23</cx:pt>
          <cx:pt idx="34003">23</cx:pt>
          <cx:pt idx="34004">23</cx:pt>
          <cx:pt idx="34005">23</cx:pt>
          <cx:pt idx="34006">23</cx:pt>
          <cx:pt idx="34007">24</cx:pt>
          <cx:pt idx="34008">24</cx:pt>
          <cx:pt idx="34009">24</cx:pt>
          <cx:pt idx="34010">25</cx:pt>
          <cx:pt idx="34011">25</cx:pt>
          <cx:pt idx="34012">26</cx:pt>
          <cx:pt idx="34013">26</cx:pt>
          <cx:pt idx="34014">26</cx:pt>
          <cx:pt idx="34015">26</cx:pt>
          <cx:pt idx="34016">27</cx:pt>
          <cx:pt idx="34017">27</cx:pt>
          <cx:pt idx="34018">30</cx:pt>
          <cx:pt idx="34019">31</cx:pt>
          <cx:pt idx="34020">32</cx:pt>
          <cx:pt idx="34021">84</cx:pt>
          <cx:pt idx="34022">26</cx:pt>
          <cx:pt idx="34023">26</cx:pt>
          <cx:pt idx="34024">26</cx:pt>
          <cx:pt idx="34025">26</cx:pt>
          <cx:pt idx="34026">27</cx:pt>
          <cx:pt idx="34027">27</cx:pt>
          <cx:pt idx="34028">27</cx:pt>
          <cx:pt idx="34029">27</cx:pt>
          <cx:pt idx="34030">27</cx:pt>
          <cx:pt idx="34031">27</cx:pt>
          <cx:pt idx="34032">28</cx:pt>
          <cx:pt idx="34033">28</cx:pt>
          <cx:pt idx="34034">28</cx:pt>
          <cx:pt idx="34035">28</cx:pt>
          <cx:pt idx="34036">28</cx:pt>
          <cx:pt idx="34037">29</cx:pt>
          <cx:pt idx="34038">29</cx:pt>
          <cx:pt idx="34039">29</cx:pt>
          <cx:pt idx="34040">29</cx:pt>
          <cx:pt idx="34041">29</cx:pt>
          <cx:pt idx="34042">29</cx:pt>
          <cx:pt idx="34043">29</cx:pt>
          <cx:pt idx="34044">29</cx:pt>
          <cx:pt idx="34045">29</cx:pt>
          <cx:pt idx="34046">29</cx:pt>
          <cx:pt idx="34047">29</cx:pt>
          <cx:pt idx="34048">29</cx:pt>
          <cx:pt idx="34049">29</cx:pt>
          <cx:pt idx="34050">29</cx:pt>
          <cx:pt idx="34051">29</cx:pt>
          <cx:pt idx="34052">29</cx:pt>
          <cx:pt idx="34053">29</cx:pt>
          <cx:pt idx="34054">29</cx:pt>
          <cx:pt idx="34055">29</cx:pt>
          <cx:pt idx="34056">29</cx:pt>
          <cx:pt idx="34057">29</cx:pt>
          <cx:pt idx="34058">30</cx:pt>
          <cx:pt idx="34059">30</cx:pt>
          <cx:pt idx="34060">30</cx:pt>
          <cx:pt idx="34061">30</cx:pt>
          <cx:pt idx="34062">30</cx:pt>
          <cx:pt idx="34063">30</cx:pt>
          <cx:pt idx="34064">30</cx:pt>
          <cx:pt idx="34065">31</cx:pt>
          <cx:pt idx="34066">32</cx:pt>
          <cx:pt idx="34067">33</cx:pt>
          <cx:pt idx="34068">19</cx:pt>
          <cx:pt idx="34069">19</cx:pt>
          <cx:pt idx="34070">20</cx:pt>
          <cx:pt idx="34071">23</cx:pt>
          <cx:pt idx="34072">25</cx:pt>
          <cx:pt idx="34073">25</cx:pt>
          <cx:pt idx="34074">25</cx:pt>
          <cx:pt idx="34075">26</cx:pt>
          <cx:pt idx="34076">26</cx:pt>
          <cx:pt idx="34077">26</cx:pt>
          <cx:pt idx="34078">26</cx:pt>
          <cx:pt idx="34079">26</cx:pt>
          <cx:pt idx="34080">27</cx:pt>
          <cx:pt idx="34081">27</cx:pt>
          <cx:pt idx="34082">28</cx:pt>
          <cx:pt idx="34083">28</cx:pt>
          <cx:pt idx="34084">36</cx:pt>
          <cx:pt idx="34085">39</cx:pt>
          <cx:pt idx="34086">112</cx:pt>
          <cx:pt idx="34087">13</cx:pt>
          <cx:pt idx="34088">15</cx:pt>
          <cx:pt idx="34089">14</cx:pt>
          <cx:pt idx="34090">14</cx:pt>
          <cx:pt idx="34091">14</cx:pt>
          <cx:pt idx="34092">14</cx:pt>
          <cx:pt idx="34093">15</cx:pt>
          <cx:pt idx="34094">15</cx:pt>
          <cx:pt idx="34095">15</cx:pt>
          <cx:pt idx="34096">15</cx:pt>
          <cx:pt idx="34097">17</cx:pt>
          <cx:pt idx="34098">17</cx:pt>
          <cx:pt idx="34099">17</cx:pt>
          <cx:pt idx="34100">18</cx:pt>
          <cx:pt idx="34101">18</cx:pt>
          <cx:pt idx="34102">18</cx:pt>
          <cx:pt idx="34103">19</cx:pt>
          <cx:pt idx="34104">19</cx:pt>
          <cx:pt idx="34105">19</cx:pt>
          <cx:pt idx="34106">19</cx:pt>
          <cx:pt idx="34107">20</cx:pt>
          <cx:pt idx="34108">20</cx:pt>
          <cx:pt idx="34109">20</cx:pt>
          <cx:pt idx="34110">21</cx:pt>
          <cx:pt idx="34111">21</cx:pt>
          <cx:pt idx="34112">21</cx:pt>
          <cx:pt idx="34113">21</cx:pt>
          <cx:pt idx="34114">21</cx:pt>
          <cx:pt idx="34115">21</cx:pt>
          <cx:pt idx="34116">22</cx:pt>
          <cx:pt idx="34117">22</cx:pt>
          <cx:pt idx="34118">24</cx:pt>
          <cx:pt idx="34119">24</cx:pt>
          <cx:pt idx="34120">25</cx:pt>
          <cx:pt idx="34121">25</cx:pt>
          <cx:pt idx="34122">26</cx:pt>
          <cx:pt idx="34123">26</cx:pt>
          <cx:pt idx="34124">27</cx:pt>
          <cx:pt idx="34125">27</cx:pt>
          <cx:pt idx="34126">27</cx:pt>
          <cx:pt idx="34127">27</cx:pt>
          <cx:pt idx="34128">28</cx:pt>
          <cx:pt idx="34129">28</cx:pt>
          <cx:pt idx="34130">29</cx:pt>
          <cx:pt idx="34131">30</cx:pt>
          <cx:pt idx="34132">30</cx:pt>
          <cx:pt idx="34133">30</cx:pt>
          <cx:pt idx="34134">31</cx:pt>
          <cx:pt idx="34135">32</cx:pt>
          <cx:pt idx="34136">33</cx:pt>
          <cx:pt idx="34137">33</cx:pt>
          <cx:pt idx="34138">35</cx:pt>
          <cx:pt idx="34139">114</cx:pt>
          <cx:pt idx="34140">13</cx:pt>
          <cx:pt idx="34141">16</cx:pt>
          <cx:pt idx="34142">17</cx:pt>
          <cx:pt idx="34143">17</cx:pt>
          <cx:pt idx="34144">17</cx:pt>
          <cx:pt idx="34145">17</cx:pt>
          <cx:pt idx="34146">18</cx:pt>
          <cx:pt idx="34147">18</cx:pt>
          <cx:pt idx="34148">18</cx:pt>
          <cx:pt idx="34149">18</cx:pt>
          <cx:pt idx="34150">18</cx:pt>
          <cx:pt idx="34151">19</cx:pt>
          <cx:pt idx="34152">20</cx:pt>
          <cx:pt idx="34153">20</cx:pt>
          <cx:pt idx="34154">20</cx:pt>
          <cx:pt idx="34155">20</cx:pt>
          <cx:pt idx="34156">20</cx:pt>
          <cx:pt idx="34157">20</cx:pt>
          <cx:pt idx="34158">21</cx:pt>
          <cx:pt idx="34159">21</cx:pt>
          <cx:pt idx="34160">21</cx:pt>
          <cx:pt idx="34161">21</cx:pt>
          <cx:pt idx="34162">21</cx:pt>
          <cx:pt idx="34163">21</cx:pt>
          <cx:pt idx="34164">21</cx:pt>
          <cx:pt idx="34165">21</cx:pt>
          <cx:pt idx="34166">21</cx:pt>
          <cx:pt idx="34167">21</cx:pt>
          <cx:pt idx="34168">21</cx:pt>
          <cx:pt idx="34169">21</cx:pt>
          <cx:pt idx="34170">22</cx:pt>
          <cx:pt idx="34171">22</cx:pt>
          <cx:pt idx="34172">22</cx:pt>
          <cx:pt idx="34173">22</cx:pt>
          <cx:pt idx="34174">22</cx:pt>
          <cx:pt idx="34175">22</cx:pt>
          <cx:pt idx="34176">22</cx:pt>
          <cx:pt idx="34177">22</cx:pt>
          <cx:pt idx="34178">22</cx:pt>
          <cx:pt idx="34179">22</cx:pt>
          <cx:pt idx="34180">22</cx:pt>
          <cx:pt idx="34181">22</cx:pt>
          <cx:pt idx="34182">23</cx:pt>
          <cx:pt idx="34183">23</cx:pt>
          <cx:pt idx="34184">23</cx:pt>
          <cx:pt idx="34185">24</cx:pt>
          <cx:pt idx="34186">24</cx:pt>
          <cx:pt idx="34187">24</cx:pt>
          <cx:pt idx="34188">24</cx:pt>
          <cx:pt idx="34189">25</cx:pt>
          <cx:pt idx="34190">25</cx:pt>
          <cx:pt idx="34191">25</cx:pt>
          <cx:pt idx="34192">15</cx:pt>
          <cx:pt idx="34193">16</cx:pt>
          <cx:pt idx="34194">17</cx:pt>
          <cx:pt idx="34195">17</cx:pt>
          <cx:pt idx="34196">19</cx:pt>
          <cx:pt idx="34197">19</cx:pt>
          <cx:pt idx="34198">20</cx:pt>
          <cx:pt idx="34199">20</cx:pt>
          <cx:pt idx="34200">21</cx:pt>
          <cx:pt idx="34201">21</cx:pt>
          <cx:pt idx="34202">21</cx:pt>
          <cx:pt idx="34203">14</cx:pt>
          <cx:pt idx="34204">14</cx:pt>
          <cx:pt idx="34205">14</cx:pt>
          <cx:pt idx="34206">14</cx:pt>
          <cx:pt idx="34207">15</cx:pt>
          <cx:pt idx="34208">15</cx:pt>
          <cx:pt idx="34209">15</cx:pt>
          <cx:pt idx="34210">11</cx:pt>
          <cx:pt idx="34211">11</cx:pt>
          <cx:pt idx="34212">11</cx:pt>
          <cx:pt idx="34213">13</cx:pt>
          <cx:pt idx="34214">13</cx:pt>
          <cx:pt idx="34215">17</cx:pt>
          <cx:pt idx="34216">17</cx:pt>
          <cx:pt idx="34217">24</cx:pt>
          <cx:pt idx="34218">24</cx:pt>
          <cx:pt idx="34219">25</cx:pt>
          <cx:pt idx="34220">26</cx:pt>
          <cx:pt idx="34221">26</cx:pt>
          <cx:pt idx="34222">28</cx:pt>
          <cx:pt idx="34223">29</cx:pt>
          <cx:pt idx="34224">29</cx:pt>
          <cx:pt idx="34225">37</cx:pt>
          <cx:pt idx="34226">36</cx:pt>
          <cx:pt idx="34227">36</cx:pt>
          <cx:pt idx="34228">107</cx:pt>
          <cx:pt idx="34229">107</cx:pt>
          <cx:pt idx="34230">15</cx:pt>
          <cx:pt idx="34231">18</cx:pt>
          <cx:pt idx="34232">19</cx:pt>
          <cx:pt idx="34233">19</cx:pt>
          <cx:pt idx="34234">20</cx:pt>
          <cx:pt idx="34235">20</cx:pt>
          <cx:pt idx="34236">21</cx:pt>
          <cx:pt idx="34237">21</cx:pt>
          <cx:pt idx="34238">24</cx:pt>
          <cx:pt idx="34239">24</cx:pt>
          <cx:pt idx="34240">24</cx:pt>
          <cx:pt idx="34241">24</cx:pt>
          <cx:pt idx="34242">25</cx:pt>
          <cx:pt idx="34243">25</cx:pt>
          <cx:pt idx="34244">26</cx:pt>
          <cx:pt idx="34245">27</cx:pt>
          <cx:pt idx="34246">27</cx:pt>
          <cx:pt idx="34247">27</cx:pt>
          <cx:pt idx="34248">28</cx:pt>
          <cx:pt idx="34249">28</cx:pt>
          <cx:pt idx="34250">28</cx:pt>
          <cx:pt idx="34251">30</cx:pt>
          <cx:pt idx="34252">30</cx:pt>
          <cx:pt idx="34253">30</cx:pt>
          <cx:pt idx="34254">89</cx:pt>
          <cx:pt idx="34255">89</cx:pt>
          <cx:pt idx="34256">95</cx:pt>
          <cx:pt idx="34257">14</cx:pt>
          <cx:pt idx="34258">15</cx:pt>
          <cx:pt idx="34259">15</cx:pt>
          <cx:pt idx="34260">15</cx:pt>
          <cx:pt idx="34261">15</cx:pt>
          <cx:pt idx="34262">15</cx:pt>
          <cx:pt idx="34263">15</cx:pt>
          <cx:pt idx="34264">16</cx:pt>
          <cx:pt idx="34265">16</cx:pt>
          <cx:pt idx="34266">17</cx:pt>
          <cx:pt idx="34267">17</cx:pt>
          <cx:pt idx="34268">17</cx:pt>
          <cx:pt idx="34269">18</cx:pt>
          <cx:pt idx="34270">18</cx:pt>
          <cx:pt idx="34271">18</cx:pt>
          <cx:pt idx="34272">18</cx:pt>
          <cx:pt idx="34273">18</cx:pt>
          <cx:pt idx="34274">18</cx:pt>
          <cx:pt idx="34275">19</cx:pt>
          <cx:pt idx="34276">19</cx:pt>
          <cx:pt idx="34277">19</cx:pt>
          <cx:pt idx="34278">19</cx:pt>
          <cx:pt idx="34279">19</cx:pt>
          <cx:pt idx="34280">20</cx:pt>
          <cx:pt idx="34281">21</cx:pt>
          <cx:pt idx="34282">21</cx:pt>
          <cx:pt idx="34283">21</cx:pt>
          <cx:pt idx="34284">21</cx:pt>
          <cx:pt idx="34285">21</cx:pt>
          <cx:pt idx="34286">22</cx:pt>
          <cx:pt idx="34287">22</cx:pt>
          <cx:pt idx="34288">22</cx:pt>
          <cx:pt idx="34289">23</cx:pt>
          <cx:pt idx="34290">24</cx:pt>
          <cx:pt idx="34291">24</cx:pt>
          <cx:pt idx="34292">25</cx:pt>
          <cx:pt idx="34293">25</cx:pt>
          <cx:pt idx="34294">25</cx:pt>
          <cx:pt idx="34295">26</cx:pt>
          <cx:pt idx="34296">28</cx:pt>
          <cx:pt idx="34297">28</cx:pt>
          <cx:pt idx="34298">28</cx:pt>
          <cx:pt idx="34299">30</cx:pt>
          <cx:pt idx="34300">31</cx:pt>
          <cx:pt idx="34301">32</cx:pt>
          <cx:pt idx="34302">32</cx:pt>
          <cx:pt idx="34303">32</cx:pt>
          <cx:pt idx="34304">33</cx:pt>
          <cx:pt idx="34305">33</cx:pt>
          <cx:pt idx="34306">34</cx:pt>
          <cx:pt idx="34307">39</cx:pt>
          <cx:pt idx="34308">40</cx:pt>
          <cx:pt idx="34309">40</cx:pt>
          <cx:pt idx="34310">41</cx:pt>
          <cx:pt idx="34311">48</cx:pt>
          <cx:pt idx="34312">50</cx:pt>
          <cx:pt idx="34313">50</cx:pt>
          <cx:pt idx="34314">76</cx:pt>
          <cx:pt idx="34315">19</cx:pt>
          <cx:pt idx="34316">20</cx:pt>
          <cx:pt idx="34317">20</cx:pt>
          <cx:pt idx="34318">21</cx:pt>
          <cx:pt idx="34319">21</cx:pt>
          <cx:pt idx="34320">22</cx:pt>
          <cx:pt idx="34321">23</cx:pt>
          <cx:pt idx="34322">23</cx:pt>
          <cx:pt idx="34323">23</cx:pt>
          <cx:pt idx="34324">25</cx:pt>
          <cx:pt idx="34325">25</cx:pt>
          <cx:pt idx="34326">25</cx:pt>
          <cx:pt idx="34327">25</cx:pt>
          <cx:pt idx="34328">25</cx:pt>
          <cx:pt idx="34329">25</cx:pt>
          <cx:pt idx="34330">25</cx:pt>
          <cx:pt idx="34331">25</cx:pt>
          <cx:pt idx="34332">25</cx:pt>
          <cx:pt idx="34333">26</cx:pt>
          <cx:pt idx="34334">26</cx:pt>
          <cx:pt idx="34335">26</cx:pt>
          <cx:pt idx="34336">26</cx:pt>
          <cx:pt idx="34337">26</cx:pt>
          <cx:pt idx="34338">26</cx:pt>
          <cx:pt idx="34339">26</cx:pt>
          <cx:pt idx="34340">26</cx:pt>
          <cx:pt idx="34341">27</cx:pt>
          <cx:pt idx="34342">27</cx:pt>
          <cx:pt idx="34343">27</cx:pt>
          <cx:pt idx="34344">27</cx:pt>
          <cx:pt idx="34345">27</cx:pt>
          <cx:pt idx="34346">28</cx:pt>
          <cx:pt idx="34347">28</cx:pt>
          <cx:pt idx="34348">28</cx:pt>
          <cx:pt idx="34349">29</cx:pt>
          <cx:pt idx="34350">30</cx:pt>
          <cx:pt idx="34351">44</cx:pt>
          <cx:pt idx="34352">18</cx:pt>
          <cx:pt idx="34353">19</cx:pt>
          <cx:pt idx="34354">20</cx:pt>
          <cx:pt idx="34355">20</cx:pt>
          <cx:pt idx="34356">20</cx:pt>
          <cx:pt idx="34357">21</cx:pt>
          <cx:pt idx="34358">21</cx:pt>
          <cx:pt idx="34359">21</cx:pt>
          <cx:pt idx="34360">21</cx:pt>
          <cx:pt idx="34361">21</cx:pt>
          <cx:pt idx="34362">23</cx:pt>
          <cx:pt idx="34363">23</cx:pt>
          <cx:pt idx="34364">24</cx:pt>
          <cx:pt idx="34365">21</cx:pt>
          <cx:pt idx="34366">22</cx:pt>
          <cx:pt idx="34367">23</cx:pt>
          <cx:pt idx="34368">23</cx:pt>
          <cx:pt idx="34369">23</cx:pt>
          <cx:pt idx="34370">25</cx:pt>
          <cx:pt idx="34371">25</cx:pt>
          <cx:pt idx="34372">25</cx:pt>
          <cx:pt idx="34373">28</cx:pt>
          <cx:pt idx="34374">28</cx:pt>
          <cx:pt idx="34375">28</cx:pt>
          <cx:pt idx="34376">14</cx:pt>
          <cx:pt idx="34377">15</cx:pt>
          <cx:pt idx="34378">15</cx:pt>
          <cx:pt idx="34379">15</cx:pt>
          <cx:pt idx="34380">15</cx:pt>
          <cx:pt idx="34381">16</cx:pt>
          <cx:pt idx="34382">16</cx:pt>
          <cx:pt idx="34383">16</cx:pt>
          <cx:pt idx="34384">16</cx:pt>
          <cx:pt idx="34385">17</cx:pt>
          <cx:pt idx="34386">14</cx:pt>
          <cx:pt idx="34387">14</cx:pt>
          <cx:pt idx="34388">14</cx:pt>
          <cx:pt idx="34389">14</cx:pt>
          <cx:pt idx="34390">16</cx:pt>
          <cx:pt idx="34391">16</cx:pt>
          <cx:pt idx="34392">17</cx:pt>
          <cx:pt idx="34393">17</cx:pt>
          <cx:pt idx="34394">17</cx:pt>
          <cx:pt idx="34395">18</cx:pt>
          <cx:pt idx="34396">18</cx:pt>
          <cx:pt idx="34397">18</cx:pt>
          <cx:pt idx="34398">18</cx:pt>
          <cx:pt idx="34399">19</cx:pt>
          <cx:pt idx="34400">20</cx:pt>
          <cx:pt idx="34401">20</cx:pt>
          <cx:pt idx="34402">20</cx:pt>
          <cx:pt idx="34403">20</cx:pt>
          <cx:pt idx="34404">20</cx:pt>
          <cx:pt idx="34405">21</cx:pt>
          <cx:pt idx="34406">21</cx:pt>
          <cx:pt idx="34407">21</cx:pt>
          <cx:pt idx="34408">21</cx:pt>
          <cx:pt idx="34409">21</cx:pt>
          <cx:pt idx="34410">21</cx:pt>
          <cx:pt idx="34411">22</cx:pt>
          <cx:pt idx="34412">22</cx:pt>
          <cx:pt idx="34413">22</cx:pt>
          <cx:pt idx="34414">22</cx:pt>
          <cx:pt idx="34415">22</cx:pt>
          <cx:pt idx="34416">23</cx:pt>
          <cx:pt idx="34417">23</cx:pt>
          <cx:pt idx="34418">23</cx:pt>
          <cx:pt idx="34419">24</cx:pt>
          <cx:pt idx="34420">24</cx:pt>
          <cx:pt idx="34421">24</cx:pt>
          <cx:pt idx="34422">24</cx:pt>
          <cx:pt idx="34423">26</cx:pt>
          <cx:pt idx="34424">26</cx:pt>
          <cx:pt idx="34425">26</cx:pt>
          <cx:pt idx="34426">26</cx:pt>
          <cx:pt idx="34427">26</cx:pt>
          <cx:pt idx="34428">26</cx:pt>
          <cx:pt idx="34429">26</cx:pt>
          <cx:pt idx="34430">26</cx:pt>
          <cx:pt idx="34431">27</cx:pt>
          <cx:pt idx="34432">27</cx:pt>
          <cx:pt idx="34433">28</cx:pt>
          <cx:pt idx="34434">28</cx:pt>
          <cx:pt idx="34435">35</cx:pt>
          <cx:pt idx="34436">13</cx:pt>
          <cx:pt idx="34437">15</cx:pt>
          <cx:pt idx="34438">15</cx:pt>
          <cx:pt idx="34439">15</cx:pt>
          <cx:pt idx="34440">17</cx:pt>
          <cx:pt idx="34441">17</cx:pt>
          <cx:pt idx="34442">17</cx:pt>
          <cx:pt idx="34443">19</cx:pt>
          <cx:pt idx="34444">15</cx:pt>
          <cx:pt idx="34445">16</cx:pt>
          <cx:pt idx="34446">16</cx:pt>
          <cx:pt idx="34447">16</cx:pt>
          <cx:pt idx="34448">16</cx:pt>
          <cx:pt idx="34449">16</cx:pt>
          <cx:pt idx="34450">16</cx:pt>
          <cx:pt idx="34451">17</cx:pt>
          <cx:pt idx="34452">17</cx:pt>
          <cx:pt idx="34453">17</cx:pt>
          <cx:pt idx="34454">17</cx:pt>
          <cx:pt idx="34455">17</cx:pt>
          <cx:pt idx="34456">17</cx:pt>
          <cx:pt idx="34457">19</cx:pt>
          <cx:pt idx="34458">19</cx:pt>
          <cx:pt idx="34459">19</cx:pt>
          <cx:pt idx="34460">19</cx:pt>
          <cx:pt idx="34461">19</cx:pt>
          <cx:pt idx="34462">19</cx:pt>
          <cx:pt idx="34463">19</cx:pt>
          <cx:pt idx="34464">19</cx:pt>
          <cx:pt idx="34465">19</cx:pt>
          <cx:pt idx="34466">19</cx:pt>
          <cx:pt idx="34467">19</cx:pt>
          <cx:pt idx="34468">19</cx:pt>
          <cx:pt idx="34469">19</cx:pt>
          <cx:pt idx="34470">19</cx:pt>
          <cx:pt idx="34471">19</cx:pt>
          <cx:pt idx="34472">19</cx:pt>
          <cx:pt idx="34473">19</cx:pt>
          <cx:pt idx="34474">19</cx:pt>
          <cx:pt idx="34475">19</cx:pt>
          <cx:pt idx="34476">20</cx:pt>
          <cx:pt idx="34477">20</cx:pt>
          <cx:pt idx="34478">20</cx:pt>
          <cx:pt idx="34479">20</cx:pt>
          <cx:pt idx="34480">20</cx:pt>
          <cx:pt idx="34481">20</cx:pt>
          <cx:pt idx="34482">20</cx:pt>
          <cx:pt idx="34483">20</cx:pt>
          <cx:pt idx="34484">21</cx:pt>
          <cx:pt idx="34485">21</cx:pt>
          <cx:pt idx="34486">21</cx:pt>
          <cx:pt idx="34487">21</cx:pt>
          <cx:pt idx="34488">21</cx:pt>
          <cx:pt idx="34489">21</cx:pt>
          <cx:pt idx="34490">22</cx:pt>
          <cx:pt idx="34491">22</cx:pt>
          <cx:pt idx="34492">22</cx:pt>
          <cx:pt idx="34493">22</cx:pt>
          <cx:pt idx="34494">22</cx:pt>
          <cx:pt idx="34495">22</cx:pt>
          <cx:pt idx="34496">22</cx:pt>
          <cx:pt idx="34497">22</cx:pt>
          <cx:pt idx="34498">23</cx:pt>
          <cx:pt idx="34499">23</cx:pt>
          <cx:pt idx="34500">23</cx:pt>
          <cx:pt idx="34501">23</cx:pt>
          <cx:pt idx="34502">23</cx:pt>
          <cx:pt idx="34503">23</cx:pt>
          <cx:pt idx="34504">23</cx:pt>
          <cx:pt idx="34505">23</cx:pt>
          <cx:pt idx="34506">23</cx:pt>
          <cx:pt idx="34507">23</cx:pt>
          <cx:pt idx="34508">23</cx:pt>
          <cx:pt idx="34509">23</cx:pt>
          <cx:pt idx="34510">24</cx:pt>
          <cx:pt idx="34511">24</cx:pt>
          <cx:pt idx="34512">24</cx:pt>
          <cx:pt idx="34513">24</cx:pt>
          <cx:pt idx="34514">24</cx:pt>
          <cx:pt idx="34515">24</cx:pt>
          <cx:pt idx="34516">24</cx:pt>
          <cx:pt idx="34517">24</cx:pt>
          <cx:pt idx="34518">24</cx:pt>
          <cx:pt idx="34519">25</cx:pt>
          <cx:pt idx="34520">25</cx:pt>
          <cx:pt idx="34521">25</cx:pt>
          <cx:pt idx="34522">25</cx:pt>
          <cx:pt idx="34523">25</cx:pt>
          <cx:pt idx="34524">25</cx:pt>
          <cx:pt idx="34525">25</cx:pt>
          <cx:pt idx="34526">25</cx:pt>
          <cx:pt idx="34527">26</cx:pt>
          <cx:pt idx="34528">26</cx:pt>
          <cx:pt idx="34529">26</cx:pt>
          <cx:pt idx="34530">26</cx:pt>
          <cx:pt idx="34531">26</cx:pt>
          <cx:pt idx="34532">26</cx:pt>
          <cx:pt idx="34533">26</cx:pt>
          <cx:pt idx="34534">26</cx:pt>
          <cx:pt idx="34535">26</cx:pt>
          <cx:pt idx="34536">26</cx:pt>
          <cx:pt idx="34537">26</cx:pt>
          <cx:pt idx="34538">26</cx:pt>
          <cx:pt idx="34539">26</cx:pt>
          <cx:pt idx="34540">26</cx:pt>
          <cx:pt idx="34541">26</cx:pt>
          <cx:pt idx="34542">26</cx:pt>
          <cx:pt idx="34543">26</cx:pt>
          <cx:pt idx="34544">26</cx:pt>
          <cx:pt idx="34545">26</cx:pt>
          <cx:pt idx="34546">26</cx:pt>
          <cx:pt idx="34547">27</cx:pt>
          <cx:pt idx="34548">27</cx:pt>
          <cx:pt idx="34549">27</cx:pt>
          <cx:pt idx="34550">27</cx:pt>
          <cx:pt idx="34551">27</cx:pt>
          <cx:pt idx="34552">27</cx:pt>
          <cx:pt idx="34553">27</cx:pt>
          <cx:pt idx="34554">28</cx:pt>
          <cx:pt idx="34555">28</cx:pt>
          <cx:pt idx="34556">28</cx:pt>
          <cx:pt idx="34557">30</cx:pt>
          <cx:pt idx="34558">30</cx:pt>
          <cx:pt idx="34559">30</cx:pt>
          <cx:pt idx="34560">34</cx:pt>
          <cx:pt idx="34561">34</cx:pt>
          <cx:pt idx="34562">36</cx:pt>
          <cx:pt idx="34563">39</cx:pt>
          <cx:pt idx="34564">124</cx:pt>
          <cx:pt idx="34565">10</cx:pt>
          <cx:pt idx="34566">18</cx:pt>
          <cx:pt idx="34567">19</cx:pt>
          <cx:pt idx="34568">20</cx:pt>
          <cx:pt idx="34569">21</cx:pt>
          <cx:pt idx="34570">21</cx:pt>
          <cx:pt idx="34571">22</cx:pt>
          <cx:pt idx="34572">23</cx:pt>
          <cx:pt idx="34573">24</cx:pt>
          <cx:pt idx="34574">24</cx:pt>
          <cx:pt idx="34575">24</cx:pt>
          <cx:pt idx="34576">24</cx:pt>
          <cx:pt idx="34577">25</cx:pt>
          <cx:pt idx="34578">26</cx:pt>
          <cx:pt idx="34579">28</cx:pt>
          <cx:pt idx="34580">28</cx:pt>
          <cx:pt idx="34581">28</cx:pt>
          <cx:pt idx="34582">14</cx:pt>
          <cx:pt idx="34583">16</cx:pt>
          <cx:pt idx="34584">16</cx:pt>
          <cx:pt idx="34585">16</cx:pt>
          <cx:pt idx="34586">17</cx:pt>
          <cx:pt idx="34587">17</cx:pt>
          <cx:pt idx="34588">17</cx:pt>
          <cx:pt idx="34589">17</cx:pt>
          <cx:pt idx="34590">17</cx:pt>
          <cx:pt idx="34591">17</cx:pt>
          <cx:pt idx="34592">17</cx:pt>
          <cx:pt idx="34593">17</cx:pt>
          <cx:pt idx="34594">18</cx:pt>
          <cx:pt idx="34595">18</cx:pt>
          <cx:pt idx="34596">19</cx:pt>
          <cx:pt idx="34597">19</cx:pt>
          <cx:pt idx="34598">20</cx:pt>
          <cx:pt idx="34599">21</cx:pt>
          <cx:pt idx="34600">21</cx:pt>
          <cx:pt idx="34601">21</cx:pt>
          <cx:pt idx="34602">22</cx:pt>
          <cx:pt idx="34603">22</cx:pt>
          <cx:pt idx="34604">22</cx:pt>
          <cx:pt idx="34605">23</cx:pt>
          <cx:pt idx="34606">23</cx:pt>
          <cx:pt idx="34607">24</cx:pt>
          <cx:pt idx="34608">24</cx:pt>
          <cx:pt idx="34609">25</cx:pt>
          <cx:pt idx="34610">33</cx:pt>
          <cx:pt idx="34611">12</cx:pt>
          <cx:pt idx="34612">12</cx:pt>
          <cx:pt idx="34613">12</cx:pt>
          <cx:pt idx="34614">12</cx:pt>
          <cx:pt idx="34615">13</cx:pt>
          <cx:pt idx="34616">13</cx:pt>
          <cx:pt idx="34617">13</cx:pt>
          <cx:pt idx="34618">13</cx:pt>
          <cx:pt idx="34619">14</cx:pt>
          <cx:pt idx="34620">15</cx:pt>
          <cx:pt idx="34621">16</cx:pt>
          <cx:pt idx="34622">16</cx:pt>
          <cx:pt idx="34623">16</cx:pt>
          <cx:pt idx="34624">17</cx:pt>
          <cx:pt idx="34625">17</cx:pt>
          <cx:pt idx="34626">17</cx:pt>
          <cx:pt idx="34627">17</cx:pt>
          <cx:pt idx="34628">17</cx:pt>
          <cx:pt idx="34629">17</cx:pt>
          <cx:pt idx="34630">17</cx:pt>
          <cx:pt idx="34631">17</cx:pt>
          <cx:pt idx="34632">18</cx:pt>
          <cx:pt idx="34633">18</cx:pt>
          <cx:pt idx="34634">18</cx:pt>
          <cx:pt idx="34635">18</cx:pt>
          <cx:pt idx="34636">18</cx:pt>
          <cx:pt idx="34637">18</cx:pt>
          <cx:pt idx="34638">18</cx:pt>
          <cx:pt idx="34639">18</cx:pt>
          <cx:pt idx="34640">18</cx:pt>
          <cx:pt idx="34641">18</cx:pt>
          <cx:pt idx="34642">18</cx:pt>
          <cx:pt idx="34643">18</cx:pt>
          <cx:pt idx="34644">18</cx:pt>
          <cx:pt idx="34645">18</cx:pt>
          <cx:pt idx="34646">19</cx:pt>
          <cx:pt idx="34647">19</cx:pt>
          <cx:pt idx="34648">19</cx:pt>
          <cx:pt idx="34649">19</cx:pt>
          <cx:pt idx="34650">19</cx:pt>
          <cx:pt idx="34651">19</cx:pt>
          <cx:pt idx="34652">19</cx:pt>
          <cx:pt idx="34653">19</cx:pt>
          <cx:pt idx="34654">20</cx:pt>
          <cx:pt idx="34655">20</cx:pt>
          <cx:pt idx="34656">20</cx:pt>
          <cx:pt idx="34657">20</cx:pt>
          <cx:pt idx="34658">20</cx:pt>
          <cx:pt idx="34659">21</cx:pt>
          <cx:pt idx="34660">21</cx:pt>
          <cx:pt idx="34661">21</cx:pt>
          <cx:pt idx="34662">21</cx:pt>
          <cx:pt idx="34663">21</cx:pt>
          <cx:pt idx="34664">22</cx:pt>
          <cx:pt idx="34665">22</cx:pt>
          <cx:pt idx="34666">22</cx:pt>
          <cx:pt idx="34667">22</cx:pt>
          <cx:pt idx="34668">22</cx:pt>
          <cx:pt idx="34669">23</cx:pt>
          <cx:pt idx="34670">23</cx:pt>
          <cx:pt idx="34671">23</cx:pt>
          <cx:pt idx="34672">24</cx:pt>
          <cx:pt idx="34673">25</cx:pt>
          <cx:pt idx="34674">25</cx:pt>
          <cx:pt idx="34675">26</cx:pt>
          <cx:pt idx="34676">26</cx:pt>
          <cx:pt idx="34677">26</cx:pt>
          <cx:pt idx="34678">27</cx:pt>
          <cx:pt idx="34679">28</cx:pt>
          <cx:pt idx="34680">28</cx:pt>
          <cx:pt idx="34681">28</cx:pt>
          <cx:pt idx="34682">28</cx:pt>
          <cx:pt idx="34683">29</cx:pt>
          <cx:pt idx="34684">29</cx:pt>
          <cx:pt idx="34685">29</cx:pt>
          <cx:pt idx="34686">29</cx:pt>
          <cx:pt idx="34687">29</cx:pt>
          <cx:pt idx="34688">29</cx:pt>
          <cx:pt idx="34689">29</cx:pt>
          <cx:pt idx="34690">30</cx:pt>
          <cx:pt idx="34691">30</cx:pt>
          <cx:pt idx="34692">30</cx:pt>
          <cx:pt idx="34693">30</cx:pt>
          <cx:pt idx="34694">30</cx:pt>
          <cx:pt idx="34695">32</cx:pt>
          <cx:pt idx="34696">32</cx:pt>
          <cx:pt idx="34697">32</cx:pt>
          <cx:pt idx="34698">32</cx:pt>
          <cx:pt idx="34699">33</cx:pt>
          <cx:pt idx="34700">34</cx:pt>
          <cx:pt idx="34701">37</cx:pt>
          <cx:pt idx="34702">119</cx:pt>
          <cx:pt idx="34703">19</cx:pt>
          <cx:pt idx="34704">20</cx:pt>
          <cx:pt idx="34705">20</cx:pt>
          <cx:pt idx="34706">21</cx:pt>
          <cx:pt idx="34707">21</cx:pt>
          <cx:pt idx="34708">22</cx:pt>
          <cx:pt idx="34709">22</cx:pt>
          <cx:pt idx="34710">23</cx:pt>
          <cx:pt idx="34711">23</cx:pt>
          <cx:pt idx="34712">23</cx:pt>
          <cx:pt idx="34713">23</cx:pt>
          <cx:pt idx="34714">27</cx:pt>
          <cx:pt idx="34715">27</cx:pt>
          <cx:pt idx="34716">15</cx:pt>
          <cx:pt idx="34717">16</cx:pt>
          <cx:pt idx="34718">16</cx:pt>
          <cx:pt idx="34719">16</cx:pt>
          <cx:pt idx="34720">16</cx:pt>
          <cx:pt idx="34721">17</cx:pt>
          <cx:pt idx="34722">17</cx:pt>
          <cx:pt idx="34723">17</cx:pt>
          <cx:pt idx="34724">18</cx:pt>
          <cx:pt idx="34725">18</cx:pt>
          <cx:pt idx="34726">18</cx:pt>
          <cx:pt idx="34727">18</cx:pt>
          <cx:pt idx="34728">19</cx:pt>
          <cx:pt idx="34729">19</cx:pt>
          <cx:pt idx="34730">19</cx:pt>
          <cx:pt idx="34731">19</cx:pt>
          <cx:pt idx="34732">19</cx:pt>
          <cx:pt idx="34733">20</cx:pt>
          <cx:pt idx="34734">20</cx:pt>
          <cx:pt idx="34735">20</cx:pt>
          <cx:pt idx="34736">21</cx:pt>
          <cx:pt idx="34737">21</cx:pt>
          <cx:pt idx="34738">21</cx:pt>
          <cx:pt idx="34739">23</cx:pt>
          <cx:pt idx="34740">23</cx:pt>
          <cx:pt idx="34741">23</cx:pt>
          <cx:pt idx="34742">25</cx:pt>
          <cx:pt idx="34743">26</cx:pt>
          <cx:pt idx="34744">27</cx:pt>
          <cx:pt idx="34745">27</cx:pt>
          <cx:pt idx="34746">27</cx:pt>
          <cx:pt idx="34747">29</cx:pt>
          <cx:pt idx="34748">30</cx:pt>
          <cx:pt idx="34749">32</cx:pt>
          <cx:pt idx="34750">32</cx:pt>
          <cx:pt idx="34751">13</cx:pt>
          <cx:pt idx="34752">13</cx:pt>
          <cx:pt idx="34753">13</cx:pt>
          <cx:pt idx="34754">13</cx:pt>
          <cx:pt idx="34755">14</cx:pt>
          <cx:pt idx="34756">14</cx:pt>
          <cx:pt idx="34757">14</cx:pt>
          <cx:pt idx="34758">14</cx:pt>
          <cx:pt idx="34759">15</cx:pt>
          <cx:pt idx="34760">15</cx:pt>
          <cx:pt idx="34761">15</cx:pt>
          <cx:pt idx="34762">15</cx:pt>
          <cx:pt idx="34763">18</cx:pt>
          <cx:pt idx="34764">19</cx:pt>
          <cx:pt idx="34765">25</cx:pt>
          <cx:pt idx="34766">27</cx:pt>
          <cx:pt idx="34767">27</cx:pt>
          <cx:pt idx="34768">27</cx:pt>
          <cx:pt idx="34769">28</cx:pt>
          <cx:pt idx="34770">29</cx:pt>
          <cx:pt idx="34771">30</cx:pt>
          <cx:pt idx="34772">30</cx:pt>
          <cx:pt idx="34773">34</cx:pt>
          <cx:pt idx="34774">116</cx:pt>
          <cx:pt idx="34775">16</cx:pt>
          <cx:pt idx="34776">16</cx:pt>
          <cx:pt idx="34777">16</cx:pt>
          <cx:pt idx="34778">17</cx:pt>
          <cx:pt idx="34779">17</cx:pt>
          <cx:pt idx="34780">17</cx:pt>
          <cx:pt idx="34781">18</cx:pt>
          <cx:pt idx="34782">18</cx:pt>
          <cx:pt idx="34783">18</cx:pt>
          <cx:pt idx="34784">18</cx:pt>
          <cx:pt idx="34785">18</cx:pt>
          <cx:pt idx="34786">19</cx:pt>
          <cx:pt idx="34787">19</cx:pt>
          <cx:pt idx="34788">19</cx:pt>
          <cx:pt idx="34789">19</cx:pt>
          <cx:pt idx="34790">19</cx:pt>
          <cx:pt idx="34791">19</cx:pt>
          <cx:pt idx="34792">19</cx:pt>
          <cx:pt idx="34793">20</cx:pt>
          <cx:pt idx="34794">20</cx:pt>
          <cx:pt idx="34795">20</cx:pt>
          <cx:pt idx="34796">20</cx:pt>
          <cx:pt idx="34797">20</cx:pt>
          <cx:pt idx="34798">20</cx:pt>
          <cx:pt idx="34799">20</cx:pt>
          <cx:pt idx="34800">20</cx:pt>
          <cx:pt idx="34801">20</cx:pt>
          <cx:pt idx="34802">21</cx:pt>
          <cx:pt idx="34803">21</cx:pt>
          <cx:pt idx="34804">21</cx:pt>
          <cx:pt idx="34805">21</cx:pt>
          <cx:pt idx="34806">21</cx:pt>
          <cx:pt idx="34807">22</cx:pt>
          <cx:pt idx="34808">22</cx:pt>
          <cx:pt idx="34809">23</cx:pt>
          <cx:pt idx="34810">23</cx:pt>
          <cx:pt idx="34811">23</cx:pt>
          <cx:pt idx="34812">23</cx:pt>
          <cx:pt idx="34813">23</cx:pt>
          <cx:pt idx="34814">23</cx:pt>
          <cx:pt idx="34815">23</cx:pt>
          <cx:pt idx="34816">24</cx:pt>
          <cx:pt idx="34817">24</cx:pt>
          <cx:pt idx="34818">24</cx:pt>
          <cx:pt idx="34819">24</cx:pt>
          <cx:pt idx="34820">24</cx:pt>
          <cx:pt idx="34821">25</cx:pt>
          <cx:pt idx="34822">25</cx:pt>
          <cx:pt idx="34823">25</cx:pt>
          <cx:pt idx="34824">25</cx:pt>
          <cx:pt idx="34825">25</cx:pt>
          <cx:pt idx="34826">25</cx:pt>
          <cx:pt idx="34827">25</cx:pt>
          <cx:pt idx="34828">26</cx:pt>
          <cx:pt idx="34829">26</cx:pt>
          <cx:pt idx="34830">26</cx:pt>
          <cx:pt idx="34831">26</cx:pt>
          <cx:pt idx="34832">26</cx:pt>
          <cx:pt idx="34833">28</cx:pt>
          <cx:pt idx="34834">29</cx:pt>
          <cx:pt idx="34835">29</cx:pt>
          <cx:pt idx="34836">29</cx:pt>
          <cx:pt idx="34837">29</cx:pt>
          <cx:pt idx="34838">30</cx:pt>
          <cx:pt idx="34839">30</cx:pt>
          <cx:pt idx="34840">30</cx:pt>
          <cx:pt idx="34841">30</cx:pt>
          <cx:pt idx="34842">31</cx:pt>
          <cx:pt idx="34843">31</cx:pt>
          <cx:pt idx="34844">32</cx:pt>
          <cx:pt idx="34845">34</cx:pt>
          <cx:pt idx="34846">35</cx:pt>
          <cx:pt idx="34847">38</cx:pt>
          <cx:pt idx="34848">38</cx:pt>
          <cx:pt idx="34849">39</cx:pt>
          <cx:pt idx="34850">41</cx:pt>
          <cx:pt idx="34851">105</cx:pt>
          <cx:pt idx="34852">12</cx:pt>
          <cx:pt idx="34853">12</cx:pt>
          <cx:pt idx="34854">12</cx:pt>
          <cx:pt idx="34855">13</cx:pt>
          <cx:pt idx="34856">13</cx:pt>
          <cx:pt idx="34857">13</cx:pt>
          <cx:pt idx="34858">13</cx:pt>
          <cx:pt idx="34859">13</cx:pt>
          <cx:pt idx="34860">16</cx:pt>
          <cx:pt idx="34861">16</cx:pt>
          <cx:pt idx="34862">16</cx:pt>
          <cx:pt idx="34863">17</cx:pt>
          <cx:pt idx="34864">17</cx:pt>
          <cx:pt idx="34865">17</cx:pt>
          <cx:pt idx="34866">17</cx:pt>
          <cx:pt idx="34867">17</cx:pt>
          <cx:pt idx="34868">17</cx:pt>
          <cx:pt idx="34869">17</cx:pt>
          <cx:pt idx="34870">17</cx:pt>
          <cx:pt idx="34871">17</cx:pt>
          <cx:pt idx="34872">17</cx:pt>
          <cx:pt idx="34873">17</cx:pt>
          <cx:pt idx="34874">17</cx:pt>
          <cx:pt idx="34875">18</cx:pt>
          <cx:pt idx="34876">18</cx:pt>
          <cx:pt idx="34877">18</cx:pt>
          <cx:pt idx="34878">18</cx:pt>
          <cx:pt idx="34879">18</cx:pt>
          <cx:pt idx="34880">18</cx:pt>
          <cx:pt idx="34881">18</cx:pt>
          <cx:pt idx="34882">18</cx:pt>
          <cx:pt idx="34883">18</cx:pt>
          <cx:pt idx="34884">18</cx:pt>
          <cx:pt idx="34885">18</cx:pt>
          <cx:pt idx="34886">18</cx:pt>
          <cx:pt idx="34887">19</cx:pt>
          <cx:pt idx="34888">19</cx:pt>
          <cx:pt idx="34889">19</cx:pt>
          <cx:pt idx="34890">19</cx:pt>
          <cx:pt idx="34891">19</cx:pt>
          <cx:pt idx="34892">19</cx:pt>
          <cx:pt idx="34893">19</cx:pt>
          <cx:pt idx="34894">20</cx:pt>
          <cx:pt idx="34895">20</cx:pt>
          <cx:pt idx="34896">21</cx:pt>
          <cx:pt idx="34897">21</cx:pt>
          <cx:pt idx="34898">22</cx:pt>
          <cx:pt idx="34899">22</cx:pt>
          <cx:pt idx="34900">23</cx:pt>
          <cx:pt idx="34901">26</cx:pt>
          <cx:pt idx="34902">26</cx:pt>
          <cx:pt idx="34903">20</cx:pt>
          <cx:pt idx="34904">20</cx:pt>
          <cx:pt idx="34905">21</cx:pt>
          <cx:pt idx="34906">22</cx:pt>
          <cx:pt idx="34907">22</cx:pt>
          <cx:pt idx="34908">23</cx:pt>
          <cx:pt idx="34909">24</cx:pt>
          <cx:pt idx="34910">25</cx:pt>
          <cx:pt idx="34911">25</cx:pt>
          <cx:pt idx="34912">25</cx:pt>
          <cx:pt idx="34913">27</cx:pt>
          <cx:pt idx="34914">28</cx:pt>
          <cx:pt idx="34915">29</cx:pt>
          <cx:pt idx="34916">29</cx:pt>
          <cx:pt idx="34917">30</cx:pt>
          <cx:pt idx="34918">31</cx:pt>
          <cx:pt idx="34919">31</cx:pt>
          <cx:pt idx="34920">32</cx:pt>
          <cx:pt idx="34921">32</cx:pt>
          <cx:pt idx="34922">33</cx:pt>
          <cx:pt idx="34923">33</cx:pt>
          <cx:pt idx="34924">34</cx:pt>
          <cx:pt idx="34925">34</cx:pt>
          <cx:pt idx="34926">36</cx:pt>
          <cx:pt idx="34927">36</cx:pt>
          <cx:pt idx="34928">44</cx:pt>
          <cx:pt idx="34929">47</cx:pt>
          <cx:pt idx="34930">18</cx:pt>
          <cx:pt idx="34931">18</cx:pt>
          <cx:pt idx="34932">19</cx:pt>
          <cx:pt idx="34933">19</cx:pt>
          <cx:pt idx="34934">19</cx:pt>
          <cx:pt idx="34935">19</cx:pt>
          <cx:pt idx="34936">20</cx:pt>
          <cx:pt idx="34937">20</cx:pt>
          <cx:pt idx="34938">20</cx:pt>
          <cx:pt idx="34939">21</cx:pt>
          <cx:pt idx="34940">21</cx:pt>
          <cx:pt idx="34941">22</cx:pt>
          <cx:pt idx="34942">22</cx:pt>
          <cx:pt idx="34943">22</cx:pt>
          <cx:pt idx="34944">22</cx:pt>
          <cx:pt idx="34945">22</cx:pt>
          <cx:pt idx="34946">22</cx:pt>
          <cx:pt idx="34947">23</cx:pt>
          <cx:pt idx="34948">23</cx:pt>
          <cx:pt idx="34949">23</cx:pt>
          <cx:pt idx="34950">24</cx:pt>
          <cx:pt idx="34951">25</cx:pt>
          <cx:pt idx="34952">26</cx:pt>
          <cx:pt idx="34953">26</cx:pt>
          <cx:pt idx="34954">27</cx:pt>
          <cx:pt idx="34955">27</cx:pt>
          <cx:pt idx="34956">27</cx:pt>
          <cx:pt idx="34957">27</cx:pt>
          <cx:pt idx="34958">27</cx:pt>
          <cx:pt idx="34959">28</cx:pt>
          <cx:pt idx="34960">28</cx:pt>
          <cx:pt idx="34961">28</cx:pt>
          <cx:pt idx="34962">28</cx:pt>
          <cx:pt idx="34963">29</cx:pt>
          <cx:pt idx="34964">30</cx:pt>
          <cx:pt idx="34965">30</cx:pt>
          <cx:pt idx="34966">30</cx:pt>
          <cx:pt idx="34967">30</cx:pt>
          <cx:pt idx="34968">31</cx:pt>
          <cx:pt idx="34969">31</cx:pt>
          <cx:pt idx="34970">31</cx:pt>
          <cx:pt idx="34971">37</cx:pt>
          <cx:pt idx="34972">37</cx:pt>
          <cx:pt idx="34973">15</cx:pt>
          <cx:pt idx="34974">16</cx:pt>
          <cx:pt idx="34975">16</cx:pt>
          <cx:pt idx="34976">18</cx:pt>
          <cx:pt idx="34977">18</cx:pt>
          <cx:pt idx="34978">19</cx:pt>
          <cx:pt idx="34979">19</cx:pt>
          <cx:pt idx="34980">19</cx:pt>
          <cx:pt idx="34981">20</cx:pt>
          <cx:pt idx="34982">20</cx:pt>
          <cx:pt idx="34983">20</cx:pt>
          <cx:pt idx="34984">20</cx:pt>
          <cx:pt idx="34985">20</cx:pt>
          <cx:pt idx="34986">20</cx:pt>
          <cx:pt idx="34987">20</cx:pt>
          <cx:pt idx="34988">21</cx:pt>
          <cx:pt idx="34989">22</cx:pt>
          <cx:pt idx="34990">22</cx:pt>
          <cx:pt idx="34991">22</cx:pt>
          <cx:pt idx="34992">22</cx:pt>
          <cx:pt idx="34993">22</cx:pt>
          <cx:pt idx="34994">23</cx:pt>
          <cx:pt idx="34995">23</cx:pt>
          <cx:pt idx="34996">23</cx:pt>
          <cx:pt idx="34997">26</cx:pt>
          <cx:pt idx="34998">26</cx:pt>
          <cx:pt idx="34999">28</cx:pt>
          <cx:pt idx="35000">30</cx:pt>
          <cx:pt idx="35001">30</cx:pt>
          <cx:pt idx="35002">31</cx:pt>
          <cx:pt idx="35003">31</cx:pt>
          <cx:pt idx="35004">17</cx:pt>
          <cx:pt idx="35005">18</cx:pt>
          <cx:pt idx="35006">18</cx:pt>
          <cx:pt idx="35007">18</cx:pt>
          <cx:pt idx="35008">18</cx:pt>
          <cx:pt idx="35009">18</cx:pt>
          <cx:pt idx="35010">18</cx:pt>
          <cx:pt idx="35011">18</cx:pt>
          <cx:pt idx="35012">18</cx:pt>
          <cx:pt idx="35013">18</cx:pt>
          <cx:pt idx="35014">18</cx:pt>
          <cx:pt idx="35015">19</cx:pt>
          <cx:pt idx="35016">19</cx:pt>
          <cx:pt idx="35017">19</cx:pt>
          <cx:pt idx="35018">20</cx:pt>
          <cx:pt idx="35019">20</cx:pt>
          <cx:pt idx="35020">21</cx:pt>
          <cx:pt idx="35021">21</cx:pt>
          <cx:pt idx="35022">22</cx:pt>
          <cx:pt idx="35023">22</cx:pt>
          <cx:pt idx="35024">23</cx:pt>
          <cx:pt idx="35025">23</cx:pt>
          <cx:pt idx="35026">23</cx:pt>
          <cx:pt idx="35027">15</cx:pt>
          <cx:pt idx="35028">16</cx:pt>
          <cx:pt idx="35029">17</cx:pt>
          <cx:pt idx="35030">18</cx:pt>
          <cx:pt idx="35031">18</cx:pt>
          <cx:pt idx="35032">18</cx:pt>
          <cx:pt idx="35033">18</cx:pt>
          <cx:pt idx="35034">19</cx:pt>
          <cx:pt idx="35035">20</cx:pt>
          <cx:pt idx="35036">21</cx:pt>
          <cx:pt idx="35037">21</cx:pt>
          <cx:pt idx="35038">21</cx:pt>
          <cx:pt idx="35039">22</cx:pt>
          <cx:pt idx="35040">22</cx:pt>
          <cx:pt idx="35041">23</cx:pt>
          <cx:pt idx="35042">23</cx:pt>
          <cx:pt idx="35043">23</cx:pt>
          <cx:pt idx="35044">23</cx:pt>
          <cx:pt idx="35045">23</cx:pt>
          <cx:pt idx="35046">23</cx:pt>
          <cx:pt idx="35047">23</cx:pt>
          <cx:pt idx="35048">23</cx:pt>
          <cx:pt idx="35049">24</cx:pt>
          <cx:pt idx="35050">24</cx:pt>
          <cx:pt idx="35051">24</cx:pt>
          <cx:pt idx="35052">24</cx:pt>
          <cx:pt idx="35053">24</cx:pt>
          <cx:pt idx="35054">24</cx:pt>
          <cx:pt idx="35055">25</cx:pt>
          <cx:pt idx="35056">25</cx:pt>
          <cx:pt idx="35057">25</cx:pt>
          <cx:pt idx="35058">25</cx:pt>
          <cx:pt idx="35059">25</cx:pt>
          <cx:pt idx="35060">25</cx:pt>
          <cx:pt idx="35061">25</cx:pt>
          <cx:pt idx="35062">26</cx:pt>
          <cx:pt idx="35063">27</cx:pt>
          <cx:pt idx="35064">18</cx:pt>
          <cx:pt idx="35065">19</cx:pt>
          <cx:pt idx="35066">20</cx:pt>
          <cx:pt idx="35067">20</cx:pt>
          <cx:pt idx="35068">21</cx:pt>
          <cx:pt idx="35069">21</cx:pt>
          <cx:pt idx="35070">21</cx:pt>
          <cx:pt idx="35071">21</cx:pt>
          <cx:pt idx="35072">21</cx:pt>
          <cx:pt idx="35073">21</cx:pt>
          <cx:pt idx="35074">22</cx:pt>
          <cx:pt idx="35075">22</cx:pt>
          <cx:pt idx="35076">22</cx:pt>
          <cx:pt idx="35077">23</cx:pt>
          <cx:pt idx="35078">23</cx:pt>
          <cx:pt idx="35079">23</cx:pt>
          <cx:pt idx="35080">24</cx:pt>
          <cx:pt idx="35081">24</cx:pt>
          <cx:pt idx="35082">24</cx:pt>
          <cx:pt idx="35083">24</cx:pt>
          <cx:pt idx="35084">25</cx:pt>
          <cx:pt idx="35085">26</cx:pt>
          <cx:pt idx="35086">26</cx:pt>
          <cx:pt idx="35087">26</cx:pt>
          <cx:pt idx="35088">26</cx:pt>
          <cx:pt idx="35089">26</cx:pt>
          <cx:pt idx="35090">27</cx:pt>
          <cx:pt idx="35091">28</cx:pt>
          <cx:pt idx="35092">28</cx:pt>
          <cx:pt idx="35093">29</cx:pt>
          <cx:pt idx="35094">29</cx:pt>
          <cx:pt idx="35095">30</cx:pt>
          <cx:pt idx="35096">30</cx:pt>
          <cx:pt idx="35097">30</cx:pt>
          <cx:pt idx="35098">31</cx:pt>
          <cx:pt idx="35099">36</cx:pt>
          <cx:pt idx="35100">37</cx:pt>
          <cx:pt idx="35101">105</cx:pt>
          <cx:pt idx="35102">12</cx:pt>
          <cx:pt idx="35103">13</cx:pt>
          <cx:pt idx="35104">13</cx:pt>
          <cx:pt idx="35105">16</cx:pt>
          <cx:pt idx="35106">16</cx:pt>
          <cx:pt idx="35107">16</cx:pt>
          <cx:pt idx="35108">16</cx:pt>
          <cx:pt idx="35109">16</cx:pt>
          <cx:pt idx="35110">16</cx:pt>
          <cx:pt idx="35111">19</cx:pt>
          <cx:pt idx="35112">19</cx:pt>
          <cx:pt idx="35113">19</cx:pt>
          <cx:pt idx="35114">20</cx:pt>
          <cx:pt idx="35115">22</cx:pt>
          <cx:pt idx="35116">24</cx:pt>
          <cx:pt idx="35117">14</cx:pt>
          <cx:pt idx="35118">17</cx:pt>
          <cx:pt idx="35119">18</cx:pt>
          <cx:pt idx="35120">18</cx:pt>
          <cx:pt idx="35121">19</cx:pt>
          <cx:pt idx="35122">19</cx:pt>
          <cx:pt idx="35123">19</cx:pt>
          <cx:pt idx="35124">20</cx:pt>
          <cx:pt idx="35125">20</cx:pt>
          <cx:pt idx="35126">21</cx:pt>
          <cx:pt idx="35127">21</cx:pt>
          <cx:pt idx="35128">21</cx:pt>
          <cx:pt idx="35129">21</cx:pt>
          <cx:pt idx="35130">21</cx:pt>
          <cx:pt idx="35131">22</cx:pt>
          <cx:pt idx="35132">22</cx:pt>
          <cx:pt idx="35133">22</cx:pt>
          <cx:pt idx="35134">23</cx:pt>
          <cx:pt idx="35135">23</cx:pt>
          <cx:pt idx="35136">24</cx:pt>
          <cx:pt idx="35137">24</cx:pt>
          <cx:pt idx="35138">24</cx:pt>
          <cx:pt idx="35139">24</cx:pt>
          <cx:pt idx="35140">24</cx:pt>
          <cx:pt idx="35141">25</cx:pt>
          <cx:pt idx="35142">28</cx:pt>
          <cx:pt idx="35143">29</cx:pt>
          <cx:pt idx="35144">31</cx:pt>
          <cx:pt idx="35145">31</cx:pt>
          <cx:pt idx="35146">32</cx:pt>
          <cx:pt idx="35147">40</cx:pt>
          <cx:pt idx="35148">42</cx:pt>
          <cx:pt idx="35149">16</cx:pt>
          <cx:pt idx="35150">17</cx:pt>
          <cx:pt idx="35151">17</cx:pt>
          <cx:pt idx="35152">18</cx:pt>
          <cx:pt idx="35153">18</cx:pt>
          <cx:pt idx="35154">19</cx:pt>
          <cx:pt idx="35155">19</cx:pt>
          <cx:pt idx="35156">20</cx:pt>
          <cx:pt idx="35157">20</cx:pt>
          <cx:pt idx="35158">20</cx:pt>
          <cx:pt idx="35159">21</cx:pt>
          <cx:pt idx="35160">21</cx:pt>
          <cx:pt idx="35161">21</cx:pt>
          <cx:pt idx="35162">21</cx:pt>
          <cx:pt idx="35163">22</cx:pt>
          <cx:pt idx="35164">22</cx:pt>
          <cx:pt idx="35165">23</cx:pt>
          <cx:pt idx="35166">23</cx:pt>
          <cx:pt idx="35167">25</cx:pt>
          <cx:pt idx="35168">26</cx:pt>
          <cx:pt idx="35169">40</cx:pt>
          <cx:pt idx="35170">15</cx:pt>
          <cx:pt idx="35171">16</cx:pt>
          <cx:pt idx="35172">16</cx:pt>
          <cx:pt idx="35173">18</cx:pt>
          <cx:pt idx="35174">18</cx:pt>
          <cx:pt idx="35175">19</cx:pt>
          <cx:pt idx="35176">19</cx:pt>
          <cx:pt idx="35177">19</cx:pt>
          <cx:pt idx="35178">23</cx:pt>
          <cx:pt idx="35179">24</cx:pt>
          <cx:pt idx="35180">24</cx:pt>
          <cx:pt idx="35181">24</cx:pt>
          <cx:pt idx="35182">26</cx:pt>
          <cx:pt idx="35183">27</cx:pt>
          <cx:pt idx="35184">27</cx:pt>
          <cx:pt idx="35185">28</cx:pt>
          <cx:pt idx="35186">29</cx:pt>
          <cx:pt idx="35187">29</cx:pt>
          <cx:pt idx="35188">29</cx:pt>
          <cx:pt idx="35189">29</cx:pt>
          <cx:pt idx="35190">30</cx:pt>
          <cx:pt idx="35191">30</cx:pt>
          <cx:pt idx="35192">31</cx:pt>
          <cx:pt idx="35193">32</cx:pt>
          <cx:pt idx="35194">32</cx:pt>
          <cx:pt idx="35195">32</cx:pt>
          <cx:pt idx="35196">32</cx:pt>
          <cx:pt idx="35197">33</cx:pt>
          <cx:pt idx="35198">33</cx:pt>
          <cx:pt idx="35199">33</cx:pt>
          <cx:pt idx="35200">17</cx:pt>
          <cx:pt idx="35201">18</cx:pt>
          <cx:pt idx="35202">18</cx:pt>
          <cx:pt idx="35203">13</cx:pt>
          <cx:pt idx="35204">13</cx:pt>
          <cx:pt idx="35205">14</cx:pt>
          <cx:pt idx="35206">15</cx:pt>
          <cx:pt idx="35207">15</cx:pt>
          <cx:pt idx="35208">15</cx:pt>
          <cx:pt idx="35209">15</cx:pt>
          <cx:pt idx="35210">15</cx:pt>
          <cx:pt idx="35211">15</cx:pt>
          <cx:pt idx="35212">15</cx:pt>
          <cx:pt idx="35213">16</cx:pt>
          <cx:pt idx="35214">17</cx:pt>
          <cx:pt idx="35215">18</cx:pt>
          <cx:pt idx="35216">18</cx:pt>
          <cx:pt idx="35217">18</cx:pt>
          <cx:pt idx="35218">18</cx:pt>
          <cx:pt idx="35219">18</cx:pt>
          <cx:pt idx="35220">19</cx:pt>
          <cx:pt idx="35221">19</cx:pt>
          <cx:pt idx="35222">19</cx:pt>
          <cx:pt idx="35223">19</cx:pt>
          <cx:pt idx="35224">19</cx:pt>
          <cx:pt idx="35225">19</cx:pt>
          <cx:pt idx="35226">19</cx:pt>
          <cx:pt idx="35227">19</cx:pt>
          <cx:pt idx="35228">20</cx:pt>
          <cx:pt idx="35229">20</cx:pt>
          <cx:pt idx="35230">20</cx:pt>
          <cx:pt idx="35231">20</cx:pt>
          <cx:pt idx="35232">20</cx:pt>
          <cx:pt idx="35233">20</cx:pt>
          <cx:pt idx="35234">20</cx:pt>
          <cx:pt idx="35235">20</cx:pt>
          <cx:pt idx="35236">20</cx:pt>
          <cx:pt idx="35237">21</cx:pt>
          <cx:pt idx="35238">21</cx:pt>
          <cx:pt idx="35239">21</cx:pt>
          <cx:pt idx="35240">22</cx:pt>
          <cx:pt idx="35241">22</cx:pt>
          <cx:pt idx="35242">22</cx:pt>
          <cx:pt idx="35243">22</cx:pt>
          <cx:pt idx="35244">22</cx:pt>
          <cx:pt idx="35245">22</cx:pt>
          <cx:pt idx="35246">22</cx:pt>
          <cx:pt idx="35247">22</cx:pt>
          <cx:pt idx="35248">22</cx:pt>
          <cx:pt idx="35249">23</cx:pt>
          <cx:pt idx="35250">23</cx:pt>
          <cx:pt idx="35251">23</cx:pt>
          <cx:pt idx="35252">23</cx:pt>
          <cx:pt idx="35253">23</cx:pt>
          <cx:pt idx="35254">23</cx:pt>
          <cx:pt idx="35255">23</cx:pt>
          <cx:pt idx="35256">23</cx:pt>
          <cx:pt idx="35257">23</cx:pt>
          <cx:pt idx="35258">23</cx:pt>
          <cx:pt idx="35259">23</cx:pt>
          <cx:pt idx="35260">24</cx:pt>
          <cx:pt idx="35261">24</cx:pt>
          <cx:pt idx="35262">24</cx:pt>
          <cx:pt idx="35263">25</cx:pt>
          <cx:pt idx="35264">25</cx:pt>
          <cx:pt idx="35265">25</cx:pt>
          <cx:pt idx="35266">25</cx:pt>
          <cx:pt idx="35267">26</cx:pt>
          <cx:pt idx="35268">26</cx:pt>
          <cx:pt idx="35269">26</cx:pt>
          <cx:pt idx="35270">26</cx:pt>
          <cx:pt idx="35271">27</cx:pt>
          <cx:pt idx="35272">27</cx:pt>
          <cx:pt idx="35273">27</cx:pt>
          <cx:pt idx="35274">27</cx:pt>
          <cx:pt idx="35275">27</cx:pt>
          <cx:pt idx="35276">27</cx:pt>
          <cx:pt idx="35277">28</cx:pt>
          <cx:pt idx="35278">28</cx:pt>
          <cx:pt idx="35279">30</cx:pt>
          <cx:pt idx="35280">31</cx:pt>
          <cx:pt idx="35281">32</cx:pt>
          <cx:pt idx="35282">84</cx:pt>
          <cx:pt idx="35283">25</cx:pt>
          <cx:pt idx="35284">26</cx:pt>
          <cx:pt idx="35285">26</cx:pt>
          <cx:pt idx="35286">26</cx:pt>
          <cx:pt idx="35287">26</cx:pt>
          <cx:pt idx="35288">27</cx:pt>
          <cx:pt idx="35289">27</cx:pt>
          <cx:pt idx="35290">27</cx:pt>
          <cx:pt idx="35291">27</cx:pt>
          <cx:pt idx="35292">27</cx:pt>
          <cx:pt idx="35293">27</cx:pt>
          <cx:pt idx="35294">27</cx:pt>
          <cx:pt idx="35295">27</cx:pt>
          <cx:pt idx="35296">27</cx:pt>
          <cx:pt idx="35297">28</cx:pt>
          <cx:pt idx="35298">28</cx:pt>
          <cx:pt idx="35299">28</cx:pt>
          <cx:pt idx="35300">28</cx:pt>
          <cx:pt idx="35301">28</cx:pt>
          <cx:pt idx="35302">28</cx:pt>
          <cx:pt idx="35303">28</cx:pt>
          <cx:pt idx="35304">28</cx:pt>
          <cx:pt idx="35305">28</cx:pt>
          <cx:pt idx="35306">28</cx:pt>
          <cx:pt idx="35307">28</cx:pt>
          <cx:pt idx="35308">28</cx:pt>
          <cx:pt idx="35309">29</cx:pt>
          <cx:pt idx="35310">29</cx:pt>
          <cx:pt idx="35311">29</cx:pt>
          <cx:pt idx="35312">29</cx:pt>
          <cx:pt idx="35313">29</cx:pt>
          <cx:pt idx="35314">29</cx:pt>
          <cx:pt idx="35315">29</cx:pt>
          <cx:pt idx="35316">29</cx:pt>
          <cx:pt idx="35317">29</cx:pt>
          <cx:pt idx="35318">29</cx:pt>
          <cx:pt idx="35319">29</cx:pt>
          <cx:pt idx="35320">29</cx:pt>
          <cx:pt idx="35321">30</cx:pt>
          <cx:pt idx="35322">31</cx:pt>
          <cx:pt idx="35323">31</cx:pt>
          <cx:pt idx="35324">32</cx:pt>
          <cx:pt idx="35325">32</cx:pt>
          <cx:pt idx="35326">32</cx:pt>
          <cx:pt idx="35327">19</cx:pt>
          <cx:pt idx="35328">19</cx:pt>
          <cx:pt idx="35329">20</cx:pt>
          <cx:pt idx="35330">23</cx:pt>
          <cx:pt idx="35331">24</cx:pt>
          <cx:pt idx="35332">25</cx:pt>
          <cx:pt idx="35333">25</cx:pt>
          <cx:pt idx="35334">25</cx:pt>
          <cx:pt idx="35335">26</cx:pt>
          <cx:pt idx="35336">26</cx:pt>
          <cx:pt idx="35337">26</cx:pt>
          <cx:pt idx="35338">27</cx:pt>
          <cx:pt idx="35339">27</cx:pt>
          <cx:pt idx="35340">28</cx:pt>
          <cx:pt idx="35341">28</cx:pt>
          <cx:pt idx="35342">29</cx:pt>
          <cx:pt idx="35343">36</cx:pt>
          <cx:pt idx="35344">39</cx:pt>
          <cx:pt idx="35345">14</cx:pt>
          <cx:pt idx="35346">14</cx:pt>
          <cx:pt idx="35347">14</cx:pt>
          <cx:pt idx="35348">14</cx:pt>
          <cx:pt idx="35349">15</cx:pt>
          <cx:pt idx="35350">15</cx:pt>
          <cx:pt idx="35351">15</cx:pt>
          <cx:pt idx="35352">15</cx:pt>
          <cx:pt idx="35353">17</cx:pt>
          <cx:pt idx="35354">17</cx:pt>
          <cx:pt idx="35355">17</cx:pt>
          <cx:pt idx="35356">18</cx:pt>
          <cx:pt idx="35357">18</cx:pt>
          <cx:pt idx="35358">18</cx:pt>
          <cx:pt idx="35359">19</cx:pt>
          <cx:pt idx="35360">19</cx:pt>
          <cx:pt idx="35361">19</cx:pt>
          <cx:pt idx="35362">20</cx:pt>
          <cx:pt idx="35363">21</cx:pt>
          <cx:pt idx="35364">21</cx:pt>
          <cx:pt idx="35365">21</cx:pt>
          <cx:pt idx="35366">21</cx:pt>
          <cx:pt idx="35367">21</cx:pt>
          <cx:pt idx="35368">22</cx:pt>
          <cx:pt idx="35369">22</cx:pt>
          <cx:pt idx="35370">23</cx:pt>
          <cx:pt idx="35371">24</cx:pt>
          <cx:pt idx="35372">24</cx:pt>
          <cx:pt idx="35373">24</cx:pt>
          <cx:pt idx="35374">24</cx:pt>
          <cx:pt idx="35375">25</cx:pt>
          <cx:pt idx="35376">25</cx:pt>
          <cx:pt idx="35377">26</cx:pt>
          <cx:pt idx="35378">26</cx:pt>
          <cx:pt idx="35379">26</cx:pt>
          <cx:pt idx="35380">26</cx:pt>
          <cx:pt idx="35381">27</cx:pt>
          <cx:pt idx="35382">27</cx:pt>
          <cx:pt idx="35383">28</cx:pt>
          <cx:pt idx="35384">28</cx:pt>
          <cx:pt idx="35385">29</cx:pt>
          <cx:pt idx="35386">29</cx:pt>
          <cx:pt idx="35387">30</cx:pt>
          <cx:pt idx="35388">30</cx:pt>
          <cx:pt idx="35389">30</cx:pt>
          <cx:pt idx="35390">31</cx:pt>
          <cx:pt idx="35391">32</cx:pt>
          <cx:pt idx="35392">33</cx:pt>
          <cx:pt idx="35393">34</cx:pt>
          <cx:pt idx="35394">114</cx:pt>
          <cx:pt idx="35395">17</cx:pt>
          <cx:pt idx="35396">17</cx:pt>
          <cx:pt idx="35397">18</cx:pt>
          <cx:pt idx="35398">18</cx:pt>
          <cx:pt idx="35399">18</cx:pt>
          <cx:pt idx="35400">18</cx:pt>
          <cx:pt idx="35401">19</cx:pt>
          <cx:pt idx="35402">19</cx:pt>
          <cx:pt idx="35403">19</cx:pt>
          <cx:pt idx="35404">20</cx:pt>
          <cx:pt idx="35405">20</cx:pt>
          <cx:pt idx="35406">20</cx:pt>
          <cx:pt idx="35407">20</cx:pt>
          <cx:pt idx="35408">20</cx:pt>
          <cx:pt idx="35409">20</cx:pt>
          <cx:pt idx="35410">21</cx:pt>
          <cx:pt idx="35411">21</cx:pt>
          <cx:pt idx="35412">21</cx:pt>
          <cx:pt idx="35413">21</cx:pt>
          <cx:pt idx="35414">21</cx:pt>
          <cx:pt idx="35415">21</cx:pt>
          <cx:pt idx="35416">21</cx:pt>
          <cx:pt idx="35417">21</cx:pt>
          <cx:pt idx="35418">21</cx:pt>
          <cx:pt idx="35419">21</cx:pt>
          <cx:pt idx="35420">21</cx:pt>
          <cx:pt idx="35421">21</cx:pt>
          <cx:pt idx="35422">21</cx:pt>
          <cx:pt idx="35423">21</cx:pt>
          <cx:pt idx="35424">21</cx:pt>
          <cx:pt idx="35425">21</cx:pt>
          <cx:pt idx="35426">22</cx:pt>
          <cx:pt idx="35427">22</cx:pt>
          <cx:pt idx="35428">22</cx:pt>
          <cx:pt idx="35429">22</cx:pt>
          <cx:pt idx="35430">22</cx:pt>
          <cx:pt idx="35431">22</cx:pt>
          <cx:pt idx="35432">22</cx:pt>
          <cx:pt idx="35433">22</cx:pt>
          <cx:pt idx="35434">22</cx:pt>
          <cx:pt idx="35435">22</cx:pt>
          <cx:pt idx="35436">22</cx:pt>
          <cx:pt idx="35437">22</cx:pt>
          <cx:pt idx="35438">22</cx:pt>
          <cx:pt idx="35439">22</cx:pt>
          <cx:pt idx="35440">22</cx:pt>
          <cx:pt idx="35441">22</cx:pt>
          <cx:pt idx="35442">22</cx:pt>
          <cx:pt idx="35443">23</cx:pt>
          <cx:pt idx="35444">23</cx:pt>
          <cx:pt idx="35445">23</cx:pt>
          <cx:pt idx="35446">24</cx:pt>
          <cx:pt idx="35447">24</cx:pt>
          <cx:pt idx="35448">24</cx:pt>
          <cx:pt idx="35449">24</cx:pt>
          <cx:pt idx="35450">25</cx:pt>
          <cx:pt idx="35451">25</cx:pt>
          <cx:pt idx="35452">25</cx:pt>
          <cx:pt idx="35453">25</cx:pt>
          <cx:pt idx="35454">25</cx:pt>
          <cx:pt idx="35455">15</cx:pt>
          <cx:pt idx="35456">16</cx:pt>
          <cx:pt idx="35457">17</cx:pt>
          <cx:pt idx="35458">17</cx:pt>
          <cx:pt idx="35459">19</cx:pt>
          <cx:pt idx="35460">19</cx:pt>
          <cx:pt idx="35461">20</cx:pt>
          <cx:pt idx="35462">20</cx:pt>
          <cx:pt idx="35463">21</cx:pt>
          <cx:pt idx="35464">21</cx:pt>
          <cx:pt idx="35465">21</cx:pt>
          <cx:pt idx="35466">24</cx:pt>
          <cx:pt idx="35467">14</cx:pt>
          <cx:pt idx="35468">14</cx:pt>
          <cx:pt idx="35469">14</cx:pt>
          <cx:pt idx="35470">14</cx:pt>
          <cx:pt idx="35471">15</cx:pt>
          <cx:pt idx="35472">15</cx:pt>
          <cx:pt idx="35473">15</cx:pt>
          <cx:pt idx="35474">16</cx:pt>
          <cx:pt idx="35475">16</cx:pt>
          <cx:pt idx="35476">24</cx:pt>
          <cx:pt idx="35477">24</cx:pt>
          <cx:pt idx="35478">24</cx:pt>
          <cx:pt idx="35479">26</cx:pt>
          <cx:pt idx="35480">26</cx:pt>
          <cx:pt idx="35481">28</cx:pt>
          <cx:pt idx="35482">37</cx:pt>
          <cx:pt idx="35483">36</cx:pt>
          <cx:pt idx="35484">36</cx:pt>
          <cx:pt idx="35485">107</cx:pt>
          <cx:pt idx="35486">107</cx:pt>
          <cx:pt idx="35487">19</cx:pt>
          <cx:pt idx="35488">21</cx:pt>
          <cx:pt idx="35489">22</cx:pt>
          <cx:pt idx="35490">23</cx:pt>
          <cx:pt idx="35491">24</cx:pt>
          <cx:pt idx="35492">24</cx:pt>
          <cx:pt idx="35493">25</cx:pt>
          <cx:pt idx="35494">25</cx:pt>
          <cx:pt idx="35495">26</cx:pt>
          <cx:pt idx="35496">27</cx:pt>
          <cx:pt idx="35497">27</cx:pt>
          <cx:pt idx="35498">28</cx:pt>
          <cx:pt idx="35499">28</cx:pt>
          <cx:pt idx="35500">28</cx:pt>
          <cx:pt idx="35501">28</cx:pt>
          <cx:pt idx="35502">29</cx:pt>
          <cx:pt idx="35503">29</cx:pt>
          <cx:pt idx="35504">30</cx:pt>
          <cx:pt idx="35505">31</cx:pt>
          <cx:pt idx="35506">31</cx:pt>
          <cx:pt idx="35507">31</cx:pt>
          <cx:pt idx="35508">89</cx:pt>
          <cx:pt idx="35509">89</cx:pt>
          <cx:pt idx="35510">93</cx:pt>
          <cx:pt idx="35511">93</cx:pt>
          <cx:pt idx="35512">95</cx:pt>
          <cx:pt idx="35513">100</cx:pt>
          <cx:pt idx="35514">100</cx:pt>
          <cx:pt idx="35515">101</cx:pt>
          <cx:pt idx="35516">14</cx:pt>
          <cx:pt idx="35517">15</cx:pt>
          <cx:pt idx="35518">15</cx:pt>
          <cx:pt idx="35519">15</cx:pt>
          <cx:pt idx="35520">15</cx:pt>
          <cx:pt idx="35521">15</cx:pt>
          <cx:pt idx="35522">15</cx:pt>
          <cx:pt idx="35523">16</cx:pt>
          <cx:pt idx="35524">17</cx:pt>
          <cx:pt idx="35525">17</cx:pt>
          <cx:pt idx="35526">18</cx:pt>
          <cx:pt idx="35527">18</cx:pt>
          <cx:pt idx="35528">18</cx:pt>
          <cx:pt idx="35529">18</cx:pt>
          <cx:pt idx="35530">19</cx:pt>
          <cx:pt idx="35531">19</cx:pt>
          <cx:pt idx="35532">19</cx:pt>
          <cx:pt idx="35533">19</cx:pt>
          <cx:pt idx="35534">19</cx:pt>
          <cx:pt idx="35535">20</cx:pt>
          <cx:pt idx="35536">21</cx:pt>
          <cx:pt idx="35537">21</cx:pt>
          <cx:pt idx="35538">21</cx:pt>
          <cx:pt idx="35539">21</cx:pt>
          <cx:pt idx="35540">21</cx:pt>
          <cx:pt idx="35541">22</cx:pt>
          <cx:pt idx="35542">22</cx:pt>
          <cx:pt idx="35543">22</cx:pt>
          <cx:pt idx="35544">23</cx:pt>
          <cx:pt idx="35545">24</cx:pt>
          <cx:pt idx="35546">24</cx:pt>
          <cx:pt idx="35547">25</cx:pt>
          <cx:pt idx="35548">25</cx:pt>
          <cx:pt idx="35549">26</cx:pt>
          <cx:pt idx="35550">26</cx:pt>
          <cx:pt idx="35551">28</cx:pt>
          <cx:pt idx="35552">28</cx:pt>
          <cx:pt idx="35553">28</cx:pt>
          <cx:pt idx="35554">30</cx:pt>
          <cx:pt idx="35555">31</cx:pt>
          <cx:pt idx="35556">31</cx:pt>
          <cx:pt idx="35557">32</cx:pt>
          <cx:pt idx="35558">32</cx:pt>
          <cx:pt idx="35559">33</cx:pt>
          <cx:pt idx="35560">33</cx:pt>
          <cx:pt idx="35561">34</cx:pt>
          <cx:pt idx="35562">39</cx:pt>
          <cx:pt idx="35563">40</cx:pt>
          <cx:pt idx="35564">40</cx:pt>
          <cx:pt idx="35565">41</cx:pt>
          <cx:pt idx="35566">48</cx:pt>
          <cx:pt idx="35567">50</cx:pt>
          <cx:pt idx="35568">50</cx:pt>
          <cx:pt idx="35569">19</cx:pt>
          <cx:pt idx="35570">20</cx:pt>
          <cx:pt idx="35571">21</cx:pt>
          <cx:pt idx="35572">22</cx:pt>
          <cx:pt idx="35573">23</cx:pt>
          <cx:pt idx="35574">23</cx:pt>
          <cx:pt idx="35575">25</cx:pt>
          <cx:pt idx="35576">25</cx:pt>
          <cx:pt idx="35577">25</cx:pt>
          <cx:pt idx="35578">25</cx:pt>
          <cx:pt idx="35579">26</cx:pt>
          <cx:pt idx="35580">26</cx:pt>
          <cx:pt idx="35581">26</cx:pt>
          <cx:pt idx="35582">26</cx:pt>
          <cx:pt idx="35583">26</cx:pt>
          <cx:pt idx="35584">26</cx:pt>
          <cx:pt idx="35585">27</cx:pt>
          <cx:pt idx="35586">27</cx:pt>
          <cx:pt idx="35587">27</cx:pt>
          <cx:pt idx="35588">27</cx:pt>
          <cx:pt idx="35589">28</cx:pt>
          <cx:pt idx="35590">28</cx:pt>
          <cx:pt idx="35591">28</cx:pt>
          <cx:pt idx="35592">28</cx:pt>
          <cx:pt idx="35593">28</cx:pt>
          <cx:pt idx="35594">28</cx:pt>
          <cx:pt idx="35595">29</cx:pt>
          <cx:pt idx="35596">29</cx:pt>
          <cx:pt idx="35597">29</cx:pt>
          <cx:pt idx="35598">29</cx:pt>
          <cx:pt idx="35599">29</cx:pt>
          <cx:pt idx="35600">33</cx:pt>
          <cx:pt idx="35601">33</cx:pt>
          <cx:pt idx="35602">33</cx:pt>
          <cx:pt idx="35603">34</cx:pt>
          <cx:pt idx="35604">34</cx:pt>
          <cx:pt idx="35605">34</cx:pt>
          <cx:pt idx="35606">35</cx:pt>
          <cx:pt idx="35607">35</cx:pt>
          <cx:pt idx="35608">35</cx:pt>
          <cx:pt idx="35609">35</cx:pt>
          <cx:pt idx="35610">35</cx:pt>
          <cx:pt idx="35611">35</cx:pt>
          <cx:pt idx="35612">44</cx:pt>
          <cx:pt idx="35613">116</cx:pt>
          <cx:pt idx="35614">20</cx:pt>
          <cx:pt idx="35615">20</cx:pt>
          <cx:pt idx="35616">20</cx:pt>
          <cx:pt idx="35617">21</cx:pt>
          <cx:pt idx="35618">21</cx:pt>
          <cx:pt idx="35619">21</cx:pt>
          <cx:pt idx="35620">21</cx:pt>
          <cx:pt idx="35621">22</cx:pt>
          <cx:pt idx="35622">22</cx:pt>
          <cx:pt idx="35623">22</cx:pt>
          <cx:pt idx="35624">23</cx:pt>
          <cx:pt idx="35625">23</cx:pt>
          <cx:pt idx="35626">23</cx:pt>
          <cx:pt idx="35627">25</cx:pt>
          <cx:pt idx="35628">27</cx:pt>
          <cx:pt idx="35629">27</cx:pt>
          <cx:pt idx="35630">27</cx:pt>
          <cx:pt idx="35631">27</cx:pt>
          <cx:pt idx="35632">29</cx:pt>
          <cx:pt idx="35633">29</cx:pt>
          <cx:pt idx="35634">29</cx:pt>
          <cx:pt idx="35635">21</cx:pt>
          <cx:pt idx="35636">22</cx:pt>
          <cx:pt idx="35637">22</cx:pt>
          <cx:pt idx="35638">22</cx:pt>
          <cx:pt idx="35639">23</cx:pt>
          <cx:pt idx="35640">23</cx:pt>
          <cx:pt idx="35641">23</cx:pt>
          <cx:pt idx="35642">25</cx:pt>
          <cx:pt idx="35643">25</cx:pt>
          <cx:pt idx="35644">28</cx:pt>
          <cx:pt idx="35645">29</cx:pt>
          <cx:pt idx="35646">30</cx:pt>
          <cx:pt idx="35647">28</cx:pt>
          <cx:pt idx="35648">14</cx:pt>
          <cx:pt idx="35649">15</cx:pt>
          <cx:pt idx="35650">15</cx:pt>
          <cx:pt idx="35651">15</cx:pt>
          <cx:pt idx="35652">15</cx:pt>
          <cx:pt idx="35653">16</cx:pt>
          <cx:pt idx="35654">16</cx:pt>
          <cx:pt idx="35655">16</cx:pt>
          <cx:pt idx="35656">16</cx:pt>
          <cx:pt idx="35657">17</cx:pt>
          <cx:pt idx="35658">17</cx:pt>
          <cx:pt idx="35659">18</cx:pt>
          <cx:pt idx="35660">19</cx:pt>
          <cx:pt idx="35661">19</cx:pt>
          <cx:pt idx="35662">20</cx:pt>
          <cx:pt idx="35663">20</cx:pt>
          <cx:pt idx="35664">21</cx:pt>
          <cx:pt idx="35665">21</cx:pt>
          <cx:pt idx="35666">21</cx:pt>
          <cx:pt idx="35667">21</cx:pt>
          <cx:pt idx="35668">21</cx:pt>
          <cx:pt idx="35669">21</cx:pt>
          <cx:pt idx="35670">22</cx:pt>
          <cx:pt idx="35671">22</cx:pt>
          <cx:pt idx="35672">22</cx:pt>
          <cx:pt idx="35673">23</cx:pt>
          <cx:pt idx="35674">23</cx:pt>
          <cx:pt idx="35675">24</cx:pt>
          <cx:pt idx="35676">24</cx:pt>
          <cx:pt idx="35677">24</cx:pt>
          <cx:pt idx="35678">24</cx:pt>
          <cx:pt idx="35679">24</cx:pt>
          <cx:pt idx="35680">24</cx:pt>
          <cx:pt idx="35681">25</cx:pt>
          <cx:pt idx="35682">25</cx:pt>
          <cx:pt idx="35683">26</cx:pt>
          <cx:pt idx="35684">26</cx:pt>
          <cx:pt idx="35685">26</cx:pt>
          <cx:pt idx="35686">26</cx:pt>
          <cx:pt idx="35687">26</cx:pt>
          <cx:pt idx="35688">26</cx:pt>
          <cx:pt idx="35689">26</cx:pt>
          <cx:pt idx="35690">27</cx:pt>
          <cx:pt idx="35691">27</cx:pt>
          <cx:pt idx="35692">27</cx:pt>
          <cx:pt idx="35693">28</cx:pt>
          <cx:pt idx="35694">28</cx:pt>
          <cx:pt idx="35695">35</cx:pt>
          <cx:pt idx="35696">39</cx:pt>
          <cx:pt idx="35697">14</cx:pt>
          <cx:pt idx="35698">15</cx:pt>
          <cx:pt idx="35699">15</cx:pt>
          <cx:pt idx="35700">15</cx:pt>
          <cx:pt idx="35701">17</cx:pt>
          <cx:pt idx="35702">17</cx:pt>
          <cx:pt idx="35703">19</cx:pt>
          <cx:pt idx="35704">16</cx:pt>
          <cx:pt idx="35705">16</cx:pt>
          <cx:pt idx="35706">16</cx:pt>
          <cx:pt idx="35707">16</cx:pt>
          <cx:pt idx="35708">16</cx:pt>
          <cx:pt idx="35709">16</cx:pt>
          <cx:pt idx="35710">17</cx:pt>
          <cx:pt idx="35711">17</cx:pt>
          <cx:pt idx="35712">17</cx:pt>
          <cx:pt idx="35713">17</cx:pt>
          <cx:pt idx="35714">17</cx:pt>
          <cx:pt idx="35715">17</cx:pt>
          <cx:pt idx="35716">18</cx:pt>
          <cx:pt idx="35717">18</cx:pt>
          <cx:pt idx="35718">18</cx:pt>
          <cx:pt idx="35719">19</cx:pt>
          <cx:pt idx="35720">19</cx:pt>
          <cx:pt idx="35721">19</cx:pt>
          <cx:pt idx="35722">19</cx:pt>
          <cx:pt idx="35723">19</cx:pt>
          <cx:pt idx="35724">19</cx:pt>
          <cx:pt idx="35725">19</cx:pt>
          <cx:pt idx="35726">19</cx:pt>
          <cx:pt idx="35727">19</cx:pt>
          <cx:pt idx="35728">20</cx:pt>
          <cx:pt idx="35729">20</cx:pt>
          <cx:pt idx="35730">20</cx:pt>
          <cx:pt idx="35731">20</cx:pt>
          <cx:pt idx="35732">20</cx:pt>
          <cx:pt idx="35733">20</cx:pt>
          <cx:pt idx="35734">20</cx:pt>
          <cx:pt idx="35735">20</cx:pt>
          <cx:pt idx="35736">20</cx:pt>
          <cx:pt idx="35737">20</cx:pt>
          <cx:pt idx="35738">21</cx:pt>
          <cx:pt idx="35739">21</cx:pt>
          <cx:pt idx="35740">21</cx:pt>
          <cx:pt idx="35741">21</cx:pt>
          <cx:pt idx="35742">21</cx:pt>
          <cx:pt idx="35743">21</cx:pt>
          <cx:pt idx="35744">21</cx:pt>
          <cx:pt idx="35745">22</cx:pt>
          <cx:pt idx="35746">22</cx:pt>
          <cx:pt idx="35747">22</cx:pt>
          <cx:pt idx="35748">22</cx:pt>
          <cx:pt idx="35749">22</cx:pt>
          <cx:pt idx="35750">23</cx:pt>
          <cx:pt idx="35751">23</cx:pt>
          <cx:pt idx="35752">23</cx:pt>
          <cx:pt idx="35753">23</cx:pt>
          <cx:pt idx="35754">23</cx:pt>
          <cx:pt idx="35755">23</cx:pt>
          <cx:pt idx="35756">23</cx:pt>
          <cx:pt idx="35757">23</cx:pt>
          <cx:pt idx="35758">23</cx:pt>
          <cx:pt idx="35759">23</cx:pt>
          <cx:pt idx="35760">23</cx:pt>
          <cx:pt idx="35761">23</cx:pt>
          <cx:pt idx="35762">23</cx:pt>
          <cx:pt idx="35763">23</cx:pt>
          <cx:pt idx="35764">23</cx:pt>
          <cx:pt idx="35765">23</cx:pt>
          <cx:pt idx="35766">23</cx:pt>
          <cx:pt idx="35767">23</cx:pt>
          <cx:pt idx="35768">24</cx:pt>
          <cx:pt idx="35769">24</cx:pt>
          <cx:pt idx="35770">24</cx:pt>
          <cx:pt idx="35771">24</cx:pt>
          <cx:pt idx="35772">24</cx:pt>
          <cx:pt idx="35773">24</cx:pt>
          <cx:pt idx="35774">24</cx:pt>
          <cx:pt idx="35775">24</cx:pt>
          <cx:pt idx="35776">24</cx:pt>
          <cx:pt idx="35777">25</cx:pt>
          <cx:pt idx="35778">25</cx:pt>
          <cx:pt idx="35779">25</cx:pt>
          <cx:pt idx="35780">25</cx:pt>
          <cx:pt idx="35781">25</cx:pt>
          <cx:pt idx="35782">26</cx:pt>
          <cx:pt idx="35783">26</cx:pt>
          <cx:pt idx="35784">26</cx:pt>
          <cx:pt idx="35785">26</cx:pt>
          <cx:pt idx="35786">26</cx:pt>
          <cx:pt idx="35787">26</cx:pt>
          <cx:pt idx="35788">26</cx:pt>
          <cx:pt idx="35789">26</cx:pt>
          <cx:pt idx="35790">26</cx:pt>
          <cx:pt idx="35791">26</cx:pt>
          <cx:pt idx="35792">26</cx:pt>
          <cx:pt idx="35793">26</cx:pt>
          <cx:pt idx="35794">26</cx:pt>
          <cx:pt idx="35795">27</cx:pt>
          <cx:pt idx="35796">27</cx:pt>
          <cx:pt idx="35797">27</cx:pt>
          <cx:pt idx="35798">27</cx:pt>
          <cx:pt idx="35799">27</cx:pt>
          <cx:pt idx="35800">27</cx:pt>
          <cx:pt idx="35801">27</cx:pt>
          <cx:pt idx="35802">27</cx:pt>
          <cx:pt idx="35803">27</cx:pt>
          <cx:pt idx="35804">27</cx:pt>
          <cx:pt idx="35805">28</cx:pt>
          <cx:pt idx="35806">28</cx:pt>
          <cx:pt idx="35807">30</cx:pt>
          <cx:pt idx="35808">30</cx:pt>
          <cx:pt idx="35809">30</cx:pt>
          <cx:pt idx="35810">31</cx:pt>
          <cx:pt idx="35811">34</cx:pt>
          <cx:pt idx="35812">34</cx:pt>
          <cx:pt idx="35813">35</cx:pt>
          <cx:pt idx="35814">39</cx:pt>
          <cx:pt idx="35815">124</cx:pt>
          <cx:pt idx="35816">17</cx:pt>
          <cx:pt idx="35817">18</cx:pt>
          <cx:pt idx="35818">20</cx:pt>
          <cx:pt idx="35819">21</cx:pt>
          <cx:pt idx="35820">21</cx:pt>
          <cx:pt idx="35821">22</cx:pt>
          <cx:pt idx="35822">22</cx:pt>
          <cx:pt idx="35823">23</cx:pt>
          <cx:pt idx="35824">23</cx:pt>
          <cx:pt idx="35825">24</cx:pt>
          <cx:pt idx="35826">24</cx:pt>
          <cx:pt idx="35827">24</cx:pt>
          <cx:pt idx="35828">24</cx:pt>
          <cx:pt idx="35829">24</cx:pt>
          <cx:pt idx="35830">26</cx:pt>
          <cx:pt idx="35831">28</cx:pt>
          <cx:pt idx="35832">28</cx:pt>
          <cx:pt idx="35833">28</cx:pt>
          <cx:pt idx="35834">28</cx:pt>
          <cx:pt idx="35835">30</cx:pt>
          <cx:pt idx="35836">72</cx:pt>
          <cx:pt idx="35837">17</cx:pt>
          <cx:pt idx="35838">17</cx:pt>
          <cx:pt idx="35839">17</cx:pt>
          <cx:pt idx="35840">17</cx:pt>
          <cx:pt idx="35841">17</cx:pt>
          <cx:pt idx="35842">18</cx:pt>
          <cx:pt idx="35843">18</cx:pt>
          <cx:pt idx="35844">19</cx:pt>
          <cx:pt idx="35845">19</cx:pt>
          <cx:pt idx="35846">19</cx:pt>
          <cx:pt idx="35847">19</cx:pt>
          <cx:pt idx="35848">20</cx:pt>
          <cx:pt idx="35849">21</cx:pt>
          <cx:pt idx="35850">21</cx:pt>
          <cx:pt idx="35851">21</cx:pt>
          <cx:pt idx="35852">22</cx:pt>
          <cx:pt idx="35853">22</cx:pt>
          <cx:pt idx="35854">23</cx:pt>
          <cx:pt idx="35855">24</cx:pt>
          <cx:pt idx="35856">24</cx:pt>
          <cx:pt idx="35857">24</cx:pt>
          <cx:pt idx="35858">25</cx:pt>
          <cx:pt idx="35859">25</cx:pt>
          <cx:pt idx="35860">25</cx:pt>
          <cx:pt idx="35861">25</cx:pt>
          <cx:pt idx="35862">26</cx:pt>
          <cx:pt idx="35863">30</cx:pt>
          <cx:pt idx="35864">32</cx:pt>
          <cx:pt idx="35865">12</cx:pt>
          <cx:pt idx="35866">13</cx:pt>
          <cx:pt idx="35867">16</cx:pt>
          <cx:pt idx="35868">16</cx:pt>
          <cx:pt idx="35869">16</cx:pt>
          <cx:pt idx="35870">17</cx:pt>
          <cx:pt idx="35871">17</cx:pt>
          <cx:pt idx="35872">17</cx:pt>
          <cx:pt idx="35873">17</cx:pt>
          <cx:pt idx="35874">17</cx:pt>
          <cx:pt idx="35875">17</cx:pt>
          <cx:pt idx="35876">17</cx:pt>
          <cx:pt idx="35877">18</cx:pt>
          <cx:pt idx="35878">18</cx:pt>
          <cx:pt idx="35879">18</cx:pt>
          <cx:pt idx="35880">18</cx:pt>
          <cx:pt idx="35881">18</cx:pt>
          <cx:pt idx="35882">18</cx:pt>
          <cx:pt idx="35883">18</cx:pt>
          <cx:pt idx="35884">18</cx:pt>
          <cx:pt idx="35885">18</cx:pt>
          <cx:pt idx="35886">18</cx:pt>
          <cx:pt idx="35887">18</cx:pt>
          <cx:pt idx="35888">18</cx:pt>
          <cx:pt idx="35889">18</cx:pt>
          <cx:pt idx="35890">19</cx:pt>
          <cx:pt idx="35891">19</cx:pt>
          <cx:pt idx="35892">19</cx:pt>
          <cx:pt idx="35893">19</cx:pt>
          <cx:pt idx="35894">19</cx:pt>
          <cx:pt idx="35895">19</cx:pt>
          <cx:pt idx="35896">20</cx:pt>
          <cx:pt idx="35897">20</cx:pt>
          <cx:pt idx="35898">20</cx:pt>
          <cx:pt idx="35899">20</cx:pt>
          <cx:pt idx="35900">20</cx:pt>
          <cx:pt idx="35901">20</cx:pt>
          <cx:pt idx="35902">20</cx:pt>
          <cx:pt idx="35903">21</cx:pt>
          <cx:pt idx="35904">21</cx:pt>
          <cx:pt idx="35905">21</cx:pt>
          <cx:pt idx="35906">21</cx:pt>
          <cx:pt idx="35907">21</cx:pt>
          <cx:pt idx="35908">22</cx:pt>
          <cx:pt idx="35909">22</cx:pt>
          <cx:pt idx="35910">22</cx:pt>
          <cx:pt idx="35911">22</cx:pt>
          <cx:pt idx="35912">22</cx:pt>
          <cx:pt idx="35913">23</cx:pt>
          <cx:pt idx="35914">23</cx:pt>
          <cx:pt idx="35915">23</cx:pt>
          <cx:pt idx="35916">24</cx:pt>
          <cx:pt idx="35917">25</cx:pt>
          <cx:pt idx="35918">25</cx:pt>
          <cx:pt idx="35919">25</cx:pt>
          <cx:pt idx="35920">25</cx:pt>
          <cx:pt idx="35921">26</cx:pt>
          <cx:pt idx="35922">26</cx:pt>
          <cx:pt idx="35923">26</cx:pt>
          <cx:pt idx="35924">26</cx:pt>
          <cx:pt idx="35925">27</cx:pt>
          <cx:pt idx="35926">27</cx:pt>
          <cx:pt idx="35927">28</cx:pt>
          <cx:pt idx="35928">28</cx:pt>
          <cx:pt idx="35929">28</cx:pt>
          <cx:pt idx="35930">28</cx:pt>
          <cx:pt idx="35931">29</cx:pt>
          <cx:pt idx="35932">29</cx:pt>
          <cx:pt idx="35933">29</cx:pt>
          <cx:pt idx="35934">29</cx:pt>
          <cx:pt idx="35935">29</cx:pt>
          <cx:pt idx="35936">29</cx:pt>
          <cx:pt idx="35937">30</cx:pt>
          <cx:pt idx="35938">30</cx:pt>
          <cx:pt idx="35939">30</cx:pt>
          <cx:pt idx="35940">30</cx:pt>
          <cx:pt idx="35941">30</cx:pt>
          <cx:pt idx="35942">30</cx:pt>
          <cx:pt idx="35943">32</cx:pt>
          <cx:pt idx="35944">32</cx:pt>
          <cx:pt idx="35945">32</cx:pt>
          <cx:pt idx="35946">33</cx:pt>
          <cx:pt idx="35947">33</cx:pt>
          <cx:pt idx="35948">34</cx:pt>
          <cx:pt idx="35949">34</cx:pt>
          <cx:pt idx="35950">34</cx:pt>
          <cx:pt idx="35951">42</cx:pt>
          <cx:pt idx="35952">46</cx:pt>
          <cx:pt idx="35953">119</cx:pt>
          <cx:pt idx="35954">19</cx:pt>
          <cx:pt idx="35955">20</cx:pt>
          <cx:pt idx="35956">20</cx:pt>
          <cx:pt idx="35957">21</cx:pt>
          <cx:pt idx="35958">21</cx:pt>
          <cx:pt idx="35959">22</cx:pt>
          <cx:pt idx="35960">23</cx:pt>
          <cx:pt idx="35961">23</cx:pt>
          <cx:pt idx="35962">23</cx:pt>
          <cx:pt idx="35963">27</cx:pt>
          <cx:pt idx="35964">27</cx:pt>
          <cx:pt idx="35965">15</cx:pt>
          <cx:pt idx="35966">16</cx:pt>
          <cx:pt idx="35967">16</cx:pt>
          <cx:pt idx="35968">16</cx:pt>
          <cx:pt idx="35969">17</cx:pt>
          <cx:pt idx="35970">17</cx:pt>
          <cx:pt idx="35971">17</cx:pt>
          <cx:pt idx="35972">17</cx:pt>
          <cx:pt idx="35973">18</cx:pt>
          <cx:pt idx="35974">18</cx:pt>
          <cx:pt idx="35975">18</cx:pt>
          <cx:pt idx="35976">18</cx:pt>
          <cx:pt idx="35977">18</cx:pt>
          <cx:pt idx="35978">19</cx:pt>
          <cx:pt idx="35979">19</cx:pt>
          <cx:pt idx="35980">19</cx:pt>
          <cx:pt idx="35981">19</cx:pt>
          <cx:pt idx="35982">20</cx:pt>
          <cx:pt idx="35983">20</cx:pt>
          <cx:pt idx="35984">21</cx:pt>
          <cx:pt idx="35985">21</cx:pt>
          <cx:pt idx="35986">21</cx:pt>
          <cx:pt idx="35987">21</cx:pt>
          <cx:pt idx="35988">21</cx:pt>
          <cx:pt idx="35989">23</cx:pt>
          <cx:pt idx="35990">23</cx:pt>
          <cx:pt idx="35991">23</cx:pt>
          <cx:pt idx="35992">25</cx:pt>
          <cx:pt idx="35993">26</cx:pt>
          <cx:pt idx="35994">27</cx:pt>
          <cx:pt idx="35995">27</cx:pt>
          <cx:pt idx="35996">27</cx:pt>
          <cx:pt idx="35997">29</cx:pt>
          <cx:pt idx="35998">30</cx:pt>
          <cx:pt idx="35999">31</cx:pt>
          <cx:pt idx="36000">32</cx:pt>
          <cx:pt idx="36001">32</cx:pt>
          <cx:pt idx="36002">12</cx:pt>
          <cx:pt idx="36003">13</cx:pt>
          <cx:pt idx="36004">13</cx:pt>
          <cx:pt idx="36005">13</cx:pt>
          <cx:pt idx="36006">13</cx:pt>
          <cx:pt idx="36007">13</cx:pt>
          <cx:pt idx="36008">13</cx:pt>
          <cx:pt idx="36009">14</cx:pt>
          <cx:pt idx="36010">18</cx:pt>
          <cx:pt idx="36011">18</cx:pt>
          <cx:pt idx="36012">18</cx:pt>
          <cx:pt idx="36013">18</cx:pt>
          <cx:pt idx="36014">18</cx:pt>
          <cx:pt idx="36015">19</cx:pt>
          <cx:pt idx="36016">24</cx:pt>
          <cx:pt idx="36017">25</cx:pt>
          <cx:pt idx="36018">25</cx:pt>
          <cx:pt idx="36019">27</cx:pt>
          <cx:pt idx="36020">27</cx:pt>
          <cx:pt idx="36021">28</cx:pt>
          <cx:pt idx="36022">28</cx:pt>
          <cx:pt idx="36023">29</cx:pt>
          <cx:pt idx="36024">30</cx:pt>
          <cx:pt idx="36025">30</cx:pt>
          <cx:pt idx="36026">34</cx:pt>
          <cx:pt idx="36027">112</cx:pt>
          <cx:pt idx="36028">16</cx:pt>
          <cx:pt idx="36029">16</cx:pt>
          <cx:pt idx="36030">16</cx:pt>
          <cx:pt idx="36031">16</cx:pt>
          <cx:pt idx="36032">16</cx:pt>
          <cx:pt idx="36033">16</cx:pt>
          <cx:pt idx="36034">17</cx:pt>
          <cx:pt idx="36035">17</cx:pt>
          <cx:pt idx="36036">17</cx:pt>
          <cx:pt idx="36037">17</cx:pt>
          <cx:pt idx="36038">17</cx:pt>
          <cx:pt idx="36039">18</cx:pt>
          <cx:pt idx="36040">18</cx:pt>
          <cx:pt idx="36041">18</cx:pt>
          <cx:pt idx="36042">18</cx:pt>
          <cx:pt idx="36043">18</cx:pt>
          <cx:pt idx="36044">18</cx:pt>
          <cx:pt idx="36045">18</cx:pt>
          <cx:pt idx="36046">19</cx:pt>
          <cx:pt idx="36047">19</cx:pt>
          <cx:pt idx="36048">19</cx:pt>
          <cx:pt idx="36049">19</cx:pt>
          <cx:pt idx="36050">19</cx:pt>
          <cx:pt idx="36051">19</cx:pt>
          <cx:pt idx="36052">19</cx:pt>
          <cx:pt idx="36053">19</cx:pt>
          <cx:pt idx="36054">19</cx:pt>
          <cx:pt idx="36055">19</cx:pt>
          <cx:pt idx="36056">20</cx:pt>
          <cx:pt idx="36057">20</cx:pt>
          <cx:pt idx="36058">20</cx:pt>
          <cx:pt idx="36059">20</cx:pt>
          <cx:pt idx="36060">20</cx:pt>
          <cx:pt idx="36061">20</cx:pt>
          <cx:pt idx="36062">20</cx:pt>
          <cx:pt idx="36063">21</cx:pt>
          <cx:pt idx="36064">21</cx:pt>
          <cx:pt idx="36065">21</cx:pt>
          <cx:pt idx="36066">21</cx:pt>
          <cx:pt idx="36067">21</cx:pt>
          <cx:pt idx="36068">21</cx:pt>
          <cx:pt idx="36069">21</cx:pt>
          <cx:pt idx="36070">22</cx:pt>
          <cx:pt idx="36071">22</cx:pt>
          <cx:pt idx="36072">22</cx:pt>
          <cx:pt idx="36073">22</cx:pt>
          <cx:pt idx="36074">22</cx:pt>
          <cx:pt idx="36075">22</cx:pt>
          <cx:pt idx="36076">22</cx:pt>
          <cx:pt idx="36077">23</cx:pt>
          <cx:pt idx="36078">23</cx:pt>
          <cx:pt idx="36079">23</cx:pt>
          <cx:pt idx="36080">23</cx:pt>
          <cx:pt idx="36081">23</cx:pt>
          <cx:pt idx="36082">23</cx:pt>
          <cx:pt idx="36083">24</cx:pt>
          <cx:pt idx="36084">24</cx:pt>
          <cx:pt idx="36085">24</cx:pt>
          <cx:pt idx="36086">24</cx:pt>
          <cx:pt idx="36087">25</cx:pt>
          <cx:pt idx="36088">25</cx:pt>
          <cx:pt idx="36089">25</cx:pt>
          <cx:pt idx="36090">25</cx:pt>
          <cx:pt idx="36091">25</cx:pt>
          <cx:pt idx="36092">25</cx:pt>
          <cx:pt idx="36093">25</cx:pt>
          <cx:pt idx="36094">26</cx:pt>
          <cx:pt idx="36095">26</cx:pt>
          <cx:pt idx="36096">26</cx:pt>
          <cx:pt idx="36097">28</cx:pt>
          <cx:pt idx="36098">29</cx:pt>
          <cx:pt idx="36099">29</cx:pt>
          <cx:pt idx="36100">29</cx:pt>
          <cx:pt idx="36101">29</cx:pt>
          <cx:pt idx="36102">30</cx:pt>
          <cx:pt idx="36103">30</cx:pt>
          <cx:pt idx="36104">30</cx:pt>
          <cx:pt idx="36105">30</cx:pt>
          <cx:pt idx="36106">31</cx:pt>
          <cx:pt idx="36107">31</cx:pt>
          <cx:pt idx="36108">32</cx:pt>
          <cx:pt idx="36109">34</cx:pt>
          <cx:pt idx="36110">35</cx:pt>
          <cx:pt idx="36111">38</cx:pt>
          <cx:pt idx="36112">38</cx:pt>
          <cx:pt idx="36113">39</cx:pt>
          <cx:pt idx="36114">41</cx:pt>
          <cx:pt idx="36115">105</cx:pt>
          <cx:pt idx="36116">12</cx:pt>
          <cx:pt idx="36117">13</cx:pt>
          <cx:pt idx="36118">16</cx:pt>
          <cx:pt idx="36119">17</cx:pt>
          <cx:pt idx="36120">17</cx:pt>
          <cx:pt idx="36121">17</cx:pt>
          <cx:pt idx="36122">17</cx:pt>
          <cx:pt idx="36123">17</cx:pt>
          <cx:pt idx="36124">17</cx:pt>
          <cx:pt idx="36125">17</cx:pt>
          <cx:pt idx="36126">17</cx:pt>
          <cx:pt idx="36127">17</cx:pt>
          <cx:pt idx="36128">17</cx:pt>
          <cx:pt idx="36129">18</cx:pt>
          <cx:pt idx="36130">18</cx:pt>
          <cx:pt idx="36131">18</cx:pt>
          <cx:pt idx="36132">18</cx:pt>
          <cx:pt idx="36133">18</cx:pt>
          <cx:pt idx="36134">18</cx:pt>
          <cx:pt idx="36135">18</cx:pt>
          <cx:pt idx="36136">18</cx:pt>
          <cx:pt idx="36137">18</cx:pt>
          <cx:pt idx="36138">18</cx:pt>
          <cx:pt idx="36139">18</cx:pt>
          <cx:pt idx="36140">18</cx:pt>
          <cx:pt idx="36141">19</cx:pt>
          <cx:pt idx="36142">19</cx:pt>
          <cx:pt idx="36143">19</cx:pt>
          <cx:pt idx="36144">19</cx:pt>
          <cx:pt idx="36145">19</cx:pt>
          <cx:pt idx="36146">20</cx:pt>
          <cx:pt idx="36147">20</cx:pt>
          <cx:pt idx="36148">20</cx:pt>
          <cx:pt idx="36149">20</cx:pt>
          <cx:pt idx="36150">21</cx:pt>
          <cx:pt idx="36151">21</cx:pt>
          <cx:pt idx="36152">22</cx:pt>
          <cx:pt idx="36153">22</cx:pt>
          <cx:pt idx="36154">23</cx:pt>
          <cx:pt idx="36155">23</cx:pt>
          <cx:pt idx="36156">25</cx:pt>
          <cx:pt idx="36157">26</cx:pt>
          <cx:pt idx="36158">26</cx:pt>
          <cx:pt idx="36159">21</cx:pt>
          <cx:pt idx="36160">21</cx:pt>
          <cx:pt idx="36161">22</cx:pt>
          <cx:pt idx="36162">22</cx:pt>
          <cx:pt idx="36163">22</cx:pt>
          <cx:pt idx="36164">23</cx:pt>
          <cx:pt idx="36165">24</cx:pt>
          <cx:pt idx="36166">25</cx:pt>
          <cx:pt idx="36167">27</cx:pt>
          <cx:pt idx="36168">27</cx:pt>
          <cx:pt idx="36169">28</cx:pt>
          <cx:pt idx="36170">29</cx:pt>
          <cx:pt idx="36171">29</cx:pt>
          <cx:pt idx="36172">29</cx:pt>
          <cx:pt idx="36173">29</cx:pt>
          <cx:pt idx="36174">30</cx:pt>
          <cx:pt idx="36175">30</cx:pt>
          <cx:pt idx="36176">31</cx:pt>
          <cx:pt idx="36177">31</cx:pt>
          <cx:pt idx="36178">31</cx:pt>
          <cx:pt idx="36179">32</cx:pt>
          <cx:pt idx="36180">33</cx:pt>
          <cx:pt idx="36181">34</cx:pt>
          <cx:pt idx="36182">34</cx:pt>
          <cx:pt idx="36183">34</cx:pt>
          <cx:pt idx="36184">35</cx:pt>
          <cx:pt idx="36185">35</cx:pt>
          <cx:pt idx="36186">36</cx:pt>
          <cx:pt idx="36187">36</cx:pt>
          <cx:pt idx="36188">18</cx:pt>
          <cx:pt idx="36189">18</cx:pt>
          <cx:pt idx="36190">19</cx:pt>
          <cx:pt idx="36191">19</cx:pt>
          <cx:pt idx="36192">19</cx:pt>
          <cx:pt idx="36193">19</cx:pt>
          <cx:pt idx="36194">20</cx:pt>
          <cx:pt idx="36195">20</cx:pt>
          <cx:pt idx="36196">20</cx:pt>
          <cx:pt idx="36197">21</cx:pt>
          <cx:pt idx="36198">21</cx:pt>
          <cx:pt idx="36199">22</cx:pt>
          <cx:pt idx="36200">22</cx:pt>
          <cx:pt idx="36201">22</cx:pt>
          <cx:pt idx="36202">22</cx:pt>
          <cx:pt idx="36203">23</cx:pt>
          <cx:pt idx="36204">23</cx:pt>
          <cx:pt idx="36205">23</cx:pt>
          <cx:pt idx="36206">24</cx:pt>
          <cx:pt idx="36207">25</cx:pt>
          <cx:pt idx="36208">26</cx:pt>
          <cx:pt idx="36209">26</cx:pt>
          <cx:pt idx="36210">27</cx:pt>
          <cx:pt idx="36211">27</cx:pt>
          <cx:pt idx="36212">27</cx:pt>
          <cx:pt idx="36213">27</cx:pt>
          <cx:pt idx="36214">28</cx:pt>
          <cx:pt idx="36215">28</cx:pt>
          <cx:pt idx="36216">28</cx:pt>
          <cx:pt idx="36217">28</cx:pt>
          <cx:pt idx="36218">28</cx:pt>
          <cx:pt idx="36219">29</cx:pt>
          <cx:pt idx="36220">29</cx:pt>
          <cx:pt idx="36221">30</cx:pt>
          <cx:pt idx="36222">30</cx:pt>
          <cx:pt idx="36223">30</cx:pt>
          <cx:pt idx="36224">30</cx:pt>
          <cx:pt idx="36225">31</cx:pt>
          <cx:pt idx="36226">31</cx:pt>
          <cx:pt idx="36227">31</cx:pt>
          <cx:pt idx="36228">31</cx:pt>
          <cx:pt idx="36229">40</cx:pt>
          <cx:pt idx="36230">40</cx:pt>
          <cx:pt idx="36231">41</cx:pt>
          <cx:pt idx="36232">16</cx:pt>
          <cx:pt idx="36233">16</cx:pt>
          <cx:pt idx="36234">18</cx:pt>
          <cx:pt idx="36235">18</cx:pt>
          <cx:pt idx="36236">19</cx:pt>
          <cx:pt idx="36237">19</cx:pt>
          <cx:pt idx="36238">20</cx:pt>
          <cx:pt idx="36239">20</cx:pt>
          <cx:pt idx="36240">20</cx:pt>
          <cx:pt idx="36241">21</cx:pt>
          <cx:pt idx="36242">21</cx:pt>
          <cx:pt idx="36243">22</cx:pt>
          <cx:pt idx="36244">22</cx:pt>
          <cx:pt idx="36245">22</cx:pt>
          <cx:pt idx="36246">22</cx:pt>
          <cx:pt idx="36247">23</cx:pt>
          <cx:pt idx="36248">23</cx:pt>
          <cx:pt idx="36249">23</cx:pt>
          <cx:pt idx="36250">24</cx:pt>
          <cx:pt idx="36251">26</cx:pt>
          <cx:pt idx="36252">26</cx:pt>
          <cx:pt idx="36253">26</cx:pt>
          <cx:pt idx="36254">28</cx:pt>
          <cx:pt idx="36255">30</cx:pt>
          <cx:pt idx="36256">31</cx:pt>
          <cx:pt idx="36257">18</cx:pt>
          <cx:pt idx="36258">18</cx:pt>
          <cx:pt idx="36259">18</cx:pt>
          <cx:pt idx="36260">18</cx:pt>
          <cx:pt idx="36261">18</cx:pt>
          <cx:pt idx="36262">18</cx:pt>
          <cx:pt idx="36263">18</cx:pt>
          <cx:pt idx="36264">19</cx:pt>
          <cx:pt idx="36265">19</cx:pt>
          <cx:pt idx="36266">20</cx:pt>
          <cx:pt idx="36267">20</cx:pt>
          <cx:pt idx="36268">21</cx:pt>
          <cx:pt idx="36269">21</cx:pt>
          <cx:pt idx="36270">21</cx:pt>
          <cx:pt idx="36271">21</cx:pt>
          <cx:pt idx="36272">22</cx:pt>
          <cx:pt idx="36273">22</cx:pt>
          <cx:pt idx="36274">22</cx:pt>
          <cx:pt idx="36275">22</cx:pt>
          <cx:pt idx="36276">23</cx:pt>
          <cx:pt idx="36277">23</cx:pt>
          <cx:pt idx="36278">15</cx:pt>
          <cx:pt idx="36279">17</cx:pt>
          <cx:pt idx="36280">18</cx:pt>
          <cx:pt idx="36281">18</cx:pt>
          <cx:pt idx="36282">18</cx:pt>
          <cx:pt idx="36283">18</cx:pt>
          <cx:pt idx="36284">21</cx:pt>
          <cx:pt idx="36285">21</cx:pt>
          <cx:pt idx="36286">21</cx:pt>
          <cx:pt idx="36287">21</cx:pt>
          <cx:pt idx="36288">22</cx:pt>
          <cx:pt idx="36289">22</cx:pt>
          <cx:pt idx="36290">22</cx:pt>
          <cx:pt idx="36291">22</cx:pt>
          <cx:pt idx="36292">22</cx:pt>
          <cx:pt idx="36293">23</cx:pt>
          <cx:pt idx="36294">23</cx:pt>
          <cx:pt idx="36295">23</cx:pt>
          <cx:pt idx="36296">23</cx:pt>
          <cx:pt idx="36297">23</cx:pt>
          <cx:pt idx="36298">23</cx:pt>
          <cx:pt idx="36299">24</cx:pt>
          <cx:pt idx="36300">24</cx:pt>
          <cx:pt idx="36301">24</cx:pt>
          <cx:pt idx="36302">24</cx:pt>
          <cx:pt idx="36303">24</cx:pt>
          <cx:pt idx="36304">24</cx:pt>
          <cx:pt idx="36305">25</cx:pt>
          <cx:pt idx="36306">25</cx:pt>
          <cx:pt idx="36307">25</cx:pt>
          <cx:pt idx="36308">25</cx:pt>
          <cx:pt idx="36309">25</cx:pt>
          <cx:pt idx="36310">25</cx:pt>
          <cx:pt idx="36311">25</cx:pt>
          <cx:pt idx="36312">26</cx:pt>
          <cx:pt idx="36313">27</cx:pt>
          <cx:pt idx="36314">18</cx:pt>
          <cx:pt idx="36315">19</cx:pt>
          <cx:pt idx="36316">19</cx:pt>
          <cx:pt idx="36317">20</cx:pt>
          <cx:pt idx="36318">20</cx:pt>
          <cx:pt idx="36319">20</cx:pt>
          <cx:pt idx="36320">21</cx:pt>
          <cx:pt idx="36321">21</cx:pt>
          <cx:pt idx="36322">21</cx:pt>
          <cx:pt idx="36323">21</cx:pt>
          <cx:pt idx="36324">22</cx:pt>
          <cx:pt idx="36325">22</cx:pt>
          <cx:pt idx="36326">22</cx:pt>
          <cx:pt idx="36327">22</cx:pt>
          <cx:pt idx="36328">23</cx:pt>
          <cx:pt idx="36329">23</cx:pt>
          <cx:pt idx="36330">24</cx:pt>
          <cx:pt idx="36331">24</cx:pt>
          <cx:pt idx="36332">24</cx:pt>
          <cx:pt idx="36333">24</cx:pt>
          <cx:pt idx="36334">25</cx:pt>
          <cx:pt idx="36335">25</cx:pt>
          <cx:pt idx="36336">25</cx:pt>
          <cx:pt idx="36337">26</cx:pt>
          <cx:pt idx="36338">26</cx:pt>
          <cx:pt idx="36339">26</cx:pt>
          <cx:pt idx="36340">27</cx:pt>
          <cx:pt idx="36341">27</cx:pt>
          <cx:pt idx="36342">28</cx:pt>
          <cx:pt idx="36343">28</cx:pt>
          <cx:pt idx="36344">28</cx:pt>
          <cx:pt idx="36345">28</cx:pt>
          <cx:pt idx="36346">29</cx:pt>
          <cx:pt idx="36347">29</cx:pt>
          <cx:pt idx="36348">30</cx:pt>
          <cx:pt idx="36349">30</cx:pt>
          <cx:pt idx="36350">31</cx:pt>
          <cx:pt idx="36351">31</cx:pt>
          <cx:pt idx="36352">31</cx:pt>
          <cx:pt idx="36353">36</cx:pt>
          <cx:pt idx="36354">37</cx:pt>
          <cx:pt idx="36355">105</cx:pt>
          <cx:pt idx="36356">12</cx:pt>
          <cx:pt idx="36357">13</cx:pt>
          <cx:pt idx="36358">16</cx:pt>
          <cx:pt idx="36359">17</cx:pt>
          <cx:pt idx="36360">16</cx:pt>
          <cx:pt idx="36361">16</cx:pt>
          <cx:pt idx="36362">16</cx:pt>
          <cx:pt idx="36363">16</cx:pt>
          <cx:pt idx="36364">19</cx:pt>
          <cx:pt idx="36365">19</cx:pt>
          <cx:pt idx="36366">19</cx:pt>
          <cx:pt idx="36367">22</cx:pt>
          <cx:pt idx="36368">23</cx:pt>
          <cx:pt idx="36369">24</cx:pt>
          <cx:pt idx="36370">24</cx:pt>
          <cx:pt idx="36371">24</cx:pt>
          <cx:pt idx="36372">15</cx:pt>
          <cx:pt idx="36373">17</cx:pt>
          <cx:pt idx="36374">18</cx:pt>
          <cx:pt idx="36375">18</cx:pt>
          <cx:pt idx="36376">19</cx:pt>
          <cx:pt idx="36377">19</cx:pt>
          <cx:pt idx="36378">19</cx:pt>
          <cx:pt idx="36379">19</cx:pt>
          <cx:pt idx="36380">20</cx:pt>
          <cx:pt idx="36381">21</cx:pt>
          <cx:pt idx="36382">21</cx:pt>
          <cx:pt idx="36383">21</cx:pt>
          <cx:pt idx="36384">21</cx:pt>
          <cx:pt idx="36385">22</cx:pt>
          <cx:pt idx="36386">22</cx:pt>
          <cx:pt idx="36387">22</cx:pt>
          <cx:pt idx="36388">22</cx:pt>
          <cx:pt idx="36389">22</cx:pt>
          <cx:pt idx="36390">23</cx:pt>
          <cx:pt idx="36391">23</cx:pt>
          <cx:pt idx="36392">24</cx:pt>
          <cx:pt idx="36393">24</cx:pt>
          <cx:pt idx="36394">24</cx:pt>
          <cx:pt idx="36395">24</cx:pt>
          <cx:pt idx="36396">25</cx:pt>
          <cx:pt idx="36397">26</cx:pt>
          <cx:pt idx="36398">26</cx:pt>
          <cx:pt idx="36399">26</cx:pt>
          <cx:pt idx="36400">30</cx:pt>
          <cx:pt idx="36401">30</cx:pt>
          <cx:pt idx="36402">31</cx:pt>
          <cx:pt idx="36403">31</cx:pt>
          <cx:pt idx="36404">32</cx:pt>
          <cx:pt idx="36405">40</cx:pt>
          <cx:pt idx="36406">42</cx:pt>
          <cx:pt idx="36407">16</cx:pt>
          <cx:pt idx="36408">17</cx:pt>
          <cx:pt idx="36409">17</cx:pt>
          <cx:pt idx="36410">17</cx:pt>
          <cx:pt idx="36411">18</cx:pt>
          <cx:pt idx="36412">18</cx:pt>
          <cx:pt idx="36413">19</cx:pt>
          <cx:pt idx="36414">19</cx:pt>
          <cx:pt idx="36415">19</cx:pt>
          <cx:pt idx="36416">19</cx:pt>
          <cx:pt idx="36417">19</cx:pt>
          <cx:pt idx="36418">20</cx:pt>
          <cx:pt idx="36419">20</cx:pt>
          <cx:pt idx="36420">20</cx:pt>
          <cx:pt idx="36421">20</cx:pt>
          <cx:pt idx="36422">21</cx:pt>
          <cx:pt idx="36423">21</cx:pt>
          <cx:pt idx="36424">21</cx:pt>
          <cx:pt idx="36425">22</cx:pt>
          <cx:pt idx="36426">23</cx:pt>
          <cx:pt idx="36427">25</cx:pt>
          <cx:pt idx="36428">26</cx:pt>
          <cx:pt idx="36429">40</cx:pt>
          <cx:pt idx="36430">15</cx:pt>
          <cx:pt idx="36431">16</cx:pt>
          <cx:pt idx="36432">17</cx:pt>
          <cx:pt idx="36433">18</cx:pt>
          <cx:pt idx="36434">18</cx:pt>
          <cx:pt idx="36435">19</cx:pt>
          <cx:pt idx="36436">19</cx:pt>
          <cx:pt idx="36437">19</cx:pt>
          <cx:pt idx="36438">23</cx:pt>
          <cx:pt idx="36439">24</cx:pt>
          <cx:pt idx="36440">26</cx:pt>
          <cx:pt idx="36441">29</cx:pt>
          <cx:pt idx="36442">29</cx:pt>
          <cx:pt idx="36443">29</cx:pt>
          <cx:pt idx="36444">29</cx:pt>
          <cx:pt idx="36445">29</cx:pt>
          <cx:pt idx="36446">29</cx:pt>
          <cx:pt idx="36447">30</cx:pt>
          <cx:pt idx="36448">30</cx:pt>
          <cx:pt idx="36449">30</cx:pt>
          <cx:pt idx="36450">30</cx:pt>
          <cx:pt idx="36451">31</cx:pt>
          <cx:pt idx="36452">31</cx:pt>
          <cx:pt idx="36453">32</cx:pt>
          <cx:pt idx="36454">32</cx:pt>
          <cx:pt idx="36455">32</cx:pt>
          <cx:pt idx="36456">32</cx:pt>
          <cx:pt idx="36457">33</cx:pt>
          <cx:pt idx="36458">33</cx:pt>
          <cx:pt idx="36459">33</cx:pt>
          <cx:pt idx="36460">34</cx:pt>
          <cx:pt idx="36461">36</cx:pt>
          <cx:pt idx="36462">18</cx:pt>
          <cx:pt idx="36463">18</cx:pt>
          <cx:pt idx="36464">18</cx:pt>
          <cx:pt idx="36465">19</cx:pt>
          <cx:pt idx="36466">12</cx:pt>
          <cx:pt idx="36467">13</cx:pt>
          <cx:pt idx="36468">13</cx:pt>
          <cx:pt idx="36469">14</cx:pt>
          <cx:pt idx="36470">15</cx:pt>
          <cx:pt idx="36471">15</cx:pt>
          <cx:pt idx="36472">15</cx:pt>
          <cx:pt idx="36473">15</cx:pt>
          <cx:pt idx="36474">15</cx:pt>
          <cx:pt idx="36475">15</cx:pt>
          <cx:pt idx="36476">15</cx:pt>
          <cx:pt idx="36477">16</cx:pt>
          <cx:pt idx="36478">17</cx:pt>
          <cx:pt idx="36479">18</cx:pt>
          <cx:pt idx="36480">18</cx:pt>
          <cx:pt idx="36481">18</cx:pt>
          <cx:pt idx="36482">18</cx:pt>
          <cx:pt idx="36483">18</cx:pt>
          <cx:pt idx="36484">18</cx:pt>
          <cx:pt idx="36485">19</cx:pt>
          <cx:pt idx="36486">19</cx:pt>
          <cx:pt idx="36487">19</cx:pt>
          <cx:pt idx="36488">19</cx:pt>
          <cx:pt idx="36489">19</cx:pt>
          <cx:pt idx="36490">19</cx:pt>
          <cx:pt idx="36491">19</cx:pt>
          <cx:pt idx="36492">19</cx:pt>
          <cx:pt idx="36493">20</cx:pt>
          <cx:pt idx="36494">20</cx:pt>
          <cx:pt idx="36495">20</cx:pt>
          <cx:pt idx="36496">20</cx:pt>
          <cx:pt idx="36497">20</cx:pt>
          <cx:pt idx="36498">20</cx:pt>
          <cx:pt idx="36499">20</cx:pt>
          <cx:pt idx="36500">20</cx:pt>
          <cx:pt idx="36501">20</cx:pt>
          <cx:pt idx="36502">21</cx:pt>
          <cx:pt idx="36503">21</cx:pt>
          <cx:pt idx="36504">21</cx:pt>
          <cx:pt idx="36505">22</cx:pt>
          <cx:pt idx="36506">22</cx:pt>
          <cx:pt idx="36507">22</cx:pt>
          <cx:pt idx="36508">22</cx:pt>
          <cx:pt idx="36509">22</cx:pt>
          <cx:pt idx="36510">22</cx:pt>
          <cx:pt idx="36511">23</cx:pt>
          <cx:pt idx="36512">23</cx:pt>
          <cx:pt idx="36513">23</cx:pt>
          <cx:pt idx="36514">23</cx:pt>
          <cx:pt idx="36515">23</cx:pt>
          <cx:pt idx="36516">23</cx:pt>
          <cx:pt idx="36517">23</cx:pt>
          <cx:pt idx="36518">23</cx:pt>
          <cx:pt idx="36519">24</cx:pt>
          <cx:pt idx="36520">24</cx:pt>
          <cx:pt idx="36521">24</cx:pt>
          <cx:pt idx="36522">24</cx:pt>
          <cx:pt idx="36523">24</cx:pt>
          <cx:pt idx="36524">24</cx:pt>
          <cx:pt idx="36525">24</cx:pt>
          <cx:pt idx="36526">24</cx:pt>
          <cx:pt idx="36527">25</cx:pt>
          <cx:pt idx="36528">25</cx:pt>
          <cx:pt idx="36529">26</cx:pt>
          <cx:pt idx="36530">26</cx:pt>
          <cx:pt idx="36531">27</cx:pt>
          <cx:pt idx="36532">27</cx:pt>
          <cx:pt idx="36533">27</cx:pt>
          <cx:pt idx="36534">27</cx:pt>
          <cx:pt idx="36535">27</cx:pt>
          <cx:pt idx="36536">28</cx:pt>
          <cx:pt idx="36537">28</cx:pt>
          <cx:pt idx="36538">29</cx:pt>
          <cx:pt idx="36539">30</cx:pt>
          <cx:pt idx="36540">30</cx:pt>
          <cx:pt idx="36541">31</cx:pt>
          <cx:pt idx="36542">33</cx:pt>
          <cx:pt idx="36543">84</cx:pt>
          <cx:pt idx="36544">25</cx:pt>
          <cx:pt idx="36545">25</cx:pt>
          <cx:pt idx="36546">26</cx:pt>
          <cx:pt idx="36547">26</cx:pt>
          <cx:pt idx="36548">26</cx:pt>
          <cx:pt idx="36549">26</cx:pt>
          <cx:pt idx="36550">26</cx:pt>
          <cx:pt idx="36551">27</cx:pt>
          <cx:pt idx="36552">27</cx:pt>
          <cx:pt idx="36553">27</cx:pt>
          <cx:pt idx="36554">27</cx:pt>
          <cx:pt idx="36555">27</cx:pt>
          <cx:pt idx="36556">27</cx:pt>
          <cx:pt idx="36557">27</cx:pt>
          <cx:pt idx="36558">27</cx:pt>
          <cx:pt idx="36559">27</cx:pt>
          <cx:pt idx="36560">27</cx:pt>
          <cx:pt idx="36561">28</cx:pt>
          <cx:pt idx="36562">28</cx:pt>
          <cx:pt idx="36563">28</cx:pt>
          <cx:pt idx="36564">28</cx:pt>
          <cx:pt idx="36565">28</cx:pt>
          <cx:pt idx="36566">28</cx:pt>
          <cx:pt idx="36567">28</cx:pt>
          <cx:pt idx="36568">28</cx:pt>
          <cx:pt idx="36569">28</cx:pt>
          <cx:pt idx="36570">29</cx:pt>
          <cx:pt idx="36571">29</cx:pt>
          <cx:pt idx="36572">30</cx:pt>
          <cx:pt idx="36573">30</cx:pt>
          <cx:pt idx="36574">30</cx:pt>
          <cx:pt idx="36575">30</cx:pt>
          <cx:pt idx="36576">32</cx:pt>
          <cx:pt idx="36577">32</cx:pt>
          <cx:pt idx="36578">22</cx:pt>
          <cx:pt idx="36579">24</cx:pt>
          <cx:pt idx="36580">25</cx:pt>
          <cx:pt idx="36581">25</cx:pt>
          <cx:pt idx="36582">25</cx:pt>
          <cx:pt idx="36583">26</cx:pt>
          <cx:pt idx="36584">26</cx:pt>
          <cx:pt idx="36585">26</cx:pt>
          <cx:pt idx="36586">26</cx:pt>
          <cx:pt idx="36587">27</cx:pt>
          <cx:pt idx="36588">27</cx:pt>
          <cx:pt idx="36589">28</cx:pt>
          <cx:pt idx="36590">30</cx:pt>
          <cx:pt idx="36591">112</cx:pt>
          <cx:pt idx="36592">17</cx:pt>
          <cx:pt idx="36593">18</cx:pt>
          <cx:pt idx="36594">18</cx:pt>
          <cx:pt idx="36595">19</cx:pt>
          <cx:pt idx="36596">19</cx:pt>
          <cx:pt idx="36597">19</cx:pt>
          <cx:pt idx="36598">20</cx:pt>
          <cx:pt idx="36599">21</cx:pt>
          <cx:pt idx="36600">21</cx:pt>
          <cx:pt idx="36601">21</cx:pt>
          <cx:pt idx="36602">21</cx:pt>
          <cx:pt idx="36603">21</cx:pt>
          <cx:pt idx="36604">22</cx:pt>
          <cx:pt idx="36605">22</cx:pt>
          <cx:pt idx="36606">23</cx:pt>
          <cx:pt idx="36607">24</cx:pt>
          <cx:pt idx="36608">24</cx:pt>
          <cx:pt idx="36609">24</cx:pt>
          <cx:pt idx="36610">25</cx:pt>
          <cx:pt idx="36611">25</cx:pt>
          <cx:pt idx="36612">26</cx:pt>
          <cx:pt idx="36613">26</cx:pt>
          <cx:pt idx="36614">27</cx:pt>
          <cx:pt idx="36615">27</cx:pt>
          <cx:pt idx="36616">27</cx:pt>
          <cx:pt idx="36617">28</cx:pt>
          <cx:pt idx="36618">28</cx:pt>
          <cx:pt idx="36619">29</cx:pt>
          <cx:pt idx="36620">29</cx:pt>
          <cx:pt idx="36621">29</cx:pt>
          <cx:pt idx="36622">30</cx:pt>
          <cx:pt idx="36623">30</cx:pt>
          <cx:pt idx="36624">30</cx:pt>
          <cx:pt idx="36625">30</cx:pt>
          <cx:pt idx="36626">31</cx:pt>
          <cx:pt idx="36627">32</cx:pt>
          <cx:pt idx="36628">33</cx:pt>
          <cx:pt idx="36629">34</cx:pt>
          <cx:pt idx="36630">112</cx:pt>
          <cx:pt idx="36631">114</cx:pt>
          <cx:pt idx="36632">13</cx:pt>
          <cx:pt idx="36633">16</cx:pt>
          <cx:pt idx="36634">17</cx:pt>
          <cx:pt idx="36635">17</cx:pt>
          <cx:pt idx="36636">17</cx:pt>
          <cx:pt idx="36637">17</cx:pt>
          <cx:pt idx="36638">18</cx:pt>
          <cx:pt idx="36639">18</cx:pt>
          <cx:pt idx="36640">18</cx:pt>
          <cx:pt idx="36641">18</cx:pt>
          <cx:pt idx="36642">19</cx:pt>
          <cx:pt idx="36643">19</cx:pt>
          <cx:pt idx="36644">19</cx:pt>
          <cx:pt idx="36645">19</cx:pt>
          <cx:pt idx="36646">20</cx:pt>
          <cx:pt idx="36647">20</cx:pt>
          <cx:pt idx="36648">20</cx:pt>
          <cx:pt idx="36649">20</cx:pt>
          <cx:pt idx="36650">20</cx:pt>
          <cx:pt idx="36651">20</cx:pt>
          <cx:pt idx="36652">20</cx:pt>
          <cx:pt idx="36653">20</cx:pt>
          <cx:pt idx="36654">20</cx:pt>
          <cx:pt idx="36655">20</cx:pt>
          <cx:pt idx="36656">21</cx:pt>
          <cx:pt idx="36657">21</cx:pt>
          <cx:pt idx="36658">21</cx:pt>
          <cx:pt idx="36659">21</cx:pt>
          <cx:pt idx="36660">21</cx:pt>
          <cx:pt idx="36661">21</cx:pt>
          <cx:pt idx="36662">21</cx:pt>
          <cx:pt idx="36663">21</cx:pt>
          <cx:pt idx="36664">21</cx:pt>
          <cx:pt idx="36665">21</cx:pt>
          <cx:pt idx="36666">21</cx:pt>
          <cx:pt idx="36667">21</cx:pt>
          <cx:pt idx="36668">21</cx:pt>
          <cx:pt idx="36669">21</cx:pt>
          <cx:pt idx="36670">21</cx:pt>
          <cx:pt idx="36671">21</cx:pt>
          <cx:pt idx="36672">21</cx:pt>
          <cx:pt idx="36673">21</cx:pt>
          <cx:pt idx="36674">21</cx:pt>
          <cx:pt idx="36675">22</cx:pt>
          <cx:pt idx="36676">22</cx:pt>
          <cx:pt idx="36677">22</cx:pt>
          <cx:pt idx="36678">22</cx:pt>
          <cx:pt idx="36679">22</cx:pt>
          <cx:pt idx="36680">22</cx:pt>
          <cx:pt idx="36681">22</cx:pt>
          <cx:pt idx="36682">22</cx:pt>
          <cx:pt idx="36683">22</cx:pt>
          <cx:pt idx="36684">22</cx:pt>
          <cx:pt idx="36685">22</cx:pt>
          <cx:pt idx="36686">22</cx:pt>
          <cx:pt idx="36687">22</cx:pt>
          <cx:pt idx="36688">22</cx:pt>
          <cx:pt idx="36689">22</cx:pt>
          <cx:pt idx="36690">22</cx:pt>
          <cx:pt idx="36691">23</cx:pt>
          <cx:pt idx="36692">23</cx:pt>
          <cx:pt idx="36693">23</cx:pt>
          <cx:pt idx="36694">24</cx:pt>
          <cx:pt idx="36695">24</cx:pt>
          <cx:pt idx="36696">24</cx:pt>
          <cx:pt idx="36697">24</cx:pt>
          <cx:pt idx="36698">25</cx:pt>
          <cx:pt idx="36699">25</cx:pt>
          <cx:pt idx="36700">25</cx:pt>
          <cx:pt idx="36701">25</cx:pt>
          <cx:pt idx="36702">25</cx:pt>
          <cx:pt idx="36703">15</cx:pt>
          <cx:pt idx="36704">16</cx:pt>
          <cx:pt idx="36705">17</cx:pt>
          <cx:pt idx="36706">17</cx:pt>
          <cx:pt idx="36707">19</cx:pt>
          <cx:pt idx="36708">20</cx:pt>
          <cx:pt idx="36709">21</cx:pt>
          <cx:pt idx="36710">24</cx:pt>
          <cx:pt idx="36711">14</cx:pt>
          <cx:pt idx="36712">14</cx:pt>
          <cx:pt idx="36713">14</cx:pt>
          <cx:pt idx="36714">14</cx:pt>
          <cx:pt idx="36715">15</cx:pt>
          <cx:pt idx="36716">15</cx:pt>
          <cx:pt idx="36717">15</cx:pt>
          <cx:pt idx="36718">15</cx:pt>
          <cx:pt idx="36719">13</cx:pt>
          <cx:pt idx="36720">13</cx:pt>
          <cx:pt idx="36721">16</cx:pt>
          <cx:pt idx="36722">17</cx:pt>
          <cx:pt idx="36723">24</cx:pt>
          <cx:pt idx="36724">26</cx:pt>
          <cx:pt idx="36725">26</cx:pt>
          <cx:pt idx="36726">28</cx:pt>
          <cx:pt idx="36727">30</cx:pt>
          <cx:pt idx="36728">31</cx:pt>
          <cx:pt idx="36729">34</cx:pt>
          <cx:pt idx="36730">36</cx:pt>
          <cx:pt idx="36731">34</cx:pt>
          <cx:pt idx="36732">35</cx:pt>
          <cx:pt idx="36733">107</cx:pt>
          <cx:pt idx="36734">107</cx:pt>
          <cx:pt idx="36735">19</cx:pt>
          <cx:pt idx="36736">21</cx:pt>
          <cx:pt idx="36737">22</cx:pt>
          <cx:pt idx="36738">23</cx:pt>
          <cx:pt idx="36739">23</cx:pt>
          <cx:pt idx="36740">24</cx:pt>
          <cx:pt idx="36741">25</cx:pt>
          <cx:pt idx="36742">25</cx:pt>
          <cx:pt idx="36743">26</cx:pt>
          <cx:pt idx="36744">27</cx:pt>
          <cx:pt idx="36745">27</cx:pt>
          <cx:pt idx="36746">28</cx:pt>
          <cx:pt idx="36747">28</cx:pt>
          <cx:pt idx="36748">28</cx:pt>
          <cx:pt idx="36749">28</cx:pt>
          <cx:pt idx="36750">29</cx:pt>
          <cx:pt idx="36751">29</cx:pt>
          <cx:pt idx="36752">30</cx:pt>
          <cx:pt idx="36753">31</cx:pt>
          <cx:pt idx="36754">31</cx:pt>
          <cx:pt idx="36755">31</cx:pt>
          <cx:pt idx="36756">86</cx:pt>
          <cx:pt idx="36757">89</cx:pt>
          <cx:pt idx="36758">89</cx:pt>
          <cx:pt idx="36759">89</cx:pt>
          <cx:pt idx="36760">89</cx:pt>
          <cx:pt idx="36761">92</cx:pt>
          <cx:pt idx="36762">93</cx:pt>
          <cx:pt idx="36763">93</cx:pt>
          <cx:pt idx="36764">93</cx:pt>
          <cx:pt idx="36765">95</cx:pt>
          <cx:pt idx="36766">98</cx:pt>
          <cx:pt idx="36767">98</cx:pt>
          <cx:pt idx="36768">99</cx:pt>
          <cx:pt idx="36769">100</cx:pt>
          <cx:pt idx="36770">101</cx:pt>
          <cx:pt idx="36771">103</cx:pt>
          <cx:pt idx="36772">103</cx:pt>
          <cx:pt idx="36773">104</cx:pt>
          <cx:pt idx="36774">14</cx:pt>
          <cx:pt idx="36775">15</cx:pt>
          <cx:pt idx="36776">15</cx:pt>
          <cx:pt idx="36777">15</cx:pt>
          <cx:pt idx="36778">15</cx:pt>
          <cx:pt idx="36779">15</cx:pt>
          <cx:pt idx="36780">15</cx:pt>
          <cx:pt idx="36781">15</cx:pt>
          <cx:pt idx="36782">16</cx:pt>
          <cx:pt idx="36783">17</cx:pt>
          <cx:pt idx="36784">18</cx:pt>
          <cx:pt idx="36785">18</cx:pt>
          <cx:pt idx="36786">18</cx:pt>
          <cx:pt idx="36787">19</cx:pt>
          <cx:pt idx="36788">19</cx:pt>
          <cx:pt idx="36789">19</cx:pt>
          <cx:pt idx="36790">20</cx:pt>
          <cx:pt idx="36791">20</cx:pt>
          <cx:pt idx="36792">20</cx:pt>
          <cx:pt idx="36793">20</cx:pt>
          <cx:pt idx="36794">21</cx:pt>
          <cx:pt idx="36795">21</cx:pt>
          <cx:pt idx="36796">21</cx:pt>
          <cx:pt idx="36797">21</cx:pt>
          <cx:pt idx="36798">22</cx:pt>
          <cx:pt idx="36799">24</cx:pt>
          <cx:pt idx="36800">24</cx:pt>
          <cx:pt idx="36801">25</cx:pt>
          <cx:pt idx="36802">25</cx:pt>
          <cx:pt idx="36803">25</cx:pt>
          <cx:pt idx="36804">26</cx:pt>
          <cx:pt idx="36805">28</cx:pt>
          <cx:pt idx="36806">28</cx:pt>
          <cx:pt idx="36807">28</cx:pt>
          <cx:pt idx="36808">30</cx:pt>
          <cx:pt idx="36809">31</cx:pt>
          <cx:pt idx="36810">31</cx:pt>
          <cx:pt idx="36811">32</cx:pt>
          <cx:pt idx="36812">32</cx:pt>
          <cx:pt idx="36813">32</cx:pt>
          <cx:pt idx="36814">33</cx:pt>
          <cx:pt idx="36815">33</cx:pt>
          <cx:pt idx="36816">34</cx:pt>
          <cx:pt idx="36817">39</cx:pt>
          <cx:pt idx="36818">40</cx:pt>
          <cx:pt idx="36819">40</cx:pt>
          <cx:pt idx="36820">41</cx:pt>
          <cx:pt idx="36821">50</cx:pt>
          <cx:pt idx="36822">52</cx:pt>
          <cx:pt idx="36823">56</cx:pt>
          <cx:pt idx="36824">19</cx:pt>
          <cx:pt idx="36825">20</cx:pt>
          <cx:pt idx="36826">22</cx:pt>
          <cx:pt idx="36827">23</cx:pt>
          <cx:pt idx="36828">23</cx:pt>
          <cx:pt idx="36829">25</cx:pt>
          <cx:pt idx="36830">25</cx:pt>
          <cx:pt idx="36831">25</cx:pt>
          <cx:pt idx="36832">25</cx:pt>
          <cx:pt idx="36833">25</cx:pt>
          <cx:pt idx="36834">26</cx:pt>
          <cx:pt idx="36835">26</cx:pt>
          <cx:pt idx="36836">26</cx:pt>
          <cx:pt idx="36837">26</cx:pt>
          <cx:pt idx="36838">27</cx:pt>
          <cx:pt idx="36839">27</cx:pt>
          <cx:pt idx="36840">27</cx:pt>
          <cx:pt idx="36841">27</cx:pt>
          <cx:pt idx="36842">28</cx:pt>
          <cx:pt idx="36843">28</cx:pt>
          <cx:pt idx="36844">28</cx:pt>
          <cx:pt idx="36845">28</cx:pt>
          <cx:pt idx="36846">28</cx:pt>
          <cx:pt idx="36847">28</cx:pt>
          <cx:pt idx="36848">29</cx:pt>
          <cx:pt idx="36849">29</cx:pt>
          <cx:pt idx="36850">29</cx:pt>
          <cx:pt idx="36851">29</cx:pt>
          <cx:pt idx="36852">29</cx:pt>
          <cx:pt idx="36853">29</cx:pt>
          <cx:pt idx="36854">32</cx:pt>
          <cx:pt idx="36855">33</cx:pt>
          <cx:pt idx="36856">44</cx:pt>
          <cx:pt idx="36857">116</cx:pt>
          <cx:pt idx="36858">20</cx:pt>
          <cx:pt idx="36859">21</cx:pt>
          <cx:pt idx="36860">21</cx:pt>
          <cx:pt idx="36861">21</cx:pt>
          <cx:pt idx="36862">21</cx:pt>
          <cx:pt idx="36863">21</cx:pt>
          <cx:pt idx="36864">21</cx:pt>
          <cx:pt idx="36865">22</cx:pt>
          <cx:pt idx="36866">22</cx:pt>
          <cx:pt idx="36867">23</cx:pt>
          <cx:pt idx="36868">23</cx:pt>
          <cx:pt idx="36869">23</cx:pt>
          <cx:pt idx="36870">23</cx:pt>
          <cx:pt idx="36871">23</cx:pt>
          <cx:pt idx="36872">23</cx:pt>
          <cx:pt idx="36873">24</cx:pt>
          <cx:pt idx="36874">24</cx:pt>
          <cx:pt idx="36875">25</cx:pt>
          <cx:pt idx="36876">25</cx:pt>
          <cx:pt idx="36877">25</cx:pt>
          <cx:pt idx="36878">26</cx:pt>
          <cx:pt idx="36879">26</cx:pt>
          <cx:pt idx="36880">27</cx:pt>
          <cx:pt idx="36881">29</cx:pt>
          <cx:pt idx="36882">29</cx:pt>
          <cx:pt idx="36883">29</cx:pt>
          <cx:pt idx="36884">30</cx:pt>
          <cx:pt idx="36885">21</cx:pt>
          <cx:pt idx="36886">21</cx:pt>
          <cx:pt idx="36887">22</cx:pt>
          <cx:pt idx="36888">22</cx:pt>
          <cx:pt idx="36889">22</cx:pt>
          <cx:pt idx="36890">23</cx:pt>
          <cx:pt idx="36891">23</cx:pt>
          <cx:pt idx="36892">23</cx:pt>
          <cx:pt idx="36893">25</cx:pt>
          <cx:pt idx="36894">25</cx:pt>
          <cx:pt idx="36895">28</cx:pt>
          <cx:pt idx="36896">29</cx:pt>
          <cx:pt idx="36897">29</cx:pt>
          <cx:pt idx="36898">20</cx:pt>
          <cx:pt idx="36899">26</cx:pt>
          <cx:pt idx="36900">27</cx:pt>
          <cx:pt idx="36901">28</cx:pt>
          <cx:pt idx="36902">12</cx:pt>
          <cx:pt idx="36903">14</cx:pt>
          <cx:pt idx="36904">16</cx:pt>
          <cx:pt idx="36905">17</cx:pt>
          <cx:pt idx="36906">17</cx:pt>
          <cx:pt idx="36907">17</cx:pt>
          <cx:pt idx="36908">18</cx:pt>
          <cx:pt idx="36909">18</cx:pt>
          <cx:pt idx="36910">19</cx:pt>
          <cx:pt idx="36911">20</cx:pt>
          <cx:pt idx="36912">21</cx:pt>
          <cx:pt idx="36913">21</cx:pt>
          <cx:pt idx="36914">21</cx:pt>
          <cx:pt idx="36915">21</cx:pt>
          <cx:pt idx="36916">21</cx:pt>
          <cx:pt idx="36917">21</cx:pt>
          <cx:pt idx="36918">22</cx:pt>
          <cx:pt idx="36919">22</cx:pt>
          <cx:pt idx="36920">22</cx:pt>
          <cx:pt idx="36921">22</cx:pt>
          <cx:pt idx="36922">23</cx:pt>
          <cx:pt idx="36923">23</cx:pt>
          <cx:pt idx="36924">24</cx:pt>
          <cx:pt idx="36925">24</cx:pt>
          <cx:pt idx="36926">24</cx:pt>
          <cx:pt idx="36927">24</cx:pt>
          <cx:pt idx="36928">25</cx:pt>
          <cx:pt idx="36929">25</cx:pt>
          <cx:pt idx="36930">25</cx:pt>
          <cx:pt idx="36931">25</cx:pt>
          <cx:pt idx="36932">25</cx:pt>
          <cx:pt idx="36933">26</cx:pt>
          <cx:pt idx="36934">26</cx:pt>
          <cx:pt idx="36935">26</cx:pt>
          <cx:pt idx="36936">27</cx:pt>
          <cx:pt idx="36937">27</cx:pt>
          <cx:pt idx="36938">27</cx:pt>
          <cx:pt idx="36939">28</cx:pt>
          <cx:pt idx="36940">28</cx:pt>
          <cx:pt idx="36941">28</cx:pt>
          <cx:pt idx="36942">29</cx:pt>
          <cx:pt idx="36943">31</cx:pt>
          <cx:pt idx="36944">34</cx:pt>
          <cx:pt idx="36945">13</cx:pt>
          <cx:pt idx="36946">14</cx:pt>
          <cx:pt idx="36947">15</cx:pt>
          <cx:pt idx="36948">15</cx:pt>
          <cx:pt idx="36949">15</cx:pt>
          <cx:pt idx="36950">15</cx:pt>
          <cx:pt idx="36951">17</cx:pt>
          <cx:pt idx="36952">17</cx:pt>
          <cx:pt idx="36953">19</cx:pt>
          <cx:pt idx="36954">16</cx:pt>
          <cx:pt idx="36955">16</cx:pt>
          <cx:pt idx="36956">16</cx:pt>
          <cx:pt idx="36957">16</cx:pt>
          <cx:pt idx="36958">16</cx:pt>
          <cx:pt idx="36959">16</cx:pt>
          <cx:pt idx="36960">17</cx:pt>
          <cx:pt idx="36961">17</cx:pt>
          <cx:pt idx="36962">17</cx:pt>
          <cx:pt idx="36963">17</cx:pt>
          <cx:pt idx="36964">17</cx:pt>
          <cx:pt idx="36965">18</cx:pt>
          <cx:pt idx="36966">18</cx:pt>
          <cx:pt idx="36967">18</cx:pt>
          <cx:pt idx="36968">18</cx:pt>
          <cx:pt idx="36969">18</cx:pt>
          <cx:pt idx="36970">19</cx:pt>
          <cx:pt idx="36971">19</cx:pt>
          <cx:pt idx="36972">19</cx:pt>
          <cx:pt idx="36973">19</cx:pt>
          <cx:pt idx="36974">19</cx:pt>
          <cx:pt idx="36975">19</cx:pt>
          <cx:pt idx="36976">19</cx:pt>
          <cx:pt idx="36977">19</cx:pt>
          <cx:pt idx="36978">20</cx:pt>
          <cx:pt idx="36979">20</cx:pt>
          <cx:pt idx="36980">20</cx:pt>
          <cx:pt idx="36981">20</cx:pt>
          <cx:pt idx="36982">20</cx:pt>
          <cx:pt idx="36983">20</cx:pt>
          <cx:pt idx="36984">21</cx:pt>
          <cx:pt idx="36985">21</cx:pt>
          <cx:pt idx="36986">21</cx:pt>
          <cx:pt idx="36987">21</cx:pt>
          <cx:pt idx="36988">21</cx:pt>
          <cx:pt idx="36989">21</cx:pt>
          <cx:pt idx="36990">22</cx:pt>
          <cx:pt idx="36991">22</cx:pt>
          <cx:pt idx="36992">22</cx:pt>
          <cx:pt idx="36993">22</cx:pt>
          <cx:pt idx="36994">22</cx:pt>
          <cx:pt idx="36995">22</cx:pt>
          <cx:pt idx="36996">22</cx:pt>
          <cx:pt idx="36997">23</cx:pt>
          <cx:pt idx="36998">23</cx:pt>
          <cx:pt idx="36999">23</cx:pt>
          <cx:pt idx="37000">23</cx:pt>
          <cx:pt idx="37001">23</cx:pt>
          <cx:pt idx="37002">23</cx:pt>
          <cx:pt idx="37003">23</cx:pt>
          <cx:pt idx="37004">23</cx:pt>
          <cx:pt idx="37005">24</cx:pt>
          <cx:pt idx="37006">24</cx:pt>
          <cx:pt idx="37007">24</cx:pt>
          <cx:pt idx="37008">24</cx:pt>
          <cx:pt idx="37009">24</cx:pt>
          <cx:pt idx="37010">24</cx:pt>
          <cx:pt idx="37011">24</cx:pt>
          <cx:pt idx="37012">24</cx:pt>
          <cx:pt idx="37013">25</cx:pt>
          <cx:pt idx="37014">25</cx:pt>
          <cx:pt idx="37015">25</cx:pt>
          <cx:pt idx="37016">25</cx:pt>
          <cx:pt idx="37017">25</cx:pt>
          <cx:pt idx="37018">25</cx:pt>
          <cx:pt idx="37019">25</cx:pt>
          <cx:pt idx="37020">25</cx:pt>
          <cx:pt idx="37021">25</cx:pt>
          <cx:pt idx="37022">25</cx:pt>
          <cx:pt idx="37023">25</cx:pt>
          <cx:pt idx="37024">25</cx:pt>
          <cx:pt idx="37025">25</cx:pt>
          <cx:pt idx="37026">25</cx:pt>
          <cx:pt idx="37027">25</cx:pt>
          <cx:pt idx="37028">26</cx:pt>
          <cx:pt idx="37029">26</cx:pt>
          <cx:pt idx="37030">26</cx:pt>
          <cx:pt idx="37031">26</cx:pt>
          <cx:pt idx="37032">26</cx:pt>
          <cx:pt idx="37033">26</cx:pt>
          <cx:pt idx="37034">26</cx:pt>
          <cx:pt idx="37035">26</cx:pt>
          <cx:pt idx="37036">27</cx:pt>
          <cx:pt idx="37037">27</cx:pt>
          <cx:pt idx="37038">27</cx:pt>
          <cx:pt idx="37039">27</cx:pt>
          <cx:pt idx="37040">27</cx:pt>
          <cx:pt idx="37041">27</cx:pt>
          <cx:pt idx="37042">27</cx:pt>
          <cx:pt idx="37043">27</cx:pt>
          <cx:pt idx="37044">27</cx:pt>
          <cx:pt idx="37045">28</cx:pt>
          <cx:pt idx="37046">28</cx:pt>
          <cx:pt idx="37047">28</cx:pt>
          <cx:pt idx="37048">30</cx:pt>
          <cx:pt idx="37049">34</cx:pt>
          <cx:pt idx="37050">34</cx:pt>
          <cx:pt idx="37051">35</cx:pt>
          <cx:pt idx="37052">36</cx:pt>
          <cx:pt idx="37053">118</cx:pt>
          <cx:pt idx="37054">124</cx:pt>
          <cx:pt idx="37055">17</cx:pt>
          <cx:pt idx="37056">18</cx:pt>
          <cx:pt idx="37057">22</cx:pt>
          <cx:pt idx="37058">22</cx:pt>
          <cx:pt idx="37059">23</cx:pt>
          <cx:pt idx="37060">23</cx:pt>
          <cx:pt idx="37061">23</cx:pt>
          <cx:pt idx="37062">24</cx:pt>
          <cx:pt idx="37063">24</cx:pt>
          <cx:pt idx="37064">24</cx:pt>
          <cx:pt idx="37065">25</cx:pt>
          <cx:pt idx="37066">25</cx:pt>
          <cx:pt idx="37067">27</cx:pt>
          <cx:pt idx="37068">28</cx:pt>
          <cx:pt idx="37069">28</cx:pt>
          <cx:pt idx="37070">30</cx:pt>
          <cx:pt idx="37071">17</cx:pt>
          <cx:pt idx="37072">17</cx:pt>
          <cx:pt idx="37073">17</cx:pt>
          <cx:pt idx="37074">17</cx:pt>
          <cx:pt idx="37075">17</cx:pt>
          <cx:pt idx="37076">18</cx:pt>
          <cx:pt idx="37077">18</cx:pt>
          <cx:pt idx="37078">19</cx:pt>
          <cx:pt idx="37079">20</cx:pt>
          <cx:pt idx="37080">20</cx:pt>
          <cx:pt idx="37081">21</cx:pt>
          <cx:pt idx="37082">21</cx:pt>
          <cx:pt idx="37083">21</cx:pt>
          <cx:pt idx="37084">22</cx:pt>
          <cx:pt idx="37085">22</cx:pt>
          <cx:pt idx="37086">22</cx:pt>
          <cx:pt idx="37087">22</cx:pt>
          <cx:pt idx="37088">23</cx:pt>
          <cx:pt idx="37089">24</cx:pt>
          <cx:pt idx="37090">24</cx:pt>
          <cx:pt idx="37091">24</cx:pt>
          <cx:pt idx="37092">25</cx:pt>
          <cx:pt idx="37093">25</cx:pt>
          <cx:pt idx="37094">25</cx:pt>
          <cx:pt idx="37095">25</cx:pt>
          <cx:pt idx="37096">26</cx:pt>
          <cx:pt idx="37097">12</cx:pt>
          <cx:pt idx="37098">13</cx:pt>
          <cx:pt idx="37099">15</cx:pt>
          <cx:pt idx="37100">16</cx:pt>
          <cx:pt idx="37101">16</cx:pt>
          <cx:pt idx="37102">16</cx:pt>
          <cx:pt idx="37103">16</cx:pt>
          <cx:pt idx="37104">17</cx:pt>
          <cx:pt idx="37105">17</cx:pt>
          <cx:pt idx="37106">17</cx:pt>
          <cx:pt idx="37107">17</cx:pt>
          <cx:pt idx="37108">17</cx:pt>
          <cx:pt idx="37109">17</cx:pt>
          <cx:pt idx="37110">17</cx:pt>
          <cx:pt idx="37111">18</cx:pt>
          <cx:pt idx="37112">18</cx:pt>
          <cx:pt idx="37113">18</cx:pt>
          <cx:pt idx="37114">18</cx:pt>
          <cx:pt idx="37115">18</cx:pt>
          <cx:pt idx="37116">18</cx:pt>
          <cx:pt idx="37117">18</cx:pt>
          <cx:pt idx="37118">18</cx:pt>
          <cx:pt idx="37119">18</cx:pt>
          <cx:pt idx="37120">18</cx:pt>
          <cx:pt idx="37121">18</cx:pt>
          <cx:pt idx="37122">19</cx:pt>
          <cx:pt idx="37123">19</cx:pt>
          <cx:pt idx="37124">19</cx:pt>
          <cx:pt idx="37125">19</cx:pt>
          <cx:pt idx="37126">19</cx:pt>
          <cx:pt idx="37127">19</cx:pt>
          <cx:pt idx="37128">19</cx:pt>
          <cx:pt idx="37129">19</cx:pt>
          <cx:pt idx="37130">19</cx:pt>
          <cx:pt idx="37131">19</cx:pt>
          <cx:pt idx="37132">19</cx:pt>
          <cx:pt idx="37133">20</cx:pt>
          <cx:pt idx="37134">20</cx:pt>
          <cx:pt idx="37135">20</cx:pt>
          <cx:pt idx="37136">20</cx:pt>
          <cx:pt idx="37137">20</cx:pt>
          <cx:pt idx="37138">20</cx:pt>
          <cx:pt idx="37139">21</cx:pt>
          <cx:pt idx="37140">22</cx:pt>
          <cx:pt idx="37141">22</cx:pt>
          <cx:pt idx="37142">22</cx:pt>
          <cx:pt idx="37143">22</cx:pt>
          <cx:pt idx="37144">22</cx:pt>
          <cx:pt idx="37145">23</cx:pt>
          <cx:pt idx="37146">23</cx:pt>
          <cx:pt idx="37147">23</cx:pt>
          <cx:pt idx="37148">23</cx:pt>
          <cx:pt idx="37149">25</cx:pt>
          <cx:pt idx="37150">25</cx:pt>
          <cx:pt idx="37151">25</cx:pt>
          <cx:pt idx="37152">25</cx:pt>
          <cx:pt idx="37153">25</cx:pt>
          <cx:pt idx="37154">25</cx:pt>
          <cx:pt idx="37155">26</cx:pt>
          <cx:pt idx="37156">27</cx:pt>
          <cx:pt idx="37157">28</cx:pt>
          <cx:pt idx="37158">28</cx:pt>
          <cx:pt idx="37159">28</cx:pt>
          <cx:pt idx="37160">28</cx:pt>
          <cx:pt idx="37161">28</cx:pt>
          <cx:pt idx="37162">30</cx:pt>
          <cx:pt idx="37163">30</cx:pt>
          <cx:pt idx="37164">30</cx:pt>
          <cx:pt idx="37165">31</cx:pt>
          <cx:pt idx="37166">31</cx:pt>
          <cx:pt idx="37167">32</cx:pt>
          <cx:pt idx="37168">32</cx:pt>
          <cx:pt idx="37169">32</cx:pt>
          <cx:pt idx="37170">32</cx:pt>
          <cx:pt idx="37171">32</cx:pt>
          <cx:pt idx="37172">33</cx:pt>
          <cx:pt idx="37173">33</cx:pt>
          <cx:pt idx="37174">33</cx:pt>
          <cx:pt idx="37175">33</cx:pt>
          <cx:pt idx="37176">34</cx:pt>
          <cx:pt idx="37177">42</cx:pt>
          <cx:pt idx="37178">46</cx:pt>
          <cx:pt idx="37179">119</cx:pt>
          <cx:pt idx="37180">19</cx:pt>
          <cx:pt idx="37181">21</cx:pt>
          <cx:pt idx="37182">21</cx:pt>
          <cx:pt idx="37183">22</cx:pt>
          <cx:pt idx="37184">22</cx:pt>
          <cx:pt idx="37185">22</cx:pt>
          <cx:pt idx="37186">23</cx:pt>
          <cx:pt idx="37187">23</cx:pt>
          <cx:pt idx="37188">23</cx:pt>
          <cx:pt idx="37189">27</cx:pt>
          <cx:pt idx="37190">27</cx:pt>
          <cx:pt idx="37191">32</cx:pt>
          <cx:pt idx="37192">14</cx:pt>
          <cx:pt idx="37193">16</cx:pt>
          <cx:pt idx="37194">16</cx:pt>
          <cx:pt idx="37195">16</cx:pt>
          <cx:pt idx="37196">17</cx:pt>
          <cx:pt idx="37197">17</cx:pt>
          <cx:pt idx="37198">17</cx:pt>
          <cx:pt idx="37199">17</cx:pt>
          <cx:pt idx="37200">18</cx:pt>
          <cx:pt idx="37201">18</cx:pt>
          <cx:pt idx="37202">18</cx:pt>
          <cx:pt idx="37203">18</cx:pt>
          <cx:pt idx="37204">18</cx:pt>
          <cx:pt idx="37205">19</cx:pt>
          <cx:pt idx="37206">19</cx:pt>
          <cx:pt idx="37207">19</cx:pt>
          <cx:pt idx="37208">19</cx:pt>
          <cx:pt idx="37209">20</cx:pt>
          <cx:pt idx="37210">20</cx:pt>
          <cx:pt idx="37211">21</cx:pt>
          <cx:pt idx="37212">21</cx:pt>
          <cx:pt idx="37213">21</cx:pt>
          <cx:pt idx="37214">21</cx:pt>
          <cx:pt idx="37215">21</cx:pt>
          <cx:pt idx="37216">21</cx:pt>
          <cx:pt idx="37217">23</cx:pt>
          <cx:pt idx="37218">23</cx:pt>
          <cx:pt idx="37219">23</cx:pt>
          <cx:pt idx="37220">12</cx:pt>
          <cx:pt idx="37221">13</cx:pt>
          <cx:pt idx="37222">13</cx:pt>
          <cx:pt idx="37223">13</cx:pt>
          <cx:pt idx="37224">13</cx:pt>
          <cx:pt idx="37225">13</cx:pt>
          <cx:pt idx="37226">13</cx:pt>
          <cx:pt idx="37227">18</cx:pt>
          <cx:pt idx="37228">18</cx:pt>
          <cx:pt idx="37229">18</cx:pt>
          <cx:pt idx="37230">18</cx:pt>
          <cx:pt idx="37231">18</cx:pt>
          <cx:pt idx="37232">19</cx:pt>
          <cx:pt idx="37233">24</cx:pt>
          <cx:pt idx="37234">25</cx:pt>
          <cx:pt idx="37235">25</cx:pt>
          <cx:pt idx="37236">27</cx:pt>
          <cx:pt idx="37237">27</cx:pt>
          <cx:pt idx="37238">28</cx:pt>
          <cx:pt idx="37239">29</cx:pt>
          <cx:pt idx="37240">29</cx:pt>
          <cx:pt idx="37241">30</cx:pt>
          <cx:pt idx="37242">30</cx:pt>
          <cx:pt idx="37243">30</cx:pt>
          <cx:pt idx="37244">34</cx:pt>
          <cx:pt idx="37245">112</cx:pt>
          <cx:pt idx="37246">14</cx:pt>
          <cx:pt idx="37247">16</cx:pt>
          <cx:pt idx="37248">16</cx:pt>
          <cx:pt idx="37249">16</cx:pt>
          <cx:pt idx="37250">16</cx:pt>
          <cx:pt idx="37251">16</cx:pt>
          <cx:pt idx="37252">16</cx:pt>
          <cx:pt idx="37253">16</cx:pt>
          <cx:pt idx="37254">17</cx:pt>
          <cx:pt idx="37255">17</cx:pt>
          <cx:pt idx="37256">17</cx:pt>
          <cx:pt idx="37257">17</cx:pt>
          <cx:pt idx="37258">17</cx:pt>
          <cx:pt idx="37259">17</cx:pt>
          <cx:pt idx="37260">17</cx:pt>
          <cx:pt idx="37261">18</cx:pt>
          <cx:pt idx="37262">18</cx:pt>
          <cx:pt idx="37263">18</cx:pt>
          <cx:pt idx="37264">18</cx:pt>
          <cx:pt idx="37265">18</cx:pt>
          <cx:pt idx="37266">18</cx:pt>
          <cx:pt idx="37267">18</cx:pt>
          <cx:pt idx="37268">19</cx:pt>
          <cx:pt idx="37269">19</cx:pt>
          <cx:pt idx="37270">19</cx:pt>
          <cx:pt idx="37271">19</cx:pt>
          <cx:pt idx="37272">19</cx:pt>
          <cx:pt idx="37273">19</cx:pt>
          <cx:pt idx="37274">19</cx:pt>
          <cx:pt idx="37275">19</cx:pt>
          <cx:pt idx="37276">19</cx:pt>
          <cx:pt idx="37277">19</cx:pt>
          <cx:pt idx="37278">19</cx:pt>
          <cx:pt idx="37279">19</cx:pt>
          <cx:pt idx="37280">19</cx:pt>
          <cx:pt idx="37281">20</cx:pt>
          <cx:pt idx="37282">20</cx:pt>
          <cx:pt idx="37283">20</cx:pt>
          <cx:pt idx="37284">20</cx:pt>
          <cx:pt idx="37285">20</cx:pt>
          <cx:pt idx="37286">20</cx:pt>
          <cx:pt idx="37287">20</cx:pt>
          <cx:pt idx="37288">20</cx:pt>
          <cx:pt idx="37289">20</cx:pt>
          <cx:pt idx="37290">21</cx:pt>
          <cx:pt idx="37291">21</cx:pt>
          <cx:pt idx="37292">21</cx:pt>
          <cx:pt idx="37293">21</cx:pt>
          <cx:pt idx="37294">21</cx:pt>
          <cx:pt idx="37295">21</cx:pt>
          <cx:pt idx="37296">21</cx:pt>
          <cx:pt idx="37297">21</cx:pt>
          <cx:pt idx="37298">22</cx:pt>
          <cx:pt idx="37299">22</cx:pt>
          <cx:pt idx="37300">22</cx:pt>
          <cx:pt idx="37301">22</cx:pt>
          <cx:pt idx="37302">22</cx:pt>
          <cx:pt idx="37303">22</cx:pt>
          <cx:pt idx="37304">22</cx:pt>
          <cx:pt idx="37305">23</cx:pt>
          <cx:pt idx="37306">23</cx:pt>
          <cx:pt idx="37307">23</cx:pt>
          <cx:pt idx="37308">23</cx:pt>
          <cx:pt idx="37309">23</cx:pt>
          <cx:pt idx="37310">23</cx:pt>
          <cx:pt idx="37311">23</cx:pt>
          <cx:pt idx="37312">23</cx:pt>
          <cx:pt idx="37313">23</cx:pt>
          <cx:pt idx="37314">24</cx:pt>
          <cx:pt idx="37315">24</cx:pt>
          <cx:pt idx="37316">24</cx:pt>
          <cx:pt idx="37317">24</cx:pt>
          <cx:pt idx="37318">24</cx:pt>
          <cx:pt idx="37319">24</cx:pt>
          <cx:pt idx="37320">24</cx:pt>
          <cx:pt idx="37321">24</cx:pt>
          <cx:pt idx="37322">25</cx:pt>
          <cx:pt idx="37323">25</cx:pt>
          <cx:pt idx="37324">25</cx:pt>
          <cx:pt idx="37325">25</cx:pt>
          <cx:pt idx="37326">26</cx:pt>
          <cx:pt idx="37327">27</cx:pt>
          <cx:pt idx="37328">28</cx:pt>
          <cx:pt idx="37329">28</cx:pt>
          <cx:pt idx="37330">29</cx:pt>
          <cx:pt idx="37331">29</cx:pt>
          <cx:pt idx="37332">29</cx:pt>
          <cx:pt idx="37333">30</cx:pt>
          <cx:pt idx="37334">31</cx:pt>
          <cx:pt idx="37335">31</cx:pt>
          <cx:pt idx="37336">31</cx:pt>
          <cx:pt idx="37337">31</cx:pt>
          <cx:pt idx="37338">34</cx:pt>
          <cx:pt idx="37339">35</cx:pt>
          <cx:pt idx="37340">39</cx:pt>
          <cx:pt idx="37341">40</cx:pt>
          <cx:pt idx="37342">42</cx:pt>
          <cx:pt idx="37343">42</cx:pt>
          <cx:pt idx="37344">107</cx:pt>
          <cx:pt idx="37345">18</cx:pt>
          <cx:pt idx="37346">18</cx:pt>
          <cx:pt idx="37347">19</cx:pt>
          <cx:pt idx="37348">19</cx:pt>
          <cx:pt idx="37349">20</cx:pt>
          <cx:pt idx="37350">20</cx:pt>
          <cx:pt idx="37351">22</cx:pt>
          <cx:pt idx="37352">12</cx:pt>
          <cx:pt idx="37353">13</cx:pt>
          <cx:pt idx="37354">16</cx:pt>
          <cx:pt idx="37355">16</cx:pt>
          <cx:pt idx="37356">17</cx:pt>
          <cx:pt idx="37357">17</cx:pt>
          <cx:pt idx="37358">17</cx:pt>
          <cx:pt idx="37359">17</cx:pt>
          <cx:pt idx="37360">17</cx:pt>
          <cx:pt idx="37361">17</cx:pt>
          <cx:pt idx="37362">17</cx:pt>
          <cx:pt idx="37363">17</cx:pt>
          <cx:pt idx="37364">17</cx:pt>
          <cx:pt idx="37365">18</cx:pt>
          <cx:pt idx="37366">18</cx:pt>
          <cx:pt idx="37367">18</cx:pt>
          <cx:pt idx="37368">18</cx:pt>
          <cx:pt idx="37369">18</cx:pt>
          <cx:pt idx="37370">18</cx:pt>
          <cx:pt idx="37371">18</cx:pt>
          <cx:pt idx="37372">18</cx:pt>
          <cx:pt idx="37373">18</cx:pt>
          <cx:pt idx="37374">18</cx:pt>
          <cx:pt idx="37375">19</cx:pt>
          <cx:pt idx="37376">19</cx:pt>
          <cx:pt idx="37377">19</cx:pt>
          <cx:pt idx="37378">19</cx:pt>
          <cx:pt idx="37379">19</cx:pt>
          <cx:pt idx="37380">19</cx:pt>
          <cx:pt idx="37381">19</cx:pt>
          <cx:pt idx="37382">19</cx:pt>
          <cx:pt idx="37383">20</cx:pt>
          <cx:pt idx="37384">20</cx:pt>
          <cx:pt idx="37385">20</cx:pt>
          <cx:pt idx="37386">20</cx:pt>
          <cx:pt idx="37387">20</cx:pt>
          <cx:pt idx="37388">21</cx:pt>
          <cx:pt idx="37389">21</cx:pt>
          <cx:pt idx="37390">22</cx:pt>
          <cx:pt idx="37391">22</cx:pt>
          <cx:pt idx="37392">23</cx:pt>
          <cx:pt idx="37393">23</cx:pt>
          <cx:pt idx="37394">23</cx:pt>
          <cx:pt idx="37395">23</cx:pt>
          <cx:pt idx="37396">25</cx:pt>
          <cx:pt idx="37397">25</cx:pt>
          <cx:pt idx="37398">25</cx:pt>
          <cx:pt idx="37399">21</cx:pt>
          <cx:pt idx="37400">21</cx:pt>
          <cx:pt idx="37401">21</cx:pt>
          <cx:pt idx="37402">22</cx:pt>
          <cx:pt idx="37403">22</cx:pt>
          <cx:pt idx="37404">22</cx:pt>
          <cx:pt idx="37405">22</cx:pt>
          <cx:pt idx="37406">23</cx:pt>
          <cx:pt idx="37407">24</cx:pt>
          <cx:pt idx="37408">25</cx:pt>
          <cx:pt idx="37409">26</cx:pt>
          <cx:pt idx="37410">27</cx:pt>
          <cx:pt idx="37411">28</cx:pt>
          <cx:pt idx="37412">28</cx:pt>
          <cx:pt idx="37413">29</cx:pt>
          <cx:pt idx="37414">29</cx:pt>
          <cx:pt idx="37415">29</cx:pt>
          <cx:pt idx="37416">29</cx:pt>
          <cx:pt idx="37417">30</cx:pt>
          <cx:pt idx="37418">30</cx:pt>
          <cx:pt idx="37419">31</cx:pt>
          <cx:pt idx="37420">31</cx:pt>
          <cx:pt idx="37421">32</cx:pt>
          <cx:pt idx="37422">32</cx:pt>
          <cx:pt idx="37423">32</cx:pt>
          <cx:pt idx="37424">32</cx:pt>
          <cx:pt idx="37425">33</cx:pt>
          <cx:pt idx="37426">33</cx:pt>
          <cx:pt idx="37427">34</cx:pt>
          <cx:pt idx="37428">34</cx:pt>
          <cx:pt idx="37429">34</cx:pt>
          <cx:pt idx="37430">34</cx:pt>
          <cx:pt idx="37431">35</cx:pt>
          <cx:pt idx="37432">35</cx:pt>
          <cx:pt idx="37433">35</cx:pt>
          <cx:pt idx="37434">36</cx:pt>
          <cx:pt idx="37435">36</cx:pt>
          <cx:pt idx="37436">48</cx:pt>
          <cx:pt idx="37437">19</cx:pt>
          <cx:pt idx="37438">20</cx:pt>
          <cx:pt idx="37439">20</cx:pt>
          <cx:pt idx="37440">21</cx:pt>
          <cx:pt idx="37441">21</cx:pt>
          <cx:pt idx="37442">22</cx:pt>
          <cx:pt idx="37443">22</cx:pt>
          <cx:pt idx="37444">22</cx:pt>
          <cx:pt idx="37445">23</cx:pt>
          <cx:pt idx="37446">23</cx:pt>
          <cx:pt idx="37447">23</cx:pt>
          <cx:pt idx="37448">23</cx:pt>
          <cx:pt idx="37449">24</cx:pt>
          <cx:pt idx="37450">24</cx:pt>
          <cx:pt idx="37451">25</cx:pt>
          <cx:pt idx="37452">25</cx:pt>
          <cx:pt idx="37453">26</cx:pt>
          <cx:pt idx="37454">26</cx:pt>
          <cx:pt idx="37455">27</cx:pt>
          <cx:pt idx="37456">27</cx:pt>
          <cx:pt idx="37457">27</cx:pt>
          <cx:pt idx="37458">27</cx:pt>
          <cx:pt idx="37459">28</cx:pt>
          <cx:pt idx="37460">28</cx:pt>
          <cx:pt idx="37461">28</cx:pt>
          <cx:pt idx="37462">29</cx:pt>
          <cx:pt idx="37463">29</cx:pt>
          <cx:pt idx="37464">29</cx:pt>
          <cx:pt idx="37465">29</cx:pt>
          <cx:pt idx="37466">30</cx:pt>
          <cx:pt idx="37467">30</cx:pt>
          <cx:pt idx="37468">31</cx:pt>
          <cx:pt idx="37469">31</cx:pt>
          <cx:pt idx="37470">31</cx:pt>
          <cx:pt idx="37471">32</cx:pt>
          <cx:pt idx="37472">33</cx:pt>
          <cx:pt idx="37473">35</cx:pt>
          <cx:pt idx="37474">39</cx:pt>
          <cx:pt idx="37475">40</cx:pt>
          <cx:pt idx="37476">42</cx:pt>
          <cx:pt idx="37477">55</cx:pt>
          <cx:pt idx="37478">58</cx:pt>
          <cx:pt idx="37479">136</cx:pt>
          <cx:pt idx="37480">15</cx:pt>
          <cx:pt idx="37481">16</cx:pt>
          <cx:pt idx="37482">18</cx:pt>
          <cx:pt idx="37483">18</cx:pt>
          <cx:pt idx="37484">19</cx:pt>
          <cx:pt idx="37485">19</cx:pt>
          <cx:pt idx="37486">20</cx:pt>
          <cx:pt idx="37487">20</cx:pt>
          <cx:pt idx="37488">20</cx:pt>
          <cx:pt idx="37489">21</cx:pt>
          <cx:pt idx="37490">21</cx:pt>
          <cx:pt idx="37491">22</cx:pt>
          <cx:pt idx="37492">22</cx:pt>
          <cx:pt idx="37493">22</cx:pt>
          <cx:pt idx="37494">22</cx:pt>
          <cx:pt idx="37495">22</cx:pt>
          <cx:pt idx="37496">22</cx:pt>
          <cx:pt idx="37497">22</cx:pt>
          <cx:pt idx="37498">22</cx:pt>
          <cx:pt idx="37499">23</cx:pt>
          <cx:pt idx="37500">24</cx:pt>
          <cx:pt idx="37501">24</cx:pt>
          <cx:pt idx="37502">25</cx:pt>
          <cx:pt idx="37503">25</cx:pt>
          <cx:pt idx="37504">26</cx:pt>
          <cx:pt idx="37505">26</cx:pt>
          <cx:pt idx="37506">26</cx:pt>
          <cx:pt idx="37507">27</cx:pt>
          <cx:pt idx="37508">28</cx:pt>
          <cx:pt idx="37509">29</cx:pt>
          <cx:pt idx="37510">30</cx:pt>
          <cx:pt idx="37511">18</cx:pt>
          <cx:pt idx="37512">18</cx:pt>
          <cx:pt idx="37513">18</cx:pt>
          <cx:pt idx="37514">18</cx:pt>
          <cx:pt idx="37515">18</cx:pt>
          <cx:pt idx="37516">18</cx:pt>
          <cx:pt idx="37517">19</cx:pt>
          <cx:pt idx="37518">19</cx:pt>
          <cx:pt idx="37519">20</cx:pt>
          <cx:pt idx="37520">20</cx:pt>
          <cx:pt idx="37521">20</cx:pt>
          <cx:pt idx="37522">21</cx:pt>
          <cx:pt idx="37523">21</cx:pt>
          <cx:pt idx="37524">21</cx:pt>
          <cx:pt idx="37525">21</cx:pt>
          <cx:pt idx="37526">22</cx:pt>
          <cx:pt idx="37527">22</cx:pt>
          <cx:pt idx="37528">23</cx:pt>
          <cx:pt idx="37529">23</cx:pt>
          <cx:pt idx="37530">23</cx:pt>
          <cx:pt idx="37531">23</cx:pt>
          <cx:pt idx="37532">23</cx:pt>
          <cx:pt idx="37533">24</cx:pt>
          <cx:pt idx="37534">24</cx:pt>
          <cx:pt idx="37535">29</cx:pt>
          <cx:pt idx="37536">34</cx:pt>
          <cx:pt idx="37537">34</cx:pt>
          <cx:pt idx="37538">35</cx:pt>
          <cx:pt idx="37539">36</cx:pt>
          <cx:pt idx="37540">15</cx:pt>
          <cx:pt idx="37541">17</cx:pt>
          <cx:pt idx="37542">18</cx:pt>
          <cx:pt idx="37543">18</cx:pt>
          <cx:pt idx="37544">18</cx:pt>
          <cx:pt idx="37545">18</cx:pt>
          <cx:pt idx="37546">21</cx:pt>
          <cx:pt idx="37547">21</cx:pt>
          <cx:pt idx="37548">21</cx:pt>
          <cx:pt idx="37549">21</cx:pt>
          <cx:pt idx="37550">21</cx:pt>
          <cx:pt idx="37551">21</cx:pt>
          <cx:pt idx="37552">22</cx:pt>
          <cx:pt idx="37553">22</cx:pt>
          <cx:pt idx="37554">22</cx:pt>
          <cx:pt idx="37555">23</cx:pt>
          <cx:pt idx="37556">23</cx:pt>
          <cx:pt idx="37557">23</cx:pt>
          <cx:pt idx="37558">23</cx:pt>
          <cx:pt idx="37559">23</cx:pt>
          <cx:pt idx="37560">23</cx:pt>
          <cx:pt idx="37561">24</cx:pt>
          <cx:pt idx="37562">24</cx:pt>
          <cx:pt idx="37563">24</cx:pt>
          <cx:pt idx="37564">24</cx:pt>
          <cx:pt idx="37565">24</cx:pt>
          <cx:pt idx="37566">24</cx:pt>
          <cx:pt idx="37567">25</cx:pt>
          <cx:pt idx="37568">25</cx:pt>
          <cx:pt idx="37569">25</cx:pt>
          <cx:pt idx="37570">25</cx:pt>
          <cx:pt idx="37571">25</cx:pt>
          <cx:pt idx="37572">25</cx:pt>
          <cx:pt idx="37573">25</cx:pt>
          <cx:pt idx="37574">25</cx:pt>
          <cx:pt idx="37575">26</cx:pt>
          <cx:pt idx="37576">26</cx:pt>
          <cx:pt idx="37577">18</cx:pt>
          <cx:pt idx="37578">19</cx:pt>
          <cx:pt idx="37579">19</cx:pt>
          <cx:pt idx="37580">20</cx:pt>
          <cx:pt idx="37581">20</cx:pt>
          <cx:pt idx="37582">20</cx:pt>
          <cx:pt idx="37583">21</cx:pt>
          <cx:pt idx="37584">21</cx:pt>
          <cx:pt idx="37585">21</cx:pt>
          <cx:pt idx="37586">22</cx:pt>
          <cx:pt idx="37587">22</cx:pt>
          <cx:pt idx="37588">22</cx:pt>
          <cx:pt idx="37589">23</cx:pt>
          <cx:pt idx="37590">23</cx:pt>
          <cx:pt idx="37591">23</cx:pt>
          <cx:pt idx="37592">23</cx:pt>
          <cx:pt idx="37593">24</cx:pt>
          <cx:pt idx="37594">25</cx:pt>
          <cx:pt idx="37595">25</cx:pt>
          <cx:pt idx="37596">25</cx:pt>
          <cx:pt idx="37597">26</cx:pt>
          <cx:pt idx="37598">26</cx:pt>
          <cx:pt idx="37599">27</cx:pt>
          <cx:pt idx="37600">27</cx:pt>
          <cx:pt idx="37601">27</cx:pt>
          <cx:pt idx="37602">27</cx:pt>
          <cx:pt idx="37603">27</cx:pt>
          <cx:pt idx="37604">28</cx:pt>
          <cx:pt idx="37605">28</cx:pt>
          <cx:pt idx="37606">28</cx:pt>
          <cx:pt idx="37607">28</cx:pt>
          <cx:pt idx="37608">28</cx:pt>
          <cx:pt idx="37609">28</cx:pt>
          <cx:pt idx="37610">29</cx:pt>
          <cx:pt idx="37611">30</cx:pt>
          <cx:pt idx="37612">31</cx:pt>
          <cx:pt idx="37613">31</cx:pt>
          <cx:pt idx="37614">31</cx:pt>
          <cx:pt idx="37615">32</cx:pt>
          <cx:pt idx="37616">40</cx:pt>
          <cx:pt idx="37617">42</cx:pt>
          <cx:pt idx="37618">43</cx:pt>
          <cx:pt idx="37619">49</cx:pt>
          <cx:pt idx="37620">50</cx:pt>
          <cx:pt idx="37621">105</cx:pt>
          <cx:pt idx="37622">12</cx:pt>
          <cx:pt idx="37623">12</cx:pt>
          <cx:pt idx="37624">13</cx:pt>
          <cx:pt idx="37625">13</cx:pt>
          <cx:pt idx="37626">16</cx:pt>
          <cx:pt idx="37627">16</cx:pt>
          <cx:pt idx="37628">17</cx:pt>
          <cx:pt idx="37629">17</cx:pt>
          <cx:pt idx="37630">16</cx:pt>
          <cx:pt idx="37631">16</cx:pt>
          <cx:pt idx="37632">16</cx:pt>
          <cx:pt idx="37633">19</cx:pt>
          <cx:pt idx="37634">19</cx:pt>
          <cx:pt idx="37635">22</cx:pt>
          <cx:pt idx="37636">23</cx:pt>
          <cx:pt idx="37637">24</cx:pt>
          <cx:pt idx="37638">24</cx:pt>
          <cx:pt idx="37639">24</cx:pt>
          <cx:pt idx="37640">15</cx:pt>
          <cx:pt idx="37641">16</cx:pt>
          <cx:pt idx="37642">18</cx:pt>
          <cx:pt idx="37643">18</cx:pt>
          <cx:pt idx="37644">19</cx:pt>
          <cx:pt idx="37645">19</cx:pt>
          <cx:pt idx="37646">19</cx:pt>
          <cx:pt idx="37647">19</cx:pt>
          <cx:pt idx="37648">21</cx:pt>
          <cx:pt idx="37649">21</cx:pt>
          <cx:pt idx="37650">21</cx:pt>
          <cx:pt idx="37651">21</cx:pt>
          <cx:pt idx="37652">22</cx:pt>
          <cx:pt idx="37653">22</cx:pt>
          <cx:pt idx="37654">22</cx:pt>
          <cx:pt idx="37655">22</cx:pt>
          <cx:pt idx="37656">22</cx:pt>
          <cx:pt idx="37657">23</cx:pt>
          <cx:pt idx="37658">23</cx:pt>
          <cx:pt idx="37659">24</cx:pt>
          <cx:pt idx="37660">24</cx:pt>
          <cx:pt idx="37661">24</cx:pt>
          <cx:pt idx="37662">24</cx:pt>
          <cx:pt idx="37663">25</cx:pt>
          <cx:pt idx="37664">26</cx:pt>
          <cx:pt idx="37665">26</cx:pt>
          <cx:pt idx="37666">26</cx:pt>
          <cx:pt idx="37667">30</cx:pt>
          <cx:pt idx="37668">31</cx:pt>
          <cx:pt idx="37669">31</cx:pt>
          <cx:pt idx="37670">40</cx:pt>
          <cx:pt idx="37671">42</cx:pt>
          <cx:pt idx="37672">16</cx:pt>
          <cx:pt idx="37673">17</cx:pt>
          <cx:pt idx="37674">17</cx:pt>
          <cx:pt idx="37675">17</cx:pt>
          <cx:pt idx="37676">17</cx:pt>
          <cx:pt idx="37677">18</cx:pt>
          <cx:pt idx="37678">19</cx:pt>
          <cx:pt idx="37679">19</cx:pt>
          <cx:pt idx="37680">19</cx:pt>
          <cx:pt idx="37681">19</cx:pt>
          <cx:pt idx="37682">19</cx:pt>
          <cx:pt idx="37683">20</cx:pt>
          <cx:pt idx="37684">20</cx:pt>
          <cx:pt idx="37685">20</cx:pt>
          <cx:pt idx="37686">20</cx:pt>
          <cx:pt idx="37687">20</cx:pt>
          <cx:pt idx="37688">21</cx:pt>
          <cx:pt idx="37689">21</cx:pt>
          <cx:pt idx="37690">21</cx:pt>
          <cx:pt idx="37691">21</cx:pt>
          <cx:pt idx="37692">22</cx:pt>
          <cx:pt idx="37693">23</cx:pt>
          <cx:pt idx="37694">23</cx:pt>
          <cx:pt idx="37695">24</cx:pt>
          <cx:pt idx="37696">40</cx:pt>
          <cx:pt idx="37697">19</cx:pt>
          <cx:pt idx="37698">20</cx:pt>
          <cx:pt idx="37699">15</cx:pt>
          <cx:pt idx="37700">16</cx:pt>
          <cx:pt idx="37701">16</cx:pt>
          <cx:pt idx="37702">16</cx:pt>
          <cx:pt idx="37703">17</cx:pt>
          <cx:pt idx="37704">18</cx:pt>
          <cx:pt idx="37705">18</cx:pt>
          <cx:pt idx="37706">19</cx:pt>
          <cx:pt idx="37707">19</cx:pt>
          <cx:pt idx="37708">19</cx:pt>
          <cx:pt idx="37709">23</cx:pt>
          <cx:pt idx="37710">24</cx:pt>
          <cx:pt idx="37711">28</cx:pt>
          <cx:pt idx="37712">28</cx:pt>
          <cx:pt idx="37713">29</cx:pt>
          <cx:pt idx="37714">29</cx:pt>
          <cx:pt idx="37715">29</cx:pt>
          <cx:pt idx="37716">29</cx:pt>
          <cx:pt idx="37717">29</cx:pt>
          <cx:pt idx="37718">30</cx:pt>
          <cx:pt idx="37719">30</cx:pt>
          <cx:pt idx="37720">30</cx:pt>
          <cx:pt idx="37721">30</cx:pt>
          <cx:pt idx="37722">31</cx:pt>
          <cx:pt idx="37723">31</cx:pt>
          <cx:pt idx="37724">31</cx:pt>
          <cx:pt idx="37725">31</cx:pt>
          <cx:pt idx="37726">31</cx:pt>
          <cx:pt idx="37727">32</cx:pt>
          <cx:pt idx="37728">34</cx:pt>
          <cx:pt idx="37729">35</cx:pt>
          <cx:pt idx="37730">19</cx:pt>
          <cx:pt idx="37731">19</cx:pt>
          <cx:pt idx="37732">11</cx:pt>
          <cx:pt idx="37733">12</cx:pt>
          <cx:pt idx="37734">13</cx:pt>
          <cx:pt idx="37735">13</cx:pt>
          <cx:pt idx="37736">14</cx:pt>
          <cx:pt idx="37737">15</cx:pt>
          <cx:pt idx="37738">15</cx:pt>
          <cx:pt idx="37739">15</cx:pt>
          <cx:pt idx="37740">16</cx:pt>
          <cx:pt idx="37741">16</cx:pt>
          <cx:pt idx="37742">16</cx:pt>
          <cx:pt idx="37743">16</cx:pt>
          <cx:pt idx="37744">16</cx:pt>
          <cx:pt idx="37745">16</cx:pt>
          <cx:pt idx="37746">16</cx:pt>
          <cx:pt idx="37747">17</cx:pt>
          <cx:pt idx="37748">18</cx:pt>
          <cx:pt idx="37749">18</cx:pt>
          <cx:pt idx="37750">18</cx:pt>
          <cx:pt idx="37751">18</cx:pt>
          <cx:pt idx="37752">18</cx:pt>
          <cx:pt idx="37753">19</cx:pt>
          <cx:pt idx="37754">19</cx:pt>
          <cx:pt idx="37755">19</cx:pt>
          <cx:pt idx="37756">19</cx:pt>
          <cx:pt idx="37757">19</cx:pt>
          <cx:pt idx="37758">19</cx:pt>
          <cx:pt idx="37759">19</cx:pt>
          <cx:pt idx="37760">19</cx:pt>
          <cx:pt idx="37761">19</cx:pt>
          <cx:pt idx="37762">20</cx:pt>
          <cx:pt idx="37763">20</cx:pt>
          <cx:pt idx="37764">20</cx:pt>
          <cx:pt idx="37765">20</cx:pt>
          <cx:pt idx="37766">20</cx:pt>
          <cx:pt idx="37767">20</cx:pt>
          <cx:pt idx="37768">20</cx:pt>
          <cx:pt idx="37769">20</cx:pt>
          <cx:pt idx="37770">20</cx:pt>
          <cx:pt idx="37771">20</cx:pt>
          <cx:pt idx="37772">20</cx:pt>
          <cx:pt idx="37773">20</cx:pt>
          <cx:pt idx="37774">20</cx:pt>
          <cx:pt idx="37775">21</cx:pt>
          <cx:pt idx="37776">21</cx:pt>
          <cx:pt idx="37777">21</cx:pt>
          <cx:pt idx="37778">21</cx:pt>
          <cx:pt idx="37779">21</cx:pt>
          <cx:pt idx="37780">21</cx:pt>
          <cx:pt idx="37781">22</cx:pt>
          <cx:pt idx="37782">22</cx:pt>
          <cx:pt idx="37783">22</cx:pt>
          <cx:pt idx="37784">23</cx:pt>
          <cx:pt idx="37785">23</cx:pt>
          <cx:pt idx="37786">23</cx:pt>
          <cx:pt idx="37787">23</cx:pt>
          <cx:pt idx="37788">23</cx:pt>
          <cx:pt idx="37789">23</cx:pt>
          <cx:pt idx="37790">23</cx:pt>
          <cx:pt idx="37791">24</cx:pt>
          <cx:pt idx="37792">24</cx:pt>
          <cx:pt idx="37793">24</cx:pt>
          <cx:pt idx="37794">24</cx:pt>
          <cx:pt idx="37795">25</cx:pt>
          <cx:pt idx="37796">25</cx:pt>
          <cx:pt idx="37797">25</cx:pt>
          <cx:pt idx="37798">25</cx:pt>
          <cx:pt idx="37799">26</cx:pt>
          <cx:pt idx="37800">26</cx:pt>
          <cx:pt idx="37801">26</cx:pt>
          <cx:pt idx="37802">26</cx:pt>
          <cx:pt idx="37803">26</cx:pt>
          <cx:pt idx="37804">26</cx:pt>
          <cx:pt idx="37805">27</cx:pt>
          <cx:pt idx="37806">27</cx:pt>
          <cx:pt idx="37807">27</cx:pt>
          <cx:pt idx="37808">27</cx:pt>
          <cx:pt idx="37809">27</cx:pt>
          <cx:pt idx="37810">28</cx:pt>
          <cx:pt idx="37811">29</cx:pt>
          <cx:pt idx="37812">84</cx:pt>
          <cx:pt idx="37813">24</cx:pt>
          <cx:pt idx="37814">24</cx:pt>
          <cx:pt idx="37815">25</cx:pt>
          <cx:pt idx="37816">25</cx:pt>
          <cx:pt idx="37817">25</cx:pt>
          <cx:pt idx="37818">26</cx:pt>
          <cx:pt idx="37819">26</cx:pt>
          <cx:pt idx="37820">26</cx:pt>
          <cx:pt idx="37821">26</cx:pt>
          <cx:pt idx="37822">26</cx:pt>
          <cx:pt idx="37823">26</cx:pt>
          <cx:pt idx="37824">26</cx:pt>
          <cx:pt idx="37825">26</cx:pt>
          <cx:pt idx="37826">27</cx:pt>
          <cx:pt idx="37827">27</cx:pt>
          <cx:pt idx="37828">28</cx:pt>
          <cx:pt idx="37829">28</cx:pt>
          <cx:pt idx="37830">28</cx:pt>
          <cx:pt idx="37831">28</cx:pt>
          <cx:pt idx="37832">28</cx:pt>
          <cx:pt idx="37833">28</cx:pt>
          <cx:pt idx="37834">30</cx:pt>
          <cx:pt idx="37835">30</cx:pt>
          <cx:pt idx="37836">30</cx:pt>
          <cx:pt idx="37837">32</cx:pt>
          <cx:pt idx="37838">32</cx:pt>
          <cx:pt idx="37839">32</cx:pt>
          <cx:pt idx="37840">23</cx:pt>
          <cx:pt idx="37841">25</cx:pt>
          <cx:pt idx="37842">26</cx:pt>
          <cx:pt idx="37843">26</cx:pt>
          <cx:pt idx="37844">26</cx:pt>
          <cx:pt idx="37845">27</cx:pt>
          <cx:pt idx="37846">27</cx:pt>
          <cx:pt idx="37847">28</cx:pt>
          <cx:pt idx="37848">30</cx:pt>
          <cx:pt idx="37849">35</cx:pt>
          <cx:pt idx="37850">36</cx:pt>
          <cx:pt idx="37851">37</cx:pt>
          <cx:pt idx="37852">39</cx:pt>
          <cx:pt idx="37853">112</cx:pt>
          <cx:pt idx="37854">15</cx:pt>
          <cx:pt idx="37855">16</cx:pt>
          <cx:pt idx="37856">17</cx:pt>
          <cx:pt idx="37857">17</cx:pt>
          <cx:pt idx="37858">17</cx:pt>
          <cx:pt idx="37859">18</cx:pt>
          <cx:pt idx="37860">18</cx:pt>
          <cx:pt idx="37861">18</cx:pt>
          <cx:pt idx="37862">18</cx:pt>
          <cx:pt idx="37863">18</cx:pt>
          <cx:pt idx="37864">19</cx:pt>
          <cx:pt idx="37865">19</cx:pt>
          <cx:pt idx="37866">19</cx:pt>
          <cx:pt idx="37867">20</cx:pt>
          <cx:pt idx="37868">21</cx:pt>
          <cx:pt idx="37869">21</cx:pt>
          <cx:pt idx="37870">21</cx:pt>
          <cx:pt idx="37871">21</cx:pt>
          <cx:pt idx="37872">22</cx:pt>
          <cx:pt idx="37873">22</cx:pt>
          <cx:pt idx="37874">22</cx:pt>
          <cx:pt idx="37875">23</cx:pt>
          <cx:pt idx="37876">24</cx:pt>
          <cx:pt idx="37877">24</cx:pt>
          <cx:pt idx="37878">25</cx:pt>
          <cx:pt idx="37879">25</cx:pt>
          <cx:pt idx="37880">26</cx:pt>
          <cx:pt idx="37881">26</cx:pt>
          <cx:pt idx="37882">27</cx:pt>
          <cx:pt idx="37883">27</cx:pt>
          <cx:pt idx="37884">27</cx:pt>
          <cx:pt idx="37885">28</cx:pt>
          <cx:pt idx="37886">28</cx:pt>
          <cx:pt idx="37887">28</cx:pt>
          <cx:pt idx="37888">29</cx:pt>
          <cx:pt idx="37889">29</cx:pt>
          <cx:pt idx="37890">29</cx:pt>
          <cx:pt idx="37891">29</cx:pt>
          <cx:pt idx="37892">29</cx:pt>
          <cx:pt idx="37893">30</cx:pt>
          <cx:pt idx="37894">30</cx:pt>
          <cx:pt idx="37895">30</cx:pt>
          <cx:pt idx="37896">31</cx:pt>
          <cx:pt idx="37897">32</cx:pt>
          <cx:pt idx="37898">33</cx:pt>
          <cx:pt idx="37899">34</cx:pt>
          <cx:pt idx="37900">34</cx:pt>
          <cx:pt idx="37901">112</cx:pt>
          <cx:pt idx="37902">17</cx:pt>
          <cx:pt idx="37903">17</cx:pt>
          <cx:pt idx="37904">19</cx:pt>
          <cx:pt idx="37905">19</cx:pt>
          <cx:pt idx="37906">19</cx:pt>
          <cx:pt idx="37907">19</cx:pt>
          <cx:pt idx="37908">19</cx:pt>
          <cx:pt idx="37909">19</cx:pt>
          <cx:pt idx="37910">20</cx:pt>
          <cx:pt idx="37911">20</cx:pt>
          <cx:pt idx="37912">21</cx:pt>
          <cx:pt idx="37913">21</cx:pt>
          <cx:pt idx="37914">21</cx:pt>
          <cx:pt idx="37915">21</cx:pt>
          <cx:pt idx="37916">21</cx:pt>
          <cx:pt idx="37917">21</cx:pt>
          <cx:pt idx="37918">21</cx:pt>
          <cx:pt idx="37919">21</cx:pt>
          <cx:pt idx="37920">21</cx:pt>
          <cx:pt idx="37921">22</cx:pt>
          <cx:pt idx="37922">22</cx:pt>
          <cx:pt idx="37923">22</cx:pt>
          <cx:pt idx="37924">22</cx:pt>
          <cx:pt idx="37925">22</cx:pt>
          <cx:pt idx="37926">22</cx:pt>
          <cx:pt idx="37927">22</cx:pt>
          <cx:pt idx="37928">22</cx:pt>
          <cx:pt idx="37929">22</cx:pt>
          <cx:pt idx="37930">22</cx:pt>
          <cx:pt idx="37931">22</cx:pt>
          <cx:pt idx="37932">23</cx:pt>
          <cx:pt idx="37933">23</cx:pt>
          <cx:pt idx="37934">23</cx:pt>
          <cx:pt idx="37935">23</cx:pt>
          <cx:pt idx="37936">23</cx:pt>
          <cx:pt idx="37937">23</cx:pt>
          <cx:pt idx="37938">23</cx:pt>
          <cx:pt idx="37939">24</cx:pt>
          <cx:pt idx="37940">24</cx:pt>
          <cx:pt idx="37941">24</cx:pt>
          <cx:pt idx="37942">24</cx:pt>
          <cx:pt idx="37943">24</cx:pt>
          <cx:pt idx="37944">24</cx:pt>
          <cx:pt idx="37945">24</cx:pt>
          <cx:pt idx="37946">24</cx:pt>
          <cx:pt idx="37947">24</cx:pt>
          <cx:pt idx="37948">24</cx:pt>
          <cx:pt idx="37949">24</cx:pt>
          <cx:pt idx="37950">25</cx:pt>
          <cx:pt idx="37951">25</cx:pt>
          <cx:pt idx="37952">15</cx:pt>
          <cx:pt idx="37953">17</cx:pt>
          <cx:pt idx="37954">17</cx:pt>
          <cx:pt idx="37955">19</cx:pt>
          <cx:pt idx="37956">20</cx:pt>
          <cx:pt idx="37957">24</cx:pt>
          <cx:pt idx="37958">14</cx:pt>
          <cx:pt idx="37959">14</cx:pt>
          <cx:pt idx="37960">14</cx:pt>
          <cx:pt idx="37961">14</cx:pt>
          <cx:pt idx="37962">14</cx:pt>
          <cx:pt idx="37963">14</cx:pt>
          <cx:pt idx="37964">14</cx:pt>
          <cx:pt idx="37965">15</cx:pt>
          <cx:pt idx="37966">16</cx:pt>
          <cx:pt idx="37967">17</cx:pt>
          <cx:pt idx="37968">34</cx:pt>
          <cx:pt idx="37969">34</cx:pt>
          <cx:pt idx="37970">35</cx:pt>
          <cx:pt idx="37971">35</cx:pt>
          <cx:pt idx="37972">19</cx:pt>
          <cx:pt idx="37973">21</cx:pt>
          <cx:pt idx="37974">22</cx:pt>
          <cx:pt idx="37975">23</cx:pt>
          <cx:pt idx="37976">23</cx:pt>
          <cx:pt idx="37977">24</cx:pt>
          <cx:pt idx="37978">24</cx:pt>
          <cx:pt idx="37979">25</cx:pt>
          <cx:pt idx="37980">25</cx:pt>
          <cx:pt idx="37981">26</cx:pt>
          <cx:pt idx="37982">26</cx:pt>
          <cx:pt idx="37983">26</cx:pt>
          <cx:pt idx="37984">27</cx:pt>
          <cx:pt idx="37985">27</cx:pt>
          <cx:pt idx="37986">28</cx:pt>
          <cx:pt idx="37987">28</cx:pt>
          <cx:pt idx="37988">29</cx:pt>
          <cx:pt idx="37989">29</cx:pt>
          <cx:pt idx="37990">30</cx:pt>
          <cx:pt idx="37991">30</cx:pt>
          <cx:pt idx="37992">31</cx:pt>
          <cx:pt idx="37993">32</cx:pt>
          <cx:pt idx="37994">86</cx:pt>
          <cx:pt idx="37995">89</cx:pt>
          <cx:pt idx="37996">92</cx:pt>
          <cx:pt idx="37997">93</cx:pt>
          <cx:pt idx="37998">93</cx:pt>
          <cx:pt idx="37999">95</cx:pt>
          <cx:pt idx="38000">98</cx:pt>
          <cx:pt idx="38001">103</cx:pt>
          <cx:pt idx="38002">104</cx:pt>
          <cx:pt idx="38003">14</cx:pt>
          <cx:pt idx="38004">14</cx:pt>
          <cx:pt idx="38005">15</cx:pt>
          <cx:pt idx="38006">15</cx:pt>
          <cx:pt idx="38007">15</cx:pt>
          <cx:pt idx="38008">15</cx:pt>
          <cx:pt idx="38009">15</cx:pt>
          <cx:pt idx="38010">15</cx:pt>
          <cx:pt idx="38011">16</cx:pt>
          <cx:pt idx="38012">16</cx:pt>
          <cx:pt idx="38013">18</cx:pt>
          <cx:pt idx="38014">18</cx:pt>
          <cx:pt idx="38015">18</cx:pt>
          <cx:pt idx="38016">18</cx:pt>
          <cx:pt idx="38017">18</cx:pt>
          <cx:pt idx="38018">20</cx:pt>
          <cx:pt idx="38019">20</cx:pt>
          <cx:pt idx="38020">20</cx:pt>
          <cx:pt idx="38021">20</cx:pt>
          <cx:pt idx="38022">21</cx:pt>
          <cx:pt idx="38023">21</cx:pt>
          <cx:pt idx="38024">22</cx:pt>
          <cx:pt idx="38025">22</cx:pt>
          <cx:pt idx="38026">22</cx:pt>
          <cx:pt idx="38027">22</cx:pt>
          <cx:pt idx="38028">23</cx:pt>
          <cx:pt idx="38029">23</cx:pt>
          <cx:pt idx="38030">23</cx:pt>
          <cx:pt idx="38031">24</cx:pt>
          <cx:pt idx="38032">24</cx:pt>
          <cx:pt idx="38033">24</cx:pt>
          <cx:pt idx="38034">24</cx:pt>
          <cx:pt idx="38035">25</cx:pt>
          <cx:pt idx="38036">25</cx:pt>
          <cx:pt idx="38037">26</cx:pt>
          <cx:pt idx="38038">27</cx:pt>
          <cx:pt idx="38039">27</cx:pt>
          <cx:pt idx="38040">28</cx:pt>
          <cx:pt idx="38041">29</cx:pt>
          <cx:pt idx="38042">30</cx:pt>
          <cx:pt idx="38043">30</cx:pt>
          <cx:pt idx="38044">31</cx:pt>
          <cx:pt idx="38045">31</cx:pt>
          <cx:pt idx="38046">32</cx:pt>
          <cx:pt idx="38047">32</cx:pt>
          <cx:pt idx="38048">32</cx:pt>
          <cx:pt idx="38049">33</cx:pt>
          <cx:pt idx="38050">33</cx:pt>
          <cx:pt idx="38051">34</cx:pt>
          <cx:pt idx="38052">34</cx:pt>
          <cx:pt idx="38053">35</cx:pt>
          <cx:pt idx="38054">38</cx:pt>
          <cx:pt idx="38055">40</cx:pt>
          <cx:pt idx="38056">40</cx:pt>
          <cx:pt idx="38057">41</cx:pt>
          <cx:pt idx="38058">46</cx:pt>
          <cx:pt idx="38059">52</cx:pt>
          <cx:pt idx="38060">54</cx:pt>
          <cx:pt idx="38061">56</cx:pt>
          <cx:pt idx="38062">19</cx:pt>
          <cx:pt idx="38063">20</cx:pt>
          <cx:pt idx="38064">21</cx:pt>
          <cx:pt idx="38065">22</cx:pt>
          <cx:pt idx="38066">23</cx:pt>
          <cx:pt idx="38067">25</cx:pt>
          <cx:pt idx="38068">25</cx:pt>
          <cx:pt idx="38069">25</cx:pt>
          <cx:pt idx="38070">25</cx:pt>
          <cx:pt idx="38071">25</cx:pt>
          <cx:pt idx="38072">26</cx:pt>
          <cx:pt idx="38073">26</cx:pt>
          <cx:pt idx="38074">26</cx:pt>
          <cx:pt idx="38075">27</cx:pt>
          <cx:pt idx="38076">27</cx:pt>
          <cx:pt idx="38077">27</cx:pt>
          <cx:pt idx="38078">27</cx:pt>
          <cx:pt idx="38079">27</cx:pt>
          <cx:pt idx="38080">27</cx:pt>
          <cx:pt idx="38081">28</cx:pt>
          <cx:pt idx="38082">28</cx:pt>
          <cx:pt idx="38083">28</cx:pt>
          <cx:pt idx="38084">28</cx:pt>
          <cx:pt idx="38085">29</cx:pt>
          <cx:pt idx="38086">29</cx:pt>
          <cx:pt idx="38087">29</cx:pt>
          <cx:pt idx="38088">29</cx:pt>
          <cx:pt idx="38089">32</cx:pt>
          <cx:pt idx="38090">33</cx:pt>
          <cx:pt idx="38091">22</cx:pt>
          <cx:pt idx="38092">22</cx:pt>
          <cx:pt idx="38093">23</cx:pt>
          <cx:pt idx="38094">23</cx:pt>
          <cx:pt idx="38095">23</cx:pt>
          <cx:pt idx="38096">23</cx:pt>
          <cx:pt idx="38097">24</cx:pt>
          <cx:pt idx="38098">25</cx:pt>
          <cx:pt idx="38099">25</cx:pt>
          <cx:pt idx="38100">25</cx:pt>
          <cx:pt idx="38101">25</cx:pt>
          <cx:pt idx="38102">25</cx:pt>
          <cx:pt idx="38103">26</cx:pt>
          <cx:pt idx="38104">26</cx:pt>
          <cx:pt idx="38105">26</cx:pt>
          <cx:pt idx="38106">26</cx:pt>
          <cx:pt idx="38107">26</cx:pt>
          <cx:pt idx="38108">26</cx:pt>
          <cx:pt idx="38109">27</cx:pt>
          <cx:pt idx="38110">29</cx:pt>
          <cx:pt idx="38111">29</cx:pt>
          <cx:pt idx="38112">29</cx:pt>
        </cx:lvl>
      </cx:numDim>
    </cx:data>
  </cx:chartData>
  <cx:chart>
    <cx:title pos="t" align="ctr" overlay="0">
      <cx:tx>
        <cx:txData>
          <cx:v>Combined MPG (FT1)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Combined MPG (FT1)</a:t>
          </a:r>
        </a:p>
      </cx:txPr>
    </cx:title>
    <cx:plotArea>
      <cx:plotAreaRegion>
        <cx:series layoutId="clusteredColumn" uniqueId="{0F06BD64-8AF5-174B-9F6A-5ABC8BF135BD}">
          <cx:dataId val="0"/>
          <cx:layoutPr>
            <cx:binning intervalClosed="r" overflow="41">
              <cx:binSize val="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data_table!$AX$2:$AX$38114</cx:f>
        <cx:lvl ptCount="38113" formatCode="General">
          <cx:pt idx="0">444.35000000000002</cx:pt>
          <cx:pt idx="1">444.35000000000002</cx:pt>
          <cx:pt idx="2">423.19047619047598</cx:pt>
          <cx:pt idx="3">423.19047619047598</cx:pt>
          <cx:pt idx="4">522.76470588235304</cx:pt>
          <cx:pt idx="5">522.76470588235304</cx:pt>
          <cx:pt idx="6">683.61538461538498</cx:pt>
          <cx:pt idx="7">683.61538461538498</cx:pt>
          <cx:pt idx="8">522.76470588235304</cx:pt>
          <cx:pt idx="9">522.76470588235304</cx:pt>
          <cx:pt idx="10">444.35000000000002</cx:pt>
          <cx:pt idx="11">522.76470588235304</cx:pt>
          <cx:pt idx="12">444.35000000000002</cx:pt>
          <cx:pt idx="13">522.76470588235304</cx:pt>
          <cx:pt idx="14">423.19047619047598</cx:pt>
          <cx:pt idx="15">493.722222222222</cx:pt>
          <cx:pt idx="16">493.722222222222</cx:pt>
          <cx:pt idx="17">493.722222222222</cx:pt>
          <cx:pt idx="18">493.722222222222</cx:pt>
          <cx:pt idx="19">493.722222222222</cx:pt>
          <cx:pt idx="20">522.76470588235304</cx:pt>
          <cx:pt idx="21">444.35000000000002</cx:pt>
          <cx:pt idx="22">522.76470588235304</cx:pt>
          <cx:pt idx="23">444.35000000000002</cx:pt>
          <cx:pt idx="24">522.76470588235304</cx:pt>
          <cx:pt idx="25">423.19047619047598</cx:pt>
          <cx:pt idx="26">493.722222222222</cx:pt>
          <cx:pt idx="27">493.722222222222</cx:pt>
          <cx:pt idx="28">987.444444444444</cx:pt>
          <cx:pt idx="29">987.444444444444</cx:pt>
          <cx:pt idx="30">987.444444444444</cx:pt>
          <cx:pt idx="31">987.444444444444</cx:pt>
          <cx:pt idx="32">1110.875</cx:pt>
          <cx:pt idx="33">1110.875</cx:pt>
          <cx:pt idx="34">423.19047619047598</cx:pt>
          <cx:pt idx="35">423.19047619047598</cx:pt>
          <cx:pt idx="36">370.29166666666703</cx:pt>
          <cx:pt idx="37">370.29166666666703</cx:pt>
          <cx:pt idx="38">493.722222222222</cx:pt>
          <cx:pt idx="39">493.722222222222</cx:pt>
          <cx:pt idx="40">522.76470588235304</cx:pt>
          <cx:pt idx="41">522.76470588235304</cx:pt>
          <cx:pt idx="42">522.76470588235304</cx:pt>
          <cx:pt idx="43">493.722222222222</cx:pt>
          <cx:pt idx="44">467.73684210526301</cx:pt>
          <cx:pt idx="45">467.73684210526301</cx:pt>
          <cx:pt idx="46">522.76470588235304</cx:pt>
          <cx:pt idx="47">493.722222222222</cx:pt>
          <cx:pt idx="48">467.73684210526301</cx:pt>
          <cx:pt idx="49">467.73684210526301</cx:pt>
          <cx:pt idx="50">522.76470588235304</cx:pt>
          <cx:pt idx="51">493.722222222222</cx:pt>
          <cx:pt idx="52">522.76470588235304</cx:pt>
          <cx:pt idx="53">493.722222222222</cx:pt>
          <cx:pt idx="54">444.35000000000002</cx:pt>
          <cx:pt idx="55">467.73684210526301</cx:pt>
          <cx:pt idx="56">444.35000000000002</cx:pt>
          <cx:pt idx="57">467.73684210526301</cx:pt>
          <cx:pt idx="58">555.4375</cx:pt>
          <cx:pt idx="59">555.4375</cx:pt>
          <cx:pt idx="60">555.4375</cx:pt>
          <cx:pt idx="61">522.76470588235304</cx:pt>
          <cx:pt idx="62">403.95454545454498</cx:pt>
          <cx:pt idx="63">403.95454545454498</cx:pt>
          <cx:pt idx="64">493.722222222222</cx:pt>
          <cx:pt idx="65">493.722222222222</cx:pt>
          <cx:pt idx="66">683.61538461538498</cx:pt>
          <cx:pt idx="67">634.78571428571399</cx:pt>
          <cx:pt idx="68">386.39130434782601</cx:pt>
          <cx:pt idx="69">386.39130434782601</cx:pt>
          <cx:pt idx="70">444.35000000000002</cx:pt>
          <cx:pt idx="71">444.35000000000002</cx:pt>
          <cx:pt idx="72">370.29166666666703</cx:pt>
          <cx:pt idx="73">423.19047619047598</cx:pt>
          <cx:pt idx="74">370.29166666666703</cx:pt>
          <cx:pt idx="75">423.19047619047598</cx:pt>
          <cx:pt idx="76">444.35000000000002</cx:pt>
          <cx:pt idx="77">493.722222222222</cx:pt>
          <cx:pt idx="78">444.35000000000002</cx:pt>
          <cx:pt idx="79">493.722222222222</cx:pt>
          <cx:pt idx="80">493.722222222222</cx:pt>
          <cx:pt idx="81">493.722222222222</cx:pt>
          <cx:pt idx="82">493.722222222222</cx:pt>
          <cx:pt idx="83">493.722222222222</cx:pt>
          <cx:pt idx="84">386.39130434782601</cx:pt>
          <cx:pt idx="85">444.35000000000002</cx:pt>
          <cx:pt idx="86">407.19999999999999</cx:pt>
          <cx:pt idx="87">386.39130434782601</cx:pt>
          <cx:pt idx="88">493.722222222222</cx:pt>
          <cx:pt idx="89">424.16666666666703</cx:pt>
          <cx:pt idx="90">467.73684210526301</cx:pt>
          <cx:pt idx="91">467.73684210526301</cx:pt>
          <cx:pt idx="92">424.16666666666703</cx:pt>
          <cx:pt idx="93">403.95454545454498</cx:pt>
          <cx:pt idx="94">522.76470588235304</cx:pt>
          <cx:pt idx="95">407.19999999999999</cx:pt>
          <cx:pt idx="96">403.95454545454498</cx:pt>
          <cx:pt idx="97">522.76470588235304</cx:pt>
          <cx:pt idx="98">424.16666666666703</cx:pt>
          <cx:pt idx="99">467.73684210526301</cx:pt>
          <cx:pt idx="100">467.73684210526301</cx:pt>
          <cx:pt idx="101">424.16666666666703</cx:pt>
          <cx:pt idx="102">555.4375</cx:pt>
          <cx:pt idx="103">484.76190476190499</cx:pt>
          <cx:pt idx="104">592.46666666666704</cx:pt>
          <cx:pt idx="105">555.4375</cx:pt>
          <cx:pt idx="106">555.4375</cx:pt>
          <cx:pt idx="107">484.76190476190499</cx:pt>
          <cx:pt idx="108">555.4375</cx:pt>
          <cx:pt idx="109">592.46666666666704</cx:pt>
          <cx:pt idx="110">424.16666666666703</cx:pt>
          <cx:pt idx="111">522.76470588235304</cx:pt>
          <cx:pt idx="112">555.4375</cx:pt>
          <cx:pt idx="113">522.76470588235304</cx:pt>
          <cx:pt idx="114">555.4375</cx:pt>
          <cx:pt idx="115">555.4375</cx:pt>
          <cx:pt idx="116">555.4375</cx:pt>
          <cx:pt idx="117">484.76190476190499</cx:pt>
          <cx:pt idx="118">555.4375</cx:pt>
          <cx:pt idx="119">555.4375</cx:pt>
          <cx:pt idx="120">467.73684210526301</cx:pt>
          <cx:pt idx="121">493.722222222222</cx:pt>
          <cx:pt idx="122">555.4375</cx:pt>
          <cx:pt idx="123">522.76470588235304</cx:pt>
          <cx:pt idx="124">442.60869565217399</cx:pt>
          <cx:pt idx="125">484.76190476190499</cx:pt>
          <cx:pt idx="126">555.4375</cx:pt>
          <cx:pt idx="127">522.76470588235304</cx:pt>
          <cx:pt idx="128">462.72727272727298</cx:pt>
          <cx:pt idx="129">592.46666666666704</cx:pt>
          <cx:pt idx="130">592.46666666666704</cx:pt>
          <cx:pt idx="131">555.4375</cx:pt>
          <cx:pt idx="132">484.76190476190499</cx:pt>
          <cx:pt idx="133">592.46666666666704</cx:pt>
          <cx:pt idx="134">555.4375</cx:pt>
          <cx:pt idx="135">592.46666666666704</cx:pt>
          <cx:pt idx="136">592.46666666666704</cx:pt>
          <cx:pt idx="137">555.4375</cx:pt>
          <cx:pt idx="138">592.46666666666704</cx:pt>
          <cx:pt idx="139">555.4375</cx:pt>
          <cx:pt idx="140">370.29166666666703</cx:pt>
          <cx:pt idx="141">444.35000000000002</cx:pt>
          <cx:pt idx="142">355.48000000000002</cx:pt>
          <cx:pt idx="143">370.29166666666703</cx:pt>
          <cx:pt idx="144">444.35000000000002</cx:pt>
          <cx:pt idx="145">403.95454545454498</cx:pt>
          <cx:pt idx="146">403.95454545454498</cx:pt>
          <cx:pt idx="147">355.48000000000002</cx:pt>
          <cx:pt idx="148">403.95454545454498</cx:pt>
          <cx:pt idx="149">370.29166666666703</cx:pt>
          <cx:pt idx="150">341.80769230769198</cx:pt>
          <cx:pt idx="151">341.80769230769198</cx:pt>
          <cx:pt idx="152">370.29166666666703</cx:pt>
          <cx:pt idx="153">423.19047619047598</cx:pt>
          <cx:pt idx="154">370.29166666666703</cx:pt>
          <cx:pt idx="155">423.19047619047598</cx:pt>
          <cx:pt idx="156">386.39130434782601</cx:pt>
          <cx:pt idx="157">386.39130434782601</cx:pt>
          <cx:pt idx="158">341.80769230769198</cx:pt>
          <cx:pt idx="159">341.80769230769198</cx:pt>
          <cx:pt idx="160">386.39130434782601</cx:pt>
          <cx:pt idx="161">467.73684210526301</cx:pt>
          <cx:pt idx="162">386.39130434782601</cx:pt>
          <cx:pt idx="163">467.73684210526301</cx:pt>
          <cx:pt idx="164">386.39130434782601</cx:pt>
          <cx:pt idx="165">467.73684210526301</cx:pt>
          <cx:pt idx="166">386.39130434782601</cx:pt>
          <cx:pt idx="167">444.35000000000002</cx:pt>
          <cx:pt idx="168">555.4375</cx:pt>
          <cx:pt idx="169">484.76190476190499</cx:pt>
          <cx:pt idx="170">555.4375</cx:pt>
          <cx:pt idx="171">423.19047619047598</cx:pt>
          <cx:pt idx="172">423.19047619047598</cx:pt>
          <cx:pt idx="173">355.48000000000002</cx:pt>
          <cx:pt idx="174">355.48000000000002</cx:pt>
          <cx:pt idx="175">522.76470588235304</cx:pt>
          <cx:pt idx="176">484.76190476190499</cx:pt>
          <cx:pt idx="177">555.4375</cx:pt>
          <cx:pt idx="178">555.4375</cx:pt>
          <cx:pt idx="179">555.4375</cx:pt>
          <cx:pt idx="180">424.16666666666703</cx:pt>
          <cx:pt idx="181">987.444444444444</cx:pt>
          <cx:pt idx="182">522.76470588235304</cx:pt>
          <cx:pt idx="183">484.76190476190499</cx:pt>
          <cx:pt idx="184">555.4375</cx:pt>
          <cx:pt idx="185">592.46666666666704</cx:pt>
          <cx:pt idx="186">634.78571428571399</cx:pt>
          <cx:pt idx="187">555.4375</cx:pt>
          <cx:pt idx="188">592.46666666666704</cx:pt>
          <cx:pt idx="189">535.78947368421098</cx:pt>
          <cx:pt idx="190">592.46666666666704</cx:pt>
          <cx:pt idx="191">634.78571428571399</cx:pt>
          <cx:pt idx="192">535.78947368421098</cx:pt>
          <cx:pt idx="193">522.76470588235304</cx:pt>
          <cx:pt idx="194">592.46666666666704</cx:pt>
          <cx:pt idx="195">592.46666666666704</cx:pt>
          <cx:pt idx="196">522.76470588235304</cx:pt>
          <cx:pt idx="197">555.4375</cx:pt>
          <cx:pt idx="198">509</cx:pt>
          <cx:pt idx="199">535.78947368421098</cx:pt>
          <cx:pt idx="200">592.46666666666704</cx:pt>
          <cx:pt idx="201">509</cx:pt>
          <cx:pt idx="202">522.76470588235304</cx:pt>
          <cx:pt idx="203">592.46666666666704</cx:pt>
          <cx:pt idx="204">634.78571428571399</cx:pt>
          <cx:pt idx="205">634.78571428571399</cx:pt>
          <cx:pt idx="206">535.78947368421098</cx:pt>
          <cx:pt idx="207">683.61538461538498</cx:pt>
          <cx:pt idx="208">535.78947368421098</cx:pt>
          <cx:pt idx="209">634.78571428571399</cx:pt>
          <cx:pt idx="210">683.61538461538498</cx:pt>
          <cx:pt idx="211">509</cx:pt>
          <cx:pt idx="212">565.555555555556</cx:pt>
          <cx:pt idx="213">535.78947368421098</cx:pt>
          <cx:pt idx="214">403.95454545454498</cx:pt>
          <cx:pt idx="215">467.73684210526301</cx:pt>
          <cx:pt idx="216">522.76470588235304</cx:pt>
          <cx:pt idx="217">403.95454545454498</cx:pt>
          <cx:pt idx="218">467.73684210526301</cx:pt>
          <cx:pt idx="219">522.76470588235304</cx:pt>
          <cx:pt idx="220">403.95454545454498</cx:pt>
          <cx:pt idx="221">403.95454545454498</cx:pt>
          <cx:pt idx="222">403.95454545454498</cx:pt>
          <cx:pt idx="223">493.722222222222</cx:pt>
          <cx:pt idx="224">592.46666666666704</cx:pt>
          <cx:pt idx="225">403.95454545454498</cx:pt>
          <cx:pt idx="226">493.722222222222</cx:pt>
          <cx:pt idx="227">592.46666666666704</cx:pt>
          <cx:pt idx="228">592.46666666666704</cx:pt>
          <cx:pt idx="229">484.76190476190499</cx:pt>
          <cx:pt idx="230">555.4375</cx:pt>
          <cx:pt idx="231">355.48000000000002</cx:pt>
          <cx:pt idx="232">403.95454545454498</cx:pt>
          <cx:pt idx="233">355.48000000000002</cx:pt>
          <cx:pt idx="234">329.14814814814798</cx:pt>
          <cx:pt idx="235">370.29166666666703</cx:pt>
          <cx:pt idx="236">355.48000000000002</cx:pt>
          <cx:pt idx="237">355.48000000000002</cx:pt>
          <cx:pt idx="238">423.19047619047598</cx:pt>
          <cx:pt idx="239">423.19047619047598</cx:pt>
          <cx:pt idx="240">355.48000000000002</cx:pt>
          <cx:pt idx="241">370.29166666666703</cx:pt>
          <cx:pt idx="242">355.48000000000002</cx:pt>
          <cx:pt idx="243">355.48000000000002</cx:pt>
          <cx:pt idx="244">355.48000000000002</cx:pt>
          <cx:pt idx="245">403.95454545454498</cx:pt>
          <cx:pt idx="246">355.48000000000002</cx:pt>
          <cx:pt idx="247">370.29166666666703</cx:pt>
          <cx:pt idx="248">355.48000000000002</cx:pt>
          <cx:pt idx="249">355.48000000000002</cx:pt>
          <cx:pt idx="250">386.39130434782601</cx:pt>
          <cx:pt idx="251">467.73684210526301</cx:pt>
          <cx:pt idx="252">407.19999999999999</cx:pt>
          <cx:pt idx="253">386.39130434782601</cx:pt>
          <cx:pt idx="254">467.73684210526301</cx:pt>
          <cx:pt idx="255">424.16666666666703</cx:pt>
          <cx:pt idx="256">424.16666666666703</cx:pt>
          <cx:pt idx="257">386.39130434782601</cx:pt>
          <cx:pt idx="258">386.39130434782601</cx:pt>
          <cx:pt idx="259">386.39130434782601</cx:pt>
          <cx:pt idx="260">493.722222222222</cx:pt>
          <cx:pt idx="261">407.19999999999999</cx:pt>
          <cx:pt idx="262">386.39130434782601</cx:pt>
          <cx:pt idx="263">493.722222222222</cx:pt>
          <cx:pt idx="264">424.16666666666703</cx:pt>
          <cx:pt idx="265">467.73684210526301</cx:pt>
          <cx:pt idx="266">493.722222222222</cx:pt>
          <cx:pt idx="267">424.16666666666703</cx:pt>
          <cx:pt idx="268">386.39130434782601</cx:pt>
          <cx:pt idx="269">386.39130434782601</cx:pt>
          <cx:pt idx="270">341.80769230769198</cx:pt>
          <cx:pt idx="271">339.33333333333297</cx:pt>
          <cx:pt idx="272">370.29166666666703</cx:pt>
          <cx:pt idx="273">329.14814814814798</cx:pt>
          <cx:pt idx="274">355.48000000000002</cx:pt>
          <cx:pt idx="275">329.14814814814798</cx:pt>
          <cx:pt idx="276">282.777777777778</cx:pt>
          <cx:pt idx="277">282.777777777778</cx:pt>
          <cx:pt idx="278">386.39130434782601</cx:pt>
          <cx:pt idx="279">467.73684210526301</cx:pt>
          <cx:pt idx="280">386.39130434782601</cx:pt>
          <cx:pt idx="281">467.73684210526301</cx:pt>
          <cx:pt idx="282">370.29166666666703</cx:pt>
          <cx:pt idx="283">467.73684210526301</cx:pt>
          <cx:pt idx="284">370.29166666666703</cx:pt>
          <cx:pt idx="285">444.35000000000002</cx:pt>
          <cx:pt idx="286">592.46666666666704</cx:pt>
          <cx:pt idx="287">592.46666666666704</cx:pt>
          <cx:pt idx="288">592.46666666666704</cx:pt>
          <cx:pt idx="289">592.46666666666704</cx:pt>
          <cx:pt idx="290">522.76470588235304</cx:pt>
          <cx:pt idx="291">592.46666666666704</cx:pt>
          <cx:pt idx="292">509</cx:pt>
          <cx:pt idx="293">522.76470588235304</cx:pt>
          <cx:pt idx="294">592.46666666666704</cx:pt>
          <cx:pt idx="295">493.722222222222</cx:pt>
          <cx:pt idx="296">522.76470588235304</cx:pt>
          <cx:pt idx="297">484.76190476190499</cx:pt>
          <cx:pt idx="298">522.76470588235304</cx:pt>
          <cx:pt idx="299">634.78571428571399</cx:pt>
          <cx:pt idx="300">683.61538461538498</cx:pt>
          <cx:pt idx="301">634.78571428571399</cx:pt>
          <cx:pt idx="302">683.61538461538498</cx:pt>
          <cx:pt idx="303">683.61538461538498</cx:pt>
          <cx:pt idx="304">565.555555555556</cx:pt>
          <cx:pt idx="305">683.61538461538498</cx:pt>
          <cx:pt idx="306">598.82352941176498</cx:pt>
          <cx:pt idx="307">634.78571428571399</cx:pt>
          <cx:pt idx="308">565.555555555556</cx:pt>
          <cx:pt idx="309">535.78947368421098</cx:pt>
          <cx:pt idx="310">592.46666666666704</cx:pt>
          <cx:pt idx="311">634.78571428571399</cx:pt>
          <cx:pt idx="312">592.46666666666704</cx:pt>
          <cx:pt idx="313">592.46666666666704</cx:pt>
          <cx:pt idx="314">535.78947368421098</cx:pt>
          <cx:pt idx="315">592.46666666666704</cx:pt>
          <cx:pt idx="316">634.78571428571399</cx:pt>
          <cx:pt idx="317">535.78947368421098</cx:pt>
          <cx:pt idx="318">555.4375</cx:pt>
          <cx:pt idx="319">592.46666666666704</cx:pt>
          <cx:pt idx="320">592.46666666666704</cx:pt>
          <cx:pt idx="321">555.4375</cx:pt>
          <cx:pt idx="322">555.4375</cx:pt>
          <cx:pt idx="323">509</cx:pt>
          <cx:pt idx="324">592.46666666666704</cx:pt>
          <cx:pt idx="325">535.78947368421098</cx:pt>
          <cx:pt idx="326">807.90909090909099</cx:pt>
          <cx:pt idx="327">807.90909090909099</cx:pt>
          <cx:pt idx="328">634.78571428571399</cx:pt>
          <cx:pt idx="329">634.78571428571399</cx:pt>
          <cx:pt idx="330">522.76470588235304</cx:pt>
          <cx:pt idx="331">555.4375</cx:pt>
          <cx:pt idx="332">484.76190476190499</cx:pt>
          <cx:pt idx="333">522.76470588235304</cx:pt>
          <cx:pt idx="334">555.4375</cx:pt>
          <cx:pt idx="335">555.4375</cx:pt>
          <cx:pt idx="336">634.78571428571399</cx:pt>
          <cx:pt idx="337">484.76190476190499</cx:pt>
          <cx:pt idx="338">522.76470588235304</cx:pt>
          <cx:pt idx="339">592.46666666666704</cx:pt>
          <cx:pt idx="340">634.78571428571399</cx:pt>
          <cx:pt idx="341">565.555555555556</cx:pt>
          <cx:pt idx="342">683.61538461538498</cx:pt>
          <cx:pt idx="343">598.82352941176498</cx:pt>
          <cx:pt idx="344">634.78571428571399</cx:pt>
          <cx:pt idx="345">634.78571428571399</cx:pt>
          <cx:pt idx="346">683.61538461538498</cx:pt>
          <cx:pt idx="347">634.78571428571399</cx:pt>
          <cx:pt idx="348">565.555555555556</cx:pt>
          <cx:pt idx="349">598.82352941176498</cx:pt>
          <cx:pt idx="350">565.555555555556</cx:pt>
          <cx:pt idx="351">740.58333333333303</cx:pt>
          <cx:pt idx="352">565.555555555556</cx:pt>
          <cx:pt idx="353">740.58333333333303</cx:pt>
          <cx:pt idx="354">565.555555555556</cx:pt>
          <cx:pt idx="355">598.82352941176498</cx:pt>
          <cx:pt idx="356">634.78571428571399</cx:pt>
          <cx:pt idx="357">565.555555555556</cx:pt>
          <cx:pt idx="358">740.58333333333303</cx:pt>
          <cx:pt idx="359">636.25</cx:pt>
          <cx:pt idx="360">634.78571428571399</cx:pt>
          <cx:pt idx="361">493.722222222222</cx:pt>
          <cx:pt idx="362">592.46666666666704</cx:pt>
          <cx:pt idx="363">484.76190476190499</cx:pt>
          <cx:pt idx="364">493.722222222222</cx:pt>
          <cx:pt idx="365">555.4375</cx:pt>
          <cx:pt idx="366">493.722222222222</cx:pt>
          <cx:pt idx="367">522.76470588235304</cx:pt>
          <cx:pt idx="368">484.76190476190499</cx:pt>
          <cx:pt idx="369">522.76470588235304</cx:pt>
          <cx:pt idx="370">423.19047619047598</cx:pt>
          <cx:pt idx="371">493.722222222222</cx:pt>
          <cx:pt idx="372">467.73684210526301</cx:pt>
          <cx:pt idx="373">423.19047619047598</cx:pt>
          <cx:pt idx="374">493.722222222222</cx:pt>
          <cx:pt idx="375">403.95454545454498</cx:pt>
          <cx:pt idx="376">493.722222222222</cx:pt>
          <cx:pt idx="377">403.95454545454498</cx:pt>
          <cx:pt idx="378">493.722222222222</cx:pt>
          <cx:pt idx="379">386.39130434782601</cx:pt>
          <cx:pt idx="380">493.722222222222</cx:pt>
          <cx:pt idx="381">683.61538461538498</cx:pt>
          <cx:pt idx="382">634.78571428571399</cx:pt>
          <cx:pt idx="383">592.46666666666704</cx:pt>
          <cx:pt idx="384">683.61538461538498</cx:pt>
          <cx:pt idx="385">444.35000000000002</cx:pt>
          <cx:pt idx="386">444.35000000000002</cx:pt>
          <cx:pt idx="387">493.722222222222</cx:pt>
          <cx:pt idx="388">467.73684210526301</cx:pt>
          <cx:pt idx="389">370.29166666666703</cx:pt>
          <cx:pt idx="390">423.19047619047598</cx:pt>
          <cx:pt idx="391">363.57142857142901</cx:pt>
          <cx:pt idx="392">493.722222222222</cx:pt>
          <cx:pt idx="393">386.39130434782601</cx:pt>
          <cx:pt idx="394">363.57142857142901</cx:pt>
          <cx:pt idx="395">493.722222222222</cx:pt>
          <cx:pt idx="396">341.80769230769198</cx:pt>
          <cx:pt idx="397">403.95454545454498</cx:pt>
          <cx:pt idx="398">351.03448275862098</cx:pt>
          <cx:pt idx="399">493.722222222222</cx:pt>
          <cx:pt idx="400">386.39130434782601</cx:pt>
          <cx:pt idx="401">363.57142857142901</cx:pt>
          <cx:pt idx="402">467.73684210526301</cx:pt>
          <cx:pt idx="403">493.722222222222</cx:pt>
          <cx:pt idx="404">493.722222222222</cx:pt>
          <cx:pt idx="405">683.61538461538498</cx:pt>
          <cx:pt idx="406">683.61538461538498</cx:pt>
          <cx:pt idx="407">565.555555555556</cx:pt>
          <cx:pt idx="408">683.61538461538498</cx:pt>
          <cx:pt idx="409">598.82352941176498</cx:pt>
          <cx:pt idx="410">740.58333333333303</cx:pt>
          <cx:pt idx="411">636.25</cx:pt>
          <cx:pt idx="412">740.58333333333303</cx:pt>
          <cx:pt idx="413">636.25</cx:pt>
          <cx:pt idx="414">807.90909090909099</cx:pt>
          <cx:pt idx="415">493.722222222222</cx:pt>
          <cx:pt idx="416">493.722222222222</cx:pt>
          <cx:pt idx="417">444.35000000000002</cx:pt>
          <cx:pt idx="418">522.76470588235304</cx:pt>
          <cx:pt idx="419">444.35000000000002</cx:pt>
          <cx:pt idx="420">522.76470588235304</cx:pt>
          <cx:pt idx="421">444.35000000000002</cx:pt>
          <cx:pt idx="422">522.76470588235304</cx:pt>
          <cx:pt idx="423">444.35000000000002</cx:pt>
          <cx:pt idx="424">522.76470588235304</cx:pt>
          <cx:pt idx="425">493.722222222222</cx:pt>
          <cx:pt idx="426">493.722222222222</cx:pt>
          <cx:pt idx="427">444.35000000000002</cx:pt>
          <cx:pt idx="428">522.76470588235304</cx:pt>
          <cx:pt idx="429">444.35000000000002</cx:pt>
          <cx:pt idx="430">522.76470588235304</cx:pt>
          <cx:pt idx="431">444.35000000000002</cx:pt>
          <cx:pt idx="432">493.722222222222</cx:pt>
          <cx:pt idx="433">444.35000000000002</cx:pt>
          <cx:pt idx="434">493.722222222222</cx:pt>
          <cx:pt idx="435">403.95454545454498</cx:pt>
          <cx:pt idx="436">467.73684210526301</cx:pt>
          <cx:pt idx="437">444.35000000000002</cx:pt>
          <cx:pt idx="438">423.19047619047598</cx:pt>
          <cx:pt idx="439">467.73684210526301</cx:pt>
          <cx:pt idx="440">467.73684210526301</cx:pt>
          <cx:pt idx="441">493.722222222222</cx:pt>
          <cx:pt idx="442">522.76470588235304</cx:pt>
          <cx:pt idx="443">403.95454545454498</cx:pt>
          <cx:pt idx="444">467.73684210526301</cx:pt>
          <cx:pt idx="445">423.19047619047598</cx:pt>
          <cx:pt idx="446">467.73684210526301</cx:pt>
          <cx:pt idx="447">403.95454545454498</cx:pt>
          <cx:pt idx="448">444.35000000000002</cx:pt>
          <cx:pt idx="449">386.39130434782601</cx:pt>
          <cx:pt idx="450">444.35000000000002</cx:pt>
          <cx:pt idx="451">403.95454545454498</cx:pt>
          <cx:pt idx="452">403.95454545454498</cx:pt>
          <cx:pt idx="453">467.73684210526301</cx:pt>
          <cx:pt idx="454">444.35000000000002</cx:pt>
          <cx:pt idx="455">423.19047619047598</cx:pt>
          <cx:pt idx="456">467.73684210526301</cx:pt>
          <cx:pt idx="457">423.19047619047598</cx:pt>
          <cx:pt idx="458">467.73684210526301</cx:pt>
          <cx:pt idx="459">370.29166666666703</cx:pt>
          <cx:pt idx="460">386.39130434782601</cx:pt>
          <cx:pt idx="461">355.48000000000002</cx:pt>
          <cx:pt idx="462">403.95454545454498</cx:pt>
          <cx:pt idx="463">423.19047619047598</cx:pt>
          <cx:pt idx="464">403.95454545454498</cx:pt>
          <cx:pt idx="465">467.73684210526301</cx:pt>
          <cx:pt idx="466">444.35000000000002</cx:pt>
          <cx:pt idx="467">423.19047619047598</cx:pt>
          <cx:pt idx="468">467.73684210526301</cx:pt>
          <cx:pt idx="469">423.19047619047598</cx:pt>
          <cx:pt idx="470">467.73684210526301</cx:pt>
          <cx:pt idx="471">592.46666666666704</cx:pt>
          <cx:pt idx="472">592.46666666666704</cx:pt>
          <cx:pt idx="473">423.19047619047598</cx:pt>
          <cx:pt idx="474">444.35000000000002</cx:pt>
          <cx:pt idx="475">423.19047619047598</cx:pt>
          <cx:pt idx="476">467.73684210526301</cx:pt>
          <cx:pt idx="477">386.39130434782601</cx:pt>
          <cx:pt idx="478">403.95454545454498</cx:pt>
          <cx:pt idx="479">467.73684210526301</cx:pt>
          <cx:pt idx="480">444.35000000000002</cx:pt>
          <cx:pt idx="481">423.19047619047598</cx:pt>
          <cx:pt idx="482">423.19047619047598</cx:pt>
          <cx:pt idx="483">467.73684210526301</cx:pt>
          <cx:pt idx="484">467.73684210526301</cx:pt>
          <cx:pt idx="485">370.29166666666703</cx:pt>
          <cx:pt idx="486">403.95454545454498</cx:pt>
          <cx:pt idx="487">444.35000000000002</cx:pt>
          <cx:pt idx="488">355.48000000000002</cx:pt>
          <cx:pt idx="489">403.95454545454498</cx:pt>
          <cx:pt idx="490">444.35000000000002</cx:pt>
          <cx:pt idx="491">423.19047619047598</cx:pt>
          <cx:pt idx="492">403.95454545454498</cx:pt>
          <cx:pt idx="493">467.73684210526301</cx:pt>
          <cx:pt idx="494">444.35000000000002</cx:pt>
          <cx:pt idx="495">423.19047619047598</cx:pt>
          <cx:pt idx="496">467.73684210526301</cx:pt>
          <cx:pt idx="497">423.19047619047598</cx:pt>
          <cx:pt idx="498">467.73684210526301</cx:pt>
          <cx:pt idx="499">740.58333333333303</cx:pt>
          <cx:pt idx="500">807.90909090909099</cx:pt>
          <cx:pt idx="501">807.90909090909099</cx:pt>
          <cx:pt idx="502">740.58333333333303</cx:pt>
          <cx:pt idx="503">807.90909090909099</cx:pt>
          <cx:pt idx="504">386.39130434782601</cx:pt>
          <cx:pt idx="505">444.35000000000002</cx:pt>
          <cx:pt idx="506">423.19047619047598</cx:pt>
          <cx:pt idx="507">467.73684210526301</cx:pt>
          <cx:pt idx="508">355.48000000000002</cx:pt>
          <cx:pt idx="509">370.29166666666703</cx:pt>
          <cx:pt idx="510">370.29166666666703</cx:pt>
          <cx:pt idx="511">355.48000000000002</cx:pt>
          <cx:pt idx="512">386.39130434782601</cx:pt>
          <cx:pt idx="513">444.35000000000002</cx:pt>
          <cx:pt idx="514">423.19047619047598</cx:pt>
          <cx:pt idx="515">467.73684210526301</cx:pt>
          <cx:pt idx="516">355.48000000000002</cx:pt>
          <cx:pt idx="517">370.29166666666703</cx:pt>
          <cx:pt idx="518">370.29166666666703</cx:pt>
          <cx:pt idx="519">355.48000000000002</cx:pt>
          <cx:pt idx="520">807.90909090909099</cx:pt>
          <cx:pt idx="521">888.70000000000005</cx:pt>
          <cx:pt idx="522">807.90909090909099</cx:pt>
          <cx:pt idx="523">888.70000000000005</cx:pt>
          <cx:pt idx="524">807.90909090909099</cx:pt>
          <cx:pt idx="525">592.46666666666704</cx:pt>
          <cx:pt idx="526">740.58333333333303</cx:pt>
          <cx:pt idx="527">807.90909090909099</cx:pt>
          <cx:pt idx="528">807.90909090909099</cx:pt>
          <cx:pt idx="529">683.61538461538498</cx:pt>
          <cx:pt idx="530">740.58333333333303</cx:pt>
          <cx:pt idx="531">522.76470588235304</cx:pt>
          <cx:pt idx="532">683.61538461538498</cx:pt>
          <cx:pt idx="533">683.61538461538498</cx:pt>
          <cx:pt idx="534">634.78571428571399</cx:pt>
          <cx:pt idx="535">634.78571428571399</cx:pt>
          <cx:pt idx="536">740.58333333333303</cx:pt>
          <cx:pt idx="537">888.70000000000005</cx:pt>
          <cx:pt idx="538">683.61538461538498</cx:pt>
          <cx:pt idx="539">740.58333333333303</cx:pt>
          <cx:pt idx="540">555.4375</cx:pt>
          <cx:pt idx="541">740.58333333333303</cx:pt>
          <cx:pt idx="542">683.61538461538498</cx:pt>
          <cx:pt idx="543">683.61538461538498</cx:pt>
          <cx:pt idx="544">740.58333333333303</cx:pt>
          <cx:pt idx="545">807.90909090909099</cx:pt>
          <cx:pt idx="546">807.90909090909099</cx:pt>
          <cx:pt idx="547">740.58333333333303</cx:pt>
          <cx:pt idx="548">740.58333333333303</cx:pt>
          <cx:pt idx="549">987.444444444444</cx:pt>
          <cx:pt idx="550">888.70000000000005</cx:pt>
          <cx:pt idx="551">467.73684210526301</cx:pt>
          <cx:pt idx="552">493.722222222222</cx:pt>
          <cx:pt idx="553">444.35000000000002</cx:pt>
          <cx:pt idx="554">403.95454545454498</cx:pt>
          <cx:pt idx="555">403.95454545454498</cx:pt>
          <cx:pt idx="556">403.95454545454498</cx:pt>
          <cx:pt idx="557">423.19047619047598</cx:pt>
          <cx:pt idx="558">386.39130434782601</cx:pt>
          <cx:pt idx="559">423.19047619047598</cx:pt>
          <cx:pt idx="560">296.23333333333301</cx:pt>
          <cx:pt idx="561">306.44827586206901</cx:pt>
          <cx:pt idx="562">370.29166666666703</cx:pt>
          <cx:pt idx="563">355.48000000000002</cx:pt>
          <cx:pt idx="564">341.80769230769198</cx:pt>
          <cx:pt idx="565">341.80769230769198</cx:pt>
          <cx:pt idx="566">261.38235294117601</cx:pt>
          <cx:pt idx="567">269.30303030303003</cx:pt>
          <cx:pt idx="568">286.677419354839</cx:pt>
          <cx:pt idx="569">355.48000000000002</cx:pt>
          <cx:pt idx="570">296.23333333333301</cx:pt>
          <cx:pt idx="571">355.48000000000002</cx:pt>
          <cx:pt idx="572">386.39130434782601</cx:pt>
          <cx:pt idx="573">403.95454545454498</cx:pt>
          <cx:pt idx="574">370.29166666666703</cx:pt>
          <cx:pt idx="575">386.39130434782601</cx:pt>
          <cx:pt idx="576">355.48000000000002</cx:pt>
          <cx:pt idx="577">370.29166666666703</cx:pt>
          <cx:pt idx="578">467.73684210526301</cx:pt>
          <cx:pt idx="579">467.73684210526301</cx:pt>
          <cx:pt idx="580">467.73684210526301</cx:pt>
          <cx:pt idx="581">467.73684210526301</cx:pt>
          <cx:pt idx="582">467.73684210526301</cx:pt>
          <cx:pt idx="583">467.73684210526301</cx:pt>
          <cx:pt idx="584">592.46666666666704</cx:pt>
          <cx:pt idx="585">740.58333333333303</cx:pt>
          <cx:pt idx="586">807.90909090909099</cx:pt>
          <cx:pt idx="587">807.90909090909099</cx:pt>
          <cx:pt idx="588">683.61538461538498</cx:pt>
          <cx:pt idx="589">740.58333333333303</cx:pt>
          <cx:pt idx="590">807.90909090909099</cx:pt>
          <cx:pt idx="591">555.4375</cx:pt>
          <cx:pt idx="592">592.46666666666704</cx:pt>
          <cx:pt idx="593">683.61538461538498</cx:pt>
          <cx:pt idx="594">740.58333333333303</cx:pt>
          <cx:pt idx="595">683.61538461538498</cx:pt>
          <cx:pt idx="596">634.78571428571399</cx:pt>
          <cx:pt idx="597">740.58333333333303</cx:pt>
          <cx:pt idx="598">592.46666666666704</cx:pt>
          <cx:pt idx="599">740.58333333333303</cx:pt>
          <cx:pt idx="600">807.90909090909099</cx:pt>
          <cx:pt idx="601">807.90909090909099</cx:pt>
          <cx:pt idx="602">740.58333333333303</cx:pt>
          <cx:pt idx="603">592.46666666666704</cx:pt>
          <cx:pt idx="604">807.90909090909099</cx:pt>
          <cx:pt idx="605">740.58333333333303</cx:pt>
          <cx:pt idx="606">888.70000000000005</cx:pt>
          <cx:pt idx="607">403.95454545454498</cx:pt>
          <cx:pt idx="608">467.73684210526301</cx:pt>
          <cx:pt idx="609">423.19047619047598</cx:pt>
          <cx:pt idx="610">467.73684210526301</cx:pt>
          <cx:pt idx="611">386.39130434782601</cx:pt>
          <cx:pt idx="612">444.35000000000002</cx:pt>
          <cx:pt idx="613">403.95454545454498</cx:pt>
          <cx:pt idx="614">444.35000000000002</cx:pt>
          <cx:pt idx="615">592.46666666666704</cx:pt>
          <cx:pt idx="616">683.61538461538498</cx:pt>
          <cx:pt idx="617">592.46666666666704</cx:pt>
          <cx:pt idx="618">386.39130434782601</cx:pt>
          <cx:pt idx="619">423.19047619047598</cx:pt>
          <cx:pt idx="620">296.23333333333301</cx:pt>
          <cx:pt idx="621">306.44827586206901</cx:pt>
          <cx:pt idx="622">341.80769230769198</cx:pt>
          <cx:pt idx="623">355.48000000000002</cx:pt>
          <cx:pt idx="624">522.76470588235304</cx:pt>
          <cx:pt idx="625">522.76470588235304</cx:pt>
          <cx:pt idx="626">522.76470588235304</cx:pt>
          <cx:pt idx="627">467.73684210526301</cx:pt>
          <cx:pt idx="628">444.35000000000002</cx:pt>
          <cx:pt idx="629">467.73684210526301</cx:pt>
          <cx:pt idx="630">407.19999999999999</cx:pt>
          <cx:pt idx="631">493.722222222222</cx:pt>
          <cx:pt idx="632">467.73684210526301</cx:pt>
          <cx:pt idx="633">442.60869565217399</cx:pt>
          <cx:pt idx="634">493.722222222222</cx:pt>
          <cx:pt idx="635">444.35000000000002</cx:pt>
          <cx:pt idx="636">467.73684210526301</cx:pt>
          <cx:pt idx="637">493.722222222222</cx:pt>
          <cx:pt idx="638">444.35000000000002</cx:pt>
          <cx:pt idx="639">467.73684210526301</cx:pt>
          <cx:pt idx="640">493.722222222222</cx:pt>
          <cx:pt idx="641">403.95454545454498</cx:pt>
          <cx:pt idx="642">423.19047619047598</cx:pt>
          <cx:pt idx="643">423.19047619047598</cx:pt>
          <cx:pt idx="644">370.29166666666703</cx:pt>
          <cx:pt idx="645">386.39130434782601</cx:pt>
          <cx:pt idx="646">363.57142857142901</cx:pt>
          <cx:pt idx="647">444.35000000000002</cx:pt>
          <cx:pt idx="648">444.35000000000002</cx:pt>
          <cx:pt idx="649">386.39130434782601</cx:pt>
          <cx:pt idx="650">407.19999999999999</cx:pt>
          <cx:pt idx="651">444.35000000000002</cx:pt>
          <cx:pt idx="652">423.19047619047598</cx:pt>
          <cx:pt idx="653">423.19047619047598</cx:pt>
          <cx:pt idx="654">386.39130434782601</cx:pt>
          <cx:pt idx="655">386.39130434782601</cx:pt>
          <cx:pt idx="656">386.39130434782601</cx:pt>
          <cx:pt idx="657">807.90909090909099</cx:pt>
          <cx:pt idx="658">807.90909090909099</cx:pt>
          <cx:pt idx="659">888.70000000000005</cx:pt>
          <cx:pt idx="660">807.90909090909099</cx:pt>
          <cx:pt idx="661">888.70000000000005</cx:pt>
          <cx:pt idx="662">634.78571428571399</cx:pt>
          <cx:pt idx="663">807.90909090909099</cx:pt>
          <cx:pt idx="664">740.58333333333303</cx:pt>
          <cx:pt idx="665">807.90909090909099</cx:pt>
          <cx:pt idx="666">888.70000000000005</cx:pt>
          <cx:pt idx="667">807.90909090909099</cx:pt>
          <cx:pt idx="668">683.61538461538498</cx:pt>
          <cx:pt idx="669">807.90909090909099</cx:pt>
          <cx:pt idx="670">888.70000000000005</cx:pt>
          <cx:pt idx="671">807.90909090909099</cx:pt>
          <cx:pt idx="672">683.61538461538498</cx:pt>
          <cx:pt idx="673">807.90909090909099</cx:pt>
          <cx:pt idx="674">888.70000000000005</cx:pt>
          <cx:pt idx="675">592.46666666666704</cx:pt>
          <cx:pt idx="676">634.78571428571399</cx:pt>
          <cx:pt idx="677">683.61538461538498</cx:pt>
          <cx:pt idx="678">740.58333333333303</cx:pt>
          <cx:pt idx="679">740.58333333333303</cx:pt>
          <cx:pt idx="680">807.90909090909099</cx:pt>
          <cx:pt idx="681">634.78571428571399</cx:pt>
          <cx:pt idx="682">634.78571428571399</cx:pt>
          <cx:pt idx="683">555.4375</cx:pt>
          <cx:pt idx="684">634.78571428571399</cx:pt>
          <cx:pt idx="685">493.722222222222</cx:pt>
          <cx:pt idx="686">522.76470588235304</cx:pt>
          <cx:pt idx="687">522.76470588235304</cx:pt>
          <cx:pt idx="688">522.76470588235304</cx:pt>
          <cx:pt idx="689">403.95454545454498</cx:pt>
          <cx:pt idx="690">740.58333333333303</cx:pt>
          <cx:pt idx="691">888.70000000000005</cx:pt>
          <cx:pt idx="692">807.90909090909099</cx:pt>
          <cx:pt idx="693">740.58333333333303</cx:pt>
          <cx:pt idx="694">987.444444444444</cx:pt>
          <cx:pt idx="695">683.61538461538498</cx:pt>
          <cx:pt idx="696">683.61538461538498</cx:pt>
          <cx:pt idx="697">683.61538461538498</cx:pt>
          <cx:pt idx="698">740.58333333333303</cx:pt>
          <cx:pt idx="699">634.78571428571399</cx:pt>
          <cx:pt idx="700">683.61538461538498</cx:pt>
          <cx:pt idx="701">683.61538461538498</cx:pt>
          <cx:pt idx="702">634.78571428571399</cx:pt>
          <cx:pt idx="703">807.90909090909099</cx:pt>
          <cx:pt idx="704">807.90909090909099</cx:pt>
          <cx:pt idx="705">634.78571428571399</cx:pt>
          <cx:pt idx="706">888.70000000000005</cx:pt>
          <cx:pt idx="707">592.46666666666704</cx:pt>
          <cx:pt idx="708">683.61538461538498</cx:pt>
          <cx:pt idx="709">592.46666666666704</cx:pt>
          <cx:pt idx="710">740.58333333333303</cx:pt>
          <cx:pt idx="711">555.4375</cx:pt>
          <cx:pt idx="712">592.46666666666704</cx:pt>
          <cx:pt idx="713">683.61538461538498</cx:pt>
          <cx:pt idx="714">493.722222222222</cx:pt>
          <cx:pt idx="715">683.61538461538498</cx:pt>
          <cx:pt idx="716">555.4375</cx:pt>
          <cx:pt idx="717">683.61538461538498</cx:pt>
          <cx:pt idx="718">888.70000000000005</cx:pt>
          <cx:pt idx="719">807.90909090909099</cx:pt>
          <cx:pt idx="720">683.61538461538498</cx:pt>
          <cx:pt idx="721">987.444444444444</cx:pt>
          <cx:pt idx="722">683.61538461538498</cx:pt>
          <cx:pt idx="723">683.61538461538498</cx:pt>
          <cx:pt idx="724">683.61538461538498</cx:pt>
          <cx:pt idx="725">740.58333333333303</cx:pt>
          <cx:pt idx="726">634.78571428571399</cx:pt>
          <cx:pt idx="727">634.78571428571399</cx:pt>
          <cx:pt idx="728">386.39130434782601</cx:pt>
          <cx:pt idx="729">370.29166666666703</cx:pt>
          <cx:pt idx="730">386.39130434782601</cx:pt>
          <cx:pt idx="731">370.29166666666703</cx:pt>
          <cx:pt idx="732">277.71875</cx:pt>
          <cx:pt idx="733">341.80769230769198</cx:pt>
          <cx:pt idx="734">329.14814814814798</cx:pt>
          <cx:pt idx="735">370.29166666666703</cx:pt>
          <cx:pt idx="736">355.48000000000002</cx:pt>
          <cx:pt idx="737">370.29166666666703</cx:pt>
          <cx:pt idx="738">261.02564102564099</cx:pt>
          <cx:pt idx="739">299.41176470588198</cx:pt>
          <cx:pt idx="740">355.48000000000002</cx:pt>
          <cx:pt idx="741">355.48000000000002</cx:pt>
          <cx:pt idx="742">370.29166666666703</cx:pt>
          <cx:pt idx="743">299.41176470588198</cx:pt>
          <cx:pt idx="744">386.39130434782601</cx:pt>
          <cx:pt idx="745">386.39130434782601</cx:pt>
          <cx:pt idx="746">386.39130434782601</cx:pt>
          <cx:pt idx="747">386.39130434782601</cx:pt>
          <cx:pt idx="748">341.80769230769198</cx:pt>
          <cx:pt idx="749">341.80769230769198</cx:pt>
          <cx:pt idx="750">370.29166666666703</cx:pt>
          <cx:pt idx="751">355.48000000000002</cx:pt>
          <cx:pt idx="752">299.41176470588198</cx:pt>
          <cx:pt idx="753">355.48000000000002</cx:pt>
          <cx:pt idx="754">355.48000000000002</cx:pt>
          <cx:pt idx="755">299.41176470588198</cx:pt>
          <cx:pt idx="756">386.39130434782601</cx:pt>
          <cx:pt idx="757">386.39130434782601</cx:pt>
          <cx:pt idx="758">370.29166666666703</cx:pt>
          <cx:pt idx="759">370.29166666666703</cx:pt>
          <cx:pt idx="760">355.48000000000002</cx:pt>
          <cx:pt idx="761">370.29166666666703</cx:pt>
          <cx:pt idx="762">634.78571428571399</cx:pt>
          <cx:pt idx="763">740.58333333333303</cx:pt>
          <cx:pt idx="764">807.90909090909099</cx:pt>
          <cx:pt idx="765">807.90909090909099</cx:pt>
          <cx:pt idx="766">634.78571428571399</cx:pt>
          <cx:pt idx="767">888.70000000000005</cx:pt>
          <cx:pt idx="768">592.46666666666704</cx:pt>
          <cx:pt idx="769">634.78571428571399</cx:pt>
          <cx:pt idx="770">592.46666666666704</cx:pt>
          <cx:pt idx="771">683.61538461538498</cx:pt>
          <cx:pt idx="772">522.76470588235304</cx:pt>
          <cx:pt idx="773">683.61538461538498</cx:pt>
          <cx:pt idx="774">592.46666666666704</cx:pt>
          <cx:pt idx="775">493.722222222222</cx:pt>
          <cx:pt idx="776">592.46666666666704</cx:pt>
          <cx:pt idx="777">740.58333333333303</cx:pt>
          <cx:pt idx="778">555.4375</cx:pt>
          <cx:pt idx="779">522.76470588235304</cx:pt>
          <cx:pt idx="780">807.90909090909099</cx:pt>
          <cx:pt idx="781">683.61538461538498</cx:pt>
          <cx:pt idx="782">740.58333333333303</cx:pt>
          <cx:pt idx="783">888.70000000000005</cx:pt>
          <cx:pt idx="784">807.90909090909099</cx:pt>
          <cx:pt idx="785">683.61538461538498</cx:pt>
          <cx:pt idx="786">807.90909090909099</cx:pt>
          <cx:pt idx="787">888.70000000000005</cx:pt>
          <cx:pt idx="788">592.46666666666704</cx:pt>
          <cx:pt idx="789">634.78571428571399</cx:pt>
          <cx:pt idx="790">683.61538461538498</cx:pt>
          <cx:pt idx="791">740.58333333333303</cx:pt>
          <cx:pt idx="792">740.58333333333303</cx:pt>
          <cx:pt idx="793">807.90909090909099</cx:pt>
          <cx:pt idx="794">634.78571428571399</cx:pt>
          <cx:pt idx="795">634.78571428571399</cx:pt>
          <cx:pt idx="796">683.61538461538498</cx:pt>
          <cx:pt idx="797">807.90909090909099</cx:pt>
          <cx:pt idx="798">807.90909090909099</cx:pt>
          <cx:pt idx="799">683.61538461538498</cx:pt>
          <cx:pt idx="800">888.70000000000005</cx:pt>
          <cx:pt idx="801">683.61538461538498</cx:pt>
          <cx:pt idx="802">740.58333333333303</cx:pt>
          <cx:pt idx="803">634.78571428571399</cx:pt>
          <cx:pt idx="804">592.46666666666704</cx:pt>
          <cx:pt idx="805">683.61538461538498</cx:pt>
          <cx:pt idx="806">807.90909090909099</cx:pt>
          <cx:pt idx="807">634.78571428571399</cx:pt>
          <cx:pt idx="808">634.78571428571399</cx:pt>
          <cx:pt idx="809">683.61538461538498</cx:pt>
          <cx:pt idx="810">740.58333333333303</cx:pt>
          <cx:pt idx="811">888.70000000000005</cx:pt>
          <cx:pt idx="812">807.90909090909099</cx:pt>
          <cx:pt idx="813">683.61538461538498</cx:pt>
          <cx:pt idx="814">807.90909090909099</cx:pt>
          <cx:pt idx="815">888.70000000000005</cx:pt>
          <cx:pt idx="816">634.78571428571399</cx:pt>
          <cx:pt idx="817">740.58333333333303</cx:pt>
          <cx:pt idx="818">807.90909090909099</cx:pt>
          <cx:pt idx="819">634.78571428571399</cx:pt>
          <cx:pt idx="820">807.90909090909099</cx:pt>
          <cx:pt idx="821">807.90909090909099</cx:pt>
          <cx:pt idx="822">740.58333333333303</cx:pt>
          <cx:pt idx="823">341.80769230769198</cx:pt>
          <cx:pt idx="824">329.14814814814798</cx:pt>
          <cx:pt idx="825">444.35000000000002</cx:pt>
          <cx:pt idx="826">522.76470588235304</cx:pt>
          <cx:pt idx="827">493.722222222222</cx:pt>
          <cx:pt idx="828">467.73684210526301</cx:pt>
          <cx:pt idx="829">493.722222222222</cx:pt>
          <cx:pt idx="830">467.73684210526301</cx:pt>
          <cx:pt idx="831">522.76470588235304</cx:pt>
          <cx:pt idx="832">467.73684210526301</cx:pt>
          <cx:pt idx="833">555.4375</cx:pt>
          <cx:pt idx="834">555.4375</cx:pt>
          <cx:pt idx="835">634.78571428571399</cx:pt>
          <cx:pt idx="836">592.46666666666704</cx:pt>
          <cx:pt idx="837">555.4375</cx:pt>
          <cx:pt idx="838">592.46666666666704</cx:pt>
          <cx:pt idx="839">522.76470588235304</cx:pt>
          <cx:pt idx="840">493.722222222222</cx:pt>
          <cx:pt idx="841">493.722222222222</cx:pt>
          <cx:pt idx="842">467.73684210526301</cx:pt>
          <cx:pt idx="843">467.73684210526301</cx:pt>
          <cx:pt idx="844">444.35000000000002</cx:pt>
          <cx:pt idx="845">493.722222222222</cx:pt>
          <cx:pt idx="846">467.73684210526301</cx:pt>
          <cx:pt idx="847">493.722222222222</cx:pt>
          <cx:pt idx="848">522.76470588235304</cx:pt>
          <cx:pt idx="849">555.4375</cx:pt>
          <cx:pt idx="850">403.95454545454498</cx:pt>
          <cx:pt idx="851">423.19047619047598</cx:pt>
          <cx:pt idx="852">467.73684210526301</cx:pt>
          <cx:pt idx="853">555.4375</cx:pt>
          <cx:pt idx="854">467.73684210526301</cx:pt>
          <cx:pt idx="855">592.46666666666704</cx:pt>
          <cx:pt idx="856">467.73684210526301</cx:pt>
          <cx:pt idx="857">493.722222222222</cx:pt>
          <cx:pt idx="858">467.73684210526301</cx:pt>
          <cx:pt idx="859">522.76470588235304</cx:pt>
          <cx:pt idx="860">370.29166666666703</cx:pt>
          <cx:pt idx="861">391.538461538462</cx:pt>
          <cx:pt idx="862">423.19047619047598</cx:pt>
          <cx:pt idx="863">467.73684210526301</cx:pt>
          <cx:pt idx="864">444.35000000000002</cx:pt>
          <cx:pt idx="865">423.19047619047598</cx:pt>
          <cx:pt idx="866">467.73684210526301</cx:pt>
          <cx:pt idx="867">403.95454545454498</cx:pt>
          <cx:pt idx="868">423.19047619047598</cx:pt>
          <cx:pt idx="869">467.73684210526301</cx:pt>
          <cx:pt idx="870">467.73684210526301</cx:pt>
          <cx:pt idx="871">423.19047619047598</cx:pt>
          <cx:pt idx="872">493.722222222222</cx:pt>
          <cx:pt idx="873">592.46666666666704</cx:pt>
          <cx:pt idx="874">634.78571428571399</cx:pt>
          <cx:pt idx="875">467.73684210526301</cx:pt>
          <cx:pt idx="876">493.722222222222</cx:pt>
          <cx:pt idx="877">467.73684210526301</cx:pt>
          <cx:pt idx="878">493.722222222222</cx:pt>
          <cx:pt idx="879">522.76470588235304</cx:pt>
          <cx:pt idx="880">444.35000000000002</cx:pt>
          <cx:pt idx="881">493.722222222222</cx:pt>
          <cx:pt idx="882">522.76470588235304</cx:pt>
          <cx:pt idx="883">522.76470588235304</cx:pt>
          <cx:pt idx="884">522.76470588235304</cx:pt>
          <cx:pt idx="885">634.78571428571399</cx:pt>
          <cx:pt idx="886">522.76470588235304</cx:pt>
          <cx:pt idx="887">386.39130434782601</cx:pt>
          <cx:pt idx="888">403.95454545454498</cx:pt>
          <cx:pt idx="889">423.19047619047598</cx:pt>
          <cx:pt idx="890">299.41176470588198</cx:pt>
          <cx:pt idx="891">370.29166666666703</cx:pt>
          <cx:pt idx="892">299.41176470588198</cx:pt>
          <cx:pt idx="893">403.95454545454498</cx:pt>
          <cx:pt idx="894">493.722222222222</cx:pt>
          <cx:pt idx="895">522.76470588235304</cx:pt>
          <cx:pt idx="896">493.722222222222</cx:pt>
          <cx:pt idx="897">493.722222222222</cx:pt>
          <cx:pt idx="898">467.73684210526301</cx:pt>
          <cx:pt idx="899">522.76470588235304</cx:pt>
          <cx:pt idx="900">467.73684210526301</cx:pt>
          <cx:pt idx="901">555.4375</cx:pt>
          <cx:pt idx="902">467.73684210526301</cx:pt>
          <cx:pt idx="903">467.73684210526301</cx:pt>
          <cx:pt idx="904">592.46666666666704</cx:pt>
          <cx:pt idx="905">634.78571428571399</cx:pt>
          <cx:pt idx="906">555.4375</cx:pt>
          <cx:pt idx="907">592.46666666666704</cx:pt>
          <cx:pt idx="908">535.78947368421098</cx:pt>
          <cx:pt idx="909">592.46666666666704</cx:pt>
          <cx:pt idx="910">634.78571428571399</cx:pt>
          <cx:pt idx="911">535.78947368421098</cx:pt>
          <cx:pt idx="912">522.76470588235304</cx:pt>
          <cx:pt idx="913">592.46666666666704</cx:pt>
          <cx:pt idx="914">592.46666666666704</cx:pt>
          <cx:pt idx="915">522.76470588235304</cx:pt>
          <cx:pt idx="916">555.4375</cx:pt>
          <cx:pt idx="917">509</cx:pt>
          <cx:pt idx="918">535.78947368421098</cx:pt>
          <cx:pt idx="919">592.46666666666704</cx:pt>
          <cx:pt idx="920">509</cx:pt>
          <cx:pt idx="921">522.76470588235304</cx:pt>
          <cx:pt idx="922">592.46666666666704</cx:pt>
          <cx:pt idx="923">683.61538461538498</cx:pt>
          <cx:pt idx="924">683.61538461538498</cx:pt>
          <cx:pt idx="925">565.555555555556</cx:pt>
          <cx:pt idx="926">683.61538461538498</cx:pt>
          <cx:pt idx="927">598.82352941176498</cx:pt>
          <cx:pt idx="928">634.78571428571399</cx:pt>
          <cx:pt idx="929">634.78571428571399</cx:pt>
          <cx:pt idx="930">535.78947368421098</cx:pt>
          <cx:pt idx="931">683.61538461538498</cx:pt>
          <cx:pt idx="932">535.78947368421098</cx:pt>
          <cx:pt idx="933">683.61538461538498</cx:pt>
          <cx:pt idx="934">509</cx:pt>
          <cx:pt idx="935">565.555555555556</cx:pt>
          <cx:pt idx="936">535.78947368421098</cx:pt>
          <cx:pt idx="937">634.78571428571399</cx:pt>
          <cx:pt idx="938">522.76470588235304</cx:pt>
          <cx:pt idx="939">592.46666666666704</cx:pt>
          <cx:pt idx="940">509</cx:pt>
          <cx:pt idx="941">522.76470588235304</cx:pt>
          <cx:pt idx="942">592.46666666666704</cx:pt>
          <cx:pt idx="943">493.722222222222</cx:pt>
          <cx:pt idx="944">522.76470588235304</cx:pt>
          <cx:pt idx="945">484.76190476190499</cx:pt>
          <cx:pt idx="946">522.76470588235304</cx:pt>
          <cx:pt idx="947">634.78571428571399</cx:pt>
          <cx:pt idx="948">683.61538461538498</cx:pt>
          <cx:pt idx="949">634.78571428571399</cx:pt>
          <cx:pt idx="950">683.61538461538498</cx:pt>
          <cx:pt idx="951">683.61538461538498</cx:pt>
          <cx:pt idx="952">565.555555555556</cx:pt>
          <cx:pt idx="953">683.61538461538498</cx:pt>
          <cx:pt idx="954">598.82352941176498</cx:pt>
          <cx:pt idx="955">634.78571428571399</cx:pt>
          <cx:pt idx="956">565.555555555556</cx:pt>
          <cx:pt idx="957">535.78947368421098</cx:pt>
          <cx:pt idx="958">807.90909090909099</cx:pt>
          <cx:pt idx="959">807.90909090909099</cx:pt>
          <cx:pt idx="960">634.78571428571399</cx:pt>
          <cx:pt idx="961">565.555555555556</cx:pt>
          <cx:pt idx="962">740.58333333333303</cx:pt>
          <cx:pt idx="963">636.25</cx:pt>
          <cx:pt idx="964">634.78571428571399</cx:pt>
          <cx:pt idx="965">592.46666666666704</cx:pt>
          <cx:pt idx="966">634.78571428571399</cx:pt>
          <cx:pt idx="967">565.555555555556</cx:pt>
          <cx:pt idx="968">683.61538461538498</cx:pt>
          <cx:pt idx="969">598.82352941176498</cx:pt>
          <cx:pt idx="970">634.78571428571399</cx:pt>
          <cx:pt idx="971">634.78571428571399</cx:pt>
          <cx:pt idx="972">683.61538461538498</cx:pt>
          <cx:pt idx="973">634.78571428571399</cx:pt>
          <cx:pt idx="974">565.555555555556</cx:pt>
          <cx:pt idx="975">598.82352941176498</cx:pt>
          <cx:pt idx="976">565.555555555556</cx:pt>
          <cx:pt idx="977">740.58333333333303</cx:pt>
          <cx:pt idx="978">636.25</cx:pt>
          <cx:pt idx="979">740.58333333333303</cx:pt>
          <cx:pt idx="980">636.25</cx:pt>
          <cx:pt idx="981">807.90909090909099</cx:pt>
          <cx:pt idx="982">740.58333333333303</cx:pt>
          <cx:pt idx="983">565.555555555556</cx:pt>
          <cx:pt idx="984">740.58333333333303</cx:pt>
          <cx:pt idx="985">565.555555555556</cx:pt>
          <cx:pt idx="986">598.82352941176498</cx:pt>
          <cx:pt idx="987">683.61538461538498</cx:pt>
          <cx:pt idx="988">634.78571428571399</cx:pt>
          <cx:pt idx="989">592.46666666666704</cx:pt>
          <cx:pt idx="990">683.61538461538498</cx:pt>
          <cx:pt idx="991">423.19047619047598</cx:pt>
          <cx:pt idx="992">493.722222222222</cx:pt>
          <cx:pt idx="993">467.73684210526301</cx:pt>
          <cx:pt idx="994">423.19047619047598</cx:pt>
          <cx:pt idx="995">493.722222222222</cx:pt>
          <cx:pt idx="996">403.95454545454498</cx:pt>
          <cx:pt idx="997">493.722222222222</cx:pt>
          <cx:pt idx="998">403.95454545454498</cx:pt>
          <cx:pt idx="999">493.722222222222</cx:pt>
          <cx:pt idx="1000">386.39130434782601</cx:pt>
          <cx:pt idx="1001">493.722222222222</cx:pt>
          <cx:pt idx="1002">444.35000000000002</cx:pt>
          <cx:pt idx="1003">444.35000000000002</cx:pt>
          <cx:pt idx="1004">493.722222222222</cx:pt>
          <cx:pt idx="1005">467.73684210526301</cx:pt>
          <cx:pt idx="1006">370.29166666666703</cx:pt>
          <cx:pt idx="1007">423.19047619047598</cx:pt>
          <cx:pt idx="1008">363.57142857142901</cx:pt>
          <cx:pt idx="1009">493.722222222222</cx:pt>
          <cx:pt idx="1010">386.39130434782601</cx:pt>
          <cx:pt idx="1011">363.57142857142901</cx:pt>
          <cx:pt idx="1012">493.722222222222</cx:pt>
          <cx:pt idx="1013">341.80769230769198</cx:pt>
          <cx:pt idx="1014">403.95454545454498</cx:pt>
          <cx:pt idx="1015">351.03448275862098</cx:pt>
          <cx:pt idx="1016">493.722222222222</cx:pt>
          <cx:pt idx="1017">386.39130434782601</cx:pt>
          <cx:pt idx="1018">363.57142857142901</cx:pt>
          <cx:pt idx="1019">467.73684210526301</cx:pt>
          <cx:pt idx="1020">493.722222222222</cx:pt>
          <cx:pt idx="1021">493.722222222222</cx:pt>
          <cx:pt idx="1022">493.722222222222</cx:pt>
          <cx:pt idx="1023">493.722222222222</cx:pt>
          <cx:pt idx="1024">444.35000000000002</cx:pt>
          <cx:pt idx="1025">522.76470588235304</cx:pt>
          <cx:pt idx="1026">444.35000000000002</cx:pt>
          <cx:pt idx="1027">522.76470588235304</cx:pt>
          <cx:pt idx="1028">444.35000000000002</cx:pt>
          <cx:pt idx="1029">522.76470588235304</cx:pt>
          <cx:pt idx="1030">444.35000000000002</cx:pt>
          <cx:pt idx="1031">522.76470588235304</cx:pt>
          <cx:pt idx="1032">493.722222222222</cx:pt>
          <cx:pt idx="1033">493.722222222222</cx:pt>
          <cx:pt idx="1034">444.35000000000002</cx:pt>
          <cx:pt idx="1035">522.76470588235304</cx:pt>
          <cx:pt idx="1036">444.35000000000002</cx:pt>
          <cx:pt idx="1037">522.76470588235304</cx:pt>
          <cx:pt idx="1038">444.35000000000002</cx:pt>
          <cx:pt idx="1039">493.722222222222</cx:pt>
          <cx:pt idx="1040">444.35000000000002</cx:pt>
          <cx:pt idx="1041">493.722222222222</cx:pt>
          <cx:pt idx="1042">592.46666666666704</cx:pt>
          <cx:pt idx="1043">634.78571428571399</cx:pt>
          <cx:pt idx="1044">592.46666666666704</cx:pt>
          <cx:pt idx="1045">592.46666666666704</cx:pt>
          <cx:pt idx="1046">535.78947368421098</cx:pt>
          <cx:pt idx="1047">592.46666666666704</cx:pt>
          <cx:pt idx="1048">634.78571428571399</cx:pt>
          <cx:pt idx="1049">535.78947368421098</cx:pt>
          <cx:pt idx="1050">555.4375</cx:pt>
          <cx:pt idx="1051">592.46666666666704</cx:pt>
          <cx:pt idx="1052">592.46666666666704</cx:pt>
          <cx:pt idx="1053">555.4375</cx:pt>
          <cx:pt idx="1054">555.4375</cx:pt>
          <cx:pt idx="1055">509</cx:pt>
          <cx:pt idx="1056">592.46666666666704</cx:pt>
          <cx:pt idx="1057">535.78947368421098</cx:pt>
          <cx:pt idx="1058">634.78571428571399</cx:pt>
          <cx:pt idx="1059">634.78571428571399</cx:pt>
          <cx:pt idx="1060">377.03703703703701</cx:pt>
          <cx:pt idx="1061">328.38709677419399</cx:pt>
          <cx:pt idx="1062">355.48000000000002</cx:pt>
          <cx:pt idx="1063">370.29166666666703</cx:pt>
          <cx:pt idx="1064">317.392857142857</cx:pt>
          <cx:pt idx="1065">341.80769230769198</cx:pt>
          <cx:pt idx="1066">355.48000000000002</cx:pt>
          <cx:pt idx="1067">355.48000000000002</cx:pt>
          <cx:pt idx="1068">253.914285714286</cx:pt>
          <cx:pt idx="1069">269.30303030303003</cx:pt>
          <cx:pt idx="1070">306.44827586206901</cx:pt>
          <cx:pt idx="1071">306.44827586206901</cx:pt>
          <cx:pt idx="1072">329.14814814814798</cx:pt>
          <cx:pt idx="1073">341.80769230769198</cx:pt>
          <cx:pt idx="1074">216.756097560976</cx:pt>
          <cx:pt idx="1075">296.23333333333301</cx:pt>
          <cx:pt idx="1076">227.871794871795</cx:pt>
          <cx:pt idx="1077">296.23333333333301</cx:pt>
          <cx:pt idx="1078">355.48000000000002</cx:pt>
          <cx:pt idx="1079">355.48000000000002</cx:pt>
          <cx:pt idx="1080">306.44827586206901</cx:pt>
          <cx:pt idx="1081">317.392857142857</cx:pt>
          <cx:pt idx="1082">386.39130434782601</cx:pt>
          <cx:pt idx="1083">386.39130434782601</cx:pt>
          <cx:pt idx="1084">370.29166666666703</cx:pt>
          <cx:pt idx="1085">355.48000000000002</cx:pt>
          <cx:pt idx="1086">467.73684210526301</cx:pt>
          <cx:pt idx="1087">403.95454545454498</cx:pt>
          <cx:pt idx="1088">377.03703703703701</cx:pt>
          <cx:pt idx="1089">444.35000000000002</cx:pt>
          <cx:pt idx="1090">377.03703703703701</cx:pt>
          <cx:pt idx="1091">290.857142857143</cx:pt>
          <cx:pt idx="1092">386.39130434782601</cx:pt>
          <cx:pt idx="1093">318.125</cx:pt>
          <cx:pt idx="1094">386.39130434782601</cx:pt>
          <cx:pt idx="1095">318.125</cx:pt>
          <cx:pt idx="1096">423.19047619047598</cx:pt>
          <cx:pt idx="1097">423.19047619047598</cx:pt>
          <cx:pt idx="1098">403.95454545454498</cx:pt>
          <cx:pt idx="1099">403.95454545454498</cx:pt>
          <cx:pt idx="1100">467.73684210526301</cx:pt>
          <cx:pt idx="1101">424.16666666666703</cx:pt>
          <cx:pt idx="1102">467.73684210526301</cx:pt>
          <cx:pt idx="1103">424.16666666666703</cx:pt>
          <cx:pt idx="1104">370.29166666666703</cx:pt>
          <cx:pt idx="1105">328.38709677419399</cx:pt>
          <cx:pt idx="1106">386.39130434782601</cx:pt>
          <cx:pt idx="1107">386.39130434782601</cx:pt>
          <cx:pt idx="1108">339.33333333333297</cx:pt>
          <cx:pt idx="1109">403.95454545454498</cx:pt>
          <cx:pt idx="1110">351.03448275862098</cx:pt>
          <cx:pt idx="1111">444.35000000000002</cx:pt>
          <cx:pt idx="1112">407.19999999999999</cx:pt>
          <cx:pt idx="1113">467.73684210526301</cx:pt>
          <cx:pt idx="1114">424.16666666666703</cx:pt>
          <cx:pt idx="1115">493.722222222222</cx:pt>
          <cx:pt idx="1116">493.722222222222</cx:pt>
          <cx:pt idx="1117">592.46666666666704</cx:pt>
          <cx:pt idx="1118">592.46666666666704</cx:pt>
          <cx:pt idx="1119">683.61538461538498</cx:pt>
          <cx:pt idx="1120">493.722222222222</cx:pt>
          <cx:pt idx="1121">555.4375</cx:pt>
          <cx:pt idx="1122">493.722222222222</cx:pt>
          <cx:pt idx="1123">555.4375</cx:pt>
          <cx:pt idx="1124">423.19047619047598</cx:pt>
          <cx:pt idx="1125">444.35000000000002</cx:pt>
          <cx:pt idx="1126">444.35000000000002</cx:pt>
          <cx:pt idx="1127">444.35000000000002</cx:pt>
          <cx:pt idx="1128">423.19047619047598</cx:pt>
          <cx:pt idx="1129">522.76470588235304</cx:pt>
          <cx:pt idx="1130">423.19047619047598</cx:pt>
          <cx:pt idx="1131">555.4375</cx:pt>
          <cx:pt idx="1132">555.4375</cx:pt>
          <cx:pt idx="1133">423.19047619047598</cx:pt>
          <cx:pt idx="1134">444.35000000000002</cx:pt>
          <cx:pt idx="1135">522.76470588235304</cx:pt>
          <cx:pt idx="1136">444.35000000000002</cx:pt>
          <cx:pt idx="1137">444.35000000000002</cx:pt>
          <cx:pt idx="1138">555.4375</cx:pt>
          <cx:pt idx="1139">423.19047619047598</cx:pt>
          <cx:pt idx="1140">522.76470588235304</cx:pt>
          <cx:pt idx="1141">423.19047619047598</cx:pt>
          <cx:pt idx="1142">522.76470588235304</cx:pt>
          <cx:pt idx="1143">493.722222222222</cx:pt>
          <cx:pt idx="1144">592.46666666666704</cx:pt>
          <cx:pt idx="1145">807.90909090909099</cx:pt>
          <cx:pt idx="1146">592.46666666666704</cx:pt>
          <cx:pt idx="1147">807.90909090909099</cx:pt>
          <cx:pt idx="1148">555.4375</cx:pt>
          <cx:pt idx="1149">555.4375</cx:pt>
          <cx:pt idx="1150">522.76470588235304</cx:pt>
          <cx:pt idx="1151">807.90909090909099</cx:pt>
          <cx:pt idx="1152">807.90909090909099</cx:pt>
          <cx:pt idx="1153">555.4375</cx:pt>
          <cx:pt idx="1154">807.90909090909099</cx:pt>
          <cx:pt idx="1155">555.4375</cx:pt>
          <cx:pt idx="1156">555.4375</cx:pt>
          <cx:pt idx="1157">493.722222222222</cx:pt>
          <cx:pt idx="1158">522.76470588235304</cx:pt>
          <cx:pt idx="1159">423.19047619047598</cx:pt>
          <cx:pt idx="1160">444.35000000000002</cx:pt>
          <cx:pt idx="1161">522.76470588235304</cx:pt>
          <cx:pt idx="1162">444.35000000000002</cx:pt>
          <cx:pt idx="1163">444.35000000000002</cx:pt>
          <cx:pt idx="1164">555.4375</cx:pt>
          <cx:pt idx="1165">423.19047619047598</cx:pt>
          <cx:pt idx="1166">522.76470588235304</cx:pt>
          <cx:pt idx="1167">423.19047619047598</cx:pt>
          <cx:pt idx="1168">522.76470588235304</cx:pt>
          <cx:pt idx="1169">634.78571428571399</cx:pt>
          <cx:pt idx="1170">634.78571428571399</cx:pt>
          <cx:pt idx="1171">634.78571428571399</cx:pt>
          <cx:pt idx="1172">634.78571428571399</cx:pt>
          <cx:pt idx="1173">807.90909090909099</cx:pt>
          <cx:pt idx="1174">807.90909090909099</cx:pt>
          <cx:pt idx="1175">442.60869565217399</cx:pt>
          <cx:pt idx="1176">555.4375</cx:pt>
          <cx:pt idx="1177">424.16666666666703</cx:pt>
          <cx:pt idx="1178">555.4375</cx:pt>
          <cx:pt idx="1179">442.60869565217399</cx:pt>
          <cx:pt idx="1180">555.4375</cx:pt>
          <cx:pt idx="1181">424.16666666666703</cx:pt>
          <cx:pt idx="1182">555.4375</cx:pt>
          <cx:pt idx="1183">592.46666666666704</cx:pt>
          <cx:pt idx="1184">634.78571428571399</cx:pt>
          <cx:pt idx="1185">634.78571428571399</cx:pt>
          <cx:pt idx="1186">634.78571428571399</cx:pt>
          <cx:pt idx="1187">634.78571428571399</cx:pt>
          <cx:pt idx="1188">1110.875</cx:pt>
          <cx:pt idx="1189">1110.875</cx:pt>
          <cx:pt idx="1190">386.39130434782601</cx:pt>
          <cx:pt idx="1191">386.39130434782601</cx:pt>
          <cx:pt idx="1192">355.48000000000002</cx:pt>
          <cx:pt idx="1193">308.48484848484799</cx:pt>
          <cx:pt idx="1194">355.48000000000002</cx:pt>
          <cx:pt idx="1195">308.48484848484799</cx:pt>
          <cx:pt idx="1196">467.73684210526301</cx:pt>
          <cx:pt idx="1197">493.722222222222</cx:pt>
          <cx:pt idx="1198">403.95454545454498</cx:pt>
          <cx:pt idx="1199">386.39130434782601</cx:pt>
          <cx:pt idx="1200">391.538461538462</cx:pt>
          <cx:pt idx="1201">386.39130434782601</cx:pt>
          <cx:pt idx="1202">391.538461538462</cx:pt>
          <cx:pt idx="1203">341.80769230769198</cx:pt>
          <cx:pt idx="1204">341.80769230769198</cx:pt>
          <cx:pt idx="1205">329.14814814814798</cx:pt>
          <cx:pt idx="1206">329.14814814814798</cx:pt>
          <cx:pt idx="1207">296.23333333333301</cx:pt>
          <cx:pt idx="1208">296.23333333333301</cx:pt>
          <cx:pt idx="1209">444.35000000000002</cx:pt>
          <cx:pt idx="1210">370.29166666666703</cx:pt>
          <cx:pt idx="1211">370.29166666666703</cx:pt>
          <cx:pt idx="1212">522.76470588235304</cx:pt>
          <cx:pt idx="1213">522.76470588235304</cx:pt>
          <cx:pt idx="1214">522.76470588235304</cx:pt>
          <cx:pt idx="1215">522.76470588235304</cx:pt>
          <cx:pt idx="1216">522.76470588235304</cx:pt>
          <cx:pt idx="1217">522.76470588235304</cx:pt>
          <cx:pt idx="1218">351.03448275862098</cx:pt>
          <cx:pt idx="1219">363.57142857142901</cx:pt>
          <cx:pt idx="1220">444.35000000000002</cx:pt>
          <cx:pt idx="1221">363.57142857142901</cx:pt>
          <cx:pt idx="1222">444.35000000000002</cx:pt>
          <cx:pt idx="1223">339.33333333333297</cx:pt>
          <cx:pt idx="1224">339.33333333333297</cx:pt>
          <cx:pt idx="1225">423.19047619047598</cx:pt>
          <cx:pt idx="1226">339.33333333333297</cx:pt>
          <cx:pt idx="1227">423.19047619047598</cx:pt>
          <cx:pt idx="1228">462.72727272727298</cx:pt>
          <cx:pt idx="1229">462.72727272727298</cx:pt>
          <cx:pt idx="1230">462.72727272727298</cx:pt>
          <cx:pt idx="1231">462.72727272727298</cx:pt>
          <cx:pt idx="1232">462.72727272727298</cx:pt>
          <cx:pt idx="1233">592.46666666666704</cx:pt>
          <cx:pt idx="1234">462.72727272727298</cx:pt>
          <cx:pt idx="1235">592.46666666666704</cx:pt>
          <cx:pt idx="1236">462.72727272727298</cx:pt>
          <cx:pt idx="1237">462.72727272727298</cx:pt>
          <cx:pt idx="1238">462.72727272727298</cx:pt>
          <cx:pt idx="1239">592.46666666666704</cx:pt>
          <cx:pt idx="1240">592.46666666666704</cx:pt>
          <cx:pt idx="1241">683.61538461538498</cx:pt>
          <cx:pt idx="1242">683.61538461538498</cx:pt>
          <cx:pt idx="1243">683.61538461538498</cx:pt>
          <cx:pt idx="1244">683.61538461538498</cx:pt>
          <cx:pt idx="1245">444.35000000000002</cx:pt>
          <cx:pt idx="1246">467.73684210526301</cx:pt>
          <cx:pt idx="1247">467.73684210526301</cx:pt>
          <cx:pt idx="1248">467.73684210526301</cx:pt>
          <cx:pt idx="1249">522.76470588235304</cx:pt>
          <cx:pt idx="1250">555.4375</cx:pt>
          <cx:pt idx="1251">403.95454545454498</cx:pt>
          <cx:pt idx="1252">423.19047619047598</cx:pt>
          <cx:pt idx="1253">467.73684210526301</cx:pt>
          <cx:pt idx="1254">555.4375</cx:pt>
          <cx:pt idx="1255">467.73684210526301</cx:pt>
          <cx:pt idx="1256">592.46666666666704</cx:pt>
          <cx:pt idx="1257">493.722222222222</cx:pt>
          <cx:pt idx="1258">522.76470588235304</cx:pt>
          <cx:pt idx="1259">493.722222222222</cx:pt>
          <cx:pt idx="1260">493.722222222222</cx:pt>
          <cx:pt idx="1261">467.73684210526301</cx:pt>
          <cx:pt idx="1262">522.76470588235304</cx:pt>
          <cx:pt idx="1263">467.73684210526301</cx:pt>
          <cx:pt idx="1264">555.4375</cx:pt>
          <cx:pt idx="1265">467.73684210526301</cx:pt>
          <cx:pt idx="1266">467.73684210526301</cx:pt>
          <cx:pt idx="1267">555.4375</cx:pt>
          <cx:pt idx="1268">592.46666666666704</cx:pt>
          <cx:pt idx="1269">555.4375</cx:pt>
          <cx:pt idx="1270">592.46666666666704</cx:pt>
          <cx:pt idx="1271">386.39130434782601</cx:pt>
          <cx:pt idx="1272">370.29166666666703</cx:pt>
          <cx:pt idx="1273">386.39130434782601</cx:pt>
          <cx:pt idx="1274">370.29166666666703</cx:pt>
          <cx:pt idx="1275">277.71875</cx:pt>
          <cx:pt idx="1276">329.14814814814798</cx:pt>
          <cx:pt idx="1277">341.80769230769198</cx:pt>
          <cx:pt idx="1278">370.29166666666703</cx:pt>
          <cx:pt idx="1279">355.48000000000002</cx:pt>
          <cx:pt idx="1280">370.29166666666703</cx:pt>
          <cx:pt idx="1281">261.02564102564099</cx:pt>
          <cx:pt idx="1282">299.41176470588198</cx:pt>
          <cx:pt idx="1283">355.48000000000002</cx:pt>
          <cx:pt idx="1284">355.48000000000002</cx:pt>
          <cx:pt idx="1285">370.29166666666703</cx:pt>
          <cx:pt idx="1286">299.41176470588198</cx:pt>
          <cx:pt idx="1287">386.39130434782601</cx:pt>
          <cx:pt idx="1288">386.39130434782601</cx:pt>
          <cx:pt idx="1289">341.80769230769198</cx:pt>
          <cx:pt idx="1290">341.80769230769198</cx:pt>
          <cx:pt idx="1291">370.29166666666703</cx:pt>
          <cx:pt idx="1292">299.41176470588198</cx:pt>
          <cx:pt idx="1293">355.48000000000002</cx:pt>
          <cx:pt idx="1294">299.41176470588198</cx:pt>
          <cx:pt idx="1295">444.35000000000002</cx:pt>
          <cx:pt idx="1296">522.76470588235304</cx:pt>
          <cx:pt idx="1297">493.722222222222</cx:pt>
          <cx:pt idx="1298">467.73684210526301</cx:pt>
          <cx:pt idx="1299">493.722222222222</cx:pt>
          <cx:pt idx="1300">467.73684210526301</cx:pt>
          <cx:pt idx="1301">522.76470588235304</cx:pt>
          <cx:pt idx="1302">467.73684210526301</cx:pt>
          <cx:pt idx="1303">555.4375</cx:pt>
          <cx:pt idx="1304">522.76470588235304</cx:pt>
          <cx:pt idx="1305">493.722222222222</cx:pt>
          <cx:pt idx="1306">493.722222222222</cx:pt>
          <cx:pt idx="1307">467.73684210526301</cx:pt>
          <cx:pt idx="1308">467.73684210526301</cx:pt>
          <cx:pt idx="1309">403.95454545454498</cx:pt>
          <cx:pt idx="1310">403.95454545454498</cx:pt>
          <cx:pt idx="1311">423.19047619047598</cx:pt>
          <cx:pt idx="1312">299.41176470588198</cx:pt>
          <cx:pt idx="1313">370.29166666666703</cx:pt>
          <cx:pt idx="1314">299.41176470588198</cx:pt>
          <cx:pt idx="1315">403.95454545454498</cx:pt>
          <cx:pt idx="1316">386.39130434782601</cx:pt>
          <cx:pt idx="1317">386.39130434782601</cx:pt>
          <cx:pt idx="1318">386.39130434782601</cx:pt>
          <cx:pt idx="1319">355.48000000000002</cx:pt>
          <cx:pt idx="1320">386.39130434782601</cx:pt>
          <cx:pt idx="1321">355.48000000000002</cx:pt>
          <cx:pt idx="1322">555.4375</cx:pt>
          <cx:pt idx="1323">592.46666666666704</cx:pt>
          <cx:pt idx="1324">592.46666666666704</cx:pt>
          <cx:pt idx="1325">522.76470588235304</cx:pt>
          <cx:pt idx="1326">522.76470588235304</cx:pt>
          <cx:pt idx="1327">522.76470588235304</cx:pt>
          <cx:pt idx="1328">341.80769230769198</cx:pt>
          <cx:pt idx="1329">261.38235294117601</cx:pt>
          <cx:pt idx="1330">286.677419354839</cx:pt>
          <cx:pt idx="1331">355.48000000000002</cx:pt>
          <cx:pt idx="1332">403.95454545454498</cx:pt>
          <cx:pt idx="1333">370.29166666666703</cx:pt>
          <cx:pt idx="1334">386.39130434782601</cx:pt>
          <cx:pt idx="1335">467.73684210526301</cx:pt>
          <cx:pt idx="1336">467.73684210526301</cx:pt>
          <cx:pt idx="1337">467.73684210526301</cx:pt>
          <cx:pt idx="1338">467.73684210526301</cx:pt>
          <cx:pt idx="1339">467.73684210526301</cx:pt>
          <cx:pt idx="1340">467.73684210526301</cx:pt>
          <cx:pt idx="1341">386.39130434782601</cx:pt>
          <cx:pt idx="1342">386.39130434782601</cx:pt>
          <cx:pt idx="1343">355.48000000000002</cx:pt>
          <cx:pt idx="1344">386.39130434782601</cx:pt>
          <cx:pt idx="1345">386.39130434782601</cx:pt>
          <cx:pt idx="1346">341.80769230769198</cx:pt>
          <cx:pt idx="1347">386.39130434782601</cx:pt>
          <cx:pt idx="1348">355.48000000000002</cx:pt>
          <cx:pt idx="1349">444.35000000000002</cx:pt>
          <cx:pt idx="1350">467.73684210526301</cx:pt>
          <cx:pt idx="1351">493.722222222222</cx:pt>
          <cx:pt idx="1352">444.35000000000002</cx:pt>
          <cx:pt idx="1353">467.73684210526301</cx:pt>
          <cx:pt idx="1354">493.722222222222</cx:pt>
          <cx:pt idx="1355">403.95454545454498</cx:pt>
          <cx:pt idx="1356">423.19047619047598</cx:pt>
          <cx:pt idx="1357">423.19047619047598</cx:pt>
          <cx:pt idx="1358">370.29166666666703</cx:pt>
          <cx:pt idx="1359">386.39130434782601</cx:pt>
          <cx:pt idx="1360">363.57142857142901</cx:pt>
          <cx:pt idx="1361">444.35000000000002</cx:pt>
          <cx:pt idx="1362">444.35000000000002</cx:pt>
          <cx:pt idx="1363">386.39130434782601</cx:pt>
          <cx:pt idx="1364">407.19999999999999</cx:pt>
          <cx:pt idx="1365">444.35000000000002</cx:pt>
          <cx:pt idx="1366">522.76470588235304</cx:pt>
          <cx:pt idx="1367">522.76470588235304</cx:pt>
          <cx:pt idx="1368">522.76470588235304</cx:pt>
          <cx:pt idx="1369">467.73684210526301</cx:pt>
          <cx:pt idx="1370">444.35000000000002</cx:pt>
          <cx:pt idx="1371">467.73684210526301</cx:pt>
          <cx:pt idx="1372">407.19999999999999</cx:pt>
          <cx:pt idx="1373">493.722222222222</cx:pt>
          <cx:pt idx="1374">467.73684210526301</cx:pt>
          <cx:pt idx="1375">442.60869565217399</cx:pt>
          <cx:pt idx="1376">493.722222222222</cx:pt>
          <cx:pt idx="1377">423.19047619047598</cx:pt>
          <cx:pt idx="1378">370.29166666666703</cx:pt>
          <cx:pt idx="1379">423.19047619047598</cx:pt>
          <cx:pt idx="1380">341.80769230769198</cx:pt>
          <cx:pt idx="1381">403.95454545454498</cx:pt>
          <cx:pt idx="1382">355.48000000000002</cx:pt>
          <cx:pt idx="1383">403.95454545454498</cx:pt>
          <cx:pt idx="1384">355.48000000000002</cx:pt>
          <cx:pt idx="1385">522.76470588235304</cx:pt>
          <cx:pt idx="1386">493.722222222222</cx:pt>
          <cx:pt idx="1387">522.76470588235304</cx:pt>
          <cx:pt idx="1388">493.722222222222</cx:pt>
          <cx:pt idx="1389">493.722222222222</cx:pt>
          <cx:pt idx="1390">444.35000000000002</cx:pt>
          <cx:pt idx="1391">444.35000000000002</cx:pt>
          <cx:pt idx="1392">493.722222222222</cx:pt>
          <cx:pt idx="1393">522.76470588235304</cx:pt>
          <cx:pt idx="1394">522.76470588235304</cx:pt>
          <cx:pt idx="1395">522.76470588235304</cx:pt>
          <cx:pt idx="1396">493.722222222222</cx:pt>
          <cx:pt idx="1397">493.722222222222</cx:pt>
          <cx:pt idx="1398">467.73684210526301</cx:pt>
          <cx:pt idx="1399">444.35000000000002</cx:pt>
          <cx:pt idx="1400">493.722222222222</cx:pt>
          <cx:pt idx="1401">423.19047619047598</cx:pt>
          <cx:pt idx="1402">423.19047619047598</cx:pt>
          <cx:pt idx="1403">423.19047619047598</cx:pt>
          <cx:pt idx="1404">423.19047619047598</cx:pt>
          <cx:pt idx="1405">444.35000000000002</cx:pt>
          <cx:pt idx="1406">444.35000000000002</cx:pt>
          <cx:pt idx="1407">467.73684210526301</cx:pt>
          <cx:pt idx="1408">467.73684210526301</cx:pt>
          <cx:pt idx="1409">329.14814814814798</cx:pt>
          <cx:pt idx="1410">403.95454545454498</cx:pt>
          <cx:pt idx="1411">363.57142857142901</cx:pt>
          <cx:pt idx="1412">423.19047619047598</cx:pt>
          <cx:pt idx="1413">391.538461538462</cx:pt>
          <cx:pt idx="1414">493.722222222222</cx:pt>
          <cx:pt idx="1415">493.722222222222</cx:pt>
          <cx:pt idx="1416">683.61538461538498</cx:pt>
          <cx:pt idx="1417">634.78571428571399</cx:pt>
          <cx:pt idx="1418">355.48000000000002</cx:pt>
          <cx:pt idx="1419">355.48000000000002</cx:pt>
          <cx:pt idx="1420">296.23333333333301</cx:pt>
          <cx:pt idx="1421">296.23333333333301</cx:pt>
          <cx:pt idx="1422">355.48000000000002</cx:pt>
          <cx:pt idx="1423">339.33333333333297</cx:pt>
          <cx:pt idx="1424">355.48000000000002</cx:pt>
          <cx:pt idx="1425">248.292682926829</cx:pt>
          <cx:pt idx="1426">254.5</cx:pt>
          <cx:pt idx="1427">296.23333333333301</cx:pt>
          <cx:pt idx="1428">282.777777777778</cx:pt>
          <cx:pt idx="1429">296.23333333333301</cx:pt>
          <cx:pt idx="1430">275.13513513513499</cx:pt>
          <cx:pt idx="1431">355.48000000000002</cx:pt>
          <cx:pt idx="1432">339.33333333333297</cx:pt>
          <cx:pt idx="1433">355.48000000000002</cx:pt>
          <cx:pt idx="1434">296.23333333333301</cx:pt>
          <cx:pt idx="1435">290.857142857143</cx:pt>
          <cx:pt idx="1436">296.23333333333301</cx:pt>
          <cx:pt idx="1437">282.777777777778</cx:pt>
          <cx:pt idx="1438">386.39130434782601</cx:pt>
          <cx:pt idx="1439">386.39130434782601</cx:pt>
          <cx:pt idx="1440">329.14814814814798</cx:pt>
          <cx:pt idx="1441">341.80769230769198</cx:pt>
          <cx:pt idx="1442">555.4375</cx:pt>
          <cx:pt idx="1443">484.76190476190499</cx:pt>
          <cx:pt idx="1444">592.46666666666704</cx:pt>
          <cx:pt idx="1445">386.39130434782601</cx:pt>
          <cx:pt idx="1446">444.35000000000002</cx:pt>
          <cx:pt idx="1447">407.19999999999999</cx:pt>
          <cx:pt idx="1448">386.39130434782601</cx:pt>
          <cx:pt idx="1449">493.722222222222</cx:pt>
          <cx:pt idx="1450">424.16666666666703</cx:pt>
          <cx:pt idx="1451">467.73684210526301</cx:pt>
          <cx:pt idx="1452">467.73684210526301</cx:pt>
          <cx:pt idx="1453">424.16666666666703</cx:pt>
          <cx:pt idx="1454">386.39130434782601</cx:pt>
          <cx:pt idx="1455">522.76470588235304</cx:pt>
          <cx:pt idx="1456">407.19999999999999</cx:pt>
          <cx:pt idx="1457">386.39130434782601</cx:pt>
          <cx:pt idx="1458">522.76470588235304</cx:pt>
          <cx:pt idx="1459">424.16666666666703</cx:pt>
          <cx:pt idx="1460">467.73684210526301</cx:pt>
          <cx:pt idx="1461">467.73684210526301</cx:pt>
          <cx:pt idx="1462">424.16666666666703</cx:pt>
          <cx:pt idx="1463">467.73684210526301</cx:pt>
          <cx:pt idx="1464">442.60869565217399</cx:pt>
          <cx:pt idx="1465">555.4375</cx:pt>
          <cx:pt idx="1466">484.76190476190499</cx:pt>
          <cx:pt idx="1467">493.722222222222</cx:pt>
          <cx:pt idx="1468">555.4375</cx:pt>
          <cx:pt idx="1469">442.60869565217399</cx:pt>
          <cx:pt idx="1470">522.76470588235304</cx:pt>
          <cx:pt idx="1471">484.76190476190499</cx:pt>
          <cx:pt idx="1472">462.72727272727298</cx:pt>
          <cx:pt idx="1473">555.4375</cx:pt>
          <cx:pt idx="1474">522.76470588235304</cx:pt>
          <cx:pt idx="1475">555.4375</cx:pt>
          <cx:pt idx="1476">484.76190476190499</cx:pt>
          <cx:pt idx="1477">522.76470588235304</cx:pt>
          <cx:pt idx="1478">555.4375</cx:pt>
          <cx:pt idx="1479">555.4375</cx:pt>
          <cx:pt idx="1480">484.76190476190499</cx:pt>
          <cx:pt idx="1481">555.4375</cx:pt>
          <cx:pt idx="1482">370.29166666666703</cx:pt>
          <cx:pt idx="1483">355.48000000000002</cx:pt>
          <cx:pt idx="1484">370.29166666666703</cx:pt>
          <cx:pt idx="1485">403.95454545454498</cx:pt>
          <cx:pt idx="1486">355.48000000000002</cx:pt>
          <cx:pt idx="1487">370.29166666666703</cx:pt>
          <cx:pt idx="1488">341.80769230769198</cx:pt>
          <cx:pt idx="1489">355.48000000000002</cx:pt>
          <cx:pt idx="1490">341.80769230769198</cx:pt>
          <cx:pt idx="1491">355.48000000000002</cx:pt>
          <cx:pt idx="1492">370.29166666666703</cx:pt>
          <cx:pt idx="1493">423.19047619047598</cx:pt>
          <cx:pt idx="1494">370.29166666666703</cx:pt>
          <cx:pt idx="1495">423.19047619047598</cx:pt>
          <cx:pt idx="1496">355.48000000000002</cx:pt>
          <cx:pt idx="1497">370.29166666666703</cx:pt>
          <cx:pt idx="1498">341.80769230769198</cx:pt>
          <cx:pt idx="1499">355.48000000000002</cx:pt>
          <cx:pt idx="1500">341.80769230769198</cx:pt>
          <cx:pt idx="1501">355.48000000000002</cx:pt>
          <cx:pt idx="1502">555.4375</cx:pt>
          <cx:pt idx="1503">484.76190476190499</cx:pt>
          <cx:pt idx="1504">555.4375</cx:pt>
          <cx:pt idx="1505">424.16666666666703</cx:pt>
          <cx:pt idx="1506">386.39130434782601</cx:pt>
          <cx:pt idx="1507">467.73684210526301</cx:pt>
          <cx:pt idx="1508">386.39130434782601</cx:pt>
          <cx:pt idx="1509">467.73684210526301</cx:pt>
          <cx:pt idx="1510">370.29166666666703</cx:pt>
          <cx:pt idx="1511">467.73684210526301</cx:pt>
          <cx:pt idx="1512">370.29166666666703</cx:pt>
          <cx:pt idx="1513">444.35000000000002</cx:pt>
          <cx:pt idx="1514">592.46666666666704</cx:pt>
          <cx:pt idx="1515">555.4375</cx:pt>
          <cx:pt idx="1516">484.76190476190499</cx:pt>
          <cx:pt idx="1517">592.46666666666704</cx:pt>
          <cx:pt idx="1518">555.4375</cx:pt>
          <cx:pt idx="1519">522.76470588235304</cx:pt>
          <cx:pt idx="1520">462.72727272727298</cx:pt>
          <cx:pt idx="1521">462.72727272727298</cx:pt>
          <cx:pt idx="1522">522.76470588235304</cx:pt>
          <cx:pt idx="1523">462.72727272727298</cx:pt>
          <cx:pt idx="1524">462.72727272727298</cx:pt>
          <cx:pt idx="1525">467.73684210526301</cx:pt>
          <cx:pt idx="1526">407.19999999999999</cx:pt>
          <cx:pt idx="1527">424.16666666666703</cx:pt>
          <cx:pt idx="1528">467.73684210526301</cx:pt>
          <cx:pt idx="1529">407.19999999999999</cx:pt>
          <cx:pt idx="1530">424.16666666666703</cx:pt>
          <cx:pt idx="1531">522.76470588235304</cx:pt>
          <cx:pt idx="1532">462.72727272727298</cx:pt>
          <cx:pt idx="1533">462.72727272727298</cx:pt>
          <cx:pt idx="1534">522.76470588235304</cx:pt>
          <cx:pt idx="1535">462.72727272727298</cx:pt>
          <cx:pt idx="1536">462.72727272727298</cx:pt>
          <cx:pt idx="1537">467.73684210526301</cx:pt>
          <cx:pt idx="1538">467.73684210526301</cx:pt>
          <cx:pt idx="1539">462.72727272727298</cx:pt>
          <cx:pt idx="1540">424.16666666666703</cx:pt>
          <cx:pt idx="1541">467.73684210526301</cx:pt>
          <cx:pt idx="1542">467.73684210526301</cx:pt>
          <cx:pt idx="1543">403.95454545454498</cx:pt>
          <cx:pt idx="1544">403.95454545454498</cx:pt>
          <cx:pt idx="1545">341.80769230769198</cx:pt>
          <cx:pt idx="1546">341.80769230769198</cx:pt>
          <cx:pt idx="1547">261.38235294117601</cx:pt>
          <cx:pt idx="1548">269.30303030303003</cx:pt>
          <cx:pt idx="1549">286.677419354839</cx:pt>
          <cx:pt idx="1550">355.48000000000002</cx:pt>
          <cx:pt idx="1551">296.23333333333301</cx:pt>
          <cx:pt idx="1552">355.48000000000002</cx:pt>
          <cx:pt idx="1553">386.39130434782601</cx:pt>
          <cx:pt idx="1554">403.95454545454498</cx:pt>
          <cx:pt idx="1555">370.29166666666703</cx:pt>
          <cx:pt idx="1556">386.39130434782601</cx:pt>
          <cx:pt idx="1557">355.48000000000002</cx:pt>
          <cx:pt idx="1558">370.29166666666703</cx:pt>
          <cx:pt idx="1559">467.73684210526301</cx:pt>
          <cx:pt idx="1560">467.73684210526301</cx:pt>
          <cx:pt idx="1561">467.73684210526301</cx:pt>
          <cx:pt idx="1562">467.73684210526301</cx:pt>
          <cx:pt idx="1563">467.73684210526301</cx:pt>
          <cx:pt idx="1564">467.73684210526301</cx:pt>
          <cx:pt idx="1565">592.46666666666704</cx:pt>
          <cx:pt idx="1566">683.61538461538498</cx:pt>
          <cx:pt idx="1567">592.46666666666704</cx:pt>
          <cx:pt idx="1568">386.39130434782601</cx:pt>
          <cx:pt idx="1569">423.19047619047598</cx:pt>
          <cx:pt idx="1570">296.23333333333301</cx:pt>
          <cx:pt idx="1571">306.44827586206901</cx:pt>
          <cx:pt idx="1572">341.80769230769198</cx:pt>
          <cx:pt idx="1573">355.48000000000002</cx:pt>
          <cx:pt idx="1574">386.39130434782601</cx:pt>
          <cx:pt idx="1575">444.35000000000002</cx:pt>
          <cx:pt idx="1576">423.19047619047598</cx:pt>
          <cx:pt idx="1577">467.73684210526301</cx:pt>
          <cx:pt idx="1578">355.48000000000002</cx:pt>
          <cx:pt idx="1579">370.29166666666703</cx:pt>
          <cx:pt idx="1580">370.29166666666703</cx:pt>
          <cx:pt idx="1581">355.48000000000002</cx:pt>
          <cx:pt idx="1582">386.39130434782601</cx:pt>
          <cx:pt idx="1583">444.35000000000002</cx:pt>
          <cx:pt idx="1584">423.19047619047598</cx:pt>
          <cx:pt idx="1585">467.73684210526301</cx:pt>
          <cx:pt idx="1586">355.48000000000002</cx:pt>
          <cx:pt idx="1587">370.29166666666703</cx:pt>
          <cx:pt idx="1588">370.29166666666703</cx:pt>
          <cx:pt idx="1589">355.48000000000002</cx:pt>
          <cx:pt idx="1590">386.39130434782601</cx:pt>
          <cx:pt idx="1591">423.19047619047598</cx:pt>
          <cx:pt idx="1592">296.23333333333301</cx:pt>
          <cx:pt idx="1593">306.44827586206901</cx:pt>
          <cx:pt idx="1594">355.48000000000002</cx:pt>
          <cx:pt idx="1595">355.48000000000002</cx:pt>
          <cx:pt idx="1596">467.73684210526301</cx:pt>
          <cx:pt idx="1597">493.722222222222</cx:pt>
          <cx:pt idx="1598">403.95454545454498</cx:pt>
          <cx:pt idx="1599">423.19047619047598</cx:pt>
          <cx:pt idx="1600">341.80769230769198</cx:pt>
          <cx:pt idx="1601">339.33333333333297</cx:pt>
          <cx:pt idx="1602">370.29166666666703</cx:pt>
          <cx:pt idx="1603">329.14814814814798</cx:pt>
          <cx:pt idx="1604">355.48000000000002</cx:pt>
          <cx:pt idx="1605">329.14814814814798</cx:pt>
          <cx:pt idx="1606">282.777777777778</cx:pt>
          <cx:pt idx="1607">282.777777777778</cx:pt>
          <cx:pt idx="1608">386.39130434782601</cx:pt>
          <cx:pt idx="1609">467.73684210526301</cx:pt>
          <cx:pt idx="1610">407.19999999999999</cx:pt>
          <cx:pt idx="1611">386.39130434782601</cx:pt>
          <cx:pt idx="1612">467.73684210526301</cx:pt>
          <cx:pt idx="1613">424.16666666666703</cx:pt>
          <cx:pt idx="1614">424.16666666666703</cx:pt>
          <cx:pt idx="1615">370.29166666666703</cx:pt>
          <cx:pt idx="1616">444.35000000000002</cx:pt>
          <cx:pt idx="1617">370.29166666666703</cx:pt>
          <cx:pt idx="1618">444.35000000000002</cx:pt>
          <cx:pt idx="1619">403.95454545454498</cx:pt>
          <cx:pt idx="1620">355.48000000000002</cx:pt>
          <cx:pt idx="1621">403.95454545454498</cx:pt>
          <cx:pt idx="1622">370.29166666666703</cx:pt>
          <cx:pt idx="1623">341.80769230769198</cx:pt>
          <cx:pt idx="1624">306.44827586206901</cx:pt>
          <cx:pt idx="1625">341.80769230769198</cx:pt>
          <cx:pt idx="1626">370.29166666666703</cx:pt>
          <cx:pt idx="1627">444.35000000000002</cx:pt>
          <cx:pt idx="1628">370.29166666666703</cx:pt>
          <cx:pt idx="1629">444.35000000000002</cx:pt>
          <cx:pt idx="1630">403.95454545454498</cx:pt>
          <cx:pt idx="1631">403.95454545454498</cx:pt>
          <cx:pt idx="1632">341.80769230769198</cx:pt>
          <cx:pt idx="1633">341.80769230769198</cx:pt>
          <cx:pt idx="1634">370.29166666666703</cx:pt>
          <cx:pt idx="1635">370.29166666666703</cx:pt>
          <cx:pt idx="1636">355.48000000000002</cx:pt>
          <cx:pt idx="1637">370.29166666666703</cx:pt>
          <cx:pt idx="1638">341.80769230769198</cx:pt>
          <cx:pt idx="1639">341.80769230769198</cx:pt>
          <cx:pt idx="1640">386.39130434782601</cx:pt>
          <cx:pt idx="1641">493.722222222222</cx:pt>
          <cx:pt idx="1642">407.19999999999999</cx:pt>
          <cx:pt idx="1643">386.39130434782601</cx:pt>
          <cx:pt idx="1644">493.722222222222</cx:pt>
          <cx:pt idx="1645">424.16666666666703</cx:pt>
          <cx:pt idx="1646">467.73684210526301</cx:pt>
          <cx:pt idx="1647">493.722222222222</cx:pt>
          <cx:pt idx="1648">424.16666666666703</cx:pt>
          <cx:pt idx="1649">467.73684210526301</cx:pt>
          <cx:pt idx="1650">592.46666666666704</cx:pt>
          <cx:pt idx="1651">484.76190476190499</cx:pt>
          <cx:pt idx="1652">493.722222222222</cx:pt>
          <cx:pt idx="1653">555.4375</cx:pt>
          <cx:pt idx="1654">522.76470588235304</cx:pt>
          <cx:pt idx="1655">484.76190476190499</cx:pt>
          <cx:pt idx="1656">522.76470588235304</cx:pt>
          <cx:pt idx="1657">370.29166666666703</cx:pt>
          <cx:pt idx="1658">370.29166666666703</cx:pt>
          <cx:pt idx="1659">355.48000000000002</cx:pt>
          <cx:pt idx="1660">370.29166666666703</cx:pt>
          <cx:pt idx="1661">370.29166666666703</cx:pt>
          <cx:pt idx="1662">403.95454545454498</cx:pt>
          <cx:pt idx="1663">467.73684210526301</cx:pt>
          <cx:pt idx="1664">522.76470588235304</cx:pt>
          <cx:pt idx="1665">403.95454545454498</cx:pt>
          <cx:pt idx="1666">467.73684210526301</cx:pt>
          <cx:pt idx="1667">522.76470588235304</cx:pt>
          <cx:pt idx="1668">423.19047619047598</cx:pt>
          <cx:pt idx="1669">423.19047619047598</cx:pt>
          <cx:pt idx="1670">386.39130434782601</cx:pt>
          <cx:pt idx="1671">493.722222222222</cx:pt>
          <cx:pt idx="1672">592.46666666666704</cx:pt>
          <cx:pt idx="1673">386.39130434782601</cx:pt>
          <cx:pt idx="1674">493.722222222222</cx:pt>
          <cx:pt idx="1675">592.46666666666704</cx:pt>
          <cx:pt idx="1676">467.73684210526301</cx:pt>
          <cx:pt idx="1677">592.46666666666704</cx:pt>
          <cx:pt idx="1678">484.76190476190499</cx:pt>
          <cx:pt idx="1679">493.722222222222</cx:pt>
          <cx:pt idx="1680">555.4375</cx:pt>
          <cx:pt idx="1681">522.76470588235304</cx:pt>
          <cx:pt idx="1682">484.76190476190499</cx:pt>
          <cx:pt idx="1683">522.76470588235304</cx:pt>
          <cx:pt idx="1684">522.76470588235304</cx:pt>
          <cx:pt idx="1685">484.76190476190499</cx:pt>
          <cx:pt idx="1686">522.76470588235304</cx:pt>
          <cx:pt idx="1687">555.4375</cx:pt>
          <cx:pt idx="1688">484.76190476190499</cx:pt>
          <cx:pt idx="1689">522.76470588235304</cx:pt>
          <cx:pt idx="1690">592.46666666666704</cx:pt>
          <cx:pt idx="1691">484.76190476190499</cx:pt>
          <cx:pt idx="1692">555.4375</cx:pt>
          <cx:pt idx="1693">386.39130434782601</cx:pt>
          <cx:pt idx="1694">467.73684210526301</cx:pt>
          <cx:pt idx="1695">386.39130434782601</cx:pt>
          <cx:pt idx="1696">467.73684210526301</cx:pt>
          <cx:pt idx="1697">467.73684210526301</cx:pt>
          <cx:pt idx="1698">444.35000000000002</cx:pt>
          <cx:pt idx="1699">493.722222222222</cx:pt>
          <cx:pt idx="1700">522.76470588235304</cx:pt>
          <cx:pt idx="1701">444.35000000000002</cx:pt>
          <cx:pt idx="1702">444.35000000000002</cx:pt>
          <cx:pt idx="1703">493.722222222222</cx:pt>
          <cx:pt idx="1704">493.722222222222</cx:pt>
          <cx:pt idx="1705">592.46666666666704</cx:pt>
          <cx:pt idx="1706">592.46666666666704</cx:pt>
          <cx:pt idx="1707">592.46666666666704</cx:pt>
          <cx:pt idx="1708">592.46666666666704</cx:pt>
          <cx:pt idx="1709">467.73684210526301</cx:pt>
          <cx:pt idx="1710">467.73684210526301</cx:pt>
          <cx:pt idx="1711">386.39130434782601</cx:pt>
          <cx:pt idx="1712">386.39130434782601</cx:pt>
          <cx:pt idx="1713">370.29166666666703</cx:pt>
          <cx:pt idx="1714">370.29166666666703</cx:pt>
          <cx:pt idx="1715">370.29166666666703</cx:pt>
          <cx:pt idx="1716">277.71875</cx:pt>
          <cx:pt idx="1717">277.71875</cx:pt>
          <cx:pt idx="1718">296.23333333333301</cx:pt>
          <cx:pt idx="1719">306.44827586206901</cx:pt>
          <cx:pt idx="1720">306.44827586206901</cx:pt>
          <cx:pt idx="1721">296.23333333333301</cx:pt>
          <cx:pt idx="1722">467.73684210526301</cx:pt>
          <cx:pt idx="1723">467.73684210526301</cx:pt>
          <cx:pt idx="1724">370.29166666666703</cx:pt>
          <cx:pt idx="1725">386.39130434782601</cx:pt>
          <cx:pt idx="1726">370.29166666666703</cx:pt>
          <cx:pt idx="1727">386.39130434782601</cx:pt>
          <cx:pt idx="1728">467.73684210526301</cx:pt>
          <cx:pt idx="1729">467.73684210526301</cx:pt>
          <cx:pt idx="1730">386.39130434782601</cx:pt>
          <cx:pt idx="1731">386.39130434782601</cx:pt>
          <cx:pt idx="1732">1110.875</cx:pt>
          <cx:pt idx="1733">1110.875</cx:pt>
          <cx:pt idx="1734">1110.875</cx:pt>
          <cx:pt idx="1735">1110.875</cx:pt>
          <cx:pt idx="1736">987.444444444444</cx:pt>
          <cx:pt idx="1737">987.444444444444</cx:pt>
          <cx:pt idx="1738">1110.875</cx:pt>
          <cx:pt idx="1739">1110.875</cx:pt>
          <cx:pt idx="1740">888.70000000000005</cx:pt>
          <cx:pt idx="1741">493.722222222222</cx:pt>
          <cx:pt idx="1742">493.722222222222</cx:pt>
          <cx:pt idx="1743">493.722222222222</cx:pt>
          <cx:pt idx="1744">493.722222222222</cx:pt>
          <cx:pt idx="1745">423.19047619047598</cx:pt>
          <cx:pt idx="1746">444.35000000000002</cx:pt>
          <cx:pt idx="1747">423.19047619047598</cx:pt>
          <cx:pt idx="1748">444.35000000000002</cx:pt>
          <cx:pt idx="1749">444.35000000000002</cx:pt>
          <cx:pt idx="1750">444.35000000000002</cx:pt>
          <cx:pt idx="1751">423.19047619047598</cx:pt>
          <cx:pt idx="1752">444.35000000000002</cx:pt>
          <cx:pt idx="1753">386.39130434782601</cx:pt>
          <cx:pt idx="1754">370.29166666666703</cx:pt>
          <cx:pt idx="1755">386.39130434782601</cx:pt>
          <cx:pt idx="1756">386.39130434782601</cx:pt>
          <cx:pt idx="1757">386.39130434782601</cx:pt>
          <cx:pt idx="1758">306.44827586206901</cx:pt>
          <cx:pt idx="1759">306.44827586206901</cx:pt>
          <cx:pt idx="1760">317.392857142857</cx:pt>
          <cx:pt idx="1761">341.80769230769198</cx:pt>
          <cx:pt idx="1762">341.80769230769198</cx:pt>
          <cx:pt idx="1763">317.392857142857</cx:pt>
          <cx:pt idx="1764">341.80769230769198</cx:pt>
          <cx:pt idx="1765">444.35000000000002</cx:pt>
          <cx:pt idx="1766">444.35000000000002</cx:pt>
          <cx:pt idx="1767">444.35000000000002</cx:pt>
          <cx:pt idx="1768">444.35000000000002</cx:pt>
          <cx:pt idx="1769">386.39130434782601</cx:pt>
          <cx:pt idx="1770">370.29166666666703</cx:pt>
          <cx:pt idx="1771">403.95454545454498</cx:pt>
          <cx:pt idx="1772">403.95454545454498</cx:pt>
          <cx:pt idx="1773">403.95454545454498</cx:pt>
          <cx:pt idx="1774">355.48000000000002</cx:pt>
          <cx:pt idx="1775">355.48000000000002</cx:pt>
          <cx:pt idx="1776">355.48000000000002</cx:pt>
          <cx:pt idx="1777">444.35000000000002</cx:pt>
          <cx:pt idx="1778">444.35000000000002</cx:pt>
          <cx:pt idx="1779">444.35000000000002</cx:pt>
          <cx:pt idx="1780">444.35000000000002</cx:pt>
          <cx:pt idx="1781">386.39130434782601</cx:pt>
          <cx:pt idx="1782">386.39130434782601</cx:pt>
          <cx:pt idx="1783">888.70000000000005</cx:pt>
          <cx:pt idx="1784">403.95454545454498</cx:pt>
          <cx:pt idx="1785">403.95454545454498</cx:pt>
          <cx:pt idx="1786">403.95454545454498</cx:pt>
          <cx:pt idx="1787">522.76470588235304</cx:pt>
          <cx:pt idx="1788">522.76470588235304</cx:pt>
          <cx:pt idx="1789">592.46666666666704</cx:pt>
          <cx:pt idx="1790">592.46666666666704</cx:pt>
          <cx:pt idx="1791">341.80769230769198</cx:pt>
          <cx:pt idx="1792">341.80769230769198</cx:pt>
          <cx:pt idx="1793">318.125</cx:pt>
          <cx:pt idx="1794">329.14814814814798</cx:pt>
          <cx:pt idx="1795">329.14814814814798</cx:pt>
          <cx:pt idx="1796">444.35000000000002</cx:pt>
          <cx:pt idx="1797">444.35000000000002</cx:pt>
          <cx:pt idx="1798">423.19047619047598</cx:pt>
          <cx:pt idx="1799">423.19047619047598</cx:pt>
          <cx:pt idx="1800">403.95454545454498</cx:pt>
          <cx:pt idx="1801">403.95454545454498</cx:pt>
          <cx:pt idx="1802">386.39130434782601</cx:pt>
          <cx:pt idx="1803">386.39130434782601</cx:pt>
          <cx:pt idx="1804">467.73684210526301</cx:pt>
          <cx:pt idx="1805">467.73684210526301</cx:pt>
          <cx:pt idx="1806">493.722222222222</cx:pt>
          <cx:pt idx="1807">493.722222222222</cx:pt>
          <cx:pt idx="1808">329.14814814814798</cx:pt>
          <cx:pt idx="1809">328.38709677419399</cx:pt>
          <cx:pt idx="1810">341.80769230769198</cx:pt>
          <cx:pt idx="1811">267.89473684210498</cx:pt>
          <cx:pt idx="1812">306.44827586206901</cx:pt>
          <cx:pt idx="1813">282.777777777778</cx:pt>
          <cx:pt idx="1814">306.44827586206901</cx:pt>
          <cx:pt idx="1815">275.13513513513499</cx:pt>
          <cx:pt idx="1816">341.80769230769198</cx:pt>
          <cx:pt idx="1817">341.80769230769198</cx:pt>
          <cx:pt idx="1818">329.14814814814798</cx:pt>
          <cx:pt idx="1819">329.14814814814798</cx:pt>
          <cx:pt idx="1820">467.73684210526301</cx:pt>
          <cx:pt idx="1821">467.73684210526301</cx:pt>
          <cx:pt idx="1822">493.722222222222</cx:pt>
          <cx:pt idx="1823">493.722222222222</cx:pt>
          <cx:pt idx="1824">467.73684210526301</cx:pt>
          <cx:pt idx="1825">467.73684210526301</cx:pt>
          <cx:pt idx="1826">807.90909090909099</cx:pt>
          <cx:pt idx="1827">261.38235294117601</cx:pt>
          <cx:pt idx="1828">261.38235294117601</cx:pt>
          <cx:pt idx="1829">246.861111111111</cx:pt>
          <cx:pt idx="1830">329.14814814814798</cx:pt>
          <cx:pt idx="1831">329.14814814814798</cx:pt>
          <cx:pt idx="1832">277.71875</cx:pt>
          <cx:pt idx="1833">277.71875</cx:pt>
          <cx:pt idx="1834">306.44827586206901</cx:pt>
          <cx:pt idx="1835">306.44827586206901</cx:pt>
          <cx:pt idx="1836">341.80769230769198</cx:pt>
          <cx:pt idx="1837">341.80769230769198</cx:pt>
          <cx:pt idx="1838">306.44827586206901</cx:pt>
          <cx:pt idx="1839">306.44827586206901</cx:pt>
          <cx:pt idx="1840">386.39130434782601</cx:pt>
          <cx:pt idx="1841">386.39130434782601</cx:pt>
          <cx:pt idx="1842">341.80769230769198</cx:pt>
          <cx:pt idx="1843">341.80769230769198</cx:pt>
          <cx:pt idx="1844">467.73684210526301</cx:pt>
          <cx:pt idx="1845">444.35000000000002</cx:pt>
          <cx:pt idx="1846">493.722222222222</cx:pt>
          <cx:pt idx="1847">444.35000000000002</cx:pt>
          <cx:pt idx="1848">370.29166666666703</cx:pt>
          <cx:pt idx="1849">339.33333333333297</cx:pt>
          <cx:pt idx="1850">403.95454545454498</cx:pt>
          <cx:pt idx="1851">423.19047619047598</cx:pt>
          <cx:pt idx="1852">423.19047619047598</cx:pt>
          <cx:pt idx="1853">351.03448275862098</cx:pt>
          <cx:pt idx="1854">444.35000000000002</cx:pt>
          <cx:pt idx="1855">423.19047619047598</cx:pt>
          <cx:pt idx="1856">377.03703703703701</cx:pt>
          <cx:pt idx="1857">493.722222222222</cx:pt>
          <cx:pt idx="1858">407.19999999999999</cx:pt>
          <cx:pt idx="1859">522.76470588235304</cx:pt>
          <cx:pt idx="1860">444.35000000000002</cx:pt>
          <cx:pt idx="1861">444.35000000000002</cx:pt>
          <cx:pt idx="1862">423.19047619047598</cx:pt>
          <cx:pt idx="1863">423.19047619047598</cx:pt>
          <cx:pt idx="1864">423.19047619047598</cx:pt>
          <cx:pt idx="1865">423.19047619047598</cx:pt>
          <cx:pt idx="1866">423.19047619047598</cx:pt>
          <cx:pt idx="1867">423.19047619047598</cx:pt>
          <cx:pt idx="1868">275.13513513513499</cx:pt>
          <cx:pt idx="1869">290.857142857143</cx:pt>
          <cx:pt idx="1870">299.41176470588198</cx:pt>
          <cx:pt idx="1871">341.80769230769198</cx:pt>
          <cx:pt idx="1872">355.48000000000002</cx:pt>
          <cx:pt idx="1873">386.39130434782601</cx:pt>
          <cx:pt idx="1874">299.41176470588198</cx:pt>
          <cx:pt idx="1875">308.48484848484799</cx:pt>
          <cx:pt idx="1876">355.48000000000002</cx:pt>
          <cx:pt idx="1877">355.48000000000002</cx:pt>
          <cx:pt idx="1878">386.39130434782601</cx:pt>
          <cx:pt idx="1879">377.03703703703701</cx:pt>
          <cx:pt idx="1880">377.03703703703701</cx:pt>
          <cx:pt idx="1881">493.722222222222</cx:pt>
          <cx:pt idx="1882">493.722222222222</cx:pt>
          <cx:pt idx="1883">308.48484848484799</cx:pt>
          <cx:pt idx="1884">308.48484848484799</cx:pt>
          <cx:pt idx="1885">493.722222222222</cx:pt>
          <cx:pt idx="1886">328.38709677419399</cx:pt>
          <cx:pt idx="1887">328.38709677419399</cx:pt>
          <cx:pt idx="1888">467.73684210526301</cx:pt>
          <cx:pt idx="1889">377.03703703703701</cx:pt>
          <cx:pt idx="1890">377.03703703703701</cx:pt>
          <cx:pt idx="1891">493.722222222222</cx:pt>
          <cx:pt idx="1892">493.722222222222</cx:pt>
          <cx:pt idx="1893">308.48484848484799</cx:pt>
          <cx:pt idx="1894">308.48484848484799</cx:pt>
          <cx:pt idx="1895">493.722222222222</cx:pt>
          <cx:pt idx="1896">328.38709677419399</cx:pt>
          <cx:pt idx="1897">328.38709677419399</cx:pt>
          <cx:pt idx="1898">493.722222222222</cx:pt>
          <cx:pt idx="1899">351.03448275862098</cx:pt>
          <cx:pt idx="1900">403.95454545454498</cx:pt>
          <cx:pt idx="1901">403.95454545454498</cx:pt>
          <cx:pt idx="1902">423.19047619047598</cx:pt>
          <cx:pt idx="1903">423.19047619047598</cx:pt>
          <cx:pt idx="1904">267.89473684210498</cx:pt>
          <cx:pt idx="1905">329.14814814814798</cx:pt>
          <cx:pt idx="1906">329.14814814814798</cx:pt>
          <cx:pt idx="1907">267.89473684210498</cx:pt>
          <cx:pt idx="1908">282.777777777778</cx:pt>
          <cx:pt idx="1909">329.14814814814798</cx:pt>
          <cx:pt idx="1910">341.80769230769198</cx:pt>
          <cx:pt idx="1911">386.39130434782601</cx:pt>
          <cx:pt idx="1912">355.48000000000002</cx:pt>
          <cx:pt idx="1913">355.48000000000002</cx:pt>
          <cx:pt idx="1914">386.39130434782601</cx:pt>
          <cx:pt idx="1915">423.19047619047598</cx:pt>
          <cx:pt idx="1916">423.19047619047598</cx:pt>
          <cx:pt idx="1917">386.39130434782601</cx:pt>
          <cx:pt idx="1918">386.39130434782601</cx:pt>
          <cx:pt idx="1919">423.19047619047598</cx:pt>
          <cx:pt idx="1920">423.19047619047598</cx:pt>
          <cx:pt idx="1921">386.39130434782601</cx:pt>
          <cx:pt idx="1922">386.39130434782601</cx:pt>
          <cx:pt idx="1923">592.46666666666704</cx:pt>
          <cx:pt idx="1924">592.46666666666704</cx:pt>
          <cx:pt idx="1925">555.4375</cx:pt>
          <cx:pt idx="1926">555.4375</cx:pt>
          <cx:pt idx="1927">424.16666666666703</cx:pt>
          <cx:pt idx="1928">522.76470588235304</cx:pt>
          <cx:pt idx="1929">444.35000000000002</cx:pt>
          <cx:pt idx="1930">467.73684210526301</cx:pt>
          <cx:pt idx="1931">522.76470588235304</cx:pt>
          <cx:pt idx="1932">444.35000000000002</cx:pt>
          <cx:pt idx="1933">467.73684210526301</cx:pt>
          <cx:pt idx="1934">493.722222222222</cx:pt>
          <cx:pt idx="1935">386.39130434782601</cx:pt>
          <cx:pt idx="1936">403.95454545454498</cx:pt>
          <cx:pt idx="1937">391.538461538462</cx:pt>
          <cx:pt idx="1938">493.722222222222</cx:pt>
          <cx:pt idx="1939">386.39130434782601</cx:pt>
          <cx:pt idx="1940">403.95454545454498</cx:pt>
          <cx:pt idx="1941">424.16666666666703</cx:pt>
          <cx:pt idx="1942">522.76470588235304</cx:pt>
          <cx:pt idx="1943">444.35000000000002</cx:pt>
          <cx:pt idx="1944">467.73684210526301</cx:pt>
          <cx:pt idx="1945">522.76470588235304</cx:pt>
          <cx:pt idx="1946">444.35000000000002</cx:pt>
          <cx:pt idx="1947">467.73684210526301</cx:pt>
          <cx:pt idx="1948">493.722222222222</cx:pt>
          <cx:pt idx="1949">423.19047619047598</cx:pt>
          <cx:pt idx="1950">403.95454545454498</cx:pt>
          <cx:pt idx="1951">391.538461538462</cx:pt>
          <cx:pt idx="1952">493.722222222222</cx:pt>
          <cx:pt idx="1953">423.19047619047598</cx:pt>
          <cx:pt idx="1954">403.95454545454498</cx:pt>
          <cx:pt idx="1955">493.722222222222</cx:pt>
          <cx:pt idx="1956">442.60869565217399</cx:pt>
          <cx:pt idx="1957">493.722222222222</cx:pt>
          <cx:pt idx="1958">493.722222222222</cx:pt>
          <cx:pt idx="1959">462.72727272727298</cx:pt>
          <cx:pt idx="1960">493.722222222222</cx:pt>
          <cx:pt idx="1961">467.73684210526301</cx:pt>
          <cx:pt idx="1962">407.19999999999999</cx:pt>
          <cx:pt idx="1963">467.73684210526301</cx:pt>
          <cx:pt idx="1964">467.73684210526301</cx:pt>
          <cx:pt idx="1965">423.19047619047598</cx:pt>
          <cx:pt idx="1966">555.4375</cx:pt>
          <cx:pt idx="1967">683.61538461538498</cx:pt>
          <cx:pt idx="1968">555.4375</cx:pt>
          <cx:pt idx="1969">522.76470588235304</cx:pt>
          <cx:pt idx="1970">522.76470588235304</cx:pt>
          <cx:pt idx="1971">1110.875</cx:pt>
          <cx:pt idx="1972">1110.875</cx:pt>
          <cx:pt idx="1973">1110.875</cx:pt>
          <cx:pt idx="1974">1110.875</cx:pt>
          <cx:pt idx="1975">1110.875</cx:pt>
          <cx:pt idx="1976">1110.875</cx:pt>
          <cx:pt idx="1977">386.39130434782601</cx:pt>
          <cx:pt idx="1978">370.29166666666703</cx:pt>
          <cx:pt idx="1979">493.722222222222</cx:pt>
          <cx:pt idx="1980">493.722222222222</cx:pt>
          <cx:pt idx="1981">522.76470588235304</cx:pt>
          <cx:pt idx="1982">522.76470588235304</cx:pt>
          <cx:pt idx="1983">522.76470588235304</cx:pt>
          <cx:pt idx="1984">467.73684210526301</cx:pt>
          <cx:pt idx="1985">522.76470588235304</cx:pt>
          <cx:pt idx="1986">467.73684210526301</cx:pt>
          <cx:pt idx="1987">493.722222222222</cx:pt>
          <cx:pt idx="1988">467.73684210526301</cx:pt>
          <cx:pt idx="1989">522.76470588235304</cx:pt>
          <cx:pt idx="1990">403.95454545454498</cx:pt>
          <cx:pt idx="1991">522.76470588235304</cx:pt>
          <cx:pt idx="1992">522.76470588235304</cx:pt>
          <cx:pt idx="1993">423.19047619047598</cx:pt>
          <cx:pt idx="1994">423.19047619047598</cx:pt>
          <cx:pt idx="1995">386.39130434782601</cx:pt>
          <cx:pt idx="1996">423.19047619047598</cx:pt>
          <cx:pt idx="1997">424.16666666666703</cx:pt>
          <cx:pt idx="1998">444.35000000000002</cx:pt>
          <cx:pt idx="1999">522.76470588235304</cx:pt>
          <cx:pt idx="2000">444.35000000000002</cx:pt>
          <cx:pt idx="2001">522.76470588235304</cx:pt>
          <cx:pt idx="2002">522.76470588235304</cx:pt>
          <cx:pt idx="2003">522.76470588235304</cx:pt>
          <cx:pt idx="2004">555.4375</cx:pt>
          <cx:pt idx="2005">555.4375</cx:pt>
          <cx:pt idx="2006">467.73684210526301</cx:pt>
          <cx:pt idx="2007">377.03703703703701</cx:pt>
          <cx:pt idx="2008">370.29166666666703</cx:pt>
          <cx:pt idx="2009">467.73684210526301</cx:pt>
          <cx:pt idx="2010">391.538461538462</cx:pt>
          <cx:pt idx="2011">493.722222222222</cx:pt>
          <cx:pt idx="2012">467.73684210526301</cx:pt>
          <cx:pt idx="2013">467.73684210526301</cx:pt>
          <cx:pt idx="2014">522.76470588235304</cx:pt>
          <cx:pt idx="2015">391.538461538462</cx:pt>
          <cx:pt idx="2016">403.95454545454498</cx:pt>
          <cx:pt idx="2017">522.76470588235304</cx:pt>
          <cx:pt idx="2018">391.538461538462</cx:pt>
          <cx:pt idx="2019">493.722222222222</cx:pt>
          <cx:pt idx="2020">467.73684210526301</cx:pt>
          <cx:pt idx="2021">467.73684210526301</cx:pt>
          <cx:pt idx="2022">467.73684210526301</cx:pt>
          <cx:pt idx="2023">493.722222222222</cx:pt>
          <cx:pt idx="2024">442.60869565217399</cx:pt>
          <cx:pt idx="2025">467.73684210526301</cx:pt>
          <cx:pt idx="2026">467.73684210526301</cx:pt>
          <cx:pt idx="2027">442.60869565217399</cx:pt>
          <cx:pt idx="2028">522.76470588235304</cx:pt>
          <cx:pt idx="2029">522.76470588235304</cx:pt>
          <cx:pt idx="2030">493.722222222222</cx:pt>
          <cx:pt idx="2031">493.722222222222</cx:pt>
          <cx:pt idx="2032">484.76190476190499</cx:pt>
          <cx:pt idx="2033">522.76470588235304</cx:pt>
          <cx:pt idx="2034">522.76470588235304</cx:pt>
          <cx:pt idx="2035">484.76190476190499</cx:pt>
          <cx:pt idx="2036">493.722222222222</cx:pt>
          <cx:pt idx="2037">467.73684210526301</cx:pt>
          <cx:pt idx="2038">493.722222222222</cx:pt>
          <cx:pt idx="2039">442.60869565217399</cx:pt>
          <cx:pt idx="2040">484.76190476190499</cx:pt>
          <cx:pt idx="2041">467.73684210526301</cx:pt>
          <cx:pt idx="2042">493.722222222222</cx:pt>
          <cx:pt idx="2043">467.73684210526301</cx:pt>
          <cx:pt idx="2044">522.76470588235304</cx:pt>
          <cx:pt idx="2045">522.76470588235304</cx:pt>
          <cx:pt idx="2046">522.76470588235304</cx:pt>
          <cx:pt idx="2047">484.76190476190499</cx:pt>
          <cx:pt idx="2048">522.76470588235304</cx:pt>
          <cx:pt idx="2049">522.76470588235304</cx:pt>
          <cx:pt idx="2050">522.76470588235304</cx:pt>
          <cx:pt idx="2051">467.73684210526301</cx:pt>
          <cx:pt idx="2052">403.95454545454498</cx:pt>
          <cx:pt idx="2053">370.29166666666703</cx:pt>
          <cx:pt idx="2054">444.35000000000002</cx:pt>
          <cx:pt idx="2055">370.29166666666703</cx:pt>
          <cx:pt idx="2056">403.95454545454498</cx:pt>
          <cx:pt idx="2057">355.48000000000002</cx:pt>
          <cx:pt idx="2058">423.19047619047598</cx:pt>
          <cx:pt idx="2059">341.80769230769198</cx:pt>
          <cx:pt idx="2060">341.80769230769198</cx:pt>
          <cx:pt idx="2061">403.95454545454498</cx:pt>
          <cx:pt idx="2062">370.29166666666703</cx:pt>
          <cx:pt idx="2063">370.29166666666703</cx:pt>
          <cx:pt idx="2064">355.48000000000002</cx:pt>
          <cx:pt idx="2065">341.80769230769198</cx:pt>
          <cx:pt idx="2066">341.80769230769198</cx:pt>
          <cx:pt idx="2067">467.73684210526301</cx:pt>
          <cx:pt idx="2068">370.29166666666703</cx:pt>
          <cx:pt idx="2069">444.35000000000002</cx:pt>
          <cx:pt idx="2070">444.35000000000002</cx:pt>
          <cx:pt idx="2071">493.722222222222</cx:pt>
          <cx:pt idx="2072">355.48000000000002</cx:pt>
          <cx:pt idx="2073">467.73684210526301</cx:pt>
          <cx:pt idx="2074">493.722222222222</cx:pt>
          <cx:pt idx="2075">467.73684210526301</cx:pt>
          <cx:pt idx="2076">370.29166666666703</cx:pt>
          <cx:pt idx="2077">444.35000000000002</cx:pt>
          <cx:pt idx="2078">355.48000000000002</cx:pt>
          <cx:pt idx="2079">403.95454545454498</cx:pt>
          <cx:pt idx="2080">467.73684210526301</cx:pt>
          <cx:pt idx="2081">370.29166666666703</cx:pt>
          <cx:pt idx="2082">444.35000000000002</cx:pt>
          <cx:pt idx="2083">493.722222222222</cx:pt>
          <cx:pt idx="2084">493.722222222222</cx:pt>
          <cx:pt idx="2085">370.29166666666703</cx:pt>
          <cx:pt idx="2086">370.29166666666703</cx:pt>
          <cx:pt idx="2087">522.76470588235304</cx:pt>
          <cx:pt idx="2088">522.76470588235304</cx:pt>
          <cx:pt idx="2089">509</cx:pt>
          <cx:pt idx="2090">522.76470588235304</cx:pt>
          <cx:pt idx="2091">522.76470588235304</cx:pt>
          <cx:pt idx="2092">484.76190476190499</cx:pt>
          <cx:pt idx="2093">493.722222222222</cx:pt>
          <cx:pt idx="2094">442.60869565217399</cx:pt>
          <cx:pt idx="2095">493.722222222222</cx:pt>
          <cx:pt idx="2096">442.60869565217399</cx:pt>
          <cx:pt idx="2097">522.76470588235304</cx:pt>
          <cx:pt idx="2098">522.76470588235304</cx:pt>
          <cx:pt idx="2099">522.76470588235304</cx:pt>
          <cx:pt idx="2100">509</cx:pt>
          <cx:pt idx="2101">522.76470588235304</cx:pt>
          <cx:pt idx="2102">444.35000000000002</cx:pt>
          <cx:pt idx="2103">493.722222222222</cx:pt>
          <cx:pt idx="2104">444.35000000000002</cx:pt>
          <cx:pt idx="2105">555.4375</cx:pt>
          <cx:pt idx="2106">423.19047619047598</cx:pt>
          <cx:pt idx="2107">522.76470588235304</cx:pt>
          <cx:pt idx="2108">522.76470588235304</cx:pt>
          <cx:pt idx="2109">403.95454545454498</cx:pt>
          <cx:pt idx="2110">467.73684210526301</cx:pt>
          <cx:pt idx="2111">555.4375</cx:pt>
          <cx:pt idx="2112">444.35000000000002</cx:pt>
          <cx:pt idx="2113">522.76470588235304</cx:pt>
          <cx:pt idx="2114">444.35000000000002</cx:pt>
          <cx:pt idx="2115">592.46666666666704</cx:pt>
          <cx:pt idx="2116">423.19047619047598</cx:pt>
          <cx:pt idx="2117">555.4375</cx:pt>
          <cx:pt idx="2118">555.4375</cx:pt>
          <cx:pt idx="2119">403.95454545454498</cx:pt>
          <cx:pt idx="2120">522.76470588235304</cx:pt>
          <cx:pt idx="2121">522.76470588235304</cx:pt>
          <cx:pt idx="2122">683.61538461538498</cx:pt>
          <cx:pt idx="2123">555.4375</cx:pt>
          <cx:pt idx="2124">634.78571428571399</cx:pt>
          <cx:pt idx="2125">522.76470588235304</cx:pt>
          <cx:pt idx="2126">592.46666666666704</cx:pt>
          <cx:pt idx="2127">535.78947368421098</cx:pt>
          <cx:pt idx="2128">555.4375</cx:pt>
          <cx:pt idx="2129">522.76470588235304</cx:pt>
          <cx:pt idx="2130">634.78571428571399</cx:pt>
          <cx:pt idx="2131">555.4375</cx:pt>
          <cx:pt idx="2132">535.78947368421098</cx:pt>
          <cx:pt idx="2133">522.76470588235304</cx:pt>
          <cx:pt idx="2134">634.78571428571399</cx:pt>
          <cx:pt idx="2135">522.76470588235304</cx:pt>
          <cx:pt idx="2136">634.78571428571399</cx:pt>
          <cx:pt idx="2137">535.78947368421098</cx:pt>
          <cx:pt idx="2138">535.78947368421098</cx:pt>
          <cx:pt idx="2139">740.58333333333303</cx:pt>
          <cx:pt idx="2140">598.82352941176498</cx:pt>
          <cx:pt idx="2141">555.4375</cx:pt>
          <cx:pt idx="2142">592.46666666666704</cx:pt>
          <cx:pt idx="2143">535.78947368421098</cx:pt>
          <cx:pt idx="2144">592.46666666666704</cx:pt>
          <cx:pt idx="2145">740.58333333333303</cx:pt>
          <cx:pt idx="2146">598.82352941176498</cx:pt>
          <cx:pt idx="2147">467.73684210526301</cx:pt>
          <cx:pt idx="2148">522.76470588235304</cx:pt>
          <cx:pt idx="2149">467.73684210526301</cx:pt>
          <cx:pt idx="2150">522.76470588235304</cx:pt>
          <cx:pt idx="2151">522.76470588235304</cx:pt>
          <cx:pt idx="2152">493.722222222222</cx:pt>
          <cx:pt idx="2153">386.39130434782601</cx:pt>
          <cx:pt idx="2154">467.73684210526301</cx:pt>
          <cx:pt idx="2155">522.76470588235304</cx:pt>
          <cx:pt idx="2156">555.4375</cx:pt>
          <cx:pt idx="2157">555.4375</cx:pt>
          <cx:pt idx="2158">484.76190476190499</cx:pt>
          <cx:pt idx="2159">403.95454545454498</cx:pt>
          <cx:pt idx="2160">493.722222222222</cx:pt>
          <cx:pt idx="2161">370.29166666666703</cx:pt>
          <cx:pt idx="2162">467.73684210526301</cx:pt>
          <cx:pt idx="2163">355.48000000000002</cx:pt>
          <cx:pt idx="2164">493.722222222222</cx:pt>
          <cx:pt idx="2165">341.80769230769198</cx:pt>
          <cx:pt idx="2166">493.722222222222</cx:pt>
          <cx:pt idx="2167">370.29166666666703</cx:pt>
          <cx:pt idx="2168">370.29166666666703</cx:pt>
          <cx:pt idx="2169">403.95454545454498</cx:pt>
          <cx:pt idx="2170">467.73684210526301</cx:pt>
          <cx:pt idx="2171">370.29166666666703</cx:pt>
          <cx:pt idx="2172">444.35000000000002</cx:pt>
          <cx:pt idx="2173">355.48000000000002</cx:pt>
          <cx:pt idx="2174">493.722222222222</cx:pt>
          <cx:pt idx="2175">341.80769230769198</cx:pt>
          <cx:pt idx="2176">493.722222222222</cx:pt>
          <cx:pt idx="2177">370.29166666666703</cx:pt>
          <cx:pt idx="2178">370.29166666666703</cx:pt>
          <cx:pt idx="2179">403.95454545454498</cx:pt>
          <cx:pt idx="2180">467.73684210526301</cx:pt>
          <cx:pt idx="2181">370.29166666666703</cx:pt>
          <cx:pt idx="2182">467.73684210526301</cx:pt>
          <cx:pt idx="2183">355.48000000000002</cx:pt>
          <cx:pt idx="2184">493.722222222222</cx:pt>
          <cx:pt idx="2185">341.80769230769198</cx:pt>
          <cx:pt idx="2186">493.722222222222</cx:pt>
          <cx:pt idx="2187">370.29166666666703</cx:pt>
          <cx:pt idx="2188">370.29166666666703</cx:pt>
          <cx:pt idx="2189">467.73684210526301</cx:pt>
          <cx:pt idx="2190">391.538461538462</cx:pt>
          <cx:pt idx="2191">370.29166666666703</cx:pt>
          <cx:pt idx="2192">444.35000000000002</cx:pt>
          <cx:pt idx="2193">444.35000000000002</cx:pt>
          <cx:pt idx="2194">391.538461538462</cx:pt>
          <cx:pt idx="2195">444.35000000000002</cx:pt>
          <cx:pt idx="2196">444.35000000000002</cx:pt>
          <cx:pt idx="2197">370.29166666666703</cx:pt>
          <cx:pt idx="2198">467.73684210526301</cx:pt>
          <cx:pt idx="2199">391.538461538462</cx:pt>
          <cx:pt idx="2200">370.29166666666703</cx:pt>
          <cx:pt idx="2201">493.722222222222</cx:pt>
          <cx:pt idx="2202">467.73684210526301</cx:pt>
          <cx:pt idx="2203">391.538461538462</cx:pt>
          <cx:pt idx="2204">467.73684210526301</cx:pt>
          <cx:pt idx="2205">444.35000000000002</cx:pt>
          <cx:pt idx="2206">370.29166666666703</cx:pt>
          <cx:pt idx="2207">355.48000000000002</cx:pt>
          <cx:pt idx="2208">341.80769230769198</cx:pt>
          <cx:pt idx="2209">341.80769230769198</cx:pt>
          <cx:pt idx="2210">329.14814814814798</cx:pt>
          <cx:pt idx="2211">341.80769230769198</cx:pt>
          <cx:pt idx="2212">329.14814814814798</cx:pt>
          <cx:pt idx="2213">282.777777777778</cx:pt>
          <cx:pt idx="2214">467.73684210526301</cx:pt>
          <cx:pt idx="2215">370.29166666666703</cx:pt>
          <cx:pt idx="2216">444.35000000000002</cx:pt>
          <cx:pt idx="2217">444.35000000000002</cx:pt>
          <cx:pt idx="2218">493.722222222222</cx:pt>
          <cx:pt idx="2219">355.48000000000002</cx:pt>
          <cx:pt idx="2220">467.73684210526301</cx:pt>
          <cx:pt idx="2221">493.722222222222</cx:pt>
          <cx:pt idx="2222">522.76470588235304</cx:pt>
          <cx:pt idx="2223">522.76470588235304</cx:pt>
          <cx:pt idx="2224">522.76470588235304</cx:pt>
          <cx:pt idx="2225">522.76470588235304</cx:pt>
          <cx:pt idx="2226">592.46666666666704</cx:pt>
          <cx:pt idx="2227">493.722222222222</cx:pt>
          <cx:pt idx="2228">555.4375</cx:pt>
          <cx:pt idx="2229">522.76470588235304</cx:pt>
          <cx:pt idx="2230">555.4375</cx:pt>
          <cx:pt idx="2231">592.46666666666704</cx:pt>
          <cx:pt idx="2232">740.58333333333303</cx:pt>
          <cx:pt idx="2233">592.46666666666704</cx:pt>
          <cx:pt idx="2234">740.58333333333303</cx:pt>
          <cx:pt idx="2235">565.555555555556</cx:pt>
          <cx:pt idx="2236">555.4375</cx:pt>
          <cx:pt idx="2237">634.78571428571399</cx:pt>
          <cx:pt idx="2238">683.61538461538498</cx:pt>
          <cx:pt idx="2239">565.555555555556</cx:pt>
          <cx:pt idx="2240">634.78571428571399</cx:pt>
          <cx:pt idx="2241">592.46666666666704</cx:pt>
          <cx:pt idx="2242">598.82352941176498</cx:pt>
          <cx:pt idx="2243">555.4375</cx:pt>
          <cx:pt idx="2244">683.61538461538498</cx:pt>
          <cx:pt idx="2245">592.46666666666704</cx:pt>
          <cx:pt idx="2246">634.78571428571399</cx:pt>
          <cx:pt idx="2247">522.76470588235304</cx:pt>
          <cx:pt idx="2248">592.46666666666704</cx:pt>
          <cx:pt idx="2249">535.78947368421098</cx:pt>
          <cx:pt idx="2250">592.46666666666704</cx:pt>
          <cx:pt idx="2251">522.76470588235304</cx:pt>
          <cx:pt idx="2252">634.78571428571399</cx:pt>
          <cx:pt idx="2253">592.46666666666704</cx:pt>
          <cx:pt idx="2254">522.76470588235304</cx:pt>
          <cx:pt idx="2255">634.78571428571399</cx:pt>
          <cx:pt idx="2256">535.78947368421098</cx:pt>
          <cx:pt idx="2257">807.90909090909099</cx:pt>
          <cx:pt idx="2258">807.90909090909099</cx:pt>
          <cx:pt idx="2259">555.4375</cx:pt>
          <cx:pt idx="2260">592.46666666666704</cx:pt>
          <cx:pt idx="2261">493.722222222222</cx:pt>
          <cx:pt idx="2262">493.722222222222</cx:pt>
          <cx:pt idx="2263">484.76190476190499</cx:pt>
          <cx:pt idx="2264">493.722222222222</cx:pt>
          <cx:pt idx="2265">522.76470588235304</cx:pt>
          <cx:pt idx="2266">467.73684210526301</cx:pt>
          <cx:pt idx="2267">493.722222222222</cx:pt>
          <cx:pt idx="2268">634.78571428571399</cx:pt>
          <cx:pt idx="2269">484.76190476190499</cx:pt>
          <cx:pt idx="2270">683.61538461538498</cx:pt>
          <cx:pt idx="2271">598.82352941176498</cx:pt>
          <cx:pt idx="2272">740.58333333333303</cx:pt>
          <cx:pt idx="2273">636.25</cx:pt>
          <cx:pt idx="2274">634.78571428571399</cx:pt>
          <cx:pt idx="2275">592.46666666666704</cx:pt>
          <cx:pt idx="2276">740.58333333333303</cx:pt>
          <cx:pt idx="2277">555.4375</cx:pt>
          <cx:pt idx="2278">683.61538461538498</cx:pt>
          <cx:pt idx="2279">598.82352941176498</cx:pt>
          <cx:pt idx="2280">683.61538461538498</cx:pt>
          <cx:pt idx="2281">592.46666666666704</cx:pt>
          <cx:pt idx="2282">592.46666666666704</cx:pt>
          <cx:pt idx="2283">740.58333333333303</cx:pt>
          <cx:pt idx="2284">634.78571428571399</cx:pt>
          <cx:pt idx="2285">598.82352941176498</cx:pt>
          <cx:pt idx="2286">598.82352941176498</cx:pt>
          <cx:pt idx="2287">740.58333333333303</cx:pt>
          <cx:pt idx="2288">598.82352941176498</cx:pt>
          <cx:pt idx="2289">807.90909090909099</cx:pt>
          <cx:pt idx="2290">678.66666666666697</cx:pt>
          <cx:pt idx="2291">555.4375</cx:pt>
          <cx:pt idx="2292">493.722222222222</cx:pt>
          <cx:pt idx="2293">522.76470588235304</cx:pt>
          <cx:pt idx="2294">467.73684210526301</cx:pt>
          <cx:pt idx="2295">522.76470588235304</cx:pt>
          <cx:pt idx="2296">467.73684210526301</cx:pt>
          <cx:pt idx="2297">493.722222222222</cx:pt>
          <cx:pt idx="2298">341.80769230769198</cx:pt>
          <cx:pt idx="2299">306.44827586206901</cx:pt>
          <cx:pt idx="2300">444.35000000000002</cx:pt>
          <cx:pt idx="2301">493.722222222222</cx:pt>
          <cx:pt idx="2302">467.73684210526301</cx:pt>
          <cx:pt idx="2303">423.19047619047598</cx:pt>
          <cx:pt idx="2304">467.73684210526301</cx:pt>
          <cx:pt idx="2305">444.35000000000002</cx:pt>
          <cx:pt idx="2306">467.73684210526301</cx:pt>
          <cx:pt idx="2307">403.95454545454498</cx:pt>
          <cx:pt idx="2308">493.722222222222</cx:pt>
          <cx:pt idx="2309">467.73684210526301</cx:pt>
          <cx:pt idx="2310">683.61538461538498</cx:pt>
          <cx:pt idx="2311">634.78571428571399</cx:pt>
          <cx:pt idx="2312">522.76470588235304</cx:pt>
          <cx:pt idx="2313">683.61538461538498</cx:pt>
          <cx:pt idx="2314">467.73684210526301</cx:pt>
          <cx:pt idx="2315">423.19047619047598</cx:pt>
          <cx:pt idx="2316">493.722222222222</cx:pt>
          <cx:pt idx="2317">377.03703703703701</cx:pt>
          <cx:pt idx="2318">467.73684210526301</cx:pt>
          <cx:pt idx="2319">386.39130434782601</cx:pt>
          <cx:pt idx="2320">363.57142857142901</cx:pt>
          <cx:pt idx="2321">423.19047619047598</cx:pt>
          <cx:pt idx="2322">467.73684210526301</cx:pt>
          <cx:pt idx="2323">377.03703703703701</cx:pt>
          <cx:pt idx="2324">467.73684210526301</cx:pt>
          <cx:pt idx="2325">363.57142857142901</cx:pt>
          <cx:pt idx="2326">403.95454545454498</cx:pt>
          <cx:pt idx="2327">493.722222222222</cx:pt>
          <cx:pt idx="2328">296.23333333333301</cx:pt>
          <cx:pt idx="2329">253.914285714286</cx:pt>
          <cx:pt idx="2330">246.861111111111</cx:pt>
          <cx:pt idx="2331">211.59523809523799</cx:pt>
          <cx:pt idx="2332">634.78571428571399</cx:pt>
          <cx:pt idx="2333">683.61538461538498</cx:pt>
          <cx:pt idx="2334">565.555555555556</cx:pt>
          <cx:pt idx="2335">740.58333333333303</cx:pt>
          <cx:pt idx="2336">565.555555555556</cx:pt>
          <cx:pt idx="2337">740.58333333333303</cx:pt>
          <cx:pt idx="2338">636.25</cx:pt>
          <cx:pt idx="2339">740.58333333333303</cx:pt>
          <cx:pt idx="2340">636.25</cx:pt>
          <cx:pt idx="2341">807.90909090909099</cx:pt>
          <cx:pt idx="2342">467.73684210526301</cx:pt>
          <cx:pt idx="2343">493.722222222222</cx:pt>
          <cx:pt idx="2344">522.76470588235304</cx:pt>
          <cx:pt idx="2345">444.35000000000002</cx:pt>
          <cx:pt idx="2346">522.76470588235304</cx:pt>
          <cx:pt idx="2347">555.4375</cx:pt>
          <cx:pt idx="2348">423.19047619047598</cx:pt>
          <cx:pt idx="2349">555.4375</cx:pt>
          <cx:pt idx="2350">522.76470588235304</cx:pt>
          <cx:pt idx="2351">522.76470588235304</cx:pt>
          <cx:pt idx="2352">467.73684210526301</cx:pt>
          <cx:pt idx="2353">493.722222222222</cx:pt>
          <cx:pt idx="2354">522.76470588235304</cx:pt>
          <cx:pt idx="2355">444.35000000000002</cx:pt>
          <cx:pt idx="2356">522.76470588235304</cx:pt>
          <cx:pt idx="2357">493.722222222222</cx:pt>
          <cx:pt idx="2358">423.19047619047598</cx:pt>
          <cx:pt idx="2359">522.76470588235304</cx:pt>
          <cx:pt idx="2360">467.73684210526301</cx:pt>
          <cx:pt idx="2361">423.19047619047598</cx:pt>
          <cx:pt idx="2362">467.73684210526301</cx:pt>
          <cx:pt idx="2363">423.19047619047598</cx:pt>
          <cx:pt idx="2364">467.73684210526301</cx:pt>
          <cx:pt idx="2365">386.39130434782601</cx:pt>
          <cx:pt idx="2366">386.39130434782601</cx:pt>
          <cx:pt idx="2367">370.29166666666703</cx:pt>
          <cx:pt idx="2368">444.35000000000002</cx:pt>
          <cx:pt idx="2369">423.19047619047598</cx:pt>
          <cx:pt idx="2370">467.73684210526301</cx:pt>
          <cx:pt idx="2371">467.73684210526301</cx:pt>
          <cx:pt idx="2372">403.95454545454498</cx:pt>
          <cx:pt idx="2373">467.73684210526301</cx:pt>
          <cx:pt idx="2374">467.73684210526301</cx:pt>
          <cx:pt idx="2375">467.73684210526301</cx:pt>
          <cx:pt idx="2376">423.19047619047598</cx:pt>
          <cx:pt idx="2377">467.73684210526301</cx:pt>
          <cx:pt idx="2378">467.73684210526301</cx:pt>
          <cx:pt idx="2379">423.19047619047598</cx:pt>
          <cx:pt idx="2380">467.73684210526301</cx:pt>
          <cx:pt idx="2381">467.73684210526301</cx:pt>
          <cx:pt idx="2382">423.19047619047598</cx:pt>
          <cx:pt idx="2383">467.73684210526301</cx:pt>
          <cx:pt idx="2384">423.19047619047598</cx:pt>
          <cx:pt idx="2385">386.39130434782601</cx:pt>
          <cx:pt idx="2386">386.39130434782601</cx:pt>
          <cx:pt idx="2387">370.29166666666703</cx:pt>
          <cx:pt idx="2388">444.35000000000002</cx:pt>
          <cx:pt idx="2389">467.73684210526301</cx:pt>
          <cx:pt idx="2390">467.73684210526301</cx:pt>
          <cx:pt idx="2391">467.73684210526301</cx:pt>
          <cx:pt idx="2392">467.73684210526301</cx:pt>
          <cx:pt idx="2393">555.4375</cx:pt>
          <cx:pt idx="2394">522.76470588235304</cx:pt>
          <cx:pt idx="2395">467.73684210526301</cx:pt>
          <cx:pt idx="2396">467.73684210526301</cx:pt>
          <cx:pt idx="2397">467.73684210526301</cx:pt>
          <cx:pt idx="2398">467.73684210526301</cx:pt>
          <cx:pt idx="2399">467.73684210526301</cx:pt>
          <cx:pt idx="2400">423.19047619047598</cx:pt>
          <cx:pt idx="2401">467.73684210526301</cx:pt>
          <cx:pt idx="2402">467.73684210526301</cx:pt>
          <cx:pt idx="2403">423.19047619047598</cx:pt>
          <cx:pt idx="2404">467.73684210526301</cx:pt>
          <cx:pt idx="2405">467.73684210526301</cx:pt>
          <cx:pt idx="2406">423.19047619047598</cx:pt>
          <cx:pt idx="2407">467.73684210526301</cx:pt>
          <cx:pt idx="2408">423.19047619047598</cx:pt>
          <cx:pt idx="2409">467.73684210526301</cx:pt>
          <cx:pt idx="2410">467.73684210526301</cx:pt>
          <cx:pt idx="2411">807.90909090909099</cx:pt>
          <cx:pt idx="2412">740.58333333333303</cx:pt>
          <cx:pt idx="2413">683.61538461538498</cx:pt>
          <cx:pt idx="2414">807.90909090909099</cx:pt>
          <cx:pt idx="2415">683.61538461538498</cx:pt>
          <cx:pt idx="2416">444.35000000000002</cx:pt>
          <cx:pt idx="2417">423.19047619047598</cx:pt>
          <cx:pt idx="2418">467.73684210526301</cx:pt>
          <cx:pt idx="2419">386.39130434782601</cx:pt>
          <cx:pt idx="2420">403.95454545454498</cx:pt>
          <cx:pt idx="2421">444.35000000000002</cx:pt>
          <cx:pt idx="2422">370.29166666666703</cx:pt>
          <cx:pt idx="2423">355.48000000000002</cx:pt>
          <cx:pt idx="2424">355.48000000000002</cx:pt>
          <cx:pt idx="2425">355.48000000000002</cx:pt>
          <cx:pt idx="2426">355.48000000000002</cx:pt>
          <cx:pt idx="2427">444.35000000000002</cx:pt>
          <cx:pt idx="2428">423.19047619047598</cx:pt>
          <cx:pt idx="2429">467.73684210526301</cx:pt>
          <cx:pt idx="2430">423.19047619047598</cx:pt>
          <cx:pt idx="2431">423.19047619047598</cx:pt>
          <cx:pt idx="2432">467.73684210526301</cx:pt>
          <cx:pt idx="2433">370.29166666666703</cx:pt>
          <cx:pt idx="2434">355.48000000000002</cx:pt>
          <cx:pt idx="2435">355.48000000000002</cx:pt>
          <cx:pt idx="2436">355.48000000000002</cx:pt>
          <cx:pt idx="2437">355.48000000000002</cx:pt>
          <cx:pt idx="2438">807.90909090909099</cx:pt>
          <cx:pt idx="2439">807.90909090909099</cx:pt>
          <cx:pt idx="2440">807.90909090909099</cx:pt>
          <cx:pt idx="2441">888.70000000000005</cx:pt>
          <cx:pt idx="2442">683.61538461538498</cx:pt>
          <cx:pt idx="2443">683.61538461538498</cx:pt>
          <cx:pt idx="2444">592.46666666666704</cx:pt>
          <cx:pt idx="2445">740.58333333333303</cx:pt>
          <cx:pt idx="2446">740.58333333333303</cx:pt>
          <cx:pt idx="2447">683.61538461538498</cx:pt>
          <cx:pt idx="2448">807.90909090909099</cx:pt>
          <cx:pt idx="2449">634.78571428571399</cx:pt>
          <cx:pt idx="2450">555.4375</cx:pt>
          <cx:pt idx="2451">683.61538461538498</cx:pt>
          <cx:pt idx="2452">634.78571428571399</cx:pt>
          <cx:pt idx="2453">807.90909090909099</cx:pt>
          <cx:pt idx="2454">683.61538461538498</cx:pt>
          <cx:pt idx="2455">888.70000000000005</cx:pt>
          <cx:pt idx="2456">683.61538461538498</cx:pt>
          <cx:pt idx="2457">683.61538461538498</cx:pt>
          <cx:pt idx="2458">592.46666666666704</cx:pt>
          <cx:pt idx="2459">740.58333333333303</cx:pt>
          <cx:pt idx="2460">683.61538461538498</cx:pt>
          <cx:pt idx="2461">683.61538461538498</cx:pt>
          <cx:pt idx="2462">592.46666666666704</cx:pt>
          <cx:pt idx="2463">683.61538461538498</cx:pt>
          <cx:pt idx="2464">740.58333333333303</cx:pt>
          <cx:pt idx="2465">807.90909090909099</cx:pt>
          <cx:pt idx="2466">888.70000000000005</cx:pt>
          <cx:pt idx="2467">888.70000000000005</cx:pt>
          <cx:pt idx="2468">888.70000000000005</cx:pt>
          <cx:pt idx="2469">888.70000000000005</cx:pt>
          <cx:pt idx="2470">522.76470588235304</cx:pt>
          <cx:pt idx="2471">493.722222222222</cx:pt>
          <cx:pt idx="2472">522.76470588235304</cx:pt>
          <cx:pt idx="2473">522.76470588235304</cx:pt>
          <cx:pt idx="2474">522.76470588235304</cx:pt>
          <cx:pt idx="2475">386.39130434782601</cx:pt>
          <cx:pt idx="2476">386.39130434782601</cx:pt>
          <cx:pt idx="2477">403.95454545454498</cx:pt>
          <cx:pt idx="2478">423.19047619047598</cx:pt>
          <cx:pt idx="2479">444.35000000000002</cx:pt>
          <cx:pt idx="2480">444.35000000000002</cx:pt>
          <cx:pt idx="2481">386.39130434782601</cx:pt>
          <cx:pt idx="2482">296.23333333333301</cx:pt>
          <cx:pt idx="2483">329.14814814814798</cx:pt>
          <cx:pt idx="2484">423.19047619047598</cx:pt>
          <cx:pt idx="2485">444.35000000000002</cx:pt>
          <cx:pt idx="2486">355.48000000000002</cx:pt>
          <cx:pt idx="2487">423.19047619047598</cx:pt>
          <cx:pt idx="2488">341.80769230769198</cx:pt>
          <cx:pt idx="2489">329.14814814814798</cx:pt>
          <cx:pt idx="2490">403.95454545454498</cx:pt>
          <cx:pt idx="2491">403.95454545454498</cx:pt>
          <cx:pt idx="2492">329.14814814814798</cx:pt>
          <cx:pt idx="2493">261.38235294117601</cx:pt>
          <cx:pt idx="2494">269.30303030303003</cx:pt>
          <cx:pt idx="2495">296.23333333333301</cx:pt>
          <cx:pt idx="2496">370.29166666666703</cx:pt>
          <cx:pt idx="2497">370.29166666666703</cx:pt>
          <cx:pt idx="2498">423.19047619047598</cx:pt>
          <cx:pt idx="2499">403.95454545454498</cx:pt>
          <cx:pt idx="2500">386.39130434782601</cx:pt>
          <cx:pt idx="2501">370.29166666666703</cx:pt>
          <cx:pt idx="2502">467.73684210526301</cx:pt>
          <cx:pt idx="2503">467.73684210526301</cx:pt>
          <cx:pt idx="2504">467.73684210526301</cx:pt>
          <cx:pt idx="2505">467.73684210526301</cx:pt>
          <cx:pt idx="2506">493.722222222222</cx:pt>
          <cx:pt idx="2507">467.73684210526301</cx:pt>
          <cx:pt idx="2508">493.722222222222</cx:pt>
          <cx:pt idx="2509">467.73684210526301</cx:pt>
          <cx:pt idx="2510">634.78571428571399</cx:pt>
          <cx:pt idx="2511">592.46666666666704</cx:pt>
          <cx:pt idx="2512">740.58333333333303</cx:pt>
          <cx:pt idx="2513">740.58333333333303</cx:pt>
          <cx:pt idx="2514">683.61538461538498</cx:pt>
          <cx:pt idx="2515">807.90909090909099</cx:pt>
          <cx:pt idx="2516">592.46666666666704</cx:pt>
          <cx:pt idx="2517">493.722222222222</cx:pt>
          <cx:pt idx="2518">522.76470588235304</cx:pt>
          <cx:pt idx="2519">592.46666666666704</cx:pt>
          <cx:pt idx="2520">634.78571428571399</cx:pt>
          <cx:pt idx="2521">683.61538461538498</cx:pt>
          <cx:pt idx="2522">807.90909090909099</cx:pt>
          <cx:pt idx="2523">740.58333333333303</cx:pt>
          <cx:pt idx="2524">888.70000000000005</cx:pt>
          <cx:pt idx="2525">888.70000000000005</cx:pt>
          <cx:pt idx="2526">683.61538461538498</cx:pt>
          <cx:pt idx="2527">592.46666666666704</cx:pt>
          <cx:pt idx="2528">740.58333333333303</cx:pt>
          <cx:pt idx="2529">807.90909090909099</cx:pt>
          <cx:pt idx="2530">807.90909090909099</cx:pt>
          <cx:pt idx="2531">683.61538461538498</cx:pt>
          <cx:pt idx="2532">807.90909090909099</cx:pt>
          <cx:pt idx="2533">807.90909090909099</cx:pt>
          <cx:pt idx="2534">888.70000000000005</cx:pt>
          <cx:pt idx="2535">467.73684210526301</cx:pt>
          <cx:pt idx="2536">423.19047619047598</cx:pt>
          <cx:pt idx="2537">423.19047619047598</cx:pt>
          <cx:pt idx="2538">467.73684210526301</cx:pt>
          <cx:pt idx="2539">370.29166666666703</cx:pt>
          <cx:pt idx="2540">444.35000000000002</cx:pt>
          <cx:pt idx="2541">370.29166666666703</cx:pt>
          <cx:pt idx="2542">555.4375</cx:pt>
          <cx:pt idx="2543">522.76470588235304</cx:pt>
          <cx:pt idx="2544">740.58333333333303</cx:pt>
          <cx:pt idx="2545">467.73684210526301</cx:pt>
          <cx:pt idx="2546">423.19047619047598</cx:pt>
          <cx:pt idx="2547">467.73684210526301</cx:pt>
          <cx:pt idx="2548">423.19047619047598</cx:pt>
          <cx:pt idx="2549">386.39130434782601</cx:pt>
          <cx:pt idx="2550">386.39130434782601</cx:pt>
          <cx:pt idx="2551">370.29166666666703</cx:pt>
          <cx:pt idx="2552">444.35000000000002</cx:pt>
          <cx:pt idx="2553">423.19047619047598</cx:pt>
          <cx:pt idx="2554">386.39130434782601</cx:pt>
          <cx:pt idx="2555">296.23333333333301</cx:pt>
          <cx:pt idx="2556">296.23333333333301</cx:pt>
          <cx:pt idx="2557">296.23333333333301</cx:pt>
          <cx:pt idx="2558">329.14814814814798</cx:pt>
          <cx:pt idx="2559">355.48000000000002</cx:pt>
          <cx:pt idx="2560">423.19047619047598</cx:pt>
          <cx:pt idx="2561">341.80769230769198</cx:pt>
          <cx:pt idx="2562">329.14814814814798</cx:pt>
          <cx:pt idx="2563">423.19047619047598</cx:pt>
          <cx:pt idx="2564">444.35000000000002</cx:pt>
          <cx:pt idx="2565">522.76470588235304</cx:pt>
          <cx:pt idx="2566">522.76470588235304</cx:pt>
          <cx:pt idx="2567">442.60869565217399</cx:pt>
          <cx:pt idx="2568">391.538461538462</cx:pt>
          <cx:pt idx="2569">493.722222222222</cx:pt>
          <cx:pt idx="2570">467.73684210526301</cx:pt>
          <cx:pt idx="2571">467.73684210526301</cx:pt>
          <cx:pt idx="2572">423.19047619047598</cx:pt>
          <cx:pt idx="2573">423.19047619047598</cx:pt>
          <cx:pt idx="2574">403.95454545454498</cx:pt>
          <cx:pt idx="2575">403.95454545454498</cx:pt>
          <cx:pt idx="2576">403.95454545454498</cx:pt>
          <cx:pt idx="2577">740.58333333333303</cx:pt>
          <cx:pt idx="2578">740.58333333333303</cx:pt>
          <cx:pt idx="2579">807.90909090909099</cx:pt>
          <cx:pt idx="2580">634.78571428571399</cx:pt>
          <cx:pt idx="2581">807.90909090909099</cx:pt>
          <cx:pt idx="2582">807.90909090909099</cx:pt>
          <cx:pt idx="2583">888.70000000000005</cx:pt>
          <cx:pt idx="2584">740.58333333333303</cx:pt>
          <cx:pt idx="2585">740.58333333333303</cx:pt>
          <cx:pt idx="2586">807.90909090909099</cx:pt>
          <cx:pt idx="2587">807.90909090909099</cx:pt>
          <cx:pt idx="2588">888.70000000000005</cx:pt>
          <cx:pt idx="2589">522.76470588235304</cx:pt>
          <cx:pt idx="2590">807.90909090909099</cx:pt>
          <cx:pt idx="2591">807.90909090909099</cx:pt>
          <cx:pt idx="2592">807.90909090909099</cx:pt>
          <cx:pt idx="2593">683.61538461538498</cx:pt>
          <cx:pt idx="2594">807.90909090909099</cx:pt>
          <cx:pt idx="2595">740.58333333333303</cx:pt>
          <cx:pt idx="2596">683.61538461538498</cx:pt>
          <cx:pt idx="2597">683.61538461538498</cx:pt>
          <cx:pt idx="2598">555.4375</cx:pt>
          <cx:pt idx="2599">555.4375</cx:pt>
          <cx:pt idx="2600">740.58333333333303</cx:pt>
          <cx:pt idx="2601">634.78571428571399</cx:pt>
          <cx:pt idx="2602">683.61538461538498</cx:pt>
          <cx:pt idx="2603">555.4375</cx:pt>
          <cx:pt idx="2604">555.4375</cx:pt>
          <cx:pt idx="2605">407.19999999999999</cx:pt>
          <cx:pt idx="2606">493.722222222222</cx:pt>
          <cx:pt idx="2607">522.76470588235304</cx:pt>
          <cx:pt idx="2608">683.61538461538498</cx:pt>
          <cx:pt idx="2609">807.90909090909099</cx:pt>
          <cx:pt idx="2610">888.70000000000005</cx:pt>
          <cx:pt idx="2611">634.78571428571399</cx:pt>
          <cx:pt idx="2612">740.58333333333303</cx:pt>
          <cx:pt idx="2613">683.61538461538498</cx:pt>
          <cx:pt idx="2614">555.4375</cx:pt>
          <cx:pt idx="2615">634.78571428571399</cx:pt>
          <cx:pt idx="2616">634.78571428571399</cx:pt>
          <cx:pt idx="2617">888.70000000000005</cx:pt>
          <cx:pt idx="2618">634.78571428571399</cx:pt>
          <cx:pt idx="2619">807.90909090909099</cx:pt>
          <cx:pt idx="2620">555.4375</cx:pt>
          <cx:pt idx="2621">740.58333333333303</cx:pt>
          <cx:pt idx="2622">555.4375</cx:pt>
          <cx:pt idx="2623">740.58333333333303</cx:pt>
          <cx:pt idx="2624">555.4375</cx:pt>
          <cx:pt idx="2625">555.4375</cx:pt>
          <cx:pt idx="2626">522.76470588235304</cx:pt>
          <cx:pt idx="2627">493.722222222222</cx:pt>
          <cx:pt idx="2628">888.70000000000005</cx:pt>
          <cx:pt idx="2629">634.78571428571399</cx:pt>
          <cx:pt idx="2630">807.90909090909099</cx:pt>
          <cx:pt idx="2631">683.61538461538498</cx:pt>
          <cx:pt idx="2632">683.61538461538498</cx:pt>
          <cx:pt idx="2633">740.58333333333303</cx:pt>
          <cx:pt idx="2634">370.29166666666703</cx:pt>
          <cx:pt idx="2635">386.39130434782601</cx:pt>
          <cx:pt idx="2636">355.48000000000002</cx:pt>
          <cx:pt idx="2637">329.14814814814798</cx:pt>
          <cx:pt idx="2638">329.14814814814798</cx:pt>
          <cx:pt idx="2639">329.14814814814798</cx:pt>
          <cx:pt idx="2640">269.30303030303003</cx:pt>
          <cx:pt idx="2641">277.71875</cx:pt>
          <cx:pt idx="2642">341.80769230769198</cx:pt>
          <cx:pt idx="2643">329.14814814814798</cx:pt>
          <cx:pt idx="2644">341.80769230769198</cx:pt>
          <cx:pt idx="2645">355.48000000000002</cx:pt>
          <cx:pt idx="2646">370.29166666666703</cx:pt>
          <cx:pt idx="2647">329.14814814814798</cx:pt>
          <cx:pt idx="2648">299.41176470588198</cx:pt>
          <cx:pt idx="2649">254.5</cx:pt>
          <cx:pt idx="2650">370.29166666666703</cx:pt>
          <cx:pt idx="2651">386.39130434782601</cx:pt>
          <cx:pt idx="2652">355.48000000000002</cx:pt>
          <cx:pt idx="2653">329.14814814814798</cx:pt>
          <cx:pt idx="2654">329.14814814814798</cx:pt>
          <cx:pt idx="2655">277.71875</cx:pt>
          <cx:pt idx="2656">341.80769230769198</cx:pt>
          <cx:pt idx="2657">329.14814814814798</cx:pt>
          <cx:pt idx="2658">299.41176470588198</cx:pt>
          <cx:pt idx="2659">341.80769230769198</cx:pt>
          <cx:pt idx="2660">355.48000000000002</cx:pt>
          <cx:pt idx="2661">329.14814814814798</cx:pt>
          <cx:pt idx="2662">299.41176470588198</cx:pt>
          <cx:pt idx="2663">370.29166666666703</cx:pt>
          <cx:pt idx="2664">341.80769230769198</cx:pt>
          <cx:pt idx="2665">370.29166666666703</cx:pt>
          <cx:pt idx="2666">807.90909090909099</cx:pt>
          <cx:pt idx="2667">634.78571428571399</cx:pt>
          <cx:pt idx="2668">740.58333333333303</cx:pt>
          <cx:pt idx="2669">634.78571428571399</cx:pt>
          <cx:pt idx="2670">740.58333333333303</cx:pt>
          <cx:pt idx="2671">555.4375</cx:pt>
          <cx:pt idx="2672">555.4375</cx:pt>
          <cx:pt idx="2673">683.61538461538498</cx:pt>
          <cx:pt idx="2674">634.78571428571399</cx:pt>
          <cx:pt idx="2675">555.4375</cx:pt>
          <cx:pt idx="2676">555.4375</cx:pt>
          <cx:pt idx="2677">522.76470588235304</cx:pt>
          <cx:pt idx="2678">555.4375</cx:pt>
          <cx:pt idx="2679">555.4375</cx:pt>
          <cx:pt idx="2680">467.73684210526301</cx:pt>
          <cx:pt idx="2681">555.4375</cx:pt>
          <cx:pt idx="2682">740.58333333333303</cx:pt>
          <cx:pt idx="2683">888.70000000000005</cx:pt>
          <cx:pt idx="2684">683.61538461538498</cx:pt>
          <cx:pt idx="2685">807.90909090909099</cx:pt>
          <cx:pt idx="2686">683.61538461538498</cx:pt>
          <cx:pt idx="2687">634.78571428571399</cx:pt>
          <cx:pt idx="2688">592.46666666666704</cx:pt>
          <cx:pt idx="2689">683.61538461538498</cx:pt>
          <cx:pt idx="2690">555.4375</cx:pt>
          <cx:pt idx="2691">555.4375</cx:pt>
          <cx:pt idx="2692">634.78571428571399</cx:pt>
          <cx:pt idx="2693">683.61538461538498</cx:pt>
          <cx:pt idx="2694">740.58333333333303</cx:pt>
          <cx:pt idx="2695">807.90909090909099</cx:pt>
          <cx:pt idx="2696">634.78571428571399</cx:pt>
          <cx:pt idx="2697">807.90909090909099</cx:pt>
          <cx:pt idx="2698">634.78571428571399</cx:pt>
          <cx:pt idx="2699">807.90909090909099</cx:pt>
          <cx:pt idx="2700">740.58333333333303</cx:pt>
          <cx:pt idx="2701">634.78571428571399</cx:pt>
          <cx:pt idx="2702">740.58333333333303</cx:pt>
          <cx:pt idx="2703">634.78571428571399</cx:pt>
          <cx:pt idx="2704">555.4375</cx:pt>
          <cx:pt idx="2705">555.4375</cx:pt>
          <cx:pt idx="2706">807.90909090909099</cx:pt>
          <cx:pt idx="2707">555.4375</cx:pt>
          <cx:pt idx="2708">807.90909090909099</cx:pt>
          <cx:pt idx="2709">555.4375</cx:pt>
          <cx:pt idx="2710">683.61538461538498</cx:pt>
          <cx:pt idx="2711">740.58333333333303</cx:pt>
          <cx:pt idx="2712">683.61538461538498</cx:pt>
          <cx:pt idx="2713">807.90909090909099</cx:pt>
          <cx:pt idx="2714">683.61538461538498</cx:pt>
          <cx:pt idx="2715">634.78571428571399</cx:pt>
          <cx:pt idx="2716">683.61538461538498</cx:pt>
          <cx:pt idx="2717">555.4375</cx:pt>
          <cx:pt idx="2718">683.61538461538498</cx:pt>
          <cx:pt idx="2719">888.70000000000005</cx:pt>
          <cx:pt idx="2720">341.80769230769198</cx:pt>
          <cx:pt idx="2721">329.14814814814798</cx:pt>
          <cx:pt idx="2722">296.23333333333301</cx:pt>
          <cx:pt idx="2723">444.35000000000002</cx:pt>
          <cx:pt idx="2724">493.722222222222</cx:pt>
          <cx:pt idx="2725">444.35000000000002</cx:pt>
          <cx:pt idx="2726">493.722222222222</cx:pt>
          <cx:pt idx="2727">522.76470588235304</cx:pt>
          <cx:pt idx="2728">522.76470588235304</cx:pt>
          <cx:pt idx="2729">683.61538461538498</cx:pt>
          <cx:pt idx="2730">522.76470588235304</cx:pt>
          <cx:pt idx="2731">493.722222222222</cx:pt>
          <cx:pt idx="2732">493.722222222222</cx:pt>
          <cx:pt idx="2733">444.35000000000002</cx:pt>
          <cx:pt idx="2734">493.722222222222</cx:pt>
          <cx:pt idx="2735">444.35000000000002</cx:pt>
          <cx:pt idx="2736">493.722222222222</cx:pt>
          <cx:pt idx="2737">522.76470588235304</cx:pt>
          <cx:pt idx="2738">386.39130434782601</cx:pt>
          <cx:pt idx="2739">386.39130434782601</cx:pt>
          <cx:pt idx="2740">467.73684210526301</cx:pt>
          <cx:pt idx="2741">467.73684210526301</cx:pt>
          <cx:pt idx="2742">522.76470588235304</cx:pt>
          <cx:pt idx="2743">444.35000000000002</cx:pt>
          <cx:pt idx="2744">522.76470588235304</cx:pt>
          <cx:pt idx="2745">444.35000000000002</cx:pt>
          <cx:pt idx="2746">493.722222222222</cx:pt>
          <cx:pt idx="2747">370.29166666666703</cx:pt>
          <cx:pt idx="2748">493.722222222222</cx:pt>
          <cx:pt idx="2749">403.95454545454498</cx:pt>
          <cx:pt idx="2750">377.03703703703701</cx:pt>
          <cx:pt idx="2751">355.48000000000002</cx:pt>
          <cx:pt idx="2752">555.4375</cx:pt>
          <cx:pt idx="2753">522.76470588235304</cx:pt>
          <cx:pt idx="2754">386.39130434782601</cx:pt>
          <cx:pt idx="2755">493.722222222222</cx:pt>
          <cx:pt idx="2756">386.39130434782601</cx:pt>
          <cx:pt idx="2757">407.19999999999999</cx:pt>
          <cx:pt idx="2758">493.722222222222</cx:pt>
          <cx:pt idx="2759">555.4375</cx:pt>
          <cx:pt idx="2760">592.46666666666704</cx:pt>
          <cx:pt idx="2761">444.35000000000002</cx:pt>
          <cx:pt idx="2762">592.46666666666704</cx:pt>
          <cx:pt idx="2763">444.35000000000002</cx:pt>
          <cx:pt idx="2764">386.39130434782601</cx:pt>
          <cx:pt idx="2765">370.29166666666703</cx:pt>
          <cx:pt idx="2766">370.29166666666703</cx:pt>
          <cx:pt idx="2767">403.95454545454498</cx:pt>
          <cx:pt idx="2768">299.41176470588198</cx:pt>
          <cx:pt idx="2769">386.39130434782601</cx:pt>
          <cx:pt idx="2770">355.48000000000002</cx:pt>
          <cx:pt idx="2771">493.722222222222</cx:pt>
          <cx:pt idx="2772">522.76470588235304</cx:pt>
          <cx:pt idx="2773">493.722222222222</cx:pt>
          <cx:pt idx="2774">467.73684210526301</cx:pt>
          <cx:pt idx="2775">467.73684210526301</cx:pt>
          <cx:pt idx="2776">522.76470588235304</cx:pt>
          <cx:pt idx="2777">467.73684210526301</cx:pt>
          <cx:pt idx="2778">467.73684210526301</cx:pt>
          <cx:pt idx="2779">522.76470588235304</cx:pt>
          <cx:pt idx="2780">683.61538461538498</cx:pt>
          <cx:pt idx="2781">555.4375</cx:pt>
          <cx:pt idx="2782">634.78571428571399</cx:pt>
          <cx:pt idx="2783">522.76470588235304</cx:pt>
          <cx:pt idx="2784">592.46666666666704</cx:pt>
          <cx:pt idx="2785">535.78947368421098</cx:pt>
          <cx:pt idx="2786">555.4375</cx:pt>
          <cx:pt idx="2787">522.76470588235304</cx:pt>
          <cx:pt idx="2788">634.78571428571399</cx:pt>
          <cx:pt idx="2789">555.4375</cx:pt>
          <cx:pt idx="2790">535.78947368421098</cx:pt>
          <cx:pt idx="2791">522.76470588235304</cx:pt>
          <cx:pt idx="2792">634.78571428571399</cx:pt>
          <cx:pt idx="2793">522.76470588235304</cx:pt>
          <cx:pt idx="2794">634.78571428571399</cx:pt>
          <cx:pt idx="2795">535.78947368421098</cx:pt>
          <cx:pt idx="2796">535.78947368421098</cx:pt>
          <cx:pt idx="2797">634.78571428571399</cx:pt>
          <cx:pt idx="2798">683.61538461538498</cx:pt>
          <cx:pt idx="2799">565.555555555556</cx:pt>
          <cx:pt idx="2800">740.58333333333303</cx:pt>
          <cx:pt idx="2801">565.555555555556</cx:pt>
          <cx:pt idx="2802">740.58333333333303</cx:pt>
          <cx:pt idx="2803">598.82352941176498</cx:pt>
          <cx:pt idx="2804">555.4375</cx:pt>
          <cx:pt idx="2805">592.46666666666704</cx:pt>
          <cx:pt idx="2806">535.78947368421098</cx:pt>
          <cx:pt idx="2807">592.46666666666704</cx:pt>
          <cx:pt idx="2808">740.58333333333303</cx:pt>
          <cx:pt idx="2809">598.82352941176498</cx:pt>
          <cx:pt idx="2810">522.76470588235304</cx:pt>
          <cx:pt idx="2811">522.76470588235304</cx:pt>
          <cx:pt idx="2812">592.46666666666704</cx:pt>
          <cx:pt idx="2813">493.722222222222</cx:pt>
          <cx:pt idx="2814">555.4375</cx:pt>
          <cx:pt idx="2815">522.76470588235304</cx:pt>
          <cx:pt idx="2816">555.4375</cx:pt>
          <cx:pt idx="2817">592.46666666666704</cx:pt>
          <cx:pt idx="2818">740.58333333333303</cx:pt>
          <cx:pt idx="2819">555.4375</cx:pt>
          <cx:pt idx="2820">634.78571428571399</cx:pt>
          <cx:pt idx="2821">683.61538461538498</cx:pt>
          <cx:pt idx="2822">565.555555555556</cx:pt>
          <cx:pt idx="2823">592.46666666666704</cx:pt>
          <cx:pt idx="2824">740.58333333333303</cx:pt>
          <cx:pt idx="2825">565.555555555556</cx:pt>
          <cx:pt idx="2826">592.46666666666704</cx:pt>
          <cx:pt idx="2827">634.78571428571399</cx:pt>
          <cx:pt idx="2828">598.82352941176498</cx:pt>
          <cx:pt idx="2829">592.46666666666704</cx:pt>
          <cx:pt idx="2830">634.78571428571399</cx:pt>
          <cx:pt idx="2831">592.46666666666704</cx:pt>
          <cx:pt idx="2832">592.46666666666704</cx:pt>
          <cx:pt idx="2833">807.90909090909099</cx:pt>
          <cx:pt idx="2834">807.90909090909099</cx:pt>
          <cx:pt idx="2835">683.61538461538498</cx:pt>
          <cx:pt idx="2836">598.82352941176498</cx:pt>
          <cx:pt idx="2837">740.58333333333303</cx:pt>
          <cx:pt idx="2838">636.25</cx:pt>
          <cx:pt idx="2839">634.78571428571399</cx:pt>
          <cx:pt idx="2840">592.46666666666704</cx:pt>
          <cx:pt idx="2841">740.58333333333303</cx:pt>
          <cx:pt idx="2842">555.4375</cx:pt>
          <cx:pt idx="2843">683.61538461538498</cx:pt>
          <cx:pt idx="2844">598.82352941176498</cx:pt>
          <cx:pt idx="2845">683.61538461538498</cx:pt>
          <cx:pt idx="2846">592.46666666666704</cx:pt>
          <cx:pt idx="2847">592.46666666666704</cx:pt>
          <cx:pt idx="2848">740.58333333333303</cx:pt>
          <cx:pt idx="2849">634.78571428571399</cx:pt>
          <cx:pt idx="2850">598.82352941176498</cx:pt>
          <cx:pt idx="2851">598.82352941176498</cx:pt>
          <cx:pt idx="2852">740.58333333333303</cx:pt>
          <cx:pt idx="2853">636.25</cx:pt>
          <cx:pt idx="2854">740.58333333333303</cx:pt>
          <cx:pt idx="2855">636.25</cx:pt>
          <cx:pt idx="2856">807.90909090909099</cx:pt>
          <cx:pt idx="2857">740.58333333333303</cx:pt>
          <cx:pt idx="2858">598.82352941176498</cx:pt>
          <cx:pt idx="2859">807.90909090909099</cx:pt>
          <cx:pt idx="2860">678.66666666666697</cx:pt>
          <cx:pt idx="2861">683.61538461538498</cx:pt>
          <cx:pt idx="2862">634.78571428571399</cx:pt>
          <cx:pt idx="2863">522.76470588235304</cx:pt>
          <cx:pt idx="2864">683.61538461538498</cx:pt>
          <cx:pt idx="2865">444.35000000000002</cx:pt>
          <cx:pt idx="2866">493.722222222222</cx:pt>
          <cx:pt idx="2867">467.73684210526301</cx:pt>
          <cx:pt idx="2868">423.19047619047598</cx:pt>
          <cx:pt idx="2869">467.73684210526301</cx:pt>
          <cx:pt idx="2870">444.35000000000002</cx:pt>
          <cx:pt idx="2871">467.73684210526301</cx:pt>
          <cx:pt idx="2872">403.95454545454498</cx:pt>
          <cx:pt idx="2873">493.722222222222</cx:pt>
          <cx:pt idx="2874">467.73684210526301</cx:pt>
          <cx:pt idx="2875">467.73684210526301</cx:pt>
          <cx:pt idx="2876">423.19047619047598</cx:pt>
          <cx:pt idx="2877">493.722222222222</cx:pt>
          <cx:pt idx="2878">377.03703703703701</cx:pt>
          <cx:pt idx="2879">467.73684210526301</cx:pt>
          <cx:pt idx="2880">386.39130434782601</cx:pt>
          <cx:pt idx="2881">363.57142857142901</cx:pt>
          <cx:pt idx="2882">423.19047619047598</cx:pt>
          <cx:pt idx="2883">467.73684210526301</cx:pt>
          <cx:pt idx="2884">377.03703703703701</cx:pt>
          <cx:pt idx="2885">467.73684210526301</cx:pt>
          <cx:pt idx="2886">363.57142857142901</cx:pt>
          <cx:pt idx="2887">403.95454545454498</cx:pt>
          <cx:pt idx="2888">493.722222222222</cx:pt>
          <cx:pt idx="2889">522.76470588235304</cx:pt>
          <cx:pt idx="2890">444.35000000000002</cx:pt>
          <cx:pt idx="2891">493.722222222222</cx:pt>
          <cx:pt idx="2892">444.35000000000002</cx:pt>
          <cx:pt idx="2893">555.4375</cx:pt>
          <cx:pt idx="2894">423.19047619047598</cx:pt>
          <cx:pt idx="2895">522.76470588235304</cx:pt>
          <cx:pt idx="2896">522.76470588235304</cx:pt>
          <cx:pt idx="2897">403.95454545454498</cx:pt>
          <cx:pt idx="2898">467.73684210526301</cx:pt>
          <cx:pt idx="2899">444.35000000000002</cx:pt>
          <cx:pt idx="2900">522.76470588235304</cx:pt>
          <cx:pt idx="2901">555.4375</cx:pt>
          <cx:pt idx="2902">423.19047619047598</cx:pt>
          <cx:pt idx="2903">555.4375</cx:pt>
          <cx:pt idx="2904">444.35000000000002</cx:pt>
          <cx:pt idx="2905">592.46666666666704</cx:pt>
          <cx:pt idx="2906">403.95454545454498</cx:pt>
          <cx:pt idx="2907">522.76470588235304</cx:pt>
          <cx:pt idx="2908">555.4375</cx:pt>
          <cx:pt idx="2909">467.73684210526301</cx:pt>
          <cx:pt idx="2910">493.722222222222</cx:pt>
          <cx:pt idx="2911">522.76470588235304</cx:pt>
          <cx:pt idx="2912">444.35000000000002</cx:pt>
          <cx:pt idx="2913">522.76470588235304</cx:pt>
          <cx:pt idx="2914">555.4375</cx:pt>
          <cx:pt idx="2915">423.19047619047598</cx:pt>
          <cx:pt idx="2916">555.4375</cx:pt>
          <cx:pt idx="2917">522.76470588235304</cx:pt>
          <cx:pt idx="2918">522.76470588235304</cx:pt>
          <cx:pt idx="2919">467.73684210526301</cx:pt>
          <cx:pt idx="2920">493.722222222222</cx:pt>
          <cx:pt idx="2921">522.76470588235304</cx:pt>
          <cx:pt idx="2922">444.35000000000002</cx:pt>
          <cx:pt idx="2923">522.76470588235304</cx:pt>
          <cx:pt idx="2924">493.722222222222</cx:pt>
          <cx:pt idx="2925">423.19047619047598</cx:pt>
          <cx:pt idx="2926">522.76470588235304</cx:pt>
          <cx:pt idx="2927">555.4375</cx:pt>
          <cx:pt idx="2928">683.61538461538498</cx:pt>
          <cx:pt idx="2929">522.76470588235304</cx:pt>
          <cx:pt idx="2930">592.46666666666704</cx:pt>
          <cx:pt idx="2931">535.78947368421098</cx:pt>
          <cx:pt idx="2932">522.76470588235304</cx:pt>
          <cx:pt idx="2933">634.78571428571399</cx:pt>
          <cx:pt idx="2934">522.76470588235304</cx:pt>
          <cx:pt idx="2935">634.78571428571399</cx:pt>
          <cx:pt idx="2936">535.78947368421098</cx:pt>
          <cx:pt idx="2937">555.4375</cx:pt>
          <cx:pt idx="2938">592.46666666666704</cx:pt>
          <cx:pt idx="2939">391.538461538462</cx:pt>
          <cx:pt idx="2940">328.38709677419399</cx:pt>
          <cx:pt idx="2941">370.29166666666703</cx:pt>
          <cx:pt idx="2942">370.29166666666703</cx:pt>
          <cx:pt idx="2943">403.95454545454498</cx:pt>
          <cx:pt idx="2944">370.29166666666703</cx:pt>
          <cx:pt idx="2945">403.95454545454498</cx:pt>
          <cx:pt idx="2946">370.29166666666703</cx:pt>
          <cx:pt idx="2947">355.48000000000002</cx:pt>
          <cx:pt idx="2948">341.80769230769198</cx:pt>
          <cx:pt idx="2949">386.39130434782601</cx:pt>
          <cx:pt idx="2950">329.14814814814798</cx:pt>
          <cx:pt idx="2951">370.29166666666703</cx:pt>
          <cx:pt idx="2952">261.38235294117601</cx:pt>
          <cx:pt idx="2953">261.38235294117601</cx:pt>
          <cx:pt idx="2954">296.23333333333301</cx:pt>
          <cx:pt idx="2955">317.392857142857</cx:pt>
          <cx:pt idx="2956">341.80769230769198</cx:pt>
          <cx:pt idx="2957">341.80769230769198</cx:pt>
          <cx:pt idx="2958">317.392857142857</cx:pt>
          <cx:pt idx="2959">296.23333333333301</cx:pt>
          <cx:pt idx="2960">306.44827586206901</cx:pt>
          <cx:pt idx="2961">216.756097560976</cx:pt>
          <cx:pt idx="2962">206.67441860465101</cx:pt>
          <cx:pt idx="2963">329.14814814814798</cx:pt>
          <cx:pt idx="2964">370.29166666666703</cx:pt>
          <cx:pt idx="2965">296.23333333333301</cx:pt>
          <cx:pt idx="2966">317.392857142857</cx:pt>
          <cx:pt idx="2967">370.29166666666703</cx:pt>
          <cx:pt idx="2968">386.39130434782601</cx:pt>
          <cx:pt idx="2969">423.19047619047598</cx:pt>
          <cx:pt idx="2970">370.29166666666703</cx:pt>
          <cx:pt idx="2971">370.29166666666703</cx:pt>
          <cx:pt idx="2972">403.95454545454498</cx:pt>
          <cx:pt idx="2973">296.23333333333301</cx:pt>
          <cx:pt idx="2974">253.914285714286</cx:pt>
          <cx:pt idx="2975">444.35000000000002</cx:pt>
          <cx:pt idx="2976">403.95454545454498</cx:pt>
          <cx:pt idx="2977">386.39130434782601</cx:pt>
          <cx:pt idx="2978">386.39130434782601</cx:pt>
          <cx:pt idx="2979">444.35000000000002</cx:pt>
          <cx:pt idx="2980">423.19047619047598</cx:pt>
          <cx:pt idx="2981">444.35000000000002</cx:pt>
          <cx:pt idx="2982">444.35000000000002</cx:pt>
          <cx:pt idx="2983">403.95454545454498</cx:pt>
          <cx:pt idx="2984">444.35000000000002</cx:pt>
          <cx:pt idx="2985">467.73684210526301</cx:pt>
          <cx:pt idx="2986">467.73684210526301</cx:pt>
          <cx:pt idx="2987">424.16666666666703</cx:pt>
          <cx:pt idx="2988">386.39130434782601</cx:pt>
          <cx:pt idx="2989">355.48000000000002</cx:pt>
          <cx:pt idx="2990">370.29166666666703</cx:pt>
          <cx:pt idx="2991">318.125</cx:pt>
          <cx:pt idx="2992">403.95454545454498</cx:pt>
          <cx:pt idx="2993">363.57142857142901</cx:pt>
          <cx:pt idx="2994">386.39130434782601</cx:pt>
          <cx:pt idx="2995">339.33333333333297</cx:pt>
          <cx:pt idx="2996">467.73684210526301</cx:pt>
          <cx:pt idx="2997">444.35000000000002</cx:pt>
          <cx:pt idx="2998">424.16666666666703</cx:pt>
          <cx:pt idx="2999">493.722222222222</cx:pt>
          <cx:pt idx="3000">592.46666666666704</cx:pt>
          <cx:pt idx="3001">683.61538461538498</cx:pt>
          <cx:pt idx="3002">484.76190476190499</cx:pt>
          <cx:pt idx="3003">522.76470588235304</cx:pt>
          <cx:pt idx="3004">592.46666666666704</cx:pt>
          <cx:pt idx="3005">522.76470588235304</cx:pt>
          <cx:pt idx="3006">444.35000000000002</cx:pt>
          <cx:pt idx="3007">493.722222222222</cx:pt>
          <cx:pt idx="3008">467.73684210526301</cx:pt>
          <cx:pt idx="3009">522.76470588235304</cx:pt>
          <cx:pt idx="3010">391.538461538462</cx:pt>
          <cx:pt idx="3011">493.722222222222</cx:pt>
          <cx:pt idx="3012">555.4375</cx:pt>
          <cx:pt idx="3013">493.722222222222</cx:pt>
          <cx:pt idx="3014">555.4375</cx:pt>
          <cx:pt idx="3015">467.73684210526301</cx:pt>
          <cx:pt idx="3016">592.46666666666704</cx:pt>
          <cx:pt idx="3017">522.76470588235304</cx:pt>
          <cx:pt idx="3018">403.95454545454498</cx:pt>
          <cx:pt idx="3019">467.73684210526301</cx:pt>
          <cx:pt idx="3020">423.19047619047598</cx:pt>
          <cx:pt idx="3021">444.35000000000002</cx:pt>
          <cx:pt idx="3022">444.35000000000002</cx:pt>
          <cx:pt idx="3023">522.76470588235304</cx:pt>
          <cx:pt idx="3024">444.35000000000002</cx:pt>
          <cx:pt idx="3025">522.76470588235304</cx:pt>
          <cx:pt idx="3026">592.46666666666704</cx:pt>
          <cx:pt idx="3027">555.4375</cx:pt>
          <cx:pt idx="3028">493.722222222222</cx:pt>
          <cx:pt idx="3029">555.4375</cx:pt>
          <cx:pt idx="3030">522.76470588235304</cx:pt>
          <cx:pt idx="3031">493.722222222222</cx:pt>
          <cx:pt idx="3032">522.76470588235304</cx:pt>
          <cx:pt idx="3033">522.76470588235304</cx:pt>
          <cx:pt idx="3034">522.76470588235304</cx:pt>
          <cx:pt idx="3035">634.78571428571399</cx:pt>
          <cx:pt idx="3036">807.90909090909099</cx:pt>
          <cx:pt idx="3037">634.78571428571399</cx:pt>
          <cx:pt idx="3038">555.4375</cx:pt>
          <cx:pt idx="3039">807.90909090909099</cx:pt>
          <cx:pt idx="3040">592.46666666666704</cx:pt>
          <cx:pt idx="3041">592.46666666666704</cx:pt>
          <cx:pt idx="3042">807.90909090909099</cx:pt>
          <cx:pt idx="3043">555.4375</cx:pt>
          <cx:pt idx="3044">592.46666666666704</cx:pt>
          <cx:pt idx="3045">522.76470588235304</cx:pt>
          <cx:pt idx="3046">493.722222222222</cx:pt>
          <cx:pt idx="3047">555.4375</cx:pt>
          <cx:pt idx="3048">522.76470588235304</cx:pt>
          <cx:pt idx="3049">522.76470588235304</cx:pt>
          <cx:pt idx="3050">493.722222222222</cx:pt>
          <cx:pt idx="3051">522.76470588235304</cx:pt>
          <cx:pt idx="3052">462.72727272727298</cx:pt>
          <cx:pt idx="3053">522.76470588235304</cx:pt>
          <cx:pt idx="3054">462.72727272727298</cx:pt>
          <cx:pt idx="3055">522.76470588235304</cx:pt>
          <cx:pt idx="3056">522.76470588235304</cx:pt>
          <cx:pt idx="3057">634.78571428571399</cx:pt>
          <cx:pt idx="3058">740.58333333333303</cx:pt>
          <cx:pt idx="3059">634.78571428571399</cx:pt>
          <cx:pt idx="3060">634.78571428571399</cx:pt>
          <cx:pt idx="3061">634.78571428571399</cx:pt>
          <cx:pt idx="3062">1110.875</cx:pt>
          <cx:pt idx="3063">386.39130434782601</cx:pt>
          <cx:pt idx="3064">355.48000000000002</cx:pt>
          <cx:pt idx="3065">308.48484848484799</cx:pt>
          <cx:pt idx="3066">341.80769230769198</cx:pt>
          <cx:pt idx="3067">329.14814814814798</cx:pt>
          <cx:pt idx="3068">329.14814814814798</cx:pt>
          <cx:pt idx="3069">296.23333333333301</cx:pt>
          <cx:pt idx="3070">444.35000000000002</cx:pt>
          <cx:pt idx="3071">370.29166666666703</cx:pt>
          <cx:pt idx="3072">370.29166666666703</cx:pt>
          <cx:pt idx="3073">522.76470588235304</cx:pt>
          <cx:pt idx="3074">522.76470588235304</cx:pt>
          <cx:pt idx="3075">522.76470588235304</cx:pt>
          <cx:pt idx="3076">522.76470588235304</cx:pt>
          <cx:pt idx="3077">522.76470588235304</cx:pt>
          <cx:pt idx="3078">377.03703703703701</cx:pt>
          <cx:pt idx="3079">493.722222222222</cx:pt>
          <cx:pt idx="3080">339.33333333333297</cx:pt>
          <cx:pt idx="3081">444.35000000000002</cx:pt>
          <cx:pt idx="3082">535.78947368421098</cx:pt>
          <cx:pt idx="3083">484.76190476190499</cx:pt>
          <cx:pt idx="3084">484.76190476190499</cx:pt>
          <cx:pt idx="3085">535.78947368421098</cx:pt>
          <cx:pt idx="3086">535.78947368421098</cx:pt>
          <cx:pt idx="3087">484.76190476190499</cx:pt>
          <cx:pt idx="3088">592.46666666666704</cx:pt>
          <cx:pt idx="3089">592.46666666666704</cx:pt>
          <cx:pt idx="3090">634.78571428571399</cx:pt>
          <cx:pt idx="3091">634.78571428571399</cx:pt>
          <cx:pt idx="3092">634.78571428571399</cx:pt>
          <cx:pt idx="3093">634.78571428571399</cx:pt>
          <cx:pt idx="3094">683.61538461538498</cx:pt>
          <cx:pt idx="3095">634.78571428571399</cx:pt>
          <cx:pt idx="3096">634.78571428571399</cx:pt>
          <cx:pt idx="3097">683.61538461538498</cx:pt>
          <cx:pt idx="3098">634.78571428571399</cx:pt>
          <cx:pt idx="3099">634.78571428571399</cx:pt>
          <cx:pt idx="3100">444.35000000000002</cx:pt>
          <cx:pt idx="3101">493.722222222222</cx:pt>
          <cx:pt idx="3102">444.35000000000002</cx:pt>
          <cx:pt idx="3103">493.722222222222</cx:pt>
          <cx:pt idx="3104">522.76470588235304</cx:pt>
          <cx:pt idx="3105">386.39130434782601</cx:pt>
          <cx:pt idx="3106">386.39130434782601</cx:pt>
          <cx:pt idx="3107">522.76470588235304</cx:pt>
          <cx:pt idx="3108">493.722222222222</cx:pt>
          <cx:pt idx="3109">522.76470588235304</cx:pt>
          <cx:pt idx="3110">493.722222222222</cx:pt>
          <cx:pt idx="3111">522.76470588235304</cx:pt>
          <cx:pt idx="3112">467.73684210526301</cx:pt>
          <cx:pt idx="3113">467.73684210526301</cx:pt>
          <cx:pt idx="3114">522.76470588235304</cx:pt>
          <cx:pt idx="3115">522.76470588235304</cx:pt>
          <cx:pt idx="3116">370.29166666666703</cx:pt>
          <cx:pt idx="3117">355.48000000000002</cx:pt>
          <cx:pt idx="3118">329.14814814814798</cx:pt>
          <cx:pt idx="3119">329.14814814814798</cx:pt>
          <cx:pt idx="3120">329.14814814814798</cx:pt>
          <cx:pt idx="3121">269.30303030303003</cx:pt>
          <cx:pt idx="3122">277.71875</cx:pt>
          <cx:pt idx="3123">329.14814814814798</cx:pt>
          <cx:pt idx="3124">299.41176470588198</cx:pt>
          <cx:pt idx="3125">341.80769230769198</cx:pt>
          <cx:pt idx="3126">329.14814814814798</cx:pt>
          <cx:pt idx="3127">254.5</cx:pt>
          <cx:pt idx="3128">299.41176470588198</cx:pt>
          <cx:pt idx="3129">370.29166666666703</cx:pt>
          <cx:pt idx="3130">355.48000000000002</cx:pt>
          <cx:pt idx="3131">329.14814814814798</cx:pt>
          <cx:pt idx="3132">329.14814814814798</cx:pt>
          <cx:pt idx="3133">277.71875</cx:pt>
          <cx:pt idx="3134">329.14814814814798</cx:pt>
          <cx:pt idx="3135">341.80769230769198</cx:pt>
          <cx:pt idx="3136">329.14814814814798</cx:pt>
          <cx:pt idx="3137">299.41176470588198</cx:pt>
          <cx:pt idx="3138">444.35000000000002</cx:pt>
          <cx:pt idx="3139">493.722222222222</cx:pt>
          <cx:pt idx="3140">444.35000000000002</cx:pt>
          <cx:pt idx="3141">493.722222222222</cx:pt>
          <cx:pt idx="3142">522.76470588235304</cx:pt>
          <cx:pt idx="3143">493.722222222222</cx:pt>
          <cx:pt idx="3144">493.722222222222</cx:pt>
          <cx:pt idx="3145">386.39130434782601</cx:pt>
          <cx:pt idx="3146">386.39130434782601</cx:pt>
          <cx:pt idx="3147">370.29166666666703</cx:pt>
          <cx:pt idx="3148">403.95454545454498</cx:pt>
          <cx:pt idx="3149">299.41176470588198</cx:pt>
          <cx:pt idx="3150">355.48000000000002</cx:pt>
          <cx:pt idx="3151">386.39130434782601</cx:pt>
          <cx:pt idx="3152">493.722222222222</cx:pt>
          <cx:pt idx="3153">467.73684210526301</cx:pt>
          <cx:pt idx="3154">403.95454545454498</cx:pt>
          <cx:pt idx="3155">403.95454545454498</cx:pt>
          <cx:pt idx="3156">370.29166666666703</cx:pt>
          <cx:pt idx="3157">386.39130434782601</cx:pt>
          <cx:pt idx="3158">386.39130434782601</cx:pt>
          <cx:pt idx="3159">355.48000000000002</cx:pt>
          <cx:pt idx="3160">423.19047619047598</cx:pt>
          <cx:pt idx="3161">423.19047619047598</cx:pt>
          <cx:pt idx="3162">329.14814814814798</cx:pt>
          <cx:pt idx="3163">329.14814814814798</cx:pt>
          <cx:pt idx="3164">403.95454545454498</cx:pt>
          <cx:pt idx="3165">403.95454545454498</cx:pt>
          <cx:pt idx="3166">269.30303030303003</cx:pt>
          <cx:pt idx="3167">261.38235294117601</cx:pt>
          <cx:pt idx="3168">296.23333333333301</cx:pt>
          <cx:pt idx="3169">370.29166666666703</cx:pt>
          <cx:pt idx="3170">370.29166666666703</cx:pt>
          <cx:pt idx="3171">555.4375</cx:pt>
          <cx:pt idx="3172">592.46666666666704</cx:pt>
          <cx:pt idx="3173">522.76470588235304</cx:pt>
          <cx:pt idx="3174">522.76470588235304</cx:pt>
          <cx:pt idx="3175">403.95454545454498</cx:pt>
          <cx:pt idx="3176">467.73684210526301</cx:pt>
          <cx:pt idx="3177">467.73684210526301</cx:pt>
          <cx:pt idx="3178">493.722222222222</cx:pt>
          <cx:pt idx="3179">493.722222222222</cx:pt>
          <cx:pt idx="3180">467.73684210526301</cx:pt>
          <cx:pt idx="3181">467.73684210526301</cx:pt>
          <cx:pt idx="3182">403.95454545454498</cx:pt>
          <cx:pt idx="3183">403.95454545454498</cx:pt>
          <cx:pt idx="3184">370.29166666666703</cx:pt>
          <cx:pt idx="3185">386.39130434782601</cx:pt>
          <cx:pt idx="3186">386.39130434782601</cx:pt>
          <cx:pt idx="3187">355.48000000000002</cx:pt>
          <cx:pt idx="3188">467.73684210526301</cx:pt>
          <cx:pt idx="3189">467.73684210526301</cx:pt>
          <cx:pt idx="3190">423.19047619047598</cx:pt>
          <cx:pt idx="3191">403.95454545454498</cx:pt>
          <cx:pt idx="3192">407.19999999999999</cx:pt>
          <cx:pt idx="3193">403.95454545454498</cx:pt>
          <cx:pt idx="3194">403.95454545454498</cx:pt>
          <cx:pt idx="3195">363.57142857142901</cx:pt>
          <cx:pt idx="3196">444.35000000000002</cx:pt>
          <cx:pt idx="3197">444.35000000000002</cx:pt>
          <cx:pt idx="3198">442.60869565217399</cx:pt>
          <cx:pt idx="3199">391.538461538462</cx:pt>
          <cx:pt idx="3200">467.73684210526301</cx:pt>
          <cx:pt idx="3201">493.722222222222</cx:pt>
          <cx:pt idx="3202">444.35000000000002</cx:pt>
          <cx:pt idx="3203">423.19047619047598</cx:pt>
          <cx:pt idx="3204">403.95454545454498</cx:pt>
          <cx:pt idx="3205">403.95454545454498</cx:pt>
          <cx:pt idx="3206">423.19047619047598</cx:pt>
          <cx:pt idx="3207">423.19047619047598</cx:pt>
          <cx:pt idx="3208">522.76470588235304</cx:pt>
          <cx:pt idx="3209">555.4375</cx:pt>
          <cx:pt idx="3210">522.76470588235304</cx:pt>
          <cx:pt idx="3211">522.76470588235304</cx:pt>
          <cx:pt idx="3212">522.76470588235304</cx:pt>
          <cx:pt idx="3213">493.722222222222</cx:pt>
          <cx:pt idx="3214">467.73684210526301</cx:pt>
          <cx:pt idx="3215">493.722222222222</cx:pt>
          <cx:pt idx="3216">522.76470588235304</cx:pt>
          <cx:pt idx="3217">493.722222222222</cx:pt>
          <cx:pt idx="3218">467.73684210526301</cx:pt>
          <cx:pt idx="3219">522.76470588235304</cx:pt>
          <cx:pt idx="3220">467.73684210526301</cx:pt>
          <cx:pt idx="3221">467.73684210526301</cx:pt>
          <cx:pt idx="3222">522.76470588235304</cx:pt>
          <cx:pt idx="3223">370.29166666666703</cx:pt>
          <cx:pt idx="3224">370.29166666666703</cx:pt>
          <cx:pt idx="3225">355.48000000000002</cx:pt>
          <cx:pt idx="3226">306.44827586206901</cx:pt>
          <cx:pt idx="3227">296.23333333333301</cx:pt>
          <cx:pt idx="3228">306.44827586206901</cx:pt>
          <cx:pt idx="3229">370.29166666666703</cx:pt>
          <cx:pt idx="3230">370.29166666666703</cx:pt>
          <cx:pt idx="3231">355.48000000000002</cx:pt>
          <cx:pt idx="3232">254.5</cx:pt>
          <cx:pt idx="3233">254.5</cx:pt>
          <cx:pt idx="3234">296.23333333333301</cx:pt>
          <cx:pt idx="3235">306.44827586206901</cx:pt>
          <cx:pt idx="3236">306.44827586206901</cx:pt>
          <cx:pt idx="3237">370.29166666666703</cx:pt>
          <cx:pt idx="3238">370.29166666666703</cx:pt>
          <cx:pt idx="3239">355.48000000000002</cx:pt>
          <cx:pt idx="3240">306.44827586206901</cx:pt>
          <cx:pt idx="3241">296.23333333333301</cx:pt>
          <cx:pt idx="3242">306.44827586206901</cx:pt>
          <cx:pt idx="3243">386.39130434782601</cx:pt>
          <cx:pt idx="3244">403.95454545454498</cx:pt>
          <cx:pt idx="3245">341.80769230769198</cx:pt>
          <cx:pt idx="3246">341.80769230769198</cx:pt>
          <cx:pt idx="3247">467.73684210526301</cx:pt>
          <cx:pt idx="3248">467.73684210526301</cx:pt>
          <cx:pt idx="3249">444.35000000000002</cx:pt>
          <cx:pt idx="3250">391.538461538462</cx:pt>
          <cx:pt idx="3251">355.48000000000002</cx:pt>
          <cx:pt idx="3252">423.19047619047598</cx:pt>
          <cx:pt idx="3253">377.03703703703701</cx:pt>
          <cx:pt idx="3254">522.76470588235304</cx:pt>
          <cx:pt idx="3255">493.722222222222</cx:pt>
          <cx:pt idx="3256">634.78571428571399</cx:pt>
          <cx:pt idx="3257">683.61538461538498</cx:pt>
          <cx:pt idx="3258">467.73684210526301</cx:pt>
          <cx:pt idx="3259">370.29166666666703</cx:pt>
          <cx:pt idx="3260">444.35000000000002</cx:pt>
          <cx:pt idx="3261">355.48000000000002</cx:pt>
          <cx:pt idx="3262">522.76470588235304</cx:pt>
          <cx:pt idx="3263">522.76470588235304</cx:pt>
          <cx:pt idx="3264">484.76190476190499</cx:pt>
          <cx:pt idx="3265">467.73684210526301</cx:pt>
          <cx:pt idx="3266">370.29166666666703</cx:pt>
          <cx:pt idx="3267">467.73684210526301</cx:pt>
          <cx:pt idx="3268">391.538461538462</cx:pt>
          <cx:pt idx="3269">493.722222222222</cx:pt>
          <cx:pt idx="3270">467.73684210526301</cx:pt>
          <cx:pt idx="3271">467.73684210526301</cx:pt>
          <cx:pt idx="3272">522.76470588235304</cx:pt>
          <cx:pt idx="3273">391.538461538462</cx:pt>
          <cx:pt idx="3274">403.95454545454498</cx:pt>
          <cx:pt idx="3275">522.76470588235304</cx:pt>
          <cx:pt idx="3276">391.538461538462</cx:pt>
          <cx:pt idx="3277">493.722222222222</cx:pt>
          <cx:pt idx="3278">467.73684210526301</cx:pt>
          <cx:pt idx="3279">467.73684210526301</cx:pt>
          <cx:pt idx="3280">467.73684210526301</cx:pt>
          <cx:pt idx="3281">493.722222222222</cx:pt>
          <cx:pt idx="3282">467.73684210526301</cx:pt>
          <cx:pt idx="3283">442.60869565217399</cx:pt>
          <cx:pt idx="3284">522.76470588235304</cx:pt>
          <cx:pt idx="3285">484.76190476190499</cx:pt>
          <cx:pt idx="3286">493.722222222222</cx:pt>
          <cx:pt idx="3287">493.722222222222</cx:pt>
          <cx:pt idx="3288">522.76470588235304</cx:pt>
          <cx:pt idx="3289">522.76470588235304</cx:pt>
          <cx:pt idx="3290">522.76470588235304</cx:pt>
          <cx:pt idx="3291">484.76190476190499</cx:pt>
          <cx:pt idx="3292">493.722222222222</cx:pt>
          <cx:pt idx="3293">493.722222222222</cx:pt>
          <cx:pt idx="3294">484.76190476190499</cx:pt>
          <cx:pt idx="3295">403.95454545454498</cx:pt>
          <cx:pt idx="3296">467.73684210526301</cx:pt>
          <cx:pt idx="3297">370.29166666666703</cx:pt>
          <cx:pt idx="3298">370.29166666666703</cx:pt>
          <cx:pt idx="3299">467.73684210526301</cx:pt>
          <cx:pt idx="3300">355.48000000000002</cx:pt>
          <cx:pt idx="3301">493.722222222222</cx:pt>
          <cx:pt idx="3302">341.80769230769198</cx:pt>
          <cx:pt idx="3303">493.722222222222</cx:pt>
          <cx:pt idx="3304">341.80769230769198</cx:pt>
          <cx:pt idx="3305">403.95454545454498</cx:pt>
          <cx:pt idx="3306">467.73684210526301</cx:pt>
          <cx:pt idx="3307">370.29166666666703</cx:pt>
          <cx:pt idx="3308">370.29166666666703</cx:pt>
          <cx:pt idx="3309">467.73684210526301</cx:pt>
          <cx:pt idx="3310">355.48000000000002</cx:pt>
          <cx:pt idx="3311">493.722222222222</cx:pt>
          <cx:pt idx="3312">341.80769230769198</cx:pt>
          <cx:pt idx="3313">493.722222222222</cx:pt>
          <cx:pt idx="3314">341.80769230769198</cx:pt>
          <cx:pt idx="3315">493.722222222222</cx:pt>
          <cx:pt idx="3316">442.60869565217399</cx:pt>
          <cx:pt idx="3317">467.73684210526301</cx:pt>
          <cx:pt idx="3318">467.73684210526301</cx:pt>
          <cx:pt idx="3319">442.60869565217399</cx:pt>
          <cx:pt idx="3320">522.76470588235304</cx:pt>
          <cx:pt idx="3321">522.76470588235304</cx:pt>
          <cx:pt idx="3322">484.76190476190499</cx:pt>
          <cx:pt idx="3323">493.722222222222</cx:pt>
          <cx:pt idx="3324">462.72727272727298</cx:pt>
          <cx:pt idx="3325">467.73684210526301</cx:pt>
          <cx:pt idx="3326">493.722222222222</cx:pt>
          <cx:pt idx="3327">391.538461538462</cx:pt>
          <cx:pt idx="3328">493.722222222222</cx:pt>
          <cx:pt idx="3329">462.72727272727298</cx:pt>
          <cx:pt idx="3330">467.73684210526301</cx:pt>
          <cx:pt idx="3331">467.73684210526301</cx:pt>
          <cx:pt idx="3332">403.95454545454498</cx:pt>
          <cx:pt idx="3333">423.19047619047598</cx:pt>
          <cx:pt idx="3334">467.73684210526301</cx:pt>
          <cx:pt idx="3335">467.73684210526301</cx:pt>
          <cx:pt idx="3336">423.19047619047598</cx:pt>
          <cx:pt idx="3337">467.73684210526301</cx:pt>
          <cx:pt idx="3338">467.73684210526301</cx:pt>
          <cx:pt idx="3339">403.95454545454498</cx:pt>
          <cx:pt idx="3340">403.95454545454498</cx:pt>
          <cx:pt idx="3341">269.30303030303003</cx:pt>
          <cx:pt idx="3342">296.23333333333301</cx:pt>
          <cx:pt idx="3343">370.29166666666703</cx:pt>
          <cx:pt idx="3344">370.29166666666703</cx:pt>
          <cx:pt idx="3345">423.19047619047598</cx:pt>
          <cx:pt idx="3346">403.95454545454498</cx:pt>
          <cx:pt idx="3347">386.39130434782601</cx:pt>
          <cx:pt idx="3348">370.29166666666703</cx:pt>
          <cx:pt idx="3349">467.73684210526301</cx:pt>
          <cx:pt idx="3350">467.73684210526301</cx:pt>
          <cx:pt idx="3351">467.73684210526301</cx:pt>
          <cx:pt idx="3352">467.73684210526301</cx:pt>
          <cx:pt idx="3353">493.722222222222</cx:pt>
          <cx:pt idx="3354">467.73684210526301</cx:pt>
          <cx:pt idx="3355">493.722222222222</cx:pt>
          <cx:pt idx="3356">467.73684210526301</cx:pt>
          <cx:pt idx="3357">555.4375</cx:pt>
          <cx:pt idx="3358">522.76470588235304</cx:pt>
          <cx:pt idx="3359">740.58333333333303</cx:pt>
          <cx:pt idx="3360">423.19047619047598</cx:pt>
          <cx:pt idx="3361">386.39130434782601</cx:pt>
          <cx:pt idx="3362">296.23333333333301</cx:pt>
          <cx:pt idx="3363">296.23333333333301</cx:pt>
          <cx:pt idx="3364">296.23333333333301</cx:pt>
          <cx:pt idx="3365">329.14814814814798</cx:pt>
          <cx:pt idx="3366">355.48000000000002</cx:pt>
          <cx:pt idx="3367">341.80769230769198</cx:pt>
          <cx:pt idx="3368">329.14814814814798</cx:pt>
          <cx:pt idx="3369">444.35000000000002</cx:pt>
          <cx:pt idx="3370">423.19047619047598</cx:pt>
          <cx:pt idx="3371">467.73684210526301</cx:pt>
          <cx:pt idx="3372">386.39130434782601</cx:pt>
          <cx:pt idx="3373">403.95454545454498</cx:pt>
          <cx:pt idx="3374">444.35000000000002</cx:pt>
          <cx:pt idx="3375">370.29166666666703</cx:pt>
          <cx:pt idx="3376">355.48000000000002</cx:pt>
          <cx:pt idx="3377">355.48000000000002</cx:pt>
          <cx:pt idx="3378">355.48000000000002</cx:pt>
          <cx:pt idx="3379">355.48000000000002</cx:pt>
          <cx:pt idx="3380">444.35000000000002</cx:pt>
          <cx:pt idx="3381">423.19047619047598</cx:pt>
          <cx:pt idx="3382">467.73684210526301</cx:pt>
          <cx:pt idx="3383">423.19047619047598</cx:pt>
          <cx:pt idx="3384">423.19047619047598</cx:pt>
          <cx:pt idx="3385">467.73684210526301</cx:pt>
          <cx:pt idx="3386">370.29166666666703</cx:pt>
          <cx:pt idx="3387">355.48000000000002</cx:pt>
          <cx:pt idx="3388">355.48000000000002</cx:pt>
          <cx:pt idx="3389">355.48000000000002</cx:pt>
          <cx:pt idx="3390">355.48000000000002</cx:pt>
          <cx:pt idx="3391">444.35000000000002</cx:pt>
          <cx:pt idx="3392">386.39130434782601</cx:pt>
          <cx:pt idx="3393">296.23333333333301</cx:pt>
          <cx:pt idx="3394">296.23333333333301</cx:pt>
          <cx:pt idx="3395">296.23333333333301</cx:pt>
          <cx:pt idx="3396">329.14814814814798</cx:pt>
          <cx:pt idx="3397">355.48000000000002</cx:pt>
          <cx:pt idx="3398">423.19047619047598</cx:pt>
          <cx:pt idx="3399">341.80769230769198</cx:pt>
          <cx:pt idx="3400">329.14814814814798</cx:pt>
          <cx:pt idx="3401">423.19047619047598</cx:pt>
          <cx:pt idx="3402">522.76470588235304</cx:pt>
          <cx:pt idx="3403">493.722222222222</cx:pt>
          <cx:pt idx="3404">522.76470588235304</cx:pt>
          <cx:pt idx="3405">522.76470588235304</cx:pt>
          <cx:pt idx="3406">444.35000000000002</cx:pt>
          <cx:pt idx="3407">423.19047619047598</cx:pt>
          <cx:pt idx="3408">355.48000000000002</cx:pt>
          <cx:pt idx="3409">341.80769230769198</cx:pt>
          <cx:pt idx="3410">341.80769230769198</cx:pt>
          <cx:pt idx="3411">329.14814814814798</cx:pt>
          <cx:pt idx="3412">341.80769230769198</cx:pt>
          <cx:pt idx="3413">329.14814814814798</cx:pt>
          <cx:pt idx="3414">282.777777777778</cx:pt>
          <cx:pt idx="3415">467.73684210526301</cx:pt>
          <cx:pt idx="3416">391.538461538462</cx:pt>
          <cx:pt idx="3417">370.29166666666703</cx:pt>
          <cx:pt idx="3418">444.35000000000002</cx:pt>
          <cx:pt idx="3419">467.73684210526301</cx:pt>
          <cx:pt idx="3420">391.538461538462</cx:pt>
          <cx:pt idx="3421">444.35000000000002</cx:pt>
          <cx:pt idx="3422">444.35000000000002</cx:pt>
          <cx:pt idx="3423">467.73684210526301</cx:pt>
          <cx:pt idx="3424">391.538461538462</cx:pt>
          <cx:pt idx="3425">403.95454545454498</cx:pt>
          <cx:pt idx="3426">493.722222222222</cx:pt>
          <cx:pt idx="3427">467.73684210526301</cx:pt>
          <cx:pt idx="3428">391.538461538462</cx:pt>
          <cx:pt idx="3429">467.73684210526301</cx:pt>
          <cx:pt idx="3430">444.35000000000002</cx:pt>
          <cx:pt idx="3431">493.722222222222</cx:pt>
          <cx:pt idx="3432">555.4375</cx:pt>
          <cx:pt idx="3433">467.73684210526301</cx:pt>
          <cx:pt idx="3434">522.76470588235304</cx:pt>
          <cx:pt idx="3435">522.76470588235304</cx:pt>
          <cx:pt idx="3436">355.48000000000002</cx:pt>
          <cx:pt idx="3437">493.722222222222</cx:pt>
          <cx:pt idx="3438">467.73684210526301</cx:pt>
          <cx:pt idx="3439">355.48000000000002</cx:pt>
          <cx:pt idx="3440">467.73684210526301</cx:pt>
          <cx:pt idx="3441">522.76470588235304</cx:pt>
          <cx:pt idx="3442">386.39130434782601</cx:pt>
          <cx:pt idx="3443">467.73684210526301</cx:pt>
          <cx:pt idx="3444">522.76470588235304</cx:pt>
          <cx:pt idx="3445">522.76470588235304</cx:pt>
          <cx:pt idx="3446">403.95454545454498</cx:pt>
          <cx:pt idx="3447">493.722222222222</cx:pt>
          <cx:pt idx="3448">370.29166666666703</cx:pt>
          <cx:pt idx="3449">467.73684210526301</cx:pt>
          <cx:pt idx="3450">522.76470588235304</cx:pt>
          <cx:pt idx="3451">246.861111111111</cx:pt>
          <cx:pt idx="3452">211.59523809523799</cx:pt>
          <cx:pt idx="3453">467.73684210526301</cx:pt>
          <cx:pt idx="3454">370.29166666666703</cx:pt>
          <cx:pt idx="3455">444.35000000000002</cx:pt>
          <cx:pt idx="3456">355.48000000000002</cx:pt>
          <cx:pt idx="3457">493.722222222222</cx:pt>
          <cx:pt idx="3458">555.4375</cx:pt>
          <cx:pt idx="3459">467.73684210526301</cx:pt>
          <cx:pt idx="3460">522.76470588235304</cx:pt>
          <cx:pt idx="3461">522.76470588235304</cx:pt>
          <cx:pt idx="3462">493.722222222222</cx:pt>
          <cx:pt idx="3463">493.722222222222</cx:pt>
          <cx:pt idx="3464">493.722222222222</cx:pt>
          <cx:pt idx="3465">484.76190476190499</cx:pt>
          <cx:pt idx="3466">493.722222222222</cx:pt>
          <cx:pt idx="3467">522.76470588235304</cx:pt>
          <cx:pt idx="3468">467.73684210526301</cx:pt>
          <cx:pt idx="3469">493.722222222222</cx:pt>
          <cx:pt idx="3470">484.76190476190499</cx:pt>
          <cx:pt idx="3471">555.4375</cx:pt>
          <cx:pt idx="3472">555.4375</cx:pt>
          <cx:pt idx="3473">484.76190476190499</cx:pt>
          <cx:pt idx="3474">467.73684210526301</cx:pt>
          <cx:pt idx="3475">444.35000000000002</cx:pt>
          <cx:pt idx="3476">370.29166666666703</cx:pt>
          <cx:pt idx="3477">403.95454545454498</cx:pt>
          <cx:pt idx="3478">355.48000000000002</cx:pt>
          <cx:pt idx="3479">423.19047619047598</cx:pt>
          <cx:pt idx="3480">341.80769230769198</cx:pt>
          <cx:pt idx="3481">341.80769230769198</cx:pt>
          <cx:pt idx="3482">317.392857142857</cx:pt>
          <cx:pt idx="3483">467.73684210526301</cx:pt>
          <cx:pt idx="3484">444.35000000000002</cx:pt>
          <cx:pt idx="3485">386.39130434782601</cx:pt>
          <cx:pt idx="3486">403.95454545454498</cx:pt>
          <cx:pt idx="3487">423.19047619047598</cx:pt>
          <cx:pt idx="3488">341.80769230769198</cx:pt>
          <cx:pt idx="3489">370.29166666666703</cx:pt>
          <cx:pt idx="3490">355.48000000000002</cx:pt>
          <cx:pt idx="3491">341.80769230769198</cx:pt>
          <cx:pt idx="3492">341.80769230769198</cx:pt>
          <cx:pt idx="3493">444.35000000000002</cx:pt>
          <cx:pt idx="3494">467.73684210526301</cx:pt>
          <cx:pt idx="3495">386.39130434782601</cx:pt>
          <cx:pt idx="3496">386.39130434782601</cx:pt>
          <cx:pt idx="3497">423.19047619047598</cx:pt>
          <cx:pt idx="3498">277.71875</cx:pt>
          <cx:pt idx="3499">306.44827586206901</cx:pt>
          <cx:pt idx="3500">296.23333333333301</cx:pt>
          <cx:pt idx="3501">317.392857142857</cx:pt>
          <cx:pt idx="3502">467.73684210526301</cx:pt>
          <cx:pt idx="3503">386.39130434782601</cx:pt>
          <cx:pt idx="3504">386.39130434782601</cx:pt>
          <cx:pt idx="3505">1110.875</cx:pt>
          <cx:pt idx="3506">1110.875</cx:pt>
          <cx:pt idx="3507">987.444444444444</cx:pt>
          <cx:pt idx="3508">1110.875</cx:pt>
          <cx:pt idx="3509">522.76470588235304</cx:pt>
          <cx:pt idx="3510">493.722222222222</cx:pt>
          <cx:pt idx="3511">467.73684210526301</cx:pt>
          <cx:pt idx="3512">423.19047619047598</cx:pt>
          <cx:pt idx="3513">444.35000000000002</cx:pt>
          <cx:pt idx="3514">444.35000000000002</cx:pt>
          <cx:pt idx="3515">386.39130434782601</cx:pt>
          <cx:pt idx="3516">355.48000000000002</cx:pt>
          <cx:pt idx="3517">403.95454545454498</cx:pt>
          <cx:pt idx="3518">403.95454545454498</cx:pt>
          <cx:pt idx="3519">306.44827586206901</cx:pt>
          <cx:pt idx="3520">355.48000000000002</cx:pt>
          <cx:pt idx="3521">355.48000000000002</cx:pt>
          <cx:pt idx="3522">386.39130434782601</cx:pt>
          <cx:pt idx="3523">355.48000000000002</cx:pt>
          <cx:pt idx="3524">370.29166666666703</cx:pt>
          <cx:pt idx="3525">386.39130434782601</cx:pt>
          <cx:pt idx="3526">370.29166666666703</cx:pt>
          <cx:pt idx="3527">370.29166666666703</cx:pt>
          <cx:pt idx="3528">403.95454545454498</cx:pt>
          <cx:pt idx="3529">296.23333333333301</cx:pt>
          <cx:pt idx="3530">341.80769230769198</cx:pt>
          <cx:pt idx="3531">355.48000000000002</cx:pt>
          <cx:pt idx="3532">444.35000000000002</cx:pt>
          <cx:pt idx="3533">423.19047619047598</cx:pt>
          <cx:pt idx="3534">444.35000000000002</cx:pt>
          <cx:pt idx="3535">403.95454545454498</cx:pt>
          <cx:pt idx="3536">403.95454545454498</cx:pt>
          <cx:pt idx="3537">444.35000000000002</cx:pt>
          <cx:pt idx="3538">386.39130434782601</cx:pt>
          <cx:pt idx="3539">386.39130434782601</cx:pt>
          <cx:pt idx="3540">423.19047619047598</cx:pt>
          <cx:pt idx="3541">341.80769230769198</cx:pt>
          <cx:pt idx="3542">355.48000000000002</cx:pt>
          <cx:pt idx="3543">444.35000000000002</cx:pt>
          <cx:pt idx="3544">423.19047619047598</cx:pt>
          <cx:pt idx="3545">444.35000000000002</cx:pt>
          <cx:pt idx="3546">423.19047619047598</cx:pt>
          <cx:pt idx="3547">444.35000000000002</cx:pt>
          <cx:pt idx="3548">403.95454545454498</cx:pt>
          <cx:pt idx="3549">386.39130434782601</cx:pt>
          <cx:pt idx="3550">386.39130434782601</cx:pt>
          <cx:pt idx="3551">423.19047619047598</cx:pt>
          <cx:pt idx="3552">355.48000000000002</cx:pt>
          <cx:pt idx="3553">444.35000000000002</cx:pt>
          <cx:pt idx="3554">444.35000000000002</cx:pt>
          <cx:pt idx="3555">355.48000000000002</cx:pt>
          <cx:pt idx="3556">246.861111111111</cx:pt>
          <cx:pt idx="3557">211.59523809523799</cx:pt>
          <cx:pt idx="3558">423.19047619047598</cx:pt>
          <cx:pt idx="3559">423.19047619047598</cx:pt>
          <cx:pt idx="3560">423.19047619047598</cx:pt>
          <cx:pt idx="3561">423.19047619047598</cx:pt>
          <cx:pt idx="3562">467.73684210526301</cx:pt>
          <cx:pt idx="3563">423.19047619047598</cx:pt>
          <cx:pt idx="3564">634.78571428571399</cx:pt>
          <cx:pt idx="3565">592.46666666666704</cx:pt>
          <cx:pt idx="3566">377.03703703703701</cx:pt>
          <cx:pt idx="3567">341.80769230769198</cx:pt>
          <cx:pt idx="3568">329.14814814814798</cx:pt>
          <cx:pt idx="3569">444.35000000000002</cx:pt>
          <cx:pt idx="3570">423.19047619047598</cx:pt>
          <cx:pt idx="3571">403.95454545454498</cx:pt>
          <cx:pt idx="3572">370.29166666666703</cx:pt>
          <cx:pt idx="3573">467.73684210526301</cx:pt>
          <cx:pt idx="3574">467.73684210526301</cx:pt>
          <cx:pt idx="3575">341.80769230769198</cx:pt>
          <cx:pt idx="3576">341.80769230769198</cx:pt>
          <cx:pt idx="3577">328.38709677419399</cx:pt>
          <cx:pt idx="3578">329.14814814814798</cx:pt>
          <cx:pt idx="3579">306.44827586206901</cx:pt>
          <cx:pt idx="3580">282.777777777778</cx:pt>
          <cx:pt idx="3581">341.80769230769198</cx:pt>
          <cx:pt idx="3582">341.80769230769198</cx:pt>
          <cx:pt idx="3583">329.14814814814798</cx:pt>
          <cx:pt idx="3584">370.29166666666703</cx:pt>
          <cx:pt idx="3585">467.73684210526301</cx:pt>
          <cx:pt idx="3586">467.73684210526301</cx:pt>
          <cx:pt idx="3587">467.73684210526301</cx:pt>
          <cx:pt idx="3588">807.90909090909099</cx:pt>
          <cx:pt idx="3589">341.80769230769198</cx:pt>
          <cx:pt idx="3590">329.14814814814798</cx:pt>
          <cx:pt idx="3591">277.71875</cx:pt>
          <cx:pt idx="3592">277.71875</cx:pt>
          <cx:pt idx="3593">306.44827586206901</cx:pt>
          <cx:pt idx="3594">306.44827586206901</cx:pt>
          <cx:pt idx="3595">341.80769230769198</cx:pt>
          <cx:pt idx="3596">341.80769230769198</cx:pt>
          <cx:pt idx="3597">306.44827586206901</cx:pt>
          <cx:pt idx="3598">306.44827586206901</cx:pt>
          <cx:pt idx="3599">386.39130434782601</cx:pt>
          <cx:pt idx="3600">403.95454545454498</cx:pt>
          <cx:pt idx="3601">341.80769230769198</cx:pt>
          <cx:pt idx="3602">444.35000000000002</cx:pt>
          <cx:pt idx="3603">444.35000000000002</cx:pt>
          <cx:pt idx="3604">423.19047619047598</cx:pt>
          <cx:pt idx="3605">444.35000000000002</cx:pt>
          <cx:pt idx="3606">370.29166666666703</cx:pt>
          <cx:pt idx="3607">341.80769230769198</cx:pt>
          <cx:pt idx="3608">339.33333333333297</cx:pt>
          <cx:pt idx="3609">423.19047619047598</cx:pt>
          <cx:pt idx="3610">391.538461538462</cx:pt>
          <cx:pt idx="3611">403.95454545454498</cx:pt>
          <cx:pt idx="3612">403.95454545454498</cx:pt>
          <cx:pt idx="3613">363.57142857142901</cx:pt>
          <cx:pt idx="3614">467.73684210526301</cx:pt>
          <cx:pt idx="3615">493.722222222222</cx:pt>
          <cx:pt idx="3616">467.73684210526301</cx:pt>
          <cx:pt idx="3617">423.19047619047598</cx:pt>
          <cx:pt idx="3618">442.60869565217399</cx:pt>
          <cx:pt idx="3619">444.35000000000002</cx:pt>
          <cx:pt idx="3620">423.19047619047598</cx:pt>
          <cx:pt idx="3621">493.722222222222</cx:pt>
          <cx:pt idx="3622">493.722222222222</cx:pt>
          <cx:pt idx="3623">423.19047619047598</cx:pt>
          <cx:pt idx="3624">386.39130434782601</cx:pt>
          <cx:pt idx="3625">386.39130434782601</cx:pt>
          <cx:pt idx="3626">290.857142857143</cx:pt>
          <cx:pt idx="3627">355.48000000000002</cx:pt>
          <cx:pt idx="3628">341.80769230769198</cx:pt>
          <cx:pt idx="3629">386.39130434782601</cx:pt>
          <cx:pt idx="3630">403.95454545454498</cx:pt>
          <cx:pt idx="3631">299.41176470588198</cx:pt>
          <cx:pt idx="3632">290.857142857143</cx:pt>
          <cx:pt idx="3633">341.80769230769198</cx:pt>
          <cx:pt idx="3634">355.48000000000002</cx:pt>
          <cx:pt idx="3635">493.722222222222</cx:pt>
          <cx:pt idx="3636">328.38709677419399</cx:pt>
          <cx:pt idx="3637">467.73684210526301</cx:pt>
          <cx:pt idx="3638">522.76470588235304</cx:pt>
          <cx:pt idx="3639">423.19047619047598</cx:pt>
          <cx:pt idx="3640">328.38709677419399</cx:pt>
          <cx:pt idx="3641">355.48000000000002</cx:pt>
          <cx:pt idx="3642">423.19047619047598</cx:pt>
          <cx:pt idx="3643">386.39130434782601</cx:pt>
          <cx:pt idx="3644">555.4375</cx:pt>
          <cx:pt idx="3645">592.46666666666704</cx:pt>
          <cx:pt idx="3646">522.76470588235304</cx:pt>
          <cx:pt idx="3647">555.4375</cx:pt>
          <cx:pt idx="3648">522.76470588235304</cx:pt>
          <cx:pt idx="3649">444.35000000000002</cx:pt>
          <cx:pt idx="3650">522.76470588235304</cx:pt>
          <cx:pt idx="3651">522.76470588235304</cx:pt>
          <cx:pt idx="3652">403.95454545454498</cx:pt>
          <cx:pt idx="3653">522.76470588235304</cx:pt>
          <cx:pt idx="3654">444.35000000000002</cx:pt>
          <cx:pt idx="3655">522.76470588235304</cx:pt>
          <cx:pt idx="3656">522.76470588235304</cx:pt>
          <cx:pt idx="3657">403.95454545454498</cx:pt>
          <cx:pt idx="3658">493.722222222222</cx:pt>
          <cx:pt idx="3659">423.19047619047598</cx:pt>
          <cx:pt idx="3660">442.60869565217399</cx:pt>
          <cx:pt idx="3661">493.722222222222</cx:pt>
          <cx:pt idx="3662">403.95454545454498</cx:pt>
          <cx:pt idx="3663">467.73684210526301</cx:pt>
          <cx:pt idx="3664">424.16666666666703</cx:pt>
          <cx:pt idx="3665">370.29166666666703</cx:pt>
          <cx:pt idx="3666">355.48000000000002</cx:pt>
          <cx:pt idx="3667">467.73684210526301</cx:pt>
          <cx:pt idx="3668">444.35000000000002</cx:pt>
          <cx:pt idx="3669">467.73684210526301</cx:pt>
          <cx:pt idx="3670">423.19047619047598</cx:pt>
          <cx:pt idx="3671">555.4375</cx:pt>
          <cx:pt idx="3672">522.76470588235304</cx:pt>
          <cx:pt idx="3673">493.722222222222</cx:pt>
          <cx:pt idx="3674">403.95454545454498</cx:pt>
          <cx:pt idx="3675">370.29166666666703</cx:pt>
          <cx:pt idx="3676">493.722222222222</cx:pt>
          <cx:pt idx="3677">493.722222222222</cx:pt>
          <cx:pt idx="3678">493.722222222222</cx:pt>
          <cx:pt idx="3679">493.722222222222</cx:pt>
          <cx:pt idx="3680">467.73684210526301</cx:pt>
          <cx:pt idx="3681">467.73684210526301</cx:pt>
          <cx:pt idx="3682">522.76470588235304</cx:pt>
          <cx:pt idx="3683">467.73684210526301</cx:pt>
          <cx:pt idx="3684">493.722222222222</cx:pt>
          <cx:pt idx="3685">467.73684210526301</cx:pt>
          <cx:pt idx="3686">522.76470588235304</cx:pt>
          <cx:pt idx="3687">403.95454545454498</cx:pt>
          <cx:pt idx="3688">555.4375</cx:pt>
          <cx:pt idx="3689">444.35000000000002</cx:pt>
          <cx:pt idx="3690">423.19047619047598</cx:pt>
          <cx:pt idx="3691">442.60869565217399</cx:pt>
          <cx:pt idx="3692">493.722222222222</cx:pt>
          <cx:pt idx="3693">555.4375</cx:pt>
          <cx:pt idx="3694">444.35000000000002</cx:pt>
          <cx:pt idx="3695">522.76470588235304</cx:pt>
          <cx:pt idx="3696">555.4375</cx:pt>
          <cx:pt idx="3697">522.76470588235304</cx:pt>
          <cx:pt idx="3698">592.46666666666704</cx:pt>
          <cx:pt idx="3699">555.4375</cx:pt>
          <cx:pt idx="3700">386.39130434782601</cx:pt>
          <cx:pt idx="3701">467.73684210526301</cx:pt>
          <cx:pt idx="3702">444.35000000000002</cx:pt>
          <cx:pt idx="3703">444.35000000000002</cx:pt>
          <cx:pt idx="3704">423.19047619047598</cx:pt>
          <cx:pt idx="3705">467.73684210526301</cx:pt>
          <cx:pt idx="3706">467.73684210526301</cx:pt>
          <cx:pt idx="3707">444.35000000000002</cx:pt>
          <cx:pt idx="3708">444.35000000000002</cx:pt>
          <cx:pt idx="3709">467.73684210526301</cx:pt>
          <cx:pt idx="3710">444.35000000000002</cx:pt>
          <cx:pt idx="3711">522.76470588235304</cx:pt>
          <cx:pt idx="3712">493.722222222222</cx:pt>
          <cx:pt idx="3713">522.76470588235304</cx:pt>
          <cx:pt idx="3714">493.722222222222</cx:pt>
          <cx:pt idx="3715">467.73684210526301</cx:pt>
          <cx:pt idx="3716">444.35000000000002</cx:pt>
          <cx:pt idx="3717">444.35000000000002</cx:pt>
          <cx:pt idx="3718">370.29166666666703</cx:pt>
          <cx:pt idx="3719">403.95454545454498</cx:pt>
          <cx:pt idx="3720">423.19047619047598</cx:pt>
          <cx:pt idx="3721">355.48000000000002</cx:pt>
          <cx:pt idx="3722">329.14814814814798</cx:pt>
          <cx:pt idx="3723">370.29166666666703</cx:pt>
          <cx:pt idx="3724">403.95454545454498</cx:pt>
          <cx:pt idx="3725">355.48000000000002</cx:pt>
          <cx:pt idx="3726">329.14814814814798</cx:pt>
          <cx:pt idx="3727">386.39130434782601</cx:pt>
          <cx:pt idx="3728">444.35000000000002</cx:pt>
          <cx:pt idx="3729">370.29166666666703</cx:pt>
          <cx:pt idx="3730">423.19047619047598</cx:pt>
          <cx:pt idx="3731">467.73684210526301</cx:pt>
          <cx:pt idx="3732">522.76470588235304</cx:pt>
          <cx:pt idx="3733">370.29166666666703</cx:pt>
          <cx:pt idx="3734">493.722222222222</cx:pt>
          <cx:pt idx="3735">467.73684210526301</cx:pt>
          <cx:pt idx="3736">493.722222222222</cx:pt>
          <cx:pt idx="3737">493.722222222222</cx:pt>
          <cx:pt idx="3738">493.722222222222</cx:pt>
          <cx:pt idx="3739">444.35000000000002</cx:pt>
          <cx:pt idx="3740">522.76470588235304</cx:pt>
          <cx:pt idx="3741">444.35000000000002</cx:pt>
          <cx:pt idx="3742">493.722222222222</cx:pt>
          <cx:pt idx="3743">403.95454545454498</cx:pt>
          <cx:pt idx="3744">493.722222222222</cx:pt>
          <cx:pt idx="3745">444.35000000000002</cx:pt>
          <cx:pt idx="3746">522.76470588235304</cx:pt>
          <cx:pt idx="3747">444.35000000000002</cx:pt>
          <cx:pt idx="3748">522.76470588235304</cx:pt>
          <cx:pt idx="3749">403.95454545454498</cx:pt>
          <cx:pt idx="3750">522.76470588235304</cx:pt>
          <cx:pt idx="3751">522.76470588235304</cx:pt>
          <cx:pt idx="3752">592.46666666666704</cx:pt>
          <cx:pt idx="3753">555.4375</cx:pt>
          <cx:pt idx="3754">522.76470588235304</cx:pt>
          <cx:pt idx="3755">592.46666666666704</cx:pt>
          <cx:pt idx="3756">592.46666666666704</cx:pt>
          <cx:pt idx="3757">535.78947368421098</cx:pt>
          <cx:pt idx="3758">555.4375</cx:pt>
          <cx:pt idx="3759">522.76470588235304</cx:pt>
          <cx:pt idx="3760">634.78571428571399</cx:pt>
          <cx:pt idx="3761">555.4375</cx:pt>
          <cx:pt idx="3762">522.76470588235304</cx:pt>
          <cx:pt idx="3763">592.46666666666704</cx:pt>
          <cx:pt idx="3764">535.78947368421098</cx:pt>
          <cx:pt idx="3765">535.78947368421098</cx:pt>
          <cx:pt idx="3766">522.76470588235304</cx:pt>
          <cx:pt idx="3767">634.78571428571399</cx:pt>
          <cx:pt idx="3768">555.4375</cx:pt>
          <cx:pt idx="3769">592.46666666666704</cx:pt>
          <cx:pt idx="3770">683.61538461538498</cx:pt>
          <cx:pt idx="3771">598.82352941176498</cx:pt>
          <cx:pt idx="3772">592.46666666666704</cx:pt>
          <cx:pt idx="3773">740.58333333333303</cx:pt>
          <cx:pt idx="3774">598.82352941176498</cx:pt>
          <cx:pt idx="3775">444.35000000000002</cx:pt>
          <cx:pt idx="3776">493.722222222222</cx:pt>
          <cx:pt idx="3777">493.722222222222</cx:pt>
          <cx:pt idx="3778">370.29166666666703</cx:pt>
          <cx:pt idx="3779">493.722222222222</cx:pt>
          <cx:pt idx="3780">493.722222222222</cx:pt>
          <cx:pt idx="3781">493.722222222222</cx:pt>
          <cx:pt idx="3782">467.73684210526301</cx:pt>
          <cx:pt idx="3783">493.722222222222</cx:pt>
          <cx:pt idx="3784">467.73684210526301</cx:pt>
          <cx:pt idx="3785">634.78571428571399</cx:pt>
          <cx:pt idx="3786">555.4375</cx:pt>
          <cx:pt idx="3787">522.76470588235304</cx:pt>
          <cx:pt idx="3788">403.95454545454498</cx:pt>
          <cx:pt idx="3789">467.73684210526301</cx:pt>
          <cx:pt idx="3790">355.48000000000002</cx:pt>
          <cx:pt idx="3791">467.73684210526301</cx:pt>
          <cx:pt idx="3792">370.29166666666703</cx:pt>
          <cx:pt idx="3793">403.95454545454498</cx:pt>
          <cx:pt idx="3794">467.73684210526301</cx:pt>
          <cx:pt idx="3795">355.48000000000002</cx:pt>
          <cx:pt idx="3796">493.722222222222</cx:pt>
          <cx:pt idx="3797">370.29166666666703</cx:pt>
          <cx:pt idx="3798">403.95454545454498</cx:pt>
          <cx:pt idx="3799">467.73684210526301</cx:pt>
          <cx:pt idx="3800">355.48000000000002</cx:pt>
          <cx:pt idx="3801">467.73684210526301</cx:pt>
          <cx:pt idx="3802">370.29166666666703</cx:pt>
          <cx:pt idx="3803">386.39130434782601</cx:pt>
          <cx:pt idx="3804">467.73684210526301</cx:pt>
          <cx:pt idx="3805">467.73684210526301</cx:pt>
          <cx:pt idx="3806">444.35000000000002</cx:pt>
          <cx:pt idx="3807">444.35000000000002</cx:pt>
          <cx:pt idx="3808">370.29166666666703</cx:pt>
          <cx:pt idx="3809">386.39130434782601</cx:pt>
          <cx:pt idx="3810">467.73684210526301</cx:pt>
          <cx:pt idx="3811">493.722222222222</cx:pt>
          <cx:pt idx="3812">467.73684210526301</cx:pt>
          <cx:pt idx="3813">467.73684210526301</cx:pt>
          <cx:pt idx="3814">370.29166666666703</cx:pt>
          <cx:pt idx="3815">370.29166666666703</cx:pt>
          <cx:pt idx="3816">329.14814814814798</cx:pt>
          <cx:pt idx="3817">329.14814814814798</cx:pt>
          <cx:pt idx="3818">282.777777777778</cx:pt>
          <cx:pt idx="3819">493.722222222222</cx:pt>
          <cx:pt idx="3820">493.722222222222</cx:pt>
          <cx:pt idx="3821">493.722222222222</cx:pt>
          <cx:pt idx="3822">493.722222222222</cx:pt>
          <cx:pt idx="3823">522.76470588235304</cx:pt>
          <cx:pt idx="3824">555.4375</cx:pt>
          <cx:pt idx="3825">493.722222222222</cx:pt>
          <cx:pt idx="3826">522.76470588235304</cx:pt>
          <cx:pt idx="3827">592.46666666666704</cx:pt>
          <cx:pt idx="3828">740.58333333333303</cx:pt>
          <cx:pt idx="3829">555.4375</cx:pt>
          <cx:pt idx="3830">592.46666666666704</cx:pt>
          <cx:pt idx="3831">634.78571428571399</cx:pt>
          <cx:pt idx="3832">683.61538461538498</cx:pt>
          <cx:pt idx="3833">683.61538461538498</cx:pt>
          <cx:pt idx="3834">565.555555555556</cx:pt>
          <cx:pt idx="3835">592.46666666666704</cx:pt>
          <cx:pt idx="3836">634.78571428571399</cx:pt>
          <cx:pt idx="3837">598.82352941176498</cx:pt>
          <cx:pt idx="3838">555.4375</cx:pt>
          <cx:pt idx="3839">592.46666666666704</cx:pt>
          <cx:pt idx="3840">592.46666666666704</cx:pt>
          <cx:pt idx="3841">522.76470588235304</cx:pt>
          <cx:pt idx="3842">592.46666666666704</cx:pt>
          <cx:pt idx="3843">592.46666666666704</cx:pt>
          <cx:pt idx="3844">535.78947368421098</cx:pt>
          <cx:pt idx="3845">592.46666666666704</cx:pt>
          <cx:pt idx="3846">522.76470588235304</cx:pt>
          <cx:pt idx="3847">592.46666666666704</cx:pt>
          <cx:pt idx="3848">555.4375</cx:pt>
          <cx:pt idx="3849">522.76470588235304</cx:pt>
          <cx:pt idx="3850">592.46666666666704</cx:pt>
          <cx:pt idx="3851">535.78947368421098</cx:pt>
          <cx:pt idx="3852">807.90909090909099</cx:pt>
          <cx:pt idx="3853">807.90909090909099</cx:pt>
          <cx:pt idx="3854">555.4375</cx:pt>
          <cx:pt idx="3855">592.46666666666704</cx:pt>
          <cx:pt idx="3856">683.61538461538498</cx:pt>
          <cx:pt idx="3857">740.58333333333303</cx:pt>
          <cx:pt idx="3858">598.82352941176498</cx:pt>
          <cx:pt idx="3859">634.78571428571399</cx:pt>
          <cx:pt idx="3860">740.58333333333303</cx:pt>
          <cx:pt idx="3861">592.46666666666704</cx:pt>
          <cx:pt idx="3862">592.46666666666704</cx:pt>
          <cx:pt idx="3863">634.78571428571399</cx:pt>
          <cx:pt idx="3864">740.58333333333303</cx:pt>
          <cx:pt idx="3865">598.82352941176498</cx:pt>
          <cx:pt idx="3866">592.46666666666704</cx:pt>
          <cx:pt idx="3867">683.61538461538498</cx:pt>
          <cx:pt idx="3868">592.46666666666704</cx:pt>
          <cx:pt idx="3869">740.58333333333303</cx:pt>
          <cx:pt idx="3870">634.78571428571399</cx:pt>
          <cx:pt idx="3871">598.82352941176498</cx:pt>
          <cx:pt idx="3872">598.82352941176498</cx:pt>
          <cx:pt idx="3873">740.58333333333303</cx:pt>
          <cx:pt idx="3874">598.82352941176498</cx:pt>
          <cx:pt idx="3875">807.90909090909099</cx:pt>
          <cx:pt idx="3876">636.25</cx:pt>
          <cx:pt idx="3877">493.722222222222</cx:pt>
          <cx:pt idx="3878">467.73684210526301</cx:pt>
          <cx:pt idx="3879">493.722222222222</cx:pt>
          <cx:pt idx="3880">341.80769230769198</cx:pt>
          <cx:pt idx="3881">306.44827586206901</cx:pt>
          <cx:pt idx="3882">444.35000000000002</cx:pt>
          <cx:pt idx="3883">522.76470588235304</cx:pt>
          <cx:pt idx="3884">444.35000000000002</cx:pt>
          <cx:pt idx="3885">522.76470588235304</cx:pt>
          <cx:pt idx="3886">403.95454545454498</cx:pt>
          <cx:pt idx="3887">522.76470588235304</cx:pt>
          <cx:pt idx="3888">683.61538461538498</cx:pt>
          <cx:pt idx="3889">522.76470588235304</cx:pt>
          <cx:pt idx="3890">683.61538461538498</cx:pt>
          <cx:pt idx="3891">423.19047619047598</cx:pt>
          <cx:pt idx="3892">493.722222222222</cx:pt>
          <cx:pt idx="3893">403.95454545454498</cx:pt>
          <cx:pt idx="3894">493.722222222222</cx:pt>
          <cx:pt idx="3895">370.29166666666703</cx:pt>
          <cx:pt idx="3896">493.722222222222</cx:pt>
          <cx:pt idx="3897">306.44827586206901</cx:pt>
          <cx:pt idx="3898">261.38235294117601</cx:pt>
          <cx:pt idx="3899">253.914285714286</cx:pt>
          <cx:pt idx="3900">222.17500000000001</cx:pt>
          <cx:pt idx="3901">185.145833333333</cx:pt>
          <cx:pt idx="3902">246.861111111111</cx:pt>
          <cx:pt idx="3903">222.17500000000001</cx:pt>
          <cx:pt idx="3904">634.78571428571399</cx:pt>
          <cx:pt idx="3905">683.61538461538498</cx:pt>
          <cx:pt idx="3906">683.61538461538498</cx:pt>
          <cx:pt idx="3907">565.555555555556</cx:pt>
          <cx:pt idx="3908">740.58333333333303</cx:pt>
          <cx:pt idx="3909">740.58333333333303</cx:pt>
          <cx:pt idx="3910">636.25</cx:pt>
          <cx:pt idx="3911">807.90909090909099</cx:pt>
          <cx:pt idx="3912">467.73684210526301</cx:pt>
          <cx:pt idx="3913">555.4375</cx:pt>
          <cx:pt idx="3914">423.19047619047598</cx:pt>
          <cx:pt idx="3915">555.4375</cx:pt>
          <cx:pt idx="3916">444.35000000000002</cx:pt>
          <cx:pt idx="3917">522.76470588235304</cx:pt>
          <cx:pt idx="3918">444.35000000000002</cx:pt>
          <cx:pt idx="3919">555.4375</cx:pt>
          <cx:pt idx="3920">423.19047619047598</cx:pt>
          <cx:pt idx="3921">522.76470588235304</cx:pt>
          <cx:pt idx="3922">423.19047619047598</cx:pt>
          <cx:pt idx="3923">493.722222222222</cx:pt>
          <cx:pt idx="3924">403.95454545454498</cx:pt>
          <cx:pt idx="3925">467.73684210526301</cx:pt>
          <cx:pt idx="3926">423.19047619047598</cx:pt>
          <cx:pt idx="3927">341.80769230769198</cx:pt>
          <cx:pt idx="3928">444.35000000000002</cx:pt>
          <cx:pt idx="3929">370.29166666666703</cx:pt>
          <cx:pt idx="3930">467.73684210526301</cx:pt>
          <cx:pt idx="3931">403.95454545454498</cx:pt>
          <cx:pt idx="3932">423.19047619047598</cx:pt>
          <cx:pt idx="3933">403.95454545454498</cx:pt>
          <cx:pt idx="3934">467.73684210526301</cx:pt>
          <cx:pt idx="3935">423.19047619047598</cx:pt>
          <cx:pt idx="3936">423.19047619047598</cx:pt>
          <cx:pt idx="3937">403.95454545454498</cx:pt>
          <cx:pt idx="3938">467.73684210526301</cx:pt>
          <cx:pt idx="3939">423.19047619047598</cx:pt>
          <cx:pt idx="3940">341.80769230769198</cx:pt>
          <cx:pt idx="3941">444.35000000000002</cx:pt>
          <cx:pt idx="3942">370.29166666666703</cx:pt>
          <cx:pt idx="3943">467.73684210526301</cx:pt>
          <cx:pt idx="3944">467.73684210526301</cx:pt>
          <cx:pt idx="3945">423.19047619047598</cx:pt>
          <cx:pt idx="3946">555.4375</cx:pt>
          <cx:pt idx="3947">467.73684210526301</cx:pt>
          <cx:pt idx="3948">423.19047619047598</cx:pt>
          <cx:pt idx="3949">403.95454545454498</cx:pt>
          <cx:pt idx="3950">467.73684210526301</cx:pt>
          <cx:pt idx="3951">423.19047619047598</cx:pt>
          <cx:pt idx="3952">403.95454545454498</cx:pt>
          <cx:pt idx="3953">467.73684210526301</cx:pt>
          <cx:pt idx="3954">423.19047619047598</cx:pt>
          <cx:pt idx="3955">423.19047619047598</cx:pt>
          <cx:pt idx="3956">683.61538461538498</cx:pt>
          <cx:pt idx="3957">740.58333333333303</cx:pt>
          <cx:pt idx="3958">683.61538461538498</cx:pt>
          <cx:pt idx="3959">807.90909090909099</cx:pt>
          <cx:pt idx="3960">386.39130434782601</cx:pt>
          <cx:pt idx="3961">403.95454545454498</cx:pt>
          <cx:pt idx="3962">467.73684210526301</cx:pt>
          <cx:pt idx="3963">423.19047619047598</cx:pt>
          <cx:pt idx="3964">341.80769230769198</cx:pt>
          <cx:pt idx="3965">403.95454545454498</cx:pt>
          <cx:pt idx="3966">423.19047619047598</cx:pt>
          <cx:pt idx="3967">341.80769230769198</cx:pt>
          <cx:pt idx="3968">807.90909090909099</cx:pt>
          <cx:pt idx="3969">807.90909090909099</cx:pt>
          <cx:pt idx="3970">888.70000000000005</cx:pt>
          <cx:pt idx="3971">807.90909090909099</cx:pt>
          <cx:pt idx="3972">807.90909090909099</cx:pt>
          <cx:pt idx="3973">683.61538461538498</cx:pt>
          <cx:pt idx="3974">592.46666666666704</cx:pt>
          <cx:pt idx="3975">740.58333333333303</cx:pt>
          <cx:pt idx="3976">683.61538461538498</cx:pt>
          <cx:pt idx="3977">683.61538461538498</cx:pt>
          <cx:pt idx="3978">807.90909090909099</cx:pt>
          <cx:pt idx="3979">634.78571428571399</cx:pt>
          <cx:pt idx="3980">555.4375</cx:pt>
          <cx:pt idx="3981">634.78571428571399</cx:pt>
          <cx:pt idx="3982">683.61538461538498</cx:pt>
          <cx:pt idx="3983">683.61538461538498</cx:pt>
          <cx:pt idx="3984">592.46666666666704</cx:pt>
          <cx:pt idx="3985">740.58333333333303</cx:pt>
          <cx:pt idx="3986">740.58333333333303</cx:pt>
          <cx:pt idx="3987">683.61538461538498</cx:pt>
          <cx:pt idx="3988">807.90909090909099</cx:pt>
          <cx:pt idx="3989">592.46666666666704</cx:pt>
          <cx:pt idx="3990">634.78571428571399</cx:pt>
          <cx:pt idx="3991">683.61538461538498</cx:pt>
          <cx:pt idx="3992">683.61538461538498</cx:pt>
          <cx:pt idx="3993">740.58333333333303</cx:pt>
          <cx:pt idx="3994">807.90909090909099</cx:pt>
          <cx:pt idx="3995">740.58333333333303</cx:pt>
          <cx:pt idx="3996">740.58333333333303</cx:pt>
          <cx:pt idx="3997">888.70000000000005</cx:pt>
          <cx:pt idx="3998">467.73684210526301</cx:pt>
          <cx:pt idx="3999">493.722222222222</cx:pt>
          <cx:pt idx="4000">493.722222222222</cx:pt>
          <cx:pt idx="4001">403.95454545454498</cx:pt>
          <cx:pt idx="4002">423.19047619047598</cx:pt>
          <cx:pt idx="4003">423.19047619047598</cx:pt>
          <cx:pt idx="4004">423.19047619047598</cx:pt>
          <cx:pt idx="4005">370.29166666666703</cx:pt>
          <cx:pt idx="4006">296.23333333333301</cx:pt>
          <cx:pt idx="4007">329.14814814814798</cx:pt>
          <cx:pt idx="4008">341.80769230769198</cx:pt>
          <cx:pt idx="4009">403.95454545454498</cx:pt>
          <cx:pt idx="4010">444.35000000000002</cx:pt>
          <cx:pt idx="4011">329.14814814814798</cx:pt>
          <cx:pt idx="4012">403.95454545454498</cx:pt>
          <cx:pt idx="4013">269.30303030303003</cx:pt>
          <cx:pt idx="4014">286.677419354839</cx:pt>
          <cx:pt idx="4015">370.29166666666703</cx:pt>
          <cx:pt idx="4016">423.19047619047598</cx:pt>
          <cx:pt idx="4017">386.39130434782601</cx:pt>
          <cx:pt idx="4018">467.73684210526301</cx:pt>
          <cx:pt idx="4019">467.73684210526301</cx:pt>
          <cx:pt idx="4020">493.722222222222</cx:pt>
          <cx:pt idx="4021">683.61538461538498</cx:pt>
          <cx:pt idx="4022">592.46666666666704</cx:pt>
          <cx:pt idx="4023">683.61538461538498</cx:pt>
          <cx:pt idx="4024">683.61538461538498</cx:pt>
          <cx:pt idx="4025">683.61538461538498</cx:pt>
          <cx:pt idx="4026">807.90909090909099</cx:pt>
          <cx:pt idx="4027">634.78571428571399</cx:pt>
          <cx:pt idx="4028">555.4375</cx:pt>
          <cx:pt idx="4029">592.46666666666704</cx:pt>
          <cx:pt idx="4030">634.78571428571399</cx:pt>
          <cx:pt idx="4031">683.61538461538498</cx:pt>
          <cx:pt idx="4032">740.58333333333303</cx:pt>
          <cx:pt idx="4033">740.58333333333303</cx:pt>
          <cx:pt idx="4034">807.90909090909099</cx:pt>
          <cx:pt idx="4035">807.90909090909099</cx:pt>
          <cx:pt idx="4036">592.46666666666704</cx:pt>
          <cx:pt idx="4037">740.58333333333303</cx:pt>
          <cx:pt idx="4038">683.61538461538498</cx:pt>
          <cx:pt idx="4039">807.90909090909099</cx:pt>
          <cx:pt idx="4040">592.46666666666704</cx:pt>
          <cx:pt idx="4041">740.58333333333303</cx:pt>
          <cx:pt idx="4042">740.58333333333303</cx:pt>
          <cx:pt idx="4043">807.90909090909099</cx:pt>
          <cx:pt idx="4044">403.95454545454498</cx:pt>
          <cx:pt idx="4045">467.73684210526301</cx:pt>
          <cx:pt idx="4046">423.19047619047598</cx:pt>
          <cx:pt idx="4047">341.80769230769198</cx:pt>
          <cx:pt idx="4048">444.35000000000002</cx:pt>
          <cx:pt idx="4049">370.29166666666703</cx:pt>
          <cx:pt idx="4050">592.46666666666704</cx:pt>
          <cx:pt idx="4051">555.4375</cx:pt>
          <cx:pt idx="4052">740.58333333333303</cx:pt>
          <cx:pt idx="4053">444.35000000000002</cx:pt>
          <cx:pt idx="4054">467.73684210526301</cx:pt>
          <cx:pt idx="4055">403.95454545454498</cx:pt>
          <cx:pt idx="4056">423.19047619047598</cx:pt>
          <cx:pt idx="4057">341.80769230769198</cx:pt>
          <cx:pt idx="4058">444.35000000000002</cx:pt>
          <cx:pt idx="4059">370.29166666666703</cx:pt>
          <cx:pt idx="4060">386.39130434782601</cx:pt>
          <cx:pt idx="4061">296.23333333333301</cx:pt>
          <cx:pt idx="4062">329.14814814814798</cx:pt>
          <cx:pt idx="4063">341.80769230769198</cx:pt>
          <cx:pt idx="4064">403.95454545454498</cx:pt>
          <cx:pt idx="4065">444.35000000000002</cx:pt>
          <cx:pt idx="4066">522.76470588235304</cx:pt>
          <cx:pt idx="4067">493.722222222222</cx:pt>
          <cx:pt idx="4068">423.19047619047598</cx:pt>
          <cx:pt idx="4069">467.73684210526301</cx:pt>
          <cx:pt idx="4070">403.95454545454498</cx:pt>
          <cx:pt idx="4071">444.35000000000002</cx:pt>
          <cx:pt idx="4072">807.90909090909099</cx:pt>
          <cx:pt idx="4073">740.58333333333303</cx:pt>
          <cx:pt idx="4074">888.70000000000005</cx:pt>
          <cx:pt idx="4075">634.78571428571399</cx:pt>
          <cx:pt idx="4076">740.58333333333303</cx:pt>
          <cx:pt idx="4077">740.58333333333303</cx:pt>
          <cx:pt idx="4078">807.90909090909099</cx:pt>
          <cx:pt idx="4079">807.90909090909099</cx:pt>
          <cx:pt idx="4080">888.70000000000005</cx:pt>
          <cx:pt idx="4081">807.90909090909099</cx:pt>
          <cx:pt idx="4082">807.90909090909099</cx:pt>
          <cx:pt idx="4083">683.61538461538498</cx:pt>
          <cx:pt idx="4084">683.61538461538498</cx:pt>
          <cx:pt idx="4085">807.90909090909099</cx:pt>
          <cx:pt idx="4086">467.73684210526301</cx:pt>
          <cx:pt idx="4087">522.76470588235304</cx:pt>
          <cx:pt idx="4088">493.722222222222</cx:pt>
          <cx:pt idx="4089">370.29166666666703</cx:pt>
          <cx:pt idx="4090">493.722222222222</cx:pt>
          <cx:pt idx="4091">467.73684210526301</cx:pt>
          <cx:pt idx="4092">555.4375</cx:pt>
          <cx:pt idx="4093">522.76470588235304</cx:pt>
          <cx:pt idx="4094">403.95454545454498</cx:pt>
          <cx:pt idx="4095">522.76470588235304</cx:pt>
          <cx:pt idx="4096">493.722222222222</cx:pt>
          <cx:pt idx="4097">634.78571428571399</cx:pt>
          <cx:pt idx="4098">807.90909090909099</cx:pt>
          <cx:pt idx="4099">683.61538461538498</cx:pt>
          <cx:pt idx="4100">522.76470588235304</cx:pt>
          <cx:pt idx="4101">592.46666666666704</cx:pt>
          <cx:pt idx="4102">683.61538461538498</cx:pt>
          <cx:pt idx="4103">493.722222222222</cx:pt>
          <cx:pt idx="4104">403.95454545454498</cx:pt>
          <cx:pt idx="4105">467.73684210526301</cx:pt>
          <cx:pt idx="4106">522.76470588235304</cx:pt>
          <cx:pt idx="4107">493.722222222222</cx:pt>
          <cx:pt idx="4108">423.19047619047598</cx:pt>
          <cx:pt idx="4109">683.61538461538498</cx:pt>
          <cx:pt idx="4110">807.90909090909099</cx:pt>
          <cx:pt idx="4111">634.78571428571399</cx:pt>
          <cx:pt idx="4112">634.78571428571399</cx:pt>
          <cx:pt idx="4113">634.78571428571399</cx:pt>
          <cx:pt idx="4114">592.46666666666704</cx:pt>
          <cx:pt idx="4115">807.90909090909099</cx:pt>
          <cx:pt idx="4116">555.4375</cx:pt>
          <cx:pt idx="4117">634.78571428571399</cx:pt>
          <cx:pt idx="4118">555.4375</cx:pt>
          <cx:pt idx="4119">444.35000000000002</cx:pt>
          <cx:pt idx="4120">634.78571428571399</cx:pt>
          <cx:pt idx="4121">807.90909090909099</cx:pt>
          <cx:pt idx="4122">634.78571428571399</cx:pt>
          <cx:pt idx="4123">386.39130434782601</cx:pt>
          <cx:pt idx="4124">403.95454545454498</cx:pt>
          <cx:pt idx="4125">306.44827586206901</cx:pt>
          <cx:pt idx="4126">341.80769230769198</cx:pt>
          <cx:pt idx="4127">370.29166666666703</cx:pt>
          <cx:pt idx="4128">299.41176470588198</cx:pt>
          <cx:pt idx="4129">267.89473684210498</cx:pt>
          <cx:pt idx="4130">386.39130434782601</cx:pt>
          <cx:pt idx="4131">306.44827586206901</cx:pt>
          <cx:pt idx="4132">341.80769230769198</cx:pt>
          <cx:pt idx="4133">299.41176470588198</cx:pt>
          <cx:pt idx="4134">386.39130434782601</cx:pt>
          <cx:pt idx="4135">403.95454545454498</cx:pt>
          <cx:pt idx="4136">341.80769230769198</cx:pt>
          <cx:pt idx="4137">355.48000000000002</cx:pt>
          <cx:pt idx="4138">592.46666666666704</cx:pt>
          <cx:pt idx="4139">683.61538461538498</cx:pt>
          <cx:pt idx="4140">740.58333333333303</cx:pt>
          <cx:pt idx="4141">522.76470588235304</cx:pt>
          <cx:pt idx="4142">592.46666666666704</cx:pt>
          <cx:pt idx="4143">555.4375</cx:pt>
          <cx:pt idx="4144">444.35000000000002</cx:pt>
          <cx:pt idx="4145">555.4375</cx:pt>
          <cx:pt idx="4146">683.61538461538498</cx:pt>
          <cx:pt idx="4147">555.4375</cx:pt>
          <cx:pt idx="4148">634.78571428571399</cx:pt>
          <cx:pt idx="4149">807.90909090909099</cx:pt>
          <cx:pt idx="4150">634.78571428571399</cx:pt>
          <cx:pt idx="4151">522.76470588235304</cx:pt>
          <cx:pt idx="4152">592.46666666666704</cx:pt>
          <cx:pt idx="4153">592.46666666666704</cx:pt>
          <cx:pt idx="4154">683.61538461538498</cx:pt>
          <cx:pt idx="4155">592.46666666666704</cx:pt>
          <cx:pt idx="4156">740.58333333333303</cx:pt>
          <cx:pt idx="4157">634.78571428571399</cx:pt>
          <cx:pt idx="4158">555.4375</cx:pt>
          <cx:pt idx="4159">683.61538461538498</cx:pt>
          <cx:pt idx="4160">807.90909090909099</cx:pt>
          <cx:pt idx="4161">634.78571428571399</cx:pt>
          <cx:pt idx="4162">592.46666666666704</cx:pt>
          <cx:pt idx="4163">683.61538461538498</cx:pt>
          <cx:pt idx="4164">370.29166666666703</cx:pt>
          <cx:pt idx="4165">370.29166666666703</cx:pt>
          <cx:pt idx="4166">444.35000000000002</cx:pt>
          <cx:pt idx="4167">493.722222222222</cx:pt>
          <cx:pt idx="4168">467.73684210526301</cx:pt>
          <cx:pt idx="4169">634.78571428571399</cx:pt>
          <cx:pt idx="4170">683.61538461538498</cx:pt>
          <cx:pt idx="4171">467.73684210526301</cx:pt>
          <cx:pt idx="4172">493.722222222222</cx:pt>
          <cx:pt idx="4173">444.35000000000002</cx:pt>
          <cx:pt idx="4174">493.722222222222</cx:pt>
          <cx:pt idx="4175">493.722222222222</cx:pt>
          <cx:pt idx="4176">386.39130434782601</cx:pt>
          <cx:pt idx="4177">444.35000000000002</cx:pt>
          <cx:pt idx="4178">493.722222222222</cx:pt>
          <cx:pt idx="4179">423.19047619047598</cx:pt>
          <cx:pt idx="4180">493.722222222222</cx:pt>
          <cx:pt idx="4181">403.95454545454498</cx:pt>
          <cx:pt idx="4182">377.03703703703701</cx:pt>
          <cx:pt idx="4183">370.29166666666703</cx:pt>
          <cx:pt idx="4184">467.73684210526301</cx:pt>
          <cx:pt idx="4185">522.76470588235304</cx:pt>
          <cx:pt idx="4186">386.39130434782601</cx:pt>
          <cx:pt idx="4187">391.538461538462</cx:pt>
          <cx:pt idx="4188">493.722222222222</cx:pt>
          <cx:pt idx="4189">493.722222222222</cx:pt>
          <cx:pt idx="4190">522.76470588235304</cx:pt>
          <cx:pt idx="4191">444.35000000000002</cx:pt>
          <cx:pt idx="4192">444.35000000000002</cx:pt>
          <cx:pt idx="4193">386.39130434782601</cx:pt>
          <cx:pt idx="4194">444.35000000000002</cx:pt>
          <cx:pt idx="4195">467.73684210526301</cx:pt>
          <cx:pt idx="4196">403.95454545454498</cx:pt>
          <cx:pt idx="4197">386.39130434782601</cx:pt>
          <cx:pt idx="4198">299.41176470588198</cx:pt>
          <cx:pt idx="4199">355.48000000000002</cx:pt>
          <cx:pt idx="4200">386.39130434782601</cx:pt>
          <cx:pt idx="4201">493.722222222222</cx:pt>
          <cx:pt idx="4202">493.722222222222</cx:pt>
          <cx:pt idx="4203">467.73684210526301</cx:pt>
          <cx:pt idx="4204">467.73684210526301</cx:pt>
          <cx:pt idx="4205">444.35000000000002</cx:pt>
          <cx:pt idx="4206">522.76470588235304</cx:pt>
          <cx:pt idx="4207">592.46666666666704</cx:pt>
          <cx:pt idx="4208">522.76470588235304</cx:pt>
          <cx:pt idx="4209">555.4375</cx:pt>
          <cx:pt idx="4210">592.46666666666704</cx:pt>
          <cx:pt idx="4211">592.46666666666704</cx:pt>
          <cx:pt idx="4212">535.78947368421098</cx:pt>
          <cx:pt idx="4213">555.4375</cx:pt>
          <cx:pt idx="4214">522.76470588235304</cx:pt>
          <cx:pt idx="4215">634.78571428571399</cx:pt>
          <cx:pt idx="4216">522.76470588235304</cx:pt>
          <cx:pt idx="4217">555.4375</cx:pt>
          <cx:pt idx="4218">592.46666666666704</cx:pt>
          <cx:pt idx="4219">535.78947368421098</cx:pt>
          <cx:pt idx="4220">535.78947368421098</cx:pt>
          <cx:pt idx="4221">522.76470588235304</cx:pt>
          <cx:pt idx="4222">634.78571428571399</cx:pt>
          <cx:pt idx="4223">634.78571428571399</cx:pt>
          <cx:pt idx="4224">683.61538461538498</cx:pt>
          <cx:pt idx="4225">683.61538461538498</cx:pt>
          <cx:pt idx="4226">565.555555555556</cx:pt>
          <cx:pt idx="4227">555.4375</cx:pt>
          <cx:pt idx="4228">592.46666666666704</cx:pt>
          <cx:pt idx="4229">683.61538461538498</cx:pt>
          <cx:pt idx="4230">598.82352941176498</cx:pt>
          <cx:pt idx="4231">592.46666666666704</cx:pt>
          <cx:pt idx="4232">740.58333333333303</cx:pt>
          <cx:pt idx="4233">598.82352941176498</cx:pt>
          <cx:pt idx="4234">522.76470588235304</cx:pt>
          <cx:pt idx="4235">555.4375</cx:pt>
          <cx:pt idx="4236">493.722222222222</cx:pt>
          <cx:pt idx="4237">522.76470588235304</cx:pt>
          <cx:pt idx="4238">592.46666666666704</cx:pt>
          <cx:pt idx="4239">740.58333333333303</cx:pt>
          <cx:pt idx="4240">555.4375</cx:pt>
          <cx:pt idx="4241">592.46666666666704</cx:pt>
          <cx:pt idx="4242">634.78571428571399</cx:pt>
          <cx:pt idx="4243">683.61538461538498</cx:pt>
          <cx:pt idx="4244">683.61538461538498</cx:pt>
          <cx:pt idx="4245">565.555555555556</cx:pt>
          <cx:pt idx="4246">592.46666666666704</cx:pt>
          <cx:pt idx="4247">634.78571428571399</cx:pt>
          <cx:pt idx="4248">598.82352941176498</cx:pt>
          <cx:pt idx="4249">555.4375</cx:pt>
          <cx:pt idx="4250">592.46666666666704</cx:pt>
          <cx:pt idx="4251">592.46666666666704</cx:pt>
          <cx:pt idx="4252">522.76470588235304</cx:pt>
          <cx:pt idx="4253">592.46666666666704</cx:pt>
          <cx:pt idx="4254">592.46666666666704</cx:pt>
          <cx:pt idx="4255">535.78947368421098</cx:pt>
          <cx:pt idx="4256">592.46666666666704</cx:pt>
          <cx:pt idx="4257">522.76470588235304</cx:pt>
          <cx:pt idx="4258">592.46666666666704</cx:pt>
          <cx:pt idx="4259">555.4375</cx:pt>
          <cx:pt idx="4260">522.76470588235304</cx:pt>
          <cx:pt idx="4261">592.46666666666704</cx:pt>
          <cx:pt idx="4262">535.78947368421098</cx:pt>
          <cx:pt idx="4263">807.90909090909099</cx:pt>
          <cx:pt idx="4264">807.90909090909099</cx:pt>
          <cx:pt idx="4265">555.4375</cx:pt>
          <cx:pt idx="4266">592.46666666666704</cx:pt>
          <cx:pt idx="4267">683.61538461538498</cx:pt>
          <cx:pt idx="4268">740.58333333333303</cx:pt>
          <cx:pt idx="4269">598.82352941176498</cx:pt>
          <cx:pt idx="4270">634.78571428571399</cx:pt>
          <cx:pt idx="4271">740.58333333333303</cx:pt>
          <cx:pt idx="4272">592.46666666666704</cx:pt>
          <cx:pt idx="4273">592.46666666666704</cx:pt>
          <cx:pt idx="4274">634.78571428571399</cx:pt>
          <cx:pt idx="4275">740.58333333333303</cx:pt>
          <cx:pt idx="4276">598.82352941176498</cx:pt>
          <cx:pt idx="4277">592.46666666666704</cx:pt>
          <cx:pt idx="4278">592.46666666666704</cx:pt>
          <cx:pt idx="4279">683.61538461538498</cx:pt>
          <cx:pt idx="4280">740.58333333333303</cx:pt>
          <cx:pt idx="4281">634.78571428571399</cx:pt>
          <cx:pt idx="4282">598.82352941176498</cx:pt>
          <cx:pt idx="4283">598.82352941176498</cx:pt>
          <cx:pt idx="4284">740.58333333333303</cx:pt>
          <cx:pt idx="4285">740.58333333333303</cx:pt>
          <cx:pt idx="4286">636.25</cx:pt>
          <cx:pt idx="4287">807.90909090909099</cx:pt>
          <cx:pt idx="4288">740.58333333333303</cx:pt>
          <cx:pt idx="4289">598.82352941176498</cx:pt>
          <cx:pt idx="4290">807.90909090909099</cx:pt>
          <cx:pt idx="4291">636.25</cx:pt>
          <cx:pt idx="4292">683.61538461538498</cx:pt>
          <cx:pt idx="4293">522.76470588235304</cx:pt>
          <cx:pt idx="4294">683.61538461538498</cx:pt>
          <cx:pt idx="4295">444.35000000000002</cx:pt>
          <cx:pt idx="4296">522.76470588235304</cx:pt>
          <cx:pt idx="4297">444.35000000000002</cx:pt>
          <cx:pt idx="4298">522.76470588235304</cx:pt>
          <cx:pt idx="4299">403.95454545454498</cx:pt>
          <cx:pt idx="4300">522.76470588235304</cx:pt>
          <cx:pt idx="4301">423.19047619047598</cx:pt>
          <cx:pt idx="4302">493.722222222222</cx:pt>
          <cx:pt idx="4303">403.95454545454498</cx:pt>
          <cx:pt idx="4304">493.722222222222</cx:pt>
          <cx:pt idx="4305">370.29166666666703</cx:pt>
          <cx:pt idx="4306">493.722222222222</cx:pt>
          <cx:pt idx="4307">444.35000000000002</cx:pt>
          <cx:pt idx="4308">522.76470588235304</cx:pt>
          <cx:pt idx="4309">444.35000000000002</cx:pt>
          <cx:pt idx="4310">493.722222222222</cx:pt>
          <cx:pt idx="4311">403.95454545454498</cx:pt>
          <cx:pt idx="4312">493.722222222222</cx:pt>
          <cx:pt idx="4313">444.35000000000002</cx:pt>
          <cx:pt idx="4314">522.76470588235304</cx:pt>
          <cx:pt idx="4315">444.35000000000002</cx:pt>
          <cx:pt idx="4316">522.76470588235304</cx:pt>
          <cx:pt idx="4317">403.95454545454498</cx:pt>
          <cx:pt idx="4318">522.76470588235304</cx:pt>
          <cx:pt idx="4319">467.73684210526301</cx:pt>
          <cx:pt idx="4320">555.4375</cx:pt>
          <cx:pt idx="4321">423.19047619047598</cx:pt>
          <cx:pt idx="4322">555.4375</cx:pt>
          <cx:pt idx="4323">444.35000000000002</cx:pt>
          <cx:pt idx="4324">522.76470588235304</cx:pt>
          <cx:pt idx="4325">444.35000000000002</cx:pt>
          <cx:pt idx="4326">555.4375</cx:pt>
          <cx:pt idx="4327">423.19047619047598</cx:pt>
          <cx:pt idx="4328">522.76470588235304</cx:pt>
          <cx:pt idx="4329">423.19047619047598</cx:pt>
          <cx:pt idx="4330">493.722222222222</cx:pt>
          <cx:pt idx="4331">386.39130434782601</cx:pt>
          <cx:pt idx="4332">386.39130434782601</cx:pt>
          <cx:pt idx="4333">341.80769230769198</cx:pt>
          <cx:pt idx="4334">370.29166666666703</cx:pt>
          <cx:pt idx="4335">341.80769230769198</cx:pt>
          <cx:pt idx="4336">261.38235294117601</cx:pt>
          <cx:pt idx="4337">317.392857142857</cx:pt>
          <cx:pt idx="4338">329.14814814814798</cx:pt>
          <cx:pt idx="4339">317.392857142857</cx:pt>
          <cx:pt idx="4340">306.44827586206901</cx:pt>
          <cx:pt idx="4341">329.14814814814798</cx:pt>
          <cx:pt idx="4342">193.195652173913</cx:pt>
          <cx:pt idx="4343">222.17500000000001</cx:pt>
          <cx:pt idx="4344">341.80769230769198</cx:pt>
          <cx:pt idx="4345">317.392857142857</cx:pt>
          <cx:pt idx="4346">370.29166666666703</cx:pt>
          <cx:pt idx="4347">386.39130434782601</cx:pt>
          <cx:pt idx="4348">386.39130434782601</cx:pt>
          <cx:pt idx="4349">370.29166666666703</cx:pt>
          <cx:pt idx="4350">370.29166666666703</cx:pt>
          <cx:pt idx="4351">370.29166666666703</cx:pt>
          <cx:pt idx="4352">341.80769230769198</cx:pt>
          <cx:pt idx="4353">329.14814814814798</cx:pt>
          <cx:pt idx="4354">306.44827586206901</cx:pt>
          <cx:pt idx="4355">261.38235294117601</cx:pt>
          <cx:pt idx="4356">277.71875</cx:pt>
          <cx:pt idx="4357">444.35000000000002</cx:pt>
          <cx:pt idx="4358">423.19047619047598</cx:pt>
          <cx:pt idx="4359">444.35000000000002</cx:pt>
          <cx:pt idx="4360">423.19047619047598</cx:pt>
          <cx:pt idx="4361">403.95454545454498</cx:pt>
          <cx:pt idx="4362">444.35000000000002</cx:pt>
          <cx:pt idx="4363">424.16666666666703</cx:pt>
          <cx:pt idx="4364">444.35000000000002</cx:pt>
          <cx:pt idx="4365">444.35000000000002</cx:pt>
          <cx:pt idx="4366">386.39130434782601</cx:pt>
          <cx:pt idx="4367">355.48000000000002</cx:pt>
          <cx:pt idx="4368">318.125</cx:pt>
          <cx:pt idx="4369">363.57142857142901</cx:pt>
          <cx:pt idx="4370">351.03448275862098</cx:pt>
          <cx:pt idx="4371">423.19047619047598</cx:pt>
          <cx:pt idx="4372">423.19047619047598</cx:pt>
          <cx:pt idx="4373">424.16666666666703</cx:pt>
          <cx:pt idx="4374">467.73684210526301</cx:pt>
          <cx:pt idx="4375">467.73684210526301</cx:pt>
          <cx:pt idx="4376">407.19999999999999</cx:pt>
          <cx:pt idx="4377">522.76470588235304</cx:pt>
          <cx:pt idx="4378">522.76470588235304</cx:pt>
          <cx:pt idx="4379">592.46666666666704</cx:pt>
          <cx:pt idx="4380">683.61538461538498</cx:pt>
          <cx:pt idx="4381">467.73684210526301</cx:pt>
          <cx:pt idx="4382">555.4375</cx:pt>
          <cx:pt idx="4383">386.39130434782601</cx:pt>
          <cx:pt idx="4384">467.73684210526301</cx:pt>
          <cx:pt idx="4385">391.538461538462</cx:pt>
          <cx:pt idx="4386">423.19047619047598</cx:pt>
          <cx:pt idx="4387">522.76470588235304</cx:pt>
          <cx:pt idx="4388">493.722222222222</cx:pt>
          <cx:pt idx="4389">555.4375</cx:pt>
          <cx:pt idx="4390">423.19047619047598</cx:pt>
          <cx:pt idx="4391">493.722222222222</cx:pt>
          <cx:pt idx="4392">407.19999999999999</cx:pt>
          <cx:pt idx="4393">444.35000000000002</cx:pt>
          <cx:pt idx="4394">522.76470588235304</cx:pt>
          <cx:pt idx="4395">592.46666666666704</cx:pt>
          <cx:pt idx="4396">493.722222222222</cx:pt>
          <cx:pt idx="4397">555.4375</cx:pt>
          <cx:pt idx="4398">522.76470588235304</cx:pt>
          <cx:pt idx="4399">522.76470588235304</cx:pt>
          <cx:pt idx="4400">467.73684210526301</cx:pt>
          <cx:pt idx="4401">555.4375</cx:pt>
          <cx:pt idx="4402">386.39130434782601</cx:pt>
          <cx:pt idx="4403">467.73684210526301</cx:pt>
          <cx:pt idx="4404">391.538461538462</cx:pt>
          <cx:pt idx="4405">423.19047619047598</cx:pt>
          <cx:pt idx="4406">522.76470588235304</cx:pt>
          <cx:pt idx="4407">493.722222222222</cx:pt>
          <cx:pt idx="4408">555.4375</cx:pt>
          <cx:pt idx="4409">423.19047619047598</cx:pt>
          <cx:pt idx="4410">493.722222222222</cx:pt>
          <cx:pt idx="4411">407.19999999999999</cx:pt>
          <cx:pt idx="4412">444.35000000000002</cx:pt>
          <cx:pt idx="4413">522.76470588235304</cx:pt>
          <cx:pt idx="4414">634.78571428571399</cx:pt>
          <cx:pt idx="4415">807.90909090909099</cx:pt>
          <cx:pt idx="4416">592.46666666666704</cx:pt>
          <cx:pt idx="4417">555.4375</cx:pt>
          <cx:pt idx="4418">807.90909090909099</cx:pt>
          <cx:pt idx="4419">592.46666666666704</cx:pt>
          <cx:pt idx="4420">807.90909090909099</cx:pt>
          <cx:pt idx="4421">592.46666666666704</cx:pt>
          <cx:pt idx="4422">555.4375</cx:pt>
          <cx:pt idx="4423">522.76470588235304</cx:pt>
          <cx:pt idx="4424">522.76470588235304</cx:pt>
          <cx:pt idx="4425">1269.57142857143</cx:pt>
          <cx:pt idx="4426">467.73684210526301</cx:pt>
          <cx:pt idx="4427">467.73684210526301</cx:pt>
          <cx:pt idx="4428">467.73684210526301</cx:pt>
          <cx:pt idx="4429">555.4375</cx:pt>
          <cx:pt idx="4430">683.61538461538498</cx:pt>
          <cx:pt idx="4431">683.61538461538498</cx:pt>
          <cx:pt idx="4432">683.61538461538498</cx:pt>
          <cx:pt idx="4433">1110.875</cx:pt>
          <cx:pt idx="4434">370.29166666666703</cx:pt>
          <cx:pt idx="4435">355.48000000000002</cx:pt>
          <cx:pt idx="4436">329.14814814814798</cx:pt>
          <cx:pt idx="4437">386.39130434782601</cx:pt>
          <cx:pt idx="4438">355.48000000000002</cx:pt>
          <cx:pt idx="4439">403.95454545454498</cx:pt>
          <cx:pt idx="4440">423.19047619047598</cx:pt>
          <cx:pt idx="4441">423.19047619047598</cx:pt>
          <cx:pt idx="4442">444.35000000000002</cx:pt>
          <cx:pt idx="4443">370.29166666666703</cx:pt>
          <cx:pt idx="4444">370.29166666666703</cx:pt>
          <cx:pt idx="4445">493.722222222222</cx:pt>
          <cx:pt idx="4446">493.722222222222</cx:pt>
          <cx:pt idx="4447">467.73684210526301</cx:pt>
          <cx:pt idx="4448">444.35000000000002</cx:pt>
          <cx:pt idx="4449">363.57142857142901</cx:pt>
          <cx:pt idx="4450">444.35000000000002</cx:pt>
          <cx:pt idx="4451">467.73684210526301</cx:pt>
          <cx:pt idx="4452">363.57142857142901</cx:pt>
          <cx:pt idx="4453">493.722222222222</cx:pt>
          <cx:pt idx="4454">467.73684210526301</cx:pt>
          <cx:pt idx="4455">462.72727272727298</cx:pt>
          <cx:pt idx="4456">592.46666666666704</cx:pt>
          <cx:pt idx="4457">683.61538461538498</cx:pt>
          <cx:pt idx="4458">683.61538461538498</cx:pt>
          <cx:pt idx="4459">634.78571428571399</cx:pt>
          <cx:pt idx="4460">444.35000000000002</cx:pt>
          <cx:pt idx="4461">467.73684210526301</cx:pt>
          <cx:pt idx="4462">493.722222222222</cx:pt>
          <cx:pt idx="4463">386.39130434782601</cx:pt>
          <cx:pt idx="4464">493.722222222222</cx:pt>
          <cx:pt idx="4465">493.722222222222</cx:pt>
          <cx:pt idx="4466">493.722222222222</cx:pt>
          <cx:pt idx="4467">467.73684210526301</cx:pt>
          <cx:pt idx="4468">467.73684210526301</cx:pt>
          <cx:pt idx="4469">444.35000000000002</cx:pt>
          <cx:pt idx="4470">467.73684210526301</cx:pt>
          <cx:pt idx="4471">467.73684210526301</cx:pt>
          <cx:pt idx="4472">386.39130434782601</cx:pt>
          <cx:pt idx="4473">403.95454545454498</cx:pt>
          <cx:pt idx="4474">306.44827586206901</cx:pt>
          <cx:pt idx="4475">341.80769230769198</cx:pt>
          <cx:pt idx="4476">370.29166666666703</cx:pt>
          <cx:pt idx="4477">299.41176470588198</cx:pt>
          <cx:pt idx="4478">370.29166666666703</cx:pt>
          <cx:pt idx="4479">306.44827586206901</cx:pt>
          <cx:pt idx="4480">341.80769230769198</cx:pt>
          <cx:pt idx="4481">299.41176470588198</cx:pt>
          <cx:pt idx="4482">444.35000000000002</cx:pt>
          <cx:pt idx="4483">493.722222222222</cx:pt>
          <cx:pt idx="4484">493.722222222222</cx:pt>
          <cx:pt idx="4485">444.35000000000002</cx:pt>
          <cx:pt idx="4486">444.35000000000002</cx:pt>
          <cx:pt idx="4487">444.35000000000002</cx:pt>
          <cx:pt idx="4488">467.73684210526301</cx:pt>
          <cx:pt idx="4489">386.39130434782601</cx:pt>
          <cx:pt idx="4490">299.41176470588198</cx:pt>
          <cx:pt idx="4491">355.48000000000002</cx:pt>
          <cx:pt idx="4492">386.39130434782601</cx:pt>
          <cx:pt idx="4493">493.722222222222</cx:pt>
          <cx:pt idx="4494">467.73684210526301</cx:pt>
          <cx:pt idx="4495">403.95454545454498</cx:pt>
          <cx:pt idx="4496">403.95454545454498</cx:pt>
          <cx:pt idx="4497">355.48000000000002</cx:pt>
          <cx:pt idx="4498">444.35000000000002</cx:pt>
          <cx:pt idx="4499">329.14814814814798</cx:pt>
          <cx:pt idx="4500">403.95454545454498</cx:pt>
          <cx:pt idx="4501">269.30303030303003</cx:pt>
          <cx:pt idx="4502">286.677419354839</cx:pt>
          <cx:pt idx="4503">370.29166666666703</cx:pt>
          <cx:pt idx="4504">555.4375</cx:pt>
          <cx:pt idx="4505">522.76470588235304</cx:pt>
          <cx:pt idx="4506">423.19047619047598</cx:pt>
          <cx:pt idx="4507">467.73684210526301</cx:pt>
          <cx:pt idx="4508">493.722222222222</cx:pt>
          <cx:pt idx="4509">403.95454545454498</cx:pt>
          <cx:pt idx="4510">403.95454545454498</cx:pt>
          <cx:pt idx="4511">370.29166666666703</cx:pt>
          <cx:pt idx="4512">423.19047619047598</cx:pt>
          <cx:pt idx="4513">403.95454545454498</cx:pt>
          <cx:pt idx="4514">403.95454545454498</cx:pt>
          <cx:pt idx="4515">444.35000000000002</cx:pt>
          <cx:pt idx="4516">467.73684210526301</cx:pt>
          <cx:pt idx="4517">403.95454545454498</cx:pt>
          <cx:pt idx="4518">423.19047619047598</cx:pt>
          <cx:pt idx="4519">423.19047619047598</cx:pt>
          <cx:pt idx="4520">467.73684210526301</cx:pt>
          <cx:pt idx="4521">493.722222222222</cx:pt>
          <cx:pt idx="4522">467.73684210526301</cx:pt>
          <cx:pt idx="4523">467.73684210526301</cx:pt>
          <cx:pt idx="4524">493.722222222222</cx:pt>
          <cx:pt idx="4525">467.73684210526301</cx:pt>
          <cx:pt idx="4526">493.722222222222</cx:pt>
          <cx:pt idx="4527">467.73684210526301</cx:pt>
          <cx:pt idx="4528">493.722222222222</cx:pt>
          <cx:pt idx="4529">355.48000000000002</cx:pt>
          <cx:pt idx="4530">296.23333333333301</cx:pt>
          <cx:pt idx="4531">355.48000000000002</cx:pt>
          <cx:pt idx="4532">254.5</cx:pt>
          <cx:pt idx="4533">296.23333333333301</cx:pt>
          <cx:pt idx="4534">355.48000000000002</cx:pt>
          <cx:pt idx="4535">296.23333333333301</cx:pt>
          <cx:pt idx="4536">423.19047619047598</cx:pt>
          <cx:pt idx="4537">355.48000000000002</cx:pt>
          <cx:pt idx="4538">444.35000000000002</cx:pt>
          <cx:pt idx="4539">386.39130434782601</cx:pt>
          <cx:pt idx="4540">493.722222222222</cx:pt>
          <cx:pt idx="4541">467.73684210526301</cx:pt>
          <cx:pt idx="4542">467.73684210526301</cx:pt>
          <cx:pt idx="4543">355.48000000000002</cx:pt>
          <cx:pt idx="4544">423.19047619047598</cx:pt>
          <cx:pt idx="4545">377.03703703703701</cx:pt>
          <cx:pt idx="4546">444.35000000000002</cx:pt>
          <cx:pt idx="4547">493.722222222222</cx:pt>
          <cx:pt idx="4548">444.35000000000002</cx:pt>
          <cx:pt idx="4549">493.722222222222</cx:pt>
          <cx:pt idx="4550">493.722222222222</cx:pt>
          <cx:pt idx="4551">493.722222222222</cx:pt>
          <cx:pt idx="4552">522.76470588235304</cx:pt>
          <cx:pt idx="4553">555.4375</cx:pt>
          <cx:pt idx="4554">807.90909090909099</cx:pt>
          <cx:pt idx="4555">634.78571428571399</cx:pt>
          <cx:pt idx="4556">683.61538461538498</cx:pt>
          <cx:pt idx="4557">386.39130434782601</cx:pt>
          <cx:pt idx="4558">444.35000000000002</cx:pt>
          <cx:pt idx="4559">370.29166666666703</cx:pt>
          <cx:pt idx="4560">522.76470588235304</cx:pt>
          <cx:pt idx="4561">386.39130434782601</cx:pt>
          <cx:pt idx="4562">467.73684210526301</cx:pt>
          <cx:pt idx="4563">467.73684210526301</cx:pt>
          <cx:pt idx="4564">444.35000000000002</cx:pt>
          <cx:pt idx="4565">444.35000000000002</cx:pt>
          <cx:pt idx="4566">444.35000000000002</cx:pt>
          <cx:pt idx="4567">423.19047619047598</cx:pt>
          <cx:pt idx="4568">467.73684210526301</cx:pt>
          <cx:pt idx="4569">493.722222222222</cx:pt>
          <cx:pt idx="4570">467.73684210526301</cx:pt>
          <cx:pt idx="4571">467.73684210526301</cx:pt>
          <cx:pt idx="4572">493.722222222222</cx:pt>
          <cx:pt idx="4573">522.76470588235304</cx:pt>
          <cx:pt idx="4574">467.73684210526301</cx:pt>
          <cx:pt idx="4575">467.73684210526301</cx:pt>
          <cx:pt idx="4576">444.35000000000002</cx:pt>
          <cx:pt idx="4577">370.29166666666703</cx:pt>
          <cx:pt idx="4578">444.35000000000002</cx:pt>
          <cx:pt idx="4579">403.95454545454498</cx:pt>
          <cx:pt idx="4580">467.73684210526301</cx:pt>
          <cx:pt idx="4581">423.19047619047598</cx:pt>
          <cx:pt idx="4582">355.48000000000002</cx:pt>
          <cx:pt idx="4583">467.73684210526301</cx:pt>
          <cx:pt idx="4584">329.14814814814798</cx:pt>
          <cx:pt idx="4585">370.29166666666703</cx:pt>
          <cx:pt idx="4586">403.95454545454498</cx:pt>
          <cx:pt idx="4587">467.73684210526301</cx:pt>
          <cx:pt idx="4588">355.48000000000002</cx:pt>
          <cx:pt idx="4589">467.73684210526301</cx:pt>
          <cx:pt idx="4590">329.14814814814798</cx:pt>
          <cx:pt idx="4591">444.35000000000002</cx:pt>
          <cx:pt idx="4592">444.35000000000002</cx:pt>
          <cx:pt idx="4593">444.35000000000002</cx:pt>
          <cx:pt idx="4594">423.19047619047598</cx:pt>
          <cx:pt idx="4595">467.73684210526301</cx:pt>
          <cx:pt idx="4596">493.722222222222</cx:pt>
          <cx:pt idx="4597">462.72727272727298</cx:pt>
          <cx:pt idx="4598">467.73684210526301</cx:pt>
          <cx:pt idx="4599">467.73684210526301</cx:pt>
          <cx:pt idx="4600">391.538461538462</cx:pt>
          <cx:pt idx="4601">467.73684210526301</cx:pt>
          <cx:pt idx="4602">493.722222222222</cx:pt>
          <cx:pt idx="4603">462.72727272727298</cx:pt>
          <cx:pt idx="4604">467.73684210526301</cx:pt>
          <cx:pt idx="4605">467.73684210526301</cx:pt>
          <cx:pt idx="4606">403.95454545454498</cx:pt>
          <cx:pt idx="4607">423.19047619047598</cx:pt>
          <cx:pt idx="4608">329.14814814814798</cx:pt>
          <cx:pt idx="4609">403.95454545454498</cx:pt>
          <cx:pt idx="4610">269.30303030303003</cx:pt>
          <cx:pt idx="4611">286.677419354839</cx:pt>
          <cx:pt idx="4612">370.29166666666703</cx:pt>
          <cx:pt idx="4613">423.19047619047598</cx:pt>
          <cx:pt idx="4614">386.39130434782601</cx:pt>
          <cx:pt idx="4615">467.73684210526301</cx:pt>
          <cx:pt idx="4616">467.73684210526301</cx:pt>
          <cx:pt idx="4617">493.722222222222</cx:pt>
          <cx:pt idx="4618">555.4375</cx:pt>
          <cx:pt idx="4619">592.46666666666704</cx:pt>
          <cx:pt idx="4620">740.58333333333303</cx:pt>
          <cx:pt idx="4621">386.39130434782601</cx:pt>
          <cx:pt idx="4622">296.23333333333301</cx:pt>
          <cx:pt idx="4623">329.14814814814798</cx:pt>
          <cx:pt idx="4624">341.80769230769198</cx:pt>
          <cx:pt idx="4625">386.39130434782601</cx:pt>
          <cx:pt idx="4626">403.95454545454498</cx:pt>
          <cx:pt idx="4627">423.19047619047598</cx:pt>
          <cx:pt idx="4628">467.73684210526301</cx:pt>
          <cx:pt idx="4629">341.80769230769198</cx:pt>
          <cx:pt idx="4630">403.95454545454498</cx:pt>
          <cx:pt idx="4631">423.19047619047598</cx:pt>
          <cx:pt idx="4632">341.80769230769198</cx:pt>
          <cx:pt idx="4633">370.29166666666703</cx:pt>
          <cx:pt idx="4634">296.23333333333301</cx:pt>
          <cx:pt idx="4635">329.14814814814798</cx:pt>
          <cx:pt idx="4636">341.80769230769198</cx:pt>
          <cx:pt idx="4637">403.95454545454498</cx:pt>
          <cx:pt idx="4638">467.73684210526301</cx:pt>
          <cx:pt idx="4639">493.722222222222</cx:pt>
          <cx:pt idx="4640">423.19047619047598</cx:pt>
          <cx:pt idx="4641">423.19047619047598</cx:pt>
          <cx:pt idx="4642">370.29166666666703</cx:pt>
          <cx:pt idx="4643">329.14814814814798</cx:pt>
          <cx:pt idx="4644">341.80769230769198</cx:pt>
          <cx:pt idx="4645">386.39130434782601</cx:pt>
          <cx:pt idx="4646">467.73684210526301</cx:pt>
          <cx:pt idx="4647">493.722222222222</cx:pt>
          <cx:pt idx="4648">444.35000000000002</cx:pt>
          <cx:pt idx="4649">467.73684210526301</cx:pt>
          <cx:pt idx="4650">423.19047619047598</cx:pt>
          <cx:pt idx="4651">467.73684210526301</cx:pt>
          <cx:pt idx="4652">493.722222222222</cx:pt>
          <cx:pt idx="4653">467.73684210526301</cx:pt>
          <cx:pt idx="4654">467.73684210526301</cx:pt>
          <cx:pt idx="4655">493.722222222222</cx:pt>
          <cx:pt idx="4656">493.722222222222</cx:pt>
          <cx:pt idx="4657">467.73684210526301</cx:pt>
          <cx:pt idx="4658">493.722222222222</cx:pt>
          <cx:pt idx="4659">355.48000000000002</cx:pt>
          <cx:pt idx="4660">467.73684210526301</cx:pt>
          <cx:pt idx="4661">444.35000000000002</cx:pt>
          <cx:pt idx="4662">355.48000000000002</cx:pt>
          <cx:pt idx="4663">467.73684210526301</cx:pt>
          <cx:pt idx="4664">444.35000000000002</cx:pt>
          <cx:pt idx="4665">493.722222222222</cx:pt>
          <cx:pt idx="4666">493.722222222222</cx:pt>
          <cx:pt idx="4667">370.29166666666703</cx:pt>
          <cx:pt idx="4668">493.722222222222</cx:pt>
          <cx:pt idx="4669">493.722222222222</cx:pt>
          <cx:pt idx="4670">246.861111111111</cx:pt>
          <cx:pt idx="4671">222.17500000000001</cx:pt>
          <cx:pt idx="4672">253.914285714286</cx:pt>
          <cx:pt idx="4673">222.17500000000001</cx:pt>
          <cx:pt idx="4674">386.39130434782601</cx:pt>
          <cx:pt idx="4675">444.35000000000002</cx:pt>
          <cx:pt idx="4676">370.29166666666703</cx:pt>
          <cx:pt idx="4677">493.722222222222</cx:pt>
          <cx:pt idx="4678">493.722222222222</cx:pt>
          <cx:pt idx="4679">467.73684210526301</cx:pt>
          <cx:pt idx="4680">493.722222222222</cx:pt>
          <cx:pt idx="4681">493.722222222222</cx:pt>
          <cx:pt idx="4682">467.73684210526301</cx:pt>
          <cx:pt idx="4683">493.722222222222</cx:pt>
          <cx:pt idx="4684">467.73684210526301</cx:pt>
          <cx:pt idx="4685">555.4375</cx:pt>
          <cx:pt idx="4686">522.76470588235304</cx:pt>
          <cx:pt idx="4687">370.29166666666703</cx:pt>
          <cx:pt idx="4688">444.35000000000002</cx:pt>
          <cx:pt idx="4689">423.19047619047598</cx:pt>
          <cx:pt idx="4690">355.48000000000002</cx:pt>
          <cx:pt idx="4691">329.14814814814798</cx:pt>
          <cx:pt idx="4692">444.35000000000002</cx:pt>
          <cx:pt idx="4693">370.29166666666703</cx:pt>
          <cx:pt idx="4694">423.19047619047598</cx:pt>
          <cx:pt idx="4695">341.80769230769198</cx:pt>
          <cx:pt idx="4696">370.29166666666703</cx:pt>
          <cx:pt idx="4697">355.48000000000002</cx:pt>
          <cx:pt idx="4698">329.14814814814798</cx:pt>
          <cx:pt idx="4699">306.44827586206901</cx:pt>
          <cx:pt idx="4700">261.38235294117601</cx:pt>
          <cx:pt idx="4701">522.76470588235304</cx:pt>
          <cx:pt idx="4702">493.722222222222</cx:pt>
          <cx:pt idx="4703">467.73684210526301</cx:pt>
          <cx:pt idx="4704">444.35000000000002</cx:pt>
          <cx:pt idx="4705">444.35000000000002</cx:pt>
          <cx:pt idx="4706">522.76470588235304</cx:pt>
          <cx:pt idx="4707">522.76470588235304</cx:pt>
          <cx:pt idx="4708">467.73684210526301</cx:pt>
          <cx:pt idx="4709">386.39130434782601</cx:pt>
          <cx:pt idx="4710">444.35000000000002</cx:pt>
          <cx:pt idx="4711">341.80769230769198</cx:pt>
          <cx:pt idx="4712">355.48000000000002</cx:pt>
          <cx:pt idx="4713">386.39130434782601</cx:pt>
          <cx:pt idx="4714">269.30303030303003</cx:pt>
          <cx:pt idx="4715">296.23333333333301</cx:pt>
          <cx:pt idx="4716">286.677419354839</cx:pt>
          <cx:pt idx="4717">306.44827586206901</cx:pt>
          <cx:pt idx="4718">467.73684210526301</cx:pt>
          <cx:pt idx="4719">386.39130434782601</cx:pt>
          <cx:pt idx="4720">1110.875</cx:pt>
          <cx:pt idx="4721">1110.875</cx:pt>
          <cx:pt idx="4722">987.444444444444</cx:pt>
          <cx:pt idx="4723">1110.875</cx:pt>
          <cx:pt idx="4724">493.722222222222</cx:pt>
          <cx:pt idx="4725">493.722222222222</cx:pt>
          <cx:pt idx="4726">467.73684210526301</cx:pt>
          <cx:pt idx="4727">444.35000000000002</cx:pt>
          <cx:pt idx="4728">423.19047619047598</cx:pt>
          <cx:pt idx="4729">423.19047619047598</cx:pt>
          <cx:pt idx="4730">386.39130434782601</cx:pt>
          <cx:pt idx="4731">386.39130434782601</cx:pt>
          <cx:pt idx="4732">386.39130434782601</cx:pt>
          <cx:pt idx="4733">403.95454545454498</cx:pt>
          <cx:pt idx="4734">306.44827586206901</cx:pt>
          <cx:pt idx="4735">341.80769230769198</cx:pt>
          <cx:pt idx="4736">355.48000000000002</cx:pt>
          <cx:pt idx="4737">386.39130434782601</cx:pt>
          <cx:pt idx="4738">386.39130434782601</cx:pt>
          <cx:pt idx="4739">423.19047619047598</cx:pt>
          <cx:pt idx="4740">386.39130434782601</cx:pt>
          <cx:pt idx="4741">355.48000000000002</cx:pt>
          <cx:pt idx="4742">370.29166666666703</cx:pt>
          <cx:pt idx="4743">444.35000000000002</cx:pt>
          <cx:pt idx="4744">423.19047619047598</cx:pt>
          <cx:pt idx="4745">444.35000000000002</cx:pt>
          <cx:pt idx="4746">403.95454545454498</cx:pt>
          <cx:pt idx="4747">386.39130434782601</cx:pt>
          <cx:pt idx="4748">386.39130434782601</cx:pt>
          <cx:pt idx="4749">423.19047619047598</cx:pt>
          <cx:pt idx="4750">386.39130434782601</cx:pt>
          <cx:pt idx="4751">355.48000000000002</cx:pt>
          <cx:pt idx="4752">370.29166666666703</cx:pt>
          <cx:pt idx="4753">423.19047619047598</cx:pt>
          <cx:pt idx="4754">444.35000000000002</cx:pt>
          <cx:pt idx="4755">444.35000000000002</cx:pt>
          <cx:pt idx="4756">386.39130434782601</cx:pt>
          <cx:pt idx="4757">403.95454545454498</cx:pt>
          <cx:pt idx="4758">403.95454545454498</cx:pt>
          <cx:pt idx="4759">423.19047619047598</cx:pt>
          <cx:pt idx="4760">386.39130434782601</cx:pt>
          <cx:pt idx="4761">370.29166666666703</cx:pt>
          <cx:pt idx="4762">355.48000000000002</cx:pt>
          <cx:pt idx="4763">444.35000000000002</cx:pt>
          <cx:pt idx="4764">403.95454545454498</cx:pt>
          <cx:pt idx="4765">355.48000000000002</cx:pt>
          <cx:pt idx="4766">355.48000000000002</cx:pt>
          <cx:pt idx="4767">355.48000000000002</cx:pt>
          <cx:pt idx="4768">740.58333333333303</cx:pt>
          <cx:pt idx="4769">740.58333333333303</cx:pt>
          <cx:pt idx="4770">740.58333333333303</cx:pt>
          <cx:pt idx="4771">740.58333333333303</cx:pt>
          <cx:pt idx="4772">423.19047619047598</cx:pt>
          <cx:pt idx="4773">386.39130434782601</cx:pt>
          <cx:pt idx="4774">555.4375</cx:pt>
          <cx:pt idx="4775">493.722222222222</cx:pt>
          <cx:pt idx="4776">467.73684210526301</cx:pt>
          <cx:pt idx="4777">740.58333333333303</cx:pt>
          <cx:pt idx="4778">634.78571428571399</cx:pt>
          <cx:pt idx="4779">351.03448275862098</cx:pt>
          <cx:pt idx="4780">355.48000000000002</cx:pt>
          <cx:pt idx="4781">329.14814814814798</cx:pt>
          <cx:pt idx="4782">444.35000000000002</cx:pt>
          <cx:pt idx="4783">444.35000000000002</cx:pt>
          <cx:pt idx="4784">403.95454545454498</cx:pt>
          <cx:pt idx="4785">370.29166666666703</cx:pt>
          <cx:pt idx="4786">403.95454545454498</cx:pt>
          <cx:pt idx="4787">370.29166666666703</cx:pt>
          <cx:pt idx="4788">467.73684210526301</cx:pt>
          <cx:pt idx="4789">493.722222222222</cx:pt>
          <cx:pt idx="4790">341.80769230769198</cx:pt>
          <cx:pt idx="4791">329.14814814814798</cx:pt>
          <cx:pt idx="4792">306.44827586206901</cx:pt>
          <cx:pt idx="4793">341.80769230769198</cx:pt>
          <cx:pt idx="4794">329.14814814814798</cx:pt>
          <cx:pt idx="4795">355.48000000000002</cx:pt>
          <cx:pt idx="4796">493.722222222222</cx:pt>
          <cx:pt idx="4797">467.73684210526301</cx:pt>
          <cx:pt idx="4798">493.722222222222</cx:pt>
          <cx:pt idx="4799">807.90909090909099</cx:pt>
          <cx:pt idx="4800">355.48000000000002</cx:pt>
          <cx:pt idx="4801">355.48000000000002</cx:pt>
          <cx:pt idx="4802">493.722222222222</cx:pt>
          <cx:pt idx="4803">522.76470588235304</cx:pt>
          <cx:pt idx="4804">329.14814814814798</cx:pt>
          <cx:pt idx="4805">277.71875</cx:pt>
          <cx:pt idx="4806">306.44827586206901</cx:pt>
          <cx:pt idx="4807">341.80769230769198</cx:pt>
          <cx:pt idx="4808">306.44827586206901</cx:pt>
          <cx:pt idx="4809">403.95454545454498</cx:pt>
          <cx:pt idx="4810">341.80769230769198</cx:pt>
          <cx:pt idx="4811">444.35000000000002</cx:pt>
          <cx:pt idx="4812">444.35000000000002</cx:pt>
          <cx:pt idx="4813">423.19047619047598</cx:pt>
          <cx:pt idx="4814">444.35000000000002</cx:pt>
          <cx:pt idx="4815">341.80769230769198</cx:pt>
          <cx:pt idx="4816">370.29166666666703</cx:pt>
          <cx:pt idx="4817">423.19047619047598</cx:pt>
          <cx:pt idx="4818">423.19047619047598</cx:pt>
          <cx:pt idx="4819">386.39130434782601</cx:pt>
          <cx:pt idx="4820">444.35000000000002</cx:pt>
          <cx:pt idx="4821">467.73684210526301</cx:pt>
          <cx:pt idx="4822">522.76470588235304</cx:pt>
          <cx:pt idx="4823">467.73684210526301</cx:pt>
          <cx:pt idx="4824">493.722222222222</cx:pt>
          <cx:pt idx="4825">493.722222222222</cx:pt>
          <cx:pt idx="4826">444.35000000000002</cx:pt>
          <cx:pt idx="4827">444.35000000000002</cx:pt>
          <cx:pt idx="4828">444.35000000000002</cx:pt>
          <cx:pt idx="4829">493.722222222222</cx:pt>
          <cx:pt idx="4830">493.722222222222</cx:pt>
          <cx:pt idx="4831">636.25</cx:pt>
          <cx:pt idx="4832">467.73684210526301</cx:pt>
          <cx:pt idx="4833">423.19047619047598</cx:pt>
          <cx:pt idx="4834">386.39130434782601</cx:pt>
          <cx:pt idx="4835">403.95454545454498</cx:pt>
          <cx:pt idx="4836">290.857142857143</cx:pt>
          <cx:pt idx="4837">341.80769230769198</cx:pt>
          <cx:pt idx="4838">355.48000000000002</cx:pt>
          <cx:pt idx="4839">403.95454545454498</cx:pt>
          <cx:pt idx="4840">299.41176470588198</cx:pt>
          <cx:pt idx="4841">290.857142857143</cx:pt>
          <cx:pt idx="4842">341.80769230769198</cx:pt>
          <cx:pt idx="4843">403.95454545454498</cx:pt>
          <cx:pt idx="4844">355.48000000000002</cx:pt>
          <cx:pt idx="4845">493.722222222222</cx:pt>
          <cx:pt idx="4846">467.73684210526301</cx:pt>
          <cx:pt idx="4847">522.76470588235304</cx:pt>
          <cx:pt idx="4848">423.19047619047598</cx:pt>
          <cx:pt idx="4849">493.722222222222</cx:pt>
          <cx:pt idx="4850">355.48000000000002</cx:pt>
          <cx:pt idx="4851">467.73684210526301</cx:pt>
          <cx:pt idx="4852">423.19047619047598</cx:pt>
          <cx:pt idx="4853">386.39130434782601</cx:pt>
          <cx:pt idx="4854">386.39130434782601</cx:pt>
          <cx:pt idx="4855">634.78571428571399</cx:pt>
          <cx:pt idx="4856">634.78571428571399</cx:pt>
          <cx:pt idx="4857">592.46666666666704</cx:pt>
          <cx:pt idx="4858">444.35000000000002</cx:pt>
          <cx:pt idx="4859">403.95454545454498</cx:pt>
          <cx:pt idx="4860">444.35000000000002</cx:pt>
          <cx:pt idx="4861">403.95454545454498</cx:pt>
          <cx:pt idx="4862">493.722222222222</cx:pt>
          <cx:pt idx="4863">423.19047619047598</cx:pt>
          <cx:pt idx="4864">442.60869565217399</cx:pt>
          <cx:pt idx="4865">493.722222222222</cx:pt>
          <cx:pt idx="4866">444.35000000000002</cx:pt>
          <cx:pt idx="4867">403.95454545454498</cx:pt>
          <cx:pt idx="4868">424.16666666666703</cx:pt>
          <cx:pt idx="4869">493.722222222222</cx:pt>
          <cx:pt idx="4870">423.19047619047598</cx:pt>
          <cx:pt idx="4871">442.60869565217399</cx:pt>
          <cx:pt idx="4872">403.95454545454498</cx:pt>
          <cx:pt idx="4873">444.35000000000002</cx:pt>
          <cx:pt idx="4874">355.48000000000002</cx:pt>
          <cx:pt idx="4875">370.29166666666703</cx:pt>
          <cx:pt idx="4876">355.48000000000002</cx:pt>
          <cx:pt idx="4877">467.73684210526301</cx:pt>
          <cx:pt idx="4878">493.722222222222</cx:pt>
          <cx:pt idx="4879">444.35000000000002</cx:pt>
          <cx:pt idx="4880">467.73684210526301</cx:pt>
          <cx:pt idx="4881">467.73684210526301</cx:pt>
          <cx:pt idx="4882">493.722222222222</cx:pt>
          <cx:pt idx="4883">467.73684210526301</cx:pt>
          <cx:pt idx="4884">467.73684210526301</cx:pt>
          <cx:pt idx="4885">423.19047619047598</cx:pt>
          <cx:pt idx="4886">555.4375</cx:pt>
          <cx:pt idx="4887">522.76470588235304</cx:pt>
          <cx:pt idx="4888">555.4375</cx:pt>
          <cx:pt idx="4889">987.444444444444</cx:pt>
          <cx:pt idx="4890">987.444444444444</cx:pt>
          <cx:pt idx="4891">987.444444444444</cx:pt>
          <cx:pt idx="4892">403.95454545454498</cx:pt>
          <cx:pt idx="4893">370.29166666666703</cx:pt>
          <cx:pt idx="4894">522.76470588235304</cx:pt>
          <cx:pt idx="4895">493.722222222222</cx:pt>
          <cx:pt idx="4896">493.722222222222</cx:pt>
          <cx:pt idx="4897">493.722222222222</cx:pt>
          <cx:pt idx="4898">467.73684210526301</cx:pt>
          <cx:pt idx="4899">522.76470588235304</cx:pt>
          <cx:pt idx="4900">493.722222222222</cx:pt>
          <cx:pt idx="4901">467.73684210526301</cx:pt>
          <cx:pt idx="4902">493.722222222222</cx:pt>
          <cx:pt idx="4903">493.722222222222</cx:pt>
          <cx:pt idx="4904">522.76470588235304</cx:pt>
          <cx:pt idx="4905">493.722222222222</cx:pt>
          <cx:pt idx="4906">467.73684210526301</cx:pt>
          <cx:pt idx="4907">493.722222222222</cx:pt>
          <cx:pt idx="4908">493.722222222222</cx:pt>
          <cx:pt idx="4909">493.722222222222</cx:pt>
          <cx:pt idx="4910">467.73684210526301</cx:pt>
          <cx:pt idx="4911">467.73684210526301</cx:pt>
          <cx:pt idx="4912">522.76470588235304</cx:pt>
          <cx:pt idx="4913">403.95454545454498</cx:pt>
          <cx:pt idx="4914">592.46666666666704</cx:pt>
          <cx:pt idx="4915">555.4375</cx:pt>
          <cx:pt idx="4916">493.722222222222</cx:pt>
          <cx:pt idx="4917">444.35000000000002</cx:pt>
          <cx:pt idx="4918">493.722222222222</cx:pt>
          <cx:pt idx="4919">423.19047619047598</cx:pt>
          <cx:pt idx="4920">467.73684210526301</cx:pt>
          <cx:pt idx="4921">555.4375</cx:pt>
          <cx:pt idx="4922">444.35000000000002</cx:pt>
          <cx:pt idx="4923">555.4375</cx:pt>
          <cx:pt idx="4924">555.4375</cx:pt>
          <cx:pt idx="4925">555.4375</cx:pt>
          <cx:pt idx="4926">740.58333333333303</cx:pt>
          <cx:pt idx="4927">592.46666666666704</cx:pt>
          <cx:pt idx="4928">592.46666666666704</cx:pt>
          <cx:pt idx="4929">386.39130434782601</cx:pt>
          <cx:pt idx="4930">444.35000000000002</cx:pt>
          <cx:pt idx="4931">423.19047619047598</cx:pt>
          <cx:pt idx="4932">467.73684210526301</cx:pt>
          <cx:pt idx="4933">423.19047619047598</cx:pt>
          <cx:pt idx="4934">467.73684210526301</cx:pt>
          <cx:pt idx="4935">444.35000000000002</cx:pt>
          <cx:pt idx="4936">467.73684210526301</cx:pt>
          <cx:pt idx="4937">467.73684210526301</cx:pt>
          <cx:pt idx="4938">467.73684210526301</cx:pt>
          <cx:pt idx="4939">522.76470588235304</cx:pt>
          <cx:pt idx="4940">467.73684210526301</cx:pt>
          <cx:pt idx="4941">493.722222222222</cx:pt>
          <cx:pt idx="4942">493.722222222222</cx:pt>
          <cx:pt idx="4943">493.722222222222</cx:pt>
          <cx:pt idx="4944">467.73684210526301</cx:pt>
          <cx:pt idx="4945">370.29166666666703</cx:pt>
          <cx:pt idx="4946">423.19047619047598</cx:pt>
          <cx:pt idx="4947">355.48000000000002</cx:pt>
          <cx:pt idx="4948">355.48000000000002</cx:pt>
          <cx:pt idx="4949">403.95454545454498</cx:pt>
          <cx:pt idx="4950">341.80769230769198</cx:pt>
          <cx:pt idx="4951">370.29166666666703</cx:pt>
          <cx:pt idx="4952">370.29166666666703</cx:pt>
          <cx:pt idx="4953">355.48000000000002</cx:pt>
          <cx:pt idx="4954">341.80769230769198</cx:pt>
          <cx:pt idx="4955">386.39130434782601</cx:pt>
          <cx:pt idx="4956">444.35000000000002</cx:pt>
          <cx:pt idx="4957">386.39130434782601</cx:pt>
          <cx:pt idx="4958">522.76470588235304</cx:pt>
          <cx:pt idx="4959">493.722222222222</cx:pt>
          <cx:pt idx="4960">386.39130434782601</cx:pt>
          <cx:pt idx="4961">444.35000000000002</cx:pt>
          <cx:pt idx="4962">355.48000000000002</cx:pt>
          <cx:pt idx="4963">444.35000000000002</cx:pt>
          <cx:pt idx="4964">493.722222222222</cx:pt>
          <cx:pt idx="4965">493.722222222222</cx:pt>
          <cx:pt idx="4966">493.722222222222</cx:pt>
          <cx:pt idx="4967">493.722222222222</cx:pt>
          <cx:pt idx="4968">592.46666666666704</cx:pt>
          <cx:pt idx="4969">467.73684210526301</cx:pt>
          <cx:pt idx="4970">522.76470588235304</cx:pt>
          <cx:pt idx="4971">444.35000000000002</cx:pt>
          <cx:pt idx="4972">423.19047619047598</cx:pt>
          <cx:pt idx="4973">493.722222222222</cx:pt>
          <cx:pt idx="4974">522.76470588235304</cx:pt>
          <cx:pt idx="4975">522.76470588235304</cx:pt>
          <cx:pt idx="4976">370.29166666666703</cx:pt>
          <cx:pt idx="4977">444.35000000000002</cx:pt>
          <cx:pt idx="4978">355.48000000000002</cx:pt>
          <cx:pt idx="4979">444.35000000000002</cx:pt>
          <cx:pt idx="4980">444.35000000000002</cx:pt>
          <cx:pt idx="4981">493.722222222222</cx:pt>
          <cx:pt idx="4982">493.722222222222</cx:pt>
          <cx:pt idx="4983">522.76470588235304</cx:pt>
          <cx:pt idx="4984">493.722222222222</cx:pt>
          <cx:pt idx="4985">493.722222222222</cx:pt>
          <cx:pt idx="4986">522.76470588235304</cx:pt>
          <cx:pt idx="4987">493.722222222222</cx:pt>
          <cx:pt idx="4988">493.722222222222</cx:pt>
          <cx:pt idx="4989">467.73684210526301</cx:pt>
          <cx:pt idx="4990">522.76470588235304</cx:pt>
          <cx:pt idx="4991">493.722222222222</cx:pt>
          <cx:pt idx="4992">592.46666666666704</cx:pt>
          <cx:pt idx="4993">522.76470588235304</cx:pt>
          <cx:pt idx="4994">370.29166666666703</cx:pt>
          <cx:pt idx="4995">444.35000000000002</cx:pt>
          <cx:pt idx="4996">355.48000000000002</cx:pt>
          <cx:pt idx="4997">355.48000000000002</cx:pt>
          <cx:pt idx="4998">444.35000000000002</cx:pt>
          <cx:pt idx="4999">370.29166666666703</cx:pt>
          <cx:pt idx="5000">444.35000000000002</cx:pt>
          <cx:pt idx="5001">355.48000000000002</cx:pt>
          <cx:pt idx="5002">355.48000000000002</cx:pt>
          <cx:pt idx="5003">444.35000000000002</cx:pt>
          <cx:pt idx="5004">370.29166666666703</cx:pt>
          <cx:pt idx="5005">444.35000000000002</cx:pt>
          <cx:pt idx="5006">355.48000000000002</cx:pt>
          <cx:pt idx="5007">355.48000000000002</cx:pt>
          <cx:pt idx="5008">444.35000000000002</cx:pt>
          <cx:pt idx="5009">386.39130434782601</cx:pt>
          <cx:pt idx="5010">444.35000000000002</cx:pt>
          <cx:pt idx="5011">423.19047619047598</cx:pt>
          <cx:pt idx="5012">444.35000000000002</cx:pt>
          <cx:pt idx="5013">386.39130434782601</cx:pt>
          <cx:pt idx="5014">467.73684210526301</cx:pt>
          <cx:pt idx="5015">444.35000000000002</cx:pt>
          <cx:pt idx="5016">444.35000000000002</cx:pt>
          <cx:pt idx="5017">370.29166666666703</cx:pt>
          <cx:pt idx="5018">329.14814814814798</cx:pt>
          <cx:pt idx="5019">329.14814814814798</cx:pt>
          <cx:pt idx="5020">370.29166666666703</cx:pt>
          <cx:pt idx="5021">444.35000000000002</cx:pt>
          <cx:pt idx="5022">355.48000000000002</cx:pt>
          <cx:pt idx="5023">444.35000000000002</cx:pt>
          <cx:pt idx="5024">522.76470588235304</cx:pt>
          <cx:pt idx="5025">522.76470588235304</cx:pt>
          <cx:pt idx="5026">493.722222222222</cx:pt>
          <cx:pt idx="5027">634.78571428571399</cx:pt>
          <cx:pt idx="5028">493.722222222222</cx:pt>
          <cx:pt idx="5029">522.76470588235304</cx:pt>
          <cx:pt idx="5030">592.46666666666704</cx:pt>
          <cx:pt idx="5031">683.61538461538498</cx:pt>
          <cx:pt idx="5032">683.61538461538498</cx:pt>
          <cx:pt idx="5033">565.555555555556</cx:pt>
          <cx:pt idx="5034">592.46666666666704</cx:pt>
          <cx:pt idx="5035">598.82352941176498</cx:pt>
          <cx:pt idx="5036">592.46666666666704</cx:pt>
          <cx:pt idx="5037">634.78571428571399</cx:pt>
          <cx:pt idx="5038">555.4375</cx:pt>
          <cx:pt idx="5039">634.78571428571399</cx:pt>
          <cx:pt idx="5040">634.78571428571399</cx:pt>
          <cx:pt idx="5041">565.555555555556</cx:pt>
          <cx:pt idx="5042">522.76470588235304</cx:pt>
          <cx:pt idx="5043">592.46666666666704</cx:pt>
          <cx:pt idx="5044">592.46666666666704</cx:pt>
          <cx:pt idx="5045">535.78947368421098</cx:pt>
          <cx:pt idx="5046">683.61538461538498</cx:pt>
          <cx:pt idx="5047">592.46666666666704</cx:pt>
          <cx:pt idx="5048">467.73684210526301</cx:pt>
          <cx:pt idx="5049">467.73684210526301</cx:pt>
          <cx:pt idx="5050">493.722222222222</cx:pt>
          <cx:pt idx="5051">341.80769230769198</cx:pt>
          <cx:pt idx="5052">317.392857142857</cx:pt>
          <cx:pt idx="5053">555.4375</cx:pt>
          <cx:pt idx="5054">634.78571428571399</cx:pt>
          <cx:pt idx="5055">522.76470588235304</cx:pt>
          <cx:pt idx="5056">634.78571428571399</cx:pt>
          <cx:pt idx="5057">634.78571428571399</cx:pt>
          <cx:pt idx="5058">565.555555555556</cx:pt>
          <cx:pt idx="5059">522.76470588235304</cx:pt>
          <cx:pt idx="5060">555.4375</cx:pt>
          <cx:pt idx="5061">592.46666666666704</cx:pt>
          <cx:pt idx="5062">592.46666666666704</cx:pt>
          <cx:pt idx="5063">683.61538461538498</cx:pt>
          <cx:pt idx="5064">535.78947368421098</cx:pt>
          <cx:pt idx="5065">535.78947368421098</cx:pt>
          <cx:pt idx="5066">634.78571428571399</cx:pt>
          <cx:pt idx="5067">683.61538461538498</cx:pt>
          <cx:pt idx="5068">565.555555555556</cx:pt>
          <cx:pt idx="5069">634.78571428571399</cx:pt>
          <cx:pt idx="5070">634.78571428571399</cx:pt>
          <cx:pt idx="5071">592.46666666666704</cx:pt>
          <cx:pt idx="5072">634.78571428571399</cx:pt>
          <cx:pt idx="5073">634.78571428571399</cx:pt>
          <cx:pt idx="5074">598.82352941176498</cx:pt>
          <cx:pt idx="5075">592.46666666666704</cx:pt>
          <cx:pt idx="5076">592.46666666666704</cx:pt>
          <cx:pt idx="5077">683.61538461538498</cx:pt>
          <cx:pt idx="5078">598.82352941176498</cx:pt>
          <cx:pt idx="5079">467.73684210526301</cx:pt>
          <cx:pt idx="5080">555.4375</cx:pt>
          <cx:pt idx="5081">467.73684210526301</cx:pt>
          <cx:pt idx="5082">522.76470588235304</cx:pt>
          <cx:pt idx="5083">444.35000000000002</cx:pt>
          <cx:pt idx="5084">522.76470588235304</cx:pt>
          <cx:pt idx="5085">423.19047619047598</cx:pt>
          <cx:pt idx="5086">493.722222222222</cx:pt>
          <cx:pt idx="5087">683.61538461538498</cx:pt>
          <cx:pt idx="5088">522.76470588235304</cx:pt>
          <cx:pt idx="5089">683.61538461538498</cx:pt>
          <cx:pt idx="5090">444.35000000000002</cx:pt>
          <cx:pt idx="5091">555.4375</cx:pt>
          <cx:pt idx="5092">423.19047619047598</cx:pt>
          <cx:pt idx="5093">493.722222222222</cx:pt>
          <cx:pt idx="5094">423.19047619047598</cx:pt>
          <cx:pt idx="5095">493.722222222222</cx:pt>
          <cx:pt idx="5096">403.95454545454498</cx:pt>
          <cx:pt idx="5097">493.722222222222</cx:pt>
          <cx:pt idx="5098">317.392857142857</cx:pt>
          <cx:pt idx="5099">269.30303030303003</cx:pt>
          <cx:pt idx="5100">329.14814814814798</cx:pt>
          <cx:pt idx="5101">261.38235294117601</cx:pt>
          <cx:pt idx="5102">227.871794871795</cx:pt>
          <cx:pt idx="5103">189.08510638297901</cx:pt>
          <cx:pt idx="5104">493.722222222222</cx:pt>
          <cx:pt idx="5105">555.4375</cx:pt>
          <cx:pt idx="5106">423.19047619047598</cx:pt>
          <cx:pt idx="5107">555.4375</cx:pt>
          <cx:pt idx="5108">444.35000000000002</cx:pt>
          <cx:pt idx="5109">522.76470588235304</cx:pt>
          <cx:pt idx="5110">493.722222222222</cx:pt>
          <cx:pt idx="5111">555.4375</cx:pt>
          <cx:pt idx="5112">423.19047619047598</cx:pt>
          <cx:pt idx="5113">522.76470588235304</cx:pt>
          <cx:pt idx="5114">444.35000000000002</cx:pt>
          <cx:pt idx="5115">522.76470588235304</cx:pt>
          <cx:pt idx="5116">261.38235294117601</cx:pt>
          <cx:pt idx="5117">683.61538461538498</cx:pt>
          <cx:pt idx="5118">683.61538461538498</cx:pt>
          <cx:pt idx="5119">636.25</cx:pt>
          <cx:pt idx="5120">683.61538461538498</cx:pt>
          <cx:pt idx="5121">740.58333333333303</cx:pt>
          <cx:pt idx="5122">683.61538461538498</cx:pt>
          <cx:pt idx="5123">592.46666666666704</cx:pt>
          <cx:pt idx="5124">634.78571428571399</cx:pt>
          <cx:pt idx="5125">683.61538461538498</cx:pt>
          <cx:pt idx="5126">636.25</cx:pt>
          <cx:pt idx="5127">592.46666666666704</cx:pt>
          <cx:pt idx="5128">592.46666666666704</cx:pt>
          <cx:pt idx="5129">634.78571428571399</cx:pt>
          <cx:pt idx="5130">634.78571428571399</cx:pt>
          <cx:pt idx="5131">740.58333333333303</cx:pt>
          <cx:pt idx="5132">598.82352941176498</cx:pt>
          <cx:pt idx="5133">598.82352941176498</cx:pt>
          <cx:pt idx="5134">636.25</cx:pt>
          <cx:pt idx="5135">683.61538461538498</cx:pt>
          <cx:pt idx="5136">636.25</cx:pt>
          <cx:pt idx="5137">807.90909090909099</cx:pt>
          <cx:pt idx="5138">683.61538461538498</cx:pt>
          <cx:pt idx="5139">636.25</cx:pt>
          <cx:pt idx="5140">740.58333333333303</cx:pt>
          <cx:pt idx="5141">598.82352941176498</cx:pt>
          <cx:pt idx="5142">493.722222222222</cx:pt>
          <cx:pt idx="5143">493.722222222222</cx:pt>
          <cx:pt idx="5144">467.73684210526301</cx:pt>
          <cx:pt idx="5145">423.19047619047598</cx:pt>
          <cx:pt idx="5146">467.73684210526301</cx:pt>
          <cx:pt idx="5147">423.19047619047598</cx:pt>
          <cx:pt idx="5148">423.19047619047598</cx:pt>
          <cx:pt idx="5149">423.19047619047598</cx:pt>
          <cx:pt idx="5150">386.39130434782601</cx:pt>
          <cx:pt idx="5151">467.73684210526301</cx:pt>
          <cx:pt idx="5152">423.19047619047598</cx:pt>
          <cx:pt idx="5153">423.19047619047598</cx:pt>
          <cx:pt idx="5154">386.39130434782601</cx:pt>
          <cx:pt idx="5155">423.19047619047598</cx:pt>
          <cx:pt idx="5156">467.73684210526301</cx:pt>
          <cx:pt idx="5157">423.19047619047598</cx:pt>
          <cx:pt idx="5158">370.29166666666703</cx:pt>
          <cx:pt idx="5159">423.19047619047598</cx:pt>
          <cx:pt idx="5160">386.39130434782601</cx:pt>
          <cx:pt idx="5161">467.73684210526301</cx:pt>
          <cx:pt idx="5162">423.19047619047598</cx:pt>
          <cx:pt idx="5163">522.76470588235304</cx:pt>
          <cx:pt idx="5164">467.73684210526301</cx:pt>
          <cx:pt idx="5165">423.19047619047598</cx:pt>
          <cx:pt idx="5166">522.76470588235304</cx:pt>
          <cx:pt idx="5167">522.76470588235304</cx:pt>
          <cx:pt idx="5168">423.19047619047598</cx:pt>
          <cx:pt idx="5169">467.73684210526301</cx:pt>
          <cx:pt idx="5170">423.19047619047598</cx:pt>
          <cx:pt idx="5171">740.58333333333303</cx:pt>
          <cx:pt idx="5172">740.58333333333303</cx:pt>
          <cx:pt idx="5173">683.61538461538498</cx:pt>
          <cx:pt idx="5174">807.90909090909099</cx:pt>
          <cx:pt idx="5175">403.95454545454498</cx:pt>
          <cx:pt idx="5176">423.19047619047598</cx:pt>
          <cx:pt idx="5177">423.19047619047598</cx:pt>
          <cx:pt idx="5178">423.19047619047598</cx:pt>
          <cx:pt idx="5179">355.48000000000002</cx:pt>
          <cx:pt idx="5180">423.19047619047598</cx:pt>
          <cx:pt idx="5181">423.19047619047598</cx:pt>
          <cx:pt idx="5182">370.29166666666703</cx:pt>
          <cx:pt idx="5183">807.90909090909099</cx:pt>
          <cx:pt idx="5184">807.90909090909099</cx:pt>
          <cx:pt idx="5185">987.444444444444</cx:pt>
          <cx:pt idx="5186">807.90909090909099</cx:pt>
          <cx:pt idx="5187">807.90909090909099</cx:pt>
          <cx:pt idx="5188">683.61538461538498</cx:pt>
          <cx:pt idx="5189">592.46666666666704</cx:pt>
          <cx:pt idx="5190">740.58333333333303</cx:pt>
          <cx:pt idx="5191">740.58333333333303</cx:pt>
          <cx:pt idx="5192">683.61538461538498</cx:pt>
          <cx:pt idx="5193">807.90909090909099</cx:pt>
          <cx:pt idx="5194">555.4375</cx:pt>
          <cx:pt idx="5195">634.78571428571399</cx:pt>
          <cx:pt idx="5196">683.61538461538498</cx:pt>
          <cx:pt idx="5197">683.61538461538498</cx:pt>
          <cx:pt idx="5198">683.61538461538498</cx:pt>
          <cx:pt idx="5199">634.78571428571399</cx:pt>
          <cx:pt idx="5200">740.58333333333303</cx:pt>
          <cx:pt idx="5201">740.58333333333303</cx:pt>
          <cx:pt idx="5202">683.61538461538498</cx:pt>
          <cx:pt idx="5203">888.70000000000005</cx:pt>
          <cx:pt idx="5204">592.46666666666704</cx:pt>
          <cx:pt idx="5205">683.61538461538498</cx:pt>
          <cx:pt idx="5206">683.61538461538498</cx:pt>
          <cx:pt idx="5207">740.58333333333303</cx:pt>
          <cx:pt idx="5208">740.58333333333303</cx:pt>
          <cx:pt idx="5209">807.90909090909099</cx:pt>
          <cx:pt idx="5210">740.58333333333303</cx:pt>
          <cx:pt idx="5211">807.90909090909099</cx:pt>
          <cx:pt idx="5212">888.70000000000005</cx:pt>
          <cx:pt idx="5213">493.722222222222</cx:pt>
          <cx:pt idx="5214">467.73684210526301</cx:pt>
          <cx:pt idx="5215">493.722222222222</cx:pt>
          <cx:pt idx="5216">493.722222222222</cx:pt>
          <cx:pt idx="5217">467.73684210526301</cx:pt>
          <cx:pt idx="5218">423.19047619047598</cx:pt>
          <cx:pt idx="5219">403.95454545454498</cx:pt>
          <cx:pt idx="5220">444.35000000000002</cx:pt>
          <cx:pt idx="5221">403.95454545454498</cx:pt>
          <cx:pt idx="5222">341.80769230769198</cx:pt>
          <cx:pt idx="5223">444.35000000000002</cx:pt>
          <cx:pt idx="5224">423.19047619047598</cx:pt>
          <cx:pt idx="5225">444.35000000000002</cx:pt>
          <cx:pt idx="5226">329.14814814814798</cx:pt>
          <cx:pt idx="5227">403.95454545454498</cx:pt>
          <cx:pt idx="5228">286.677419354839</cx:pt>
          <cx:pt idx="5229">296.23333333333301</cx:pt>
          <cx:pt idx="5230">355.48000000000002</cx:pt>
          <cx:pt idx="5231">423.19047619047598</cx:pt>
          <cx:pt idx="5232">423.19047619047598</cx:pt>
          <cx:pt idx="5233">386.39130434782601</cx:pt>
          <cx:pt idx="5234">386.39130434782601</cx:pt>
          <cx:pt idx="5235">467.73684210526301</cx:pt>
          <cx:pt idx="5236">423.19047619047598</cx:pt>
          <cx:pt idx="5237">683.61538461538498</cx:pt>
          <cx:pt idx="5238">592.46666666666704</cx:pt>
          <cx:pt idx="5239">683.61538461538498</cx:pt>
          <cx:pt idx="5240">683.61538461538498</cx:pt>
          <cx:pt idx="5241">683.61538461538498</cx:pt>
          <cx:pt idx="5242">807.90909090909099</cx:pt>
          <cx:pt idx="5243">634.78571428571399</cx:pt>
          <cx:pt idx="5244">555.4375</cx:pt>
          <cx:pt idx="5245">592.46666666666704</cx:pt>
          <cx:pt idx="5246">683.61538461538498</cx:pt>
          <cx:pt idx="5247">683.61538461538498</cx:pt>
          <cx:pt idx="5248">740.58333333333303</cx:pt>
          <cx:pt idx="5249">740.58333333333303</cx:pt>
          <cx:pt idx="5250">807.90909090909099</cx:pt>
          <cx:pt idx="5251">888.70000000000005</cx:pt>
          <cx:pt idx="5252">592.46666666666704</cx:pt>
          <cx:pt idx="5253">740.58333333333303</cx:pt>
          <cx:pt idx="5254">740.58333333333303</cx:pt>
          <cx:pt idx="5255">807.90909090909099</cx:pt>
          <cx:pt idx="5256">592.46666666666704</cx:pt>
          <cx:pt idx="5257">740.58333333333303</cx:pt>
          <cx:pt idx="5258">740.58333333333303</cx:pt>
          <cx:pt idx="5259">807.90909090909099</cx:pt>
          <cx:pt idx="5260">740.58333333333303</cx:pt>
          <cx:pt idx="5261">493.722222222222</cx:pt>
          <cx:pt idx="5262">423.19047619047598</cx:pt>
          <cx:pt idx="5263">493.722222222222</cx:pt>
          <cx:pt idx="5264">555.4375</cx:pt>
          <cx:pt idx="5265">555.4375</cx:pt>
          <cx:pt idx="5266">467.73684210526301</cx:pt>
          <cx:pt idx="5267">423.19047619047598</cx:pt>
          <cx:pt idx="5268">423.19047619047598</cx:pt>
          <cx:pt idx="5269">386.39130434782601</cx:pt>
          <cx:pt idx="5270">522.76470588235304</cx:pt>
          <cx:pt idx="5271">634.78571428571399</cx:pt>
          <cx:pt idx="5272">740.58333333333303</cx:pt>
          <cx:pt idx="5273">423.19047619047598</cx:pt>
          <cx:pt idx="5274">467.73684210526301</cx:pt>
          <cx:pt idx="5275">423.19047619047598</cx:pt>
          <cx:pt idx="5276">522.76470588235304</cx:pt>
          <cx:pt idx="5277">522.76470588235304</cx:pt>
          <cx:pt idx="5278">370.29166666666703</cx:pt>
          <cx:pt idx="5279">423.19047619047598</cx:pt>
          <cx:pt idx="5280">386.39130434782601</cx:pt>
          <cx:pt idx="5281">444.35000000000002</cx:pt>
          <cx:pt idx="5282">467.73684210526301</cx:pt>
          <cx:pt idx="5283">423.19047619047598</cx:pt>
          <cx:pt idx="5284">403.95454545454498</cx:pt>
          <cx:pt idx="5285">355.48000000000002</cx:pt>
          <cx:pt idx="5286">444.35000000000002</cx:pt>
          <cx:pt idx="5287">493.722222222222</cx:pt>
          <cx:pt idx="5288">493.722222222222</cx:pt>
          <cx:pt idx="5289">555.4375</cx:pt>
          <cx:pt idx="5290">555.4375</cx:pt>
          <cx:pt idx="5291">403.95454545454498</cx:pt>
          <cx:pt idx="5292">444.35000000000002</cx:pt>
          <cx:pt idx="5293">386.39130434782601</cx:pt>
          <cx:pt idx="5294">444.35000000000002</cx:pt>
          <cx:pt idx="5295">403.95454545454498</cx:pt>
          <cx:pt idx="5296">467.73684210526301</cx:pt>
          <cx:pt idx="5297">403.95454545454498</cx:pt>
          <cx:pt idx="5298">467.73684210526301</cx:pt>
          <cx:pt idx="5299">355.48000000000002</cx:pt>
          <cx:pt idx="5300">355.48000000000002</cx:pt>
          <cx:pt idx="5301">423.19047619047598</cx:pt>
          <cx:pt idx="5302">444.35000000000002</cx:pt>
          <cx:pt idx="5303">493.722222222222</cx:pt>
          <cx:pt idx="5304">740.58333333333303</cx:pt>
          <cx:pt idx="5305">740.58333333333303</cx:pt>
          <cx:pt idx="5306">888.70000000000005</cx:pt>
          <cx:pt idx="5307">634.78571428571399</cx:pt>
          <cx:pt idx="5308">807.90909090909099</cx:pt>
          <cx:pt idx="5309">740.58333333333303</cx:pt>
          <cx:pt idx="5310">807.90909090909099</cx:pt>
          <cx:pt idx="5311">807.90909090909099</cx:pt>
          <cx:pt idx="5312">987.444444444444</cx:pt>
          <cx:pt idx="5313">807.90909090909099</cx:pt>
          <cx:pt idx="5314">807.90909090909099</cx:pt>
          <cx:pt idx="5315">634.78571428571399</cx:pt>
          <cx:pt idx="5316">683.61538461538498</cx:pt>
          <cx:pt idx="5317">683.61538461538498</cx:pt>
          <cx:pt idx="5318">807.90909090909099</cx:pt>
          <cx:pt idx="5319">444.35000000000002</cx:pt>
          <cx:pt idx="5320">467.73684210526301</cx:pt>
          <cx:pt idx="5321">370.29166666666703</cx:pt>
          <cx:pt idx="5322">467.73684210526301</cx:pt>
          <cx:pt idx="5323">522.76470588235304</cx:pt>
          <cx:pt idx="5324">423.19047619047598</cx:pt>
          <cx:pt idx="5325">522.76470588235304</cx:pt>
          <cx:pt idx="5326">683.61538461538498</cx:pt>
          <cx:pt idx="5327">740.58333333333303</cx:pt>
          <cx:pt idx="5328">807.90909090909099</cx:pt>
          <cx:pt idx="5329">807.90909090909099</cx:pt>
          <cx:pt idx="5330">683.61538461538498</cx:pt>
          <cx:pt idx="5331">592.46666666666704</cx:pt>
          <cx:pt idx="5332">634.78571428571399</cx:pt>
          <cx:pt idx="5333">683.61538461538498</cx:pt>
          <cx:pt idx="5334">493.722222222222</cx:pt>
          <cx:pt idx="5335">467.73684210526301</cx:pt>
          <cx:pt idx="5336">522.76470588235304</cx:pt>
          <cx:pt idx="5337">493.722222222222</cx:pt>
          <cx:pt idx="5338">444.35000000000002</cx:pt>
          <cx:pt idx="5339">423.19047619047598</cx:pt>
          <cx:pt idx="5340">423.19047619047598</cx:pt>
          <cx:pt idx="5341">555.4375</cx:pt>
          <cx:pt idx="5342">683.61538461538498</cx:pt>
          <cx:pt idx="5343">807.90909090909099</cx:pt>
          <cx:pt idx="5344">807.90909090909099</cx:pt>
          <cx:pt idx="5345">592.46666666666704</cx:pt>
          <cx:pt idx="5346">683.61538461538498</cx:pt>
          <cx:pt idx="5347">592.46666666666704</cx:pt>
          <cx:pt idx="5348">592.46666666666704</cx:pt>
          <cx:pt idx="5349">634.78571428571399</cx:pt>
          <cx:pt idx="5350">807.90909090909099</cx:pt>
          <cx:pt idx="5351">807.90909090909099</cx:pt>
          <cx:pt idx="5352">592.46666666666704</cx:pt>
          <cx:pt idx="5353">634.78571428571399</cx:pt>
          <cx:pt idx="5354">555.4375</cx:pt>
          <cx:pt idx="5355">634.78571428571399</cx:pt>
          <cx:pt idx="5356">807.90909090909099</cx:pt>
          <cx:pt idx="5357">807.90909090909099</cx:pt>
          <cx:pt idx="5358">683.61538461538498</cx:pt>
          <cx:pt idx="5359">355.48000000000002</cx:pt>
          <cx:pt idx="5360">286.677419354839</cx:pt>
          <cx:pt idx="5361">317.392857142857</cx:pt>
          <cx:pt idx="5362">355.48000000000002</cx:pt>
          <cx:pt idx="5363">290.857142857143</cx:pt>
          <cx:pt idx="5364">355.48000000000002</cx:pt>
          <cx:pt idx="5365">286.677419354839</cx:pt>
          <cx:pt idx="5366">317.392857142857</cx:pt>
          <cx:pt idx="5367">355.48000000000002</cx:pt>
          <cx:pt idx="5368">317.392857142857</cx:pt>
          <cx:pt idx="5369">355.48000000000002</cx:pt>
          <cx:pt idx="5370">740.58333333333303</cx:pt>
          <cx:pt idx="5371">592.46666666666704</cx:pt>
          <cx:pt idx="5372">683.61538461538498</cx:pt>
          <cx:pt idx="5373">740.58333333333303</cx:pt>
          <cx:pt idx="5374">634.78571428571399</cx:pt>
          <cx:pt idx="5375">522.76470588235304</cx:pt>
          <cx:pt idx="5376">555.4375</cx:pt>
          <cx:pt idx="5377">555.4375</cx:pt>
          <cx:pt idx="5378">592.46666666666704</cx:pt>
          <cx:pt idx="5379">683.61538461538498</cx:pt>
          <cx:pt idx="5380">683.61538461538498</cx:pt>
          <cx:pt idx="5381">740.58333333333303</cx:pt>
          <cx:pt idx="5382">807.90909090909099</cx:pt>
          <cx:pt idx="5383">807.90909090909099</cx:pt>
          <cx:pt idx="5384">634.78571428571399</cx:pt>
          <cx:pt idx="5385">555.4375</cx:pt>
          <cx:pt idx="5386">634.78571428571399</cx:pt>
          <cx:pt idx="5387">683.61538461538498</cx:pt>
          <cx:pt idx="5388">634.78571428571399</cx:pt>
          <cx:pt idx="5389">634.78571428571399</cx:pt>
          <cx:pt idx="5390">740.58333333333303</cx:pt>
          <cx:pt idx="5391">634.78571428571399</cx:pt>
          <cx:pt idx="5392">592.46666666666704</cx:pt>
          <cx:pt idx="5393">592.46666666666704</cx:pt>
          <cx:pt idx="5394">683.61538461538498</cx:pt>
          <cx:pt idx="5395">807.90909090909099</cx:pt>
          <cx:pt idx="5396">807.90909090909099</cx:pt>
          <cx:pt idx="5397">634.78571428571399</cx:pt>
          <cx:pt idx="5398">634.78571428571399</cx:pt>
          <cx:pt idx="5399">683.61538461538498</cx:pt>
          <cx:pt idx="5400">370.29166666666703</cx:pt>
          <cx:pt idx="5401">370.29166666666703</cx:pt>
          <cx:pt idx="5402">467.73684210526301</cx:pt>
          <cx:pt idx="5403">683.61538461538498</cx:pt>
          <cx:pt idx="5404">467.73684210526301</cx:pt>
          <cx:pt idx="5405">423.19047619047598</cx:pt>
          <cx:pt idx="5406">403.95454545454498</cx:pt>
          <cx:pt idx="5407">467.73684210526301</cx:pt>
          <cx:pt idx="5408">370.29166666666703</cx:pt>
          <cx:pt idx="5409">522.76470588235304</cx:pt>
          <cx:pt idx="5410">444.35000000000002</cx:pt>
          <cx:pt idx="5411">493.722222222222</cx:pt>
          <cx:pt idx="5412">403.95454545454498</cx:pt>
          <cx:pt idx="5413">391.538461538462</cx:pt>
          <cx:pt idx="5414">370.29166666666703</cx:pt>
          <cx:pt idx="5415">467.73684210526301</cx:pt>
          <cx:pt idx="5416">522.76470588235304</cx:pt>
          <cx:pt idx="5417">424.16666666666703</cx:pt>
          <cx:pt idx="5418">403.95454545454498</cx:pt>
          <cx:pt idx="5419">493.722222222222</cx:pt>
          <cx:pt idx="5420">444.35000000000002</cx:pt>
          <cx:pt idx="5421">444.35000000000002</cx:pt>
          <cx:pt idx="5422">370.29166666666703</cx:pt>
          <cx:pt idx="5423">444.35000000000002</cx:pt>
          <cx:pt idx="5424">423.19047619047598</cx:pt>
          <cx:pt idx="5425">467.73684210526301</cx:pt>
          <cx:pt idx="5426">403.95454545454498</cx:pt>
          <cx:pt idx="5427">355.48000000000002</cx:pt>
          <cx:pt idx="5428">403.95454545454498</cx:pt>
          <cx:pt idx="5429">467.73684210526301</cx:pt>
          <cx:pt idx="5430">493.722222222222</cx:pt>
          <cx:pt idx="5431">467.73684210526301</cx:pt>
          <cx:pt idx="5432">467.73684210526301</cx:pt>
          <cx:pt idx="5433">467.73684210526301</cx:pt>
          <cx:pt idx="5434">493.722222222222</cx:pt>
          <cx:pt idx="5435">634.78571428571399</cx:pt>
          <cx:pt idx="5436">493.722222222222</cx:pt>
          <cx:pt idx="5437">522.76470588235304</cx:pt>
          <cx:pt idx="5438">592.46666666666704</cx:pt>
          <cx:pt idx="5439">683.61538461538498</cx:pt>
          <cx:pt idx="5440">683.61538461538498</cx:pt>
          <cx:pt idx="5441">565.555555555556</cx:pt>
          <cx:pt idx="5442">592.46666666666704</cx:pt>
          <cx:pt idx="5443">598.82352941176498</cx:pt>
          <cx:pt idx="5444">592.46666666666704</cx:pt>
          <cx:pt idx="5445">634.78571428571399</cx:pt>
          <cx:pt idx="5446">555.4375</cx:pt>
          <cx:pt idx="5447">634.78571428571399</cx:pt>
          <cx:pt idx="5448">634.78571428571399</cx:pt>
          <cx:pt idx="5449">565.555555555556</cx:pt>
          <cx:pt idx="5450">522.76470588235304</cx:pt>
          <cx:pt idx="5451">592.46666666666704</cx:pt>
          <cx:pt idx="5452">592.46666666666704</cx:pt>
          <cx:pt idx="5453">535.78947368421098</cx:pt>
          <cx:pt idx="5454">683.61538461538498</cx:pt>
          <cx:pt idx="5455">592.46666666666704</cx:pt>
          <cx:pt idx="5456">555.4375</cx:pt>
          <cx:pt idx="5457">634.78571428571399</cx:pt>
          <cx:pt idx="5458">522.76470588235304</cx:pt>
          <cx:pt idx="5459">634.78571428571399</cx:pt>
          <cx:pt idx="5460">634.78571428571399</cx:pt>
          <cx:pt idx="5461">565.555555555556</cx:pt>
          <cx:pt idx="5462">522.76470588235304</cx:pt>
          <cx:pt idx="5463">555.4375</cx:pt>
          <cx:pt idx="5464">592.46666666666704</cx:pt>
          <cx:pt idx="5465">592.46666666666704</cx:pt>
          <cx:pt idx="5466">683.61538461538498</cx:pt>
          <cx:pt idx="5467">535.78947368421098</cx:pt>
          <cx:pt idx="5468">535.78947368421098</cx:pt>
          <cx:pt idx="5469">634.78571428571399</cx:pt>
          <cx:pt idx="5470">683.61538461538498</cx:pt>
          <cx:pt idx="5471">565.555555555556</cx:pt>
          <cx:pt idx="5472">634.78571428571399</cx:pt>
          <cx:pt idx="5473">634.78571428571399</cx:pt>
          <cx:pt idx="5474">592.46666666666704</cx:pt>
          <cx:pt idx="5475">634.78571428571399</cx:pt>
          <cx:pt idx="5476">634.78571428571399</cx:pt>
          <cx:pt idx="5477">598.82352941176498</cx:pt>
          <cx:pt idx="5478">592.46666666666704</cx:pt>
          <cx:pt idx="5479">592.46666666666704</cx:pt>
          <cx:pt idx="5480">683.61538461538498</cx:pt>
          <cx:pt idx="5481">598.82352941176498</cx:pt>
          <cx:pt idx="5482">683.61538461538498</cx:pt>
          <cx:pt idx="5483">522.76470588235304</cx:pt>
          <cx:pt idx="5484">683.61538461538498</cx:pt>
          <cx:pt idx="5485">467.73684210526301</cx:pt>
          <cx:pt idx="5486">555.4375</cx:pt>
          <cx:pt idx="5487">467.73684210526301</cx:pt>
          <cx:pt idx="5488">522.76470588235304</cx:pt>
          <cx:pt idx="5489">444.35000000000002</cx:pt>
          <cx:pt idx="5490">522.76470588235304</cx:pt>
          <cx:pt idx="5491">423.19047619047598</cx:pt>
          <cx:pt idx="5492">493.722222222222</cx:pt>
          <cx:pt idx="5493">444.35000000000002</cx:pt>
          <cx:pt idx="5494">555.4375</cx:pt>
          <cx:pt idx="5495">423.19047619047598</cx:pt>
          <cx:pt idx="5496">493.722222222222</cx:pt>
          <cx:pt idx="5497">423.19047619047598</cx:pt>
          <cx:pt idx="5498">493.722222222222</cx:pt>
          <cx:pt idx="5499">403.95454545454498</cx:pt>
          <cx:pt idx="5500">493.722222222222</cx:pt>
          <cx:pt idx="5501">467.73684210526301</cx:pt>
          <cx:pt idx="5502">522.76470588235304</cx:pt>
          <cx:pt idx="5503">444.35000000000002</cx:pt>
          <cx:pt idx="5504">423.19047619047598</cx:pt>
          <cx:pt idx="5505">493.722222222222</cx:pt>
          <cx:pt idx="5506">522.76470588235304</cx:pt>
          <cx:pt idx="5507">522.76470588235304</cx:pt>
          <cx:pt idx="5508">493.722222222222</cx:pt>
          <cx:pt idx="5509">555.4375</cx:pt>
          <cx:pt idx="5510">423.19047619047598</cx:pt>
          <cx:pt idx="5511">555.4375</cx:pt>
          <cx:pt idx="5512">444.35000000000002</cx:pt>
          <cx:pt idx="5513">522.76470588235304</cx:pt>
          <cx:pt idx="5514">493.722222222222</cx:pt>
          <cx:pt idx="5515">555.4375</cx:pt>
          <cx:pt idx="5516">423.19047619047598</cx:pt>
          <cx:pt idx="5517">522.76470588235304</cx:pt>
          <cx:pt idx="5518">444.35000000000002</cx:pt>
          <cx:pt idx="5519">522.76470588235304</cx:pt>
          <cx:pt idx="5520">683.61538461538498</cx:pt>
          <cx:pt idx="5521">683.61538461538498</cx:pt>
          <cx:pt idx="5522">636.25</cx:pt>
          <cx:pt idx="5523">683.61538461538498</cx:pt>
          <cx:pt idx="5524">740.58333333333303</cx:pt>
          <cx:pt idx="5525">683.61538461538498</cx:pt>
          <cx:pt idx="5526">592.46666666666704</cx:pt>
          <cx:pt idx="5527">634.78571428571399</cx:pt>
          <cx:pt idx="5528">683.61538461538498</cx:pt>
          <cx:pt idx="5529">636.25</cx:pt>
          <cx:pt idx="5530">592.46666666666704</cx:pt>
          <cx:pt idx="5531">592.46666666666704</cx:pt>
          <cx:pt idx="5532">634.78571428571399</cx:pt>
          <cx:pt idx="5533">634.78571428571399</cx:pt>
          <cx:pt idx="5534">740.58333333333303</cx:pt>
          <cx:pt idx="5535">598.82352941176498</cx:pt>
          <cx:pt idx="5536">598.82352941176498</cx:pt>
          <cx:pt idx="5537">636.25</cx:pt>
          <cx:pt idx="5538">683.61538461538498</cx:pt>
          <cx:pt idx="5539">636.25</cx:pt>
          <cx:pt idx="5540">807.90909090909099</cx:pt>
          <cx:pt idx="5541">683.61538461538498</cx:pt>
          <cx:pt idx="5542">636.25</cx:pt>
          <cx:pt idx="5543">740.58333333333303</cx:pt>
          <cx:pt idx="5544">598.82352941176498</cx:pt>
          <cx:pt idx="5545">386.39130434782601</cx:pt>
          <cx:pt idx="5546">386.39130434782601</cx:pt>
          <cx:pt idx="5547">341.80769230769198</cx:pt>
          <cx:pt idx="5548">355.48000000000002</cx:pt>
          <cx:pt idx="5549">341.80769230769198</cx:pt>
          <cx:pt idx="5550">261.38235294117601</cx:pt>
          <cx:pt idx="5551">317.392857142857</cx:pt>
          <cx:pt idx="5552">329.14814814814798</cx:pt>
          <cx:pt idx="5553">329.14814814814798</cx:pt>
          <cx:pt idx="5554">306.44827586206901</cx:pt>
          <cx:pt idx="5555">329.14814814814798</cx:pt>
          <cx:pt idx="5556">193.195652173913</cx:pt>
          <cx:pt idx="5557">222.17500000000001</cx:pt>
          <cx:pt idx="5558">341.80769230769198</cx:pt>
          <cx:pt idx="5559">317.392857142857</cx:pt>
          <cx:pt idx="5560">370.29166666666703</cx:pt>
          <cx:pt idx="5561">386.39130434782601</cx:pt>
          <cx:pt idx="5562">386.39130434782601</cx:pt>
          <cx:pt idx="5563">355.48000000000002</cx:pt>
          <cx:pt idx="5564">355.48000000000002</cx:pt>
          <cx:pt idx="5565">370.29166666666703</cx:pt>
          <cx:pt idx="5566">341.80769230769198</cx:pt>
          <cx:pt idx="5567">329.14814814814798</cx:pt>
          <cx:pt idx="5568">317.392857142857</cx:pt>
          <cx:pt idx="5569">269.30303030303003</cx:pt>
          <cx:pt idx="5570">286.677419354839</cx:pt>
          <cx:pt idx="5571">329.14814814814798</cx:pt>
          <cx:pt idx="5572">444.35000000000002</cx:pt>
          <cx:pt idx="5573">444.35000000000002</cx:pt>
          <cx:pt idx="5574">423.19047619047598</cx:pt>
          <cx:pt idx="5575">444.35000000000002</cx:pt>
          <cx:pt idx="5576">444.35000000000002</cx:pt>
          <cx:pt idx="5577">467.73684210526301</cx:pt>
          <cx:pt idx="5578">355.48000000000002</cx:pt>
          <cx:pt idx="5579">386.39130434782601</cx:pt>
          <cx:pt idx="5580">318.125</cx:pt>
          <cx:pt idx="5581">363.57142857142901</cx:pt>
          <cx:pt idx="5582">351.03448275862098</cx:pt>
          <cx:pt idx="5583">423.19047619047598</cx:pt>
          <cx:pt idx="5584">423.19047619047598</cx:pt>
          <cx:pt idx="5585">442.60869565217399</cx:pt>
          <cx:pt idx="5586">493.722222222222</cx:pt>
          <cx:pt idx="5587">467.73684210526301</cx:pt>
          <cx:pt idx="5588">462.72727272727298</cx:pt>
          <cx:pt idx="5589">522.76470588235304</cx:pt>
          <cx:pt idx="5590">522.76470588235304</cx:pt>
          <cx:pt idx="5591">634.78571428571399</cx:pt>
          <cx:pt idx="5592">592.46666666666704</cx:pt>
          <cx:pt idx="5593">634.78571428571399</cx:pt>
          <cx:pt idx="5594">467.73684210526301</cx:pt>
          <cx:pt idx="5595">555.4375</cx:pt>
          <cx:pt idx="5596">423.19047619047598</cx:pt>
          <cx:pt idx="5597">444.35000000000002</cx:pt>
          <cx:pt idx="5598">493.722222222222</cx:pt>
          <cx:pt idx="5599">493.722222222222</cx:pt>
          <cx:pt idx="5600">522.76470588235304</cx:pt>
          <cx:pt idx="5601">444.35000000000002</cx:pt>
          <cx:pt idx="5602">407.19999999999999</cx:pt>
          <cx:pt idx="5603">467.73684210526301</cx:pt>
          <cx:pt idx="5604">493.722222222222</cx:pt>
          <cx:pt idx="5605">467.73684210526301</cx:pt>
          <cx:pt idx="5606">555.4375</cx:pt>
          <cx:pt idx="5607">423.19047619047598</cx:pt>
          <cx:pt idx="5608">407.19999999999999</cx:pt>
          <cx:pt idx="5609">467.73684210526301</cx:pt>
          <cx:pt idx="5610">493.722222222222</cx:pt>
          <cx:pt idx="5611">493.722222222222</cx:pt>
          <cx:pt idx="5612">555.4375</cx:pt>
          <cx:pt idx="5613">444.35000000000002</cx:pt>
          <cx:pt idx="5614">467.73684210526301</cx:pt>
          <cx:pt idx="5615">522.76470588235304</cx:pt>
          <cx:pt idx="5616">634.78571428571399</cx:pt>
          <cx:pt idx="5617">807.90909090909099</cx:pt>
          <cx:pt idx="5618">592.46666666666704</cx:pt>
          <cx:pt idx="5619">555.4375</cx:pt>
          <cx:pt idx="5620">807.90909090909099</cx:pt>
          <cx:pt idx="5621">592.46666666666704</cx:pt>
          <cx:pt idx="5622">807.90909090909099</cx:pt>
          <cx:pt idx="5623">592.46666666666704</cx:pt>
          <cx:pt idx="5624">522.76470588235304</cx:pt>
          <cx:pt idx="5625">522.76470588235304</cx:pt>
          <cx:pt idx="5626">1269.57142857143</cx:pt>
          <cx:pt idx="5627">683.61538461538498</cx:pt>
          <cx:pt idx="5628">467.73684210526301</cx:pt>
          <cx:pt idx="5629">467.73684210526301</cx:pt>
          <cx:pt idx="5630">467.73684210526301</cx:pt>
          <cx:pt idx="5631">467.73684210526301</cx:pt>
          <cx:pt idx="5632">467.73684210526301</cx:pt>
          <cx:pt idx="5633">683.61538461538498</cx:pt>
          <cx:pt idx="5634">634.78571428571399</cx:pt>
          <cx:pt idx="5635">683.61538461538498</cx:pt>
          <cx:pt idx="5636">634.78571428571399</cx:pt>
          <cx:pt idx="5637">683.61538461538498</cx:pt>
          <cx:pt idx="5638">634.78571428571399</cx:pt>
          <cx:pt idx="5639">370.29166666666703</cx:pt>
          <cx:pt idx="5640">355.48000000000002</cx:pt>
          <cx:pt idx="5641">329.14814814814798</cx:pt>
          <cx:pt idx="5642">403.95454545454498</cx:pt>
          <cx:pt idx="5643">355.48000000000002</cx:pt>
          <cx:pt idx="5644">403.95454545454498</cx:pt>
          <cx:pt idx="5645">370.29166666666703</cx:pt>
          <cx:pt idx="5646">329.14814814814798</cx:pt>
          <cx:pt idx="5647">444.35000000000002</cx:pt>
          <cx:pt idx="5648">522.76470588235304</cx:pt>
          <cx:pt idx="5649">444.35000000000002</cx:pt>
          <cx:pt idx="5650">423.19047619047598</cx:pt>
          <cx:pt idx="5651">423.19047619047598</cx:pt>
          <cx:pt idx="5652">493.722222222222</cx:pt>
          <cx:pt idx="5653">423.19047619047598</cx:pt>
          <cx:pt idx="5654">592.46666666666704</cx:pt>
          <cx:pt idx="5655">555.4375</cx:pt>
          <cx:pt idx="5656">522.76470588235304</cx:pt>
          <cx:pt idx="5657">493.722222222222</cx:pt>
          <cx:pt idx="5658">522.76470588235304</cx:pt>
          <cx:pt idx="5659">444.35000000000002</cx:pt>
          <cx:pt idx="5660">444.35000000000002</cx:pt>
          <cx:pt idx="5661">444.35000000000002</cx:pt>
          <cx:pt idx="5662">444.35000000000002</cx:pt>
          <cx:pt idx="5663">363.57142857142901</cx:pt>
          <cx:pt idx="5664">363.57142857142901</cx:pt>
          <cx:pt idx="5665">391.538461538462</cx:pt>
          <cx:pt idx="5666">444.35000000000002</cx:pt>
          <cx:pt idx="5667">423.19047619047598</cx:pt>
          <cx:pt idx="5668">467.73684210526301</cx:pt>
          <cx:pt idx="5669">467.73684210526301</cx:pt>
          <cx:pt idx="5670">493.722222222222</cx:pt>
          <cx:pt idx="5671">467.73684210526301</cx:pt>
          <cx:pt idx="5672">424.16666666666703</cx:pt>
          <cx:pt idx="5673">493.722222222222</cx:pt>
          <cx:pt idx="5674">509</cx:pt>
          <cx:pt idx="5675">462.72727272727298</cx:pt>
          <cx:pt idx="5676">592.46666666666704</cx:pt>
          <cx:pt idx="5677">683.61538461538498</cx:pt>
          <cx:pt idx="5678">683.61538461538498</cx:pt>
          <cx:pt idx="5679">634.78571428571399</cx:pt>
          <cx:pt idx="5680">467.73684210526301</cx:pt>
          <cx:pt idx="5681">467.73684210526301</cx:pt>
          <cx:pt idx="5682">467.73684210526301</cx:pt>
          <cx:pt idx="5683">467.73684210526301</cx:pt>
          <cx:pt idx="5684">355.48000000000002</cx:pt>
          <cx:pt idx="5685">286.677419354839</cx:pt>
          <cx:pt idx="5686">317.392857142857</cx:pt>
          <cx:pt idx="5687">355.48000000000002</cx:pt>
          <cx:pt idx="5688">290.857142857143</cx:pt>
          <cx:pt idx="5689">355.48000000000002</cx:pt>
          <cx:pt idx="5690">286.677419354839</cx:pt>
          <cx:pt idx="5691">317.392857142857</cx:pt>
          <cx:pt idx="5692">444.35000000000002</cx:pt>
          <cx:pt idx="5693">444.35000000000002</cx:pt>
          <cx:pt idx="5694">467.73684210526301</cx:pt>
          <cx:pt idx="5695">423.19047619047598</cx:pt>
          <cx:pt idx="5696">355.48000000000002</cx:pt>
          <cx:pt idx="5697">403.95454545454498</cx:pt>
          <cx:pt idx="5698">467.73684210526301</cx:pt>
          <cx:pt idx="5699">522.76470588235304</cx:pt>
          <cx:pt idx="5700">444.35000000000002</cx:pt>
          <cx:pt idx="5701">403.95454545454498</cx:pt>
          <cx:pt idx="5702">403.95454545454498</cx:pt>
          <cx:pt idx="5703">355.48000000000002</cx:pt>
          <cx:pt idx="5704">444.35000000000002</cx:pt>
          <cx:pt idx="5705">444.35000000000002</cx:pt>
          <cx:pt idx="5706">329.14814814814798</cx:pt>
          <cx:pt idx="5707">403.95454545454498</cx:pt>
          <cx:pt idx="5708">286.677419354839</cx:pt>
          <cx:pt idx="5709">296.23333333333301</cx:pt>
          <cx:pt idx="5710">355.48000000000002</cx:pt>
          <cx:pt idx="5711">555.4375</cx:pt>
          <cx:pt idx="5712">555.4375</cx:pt>
          <cx:pt idx="5713">370.29166666666703</cx:pt>
          <cx:pt idx="5714">341.80769230769198</cx:pt>
          <cx:pt idx="5715">329.14814814814798</cx:pt>
          <cx:pt idx="5716">423.19047619047598</cx:pt>
          <cx:pt idx="5717">423.19047619047598</cx:pt>
          <cx:pt idx="5718">493.722222222222</cx:pt>
          <cx:pt idx="5719">493.722222222222</cx:pt>
          <cx:pt idx="5720">403.95454545454498</cx:pt>
          <cx:pt idx="5721">403.95454545454498</cx:pt>
          <cx:pt idx="5722">370.29166666666703</cx:pt>
          <cx:pt idx="5723">403.95454545454498</cx:pt>
          <cx:pt idx="5724">444.35000000000002</cx:pt>
          <cx:pt idx="5725">386.39130434782601</cx:pt>
          <cx:pt idx="5726">444.35000000000002</cx:pt>
          <cx:pt idx="5727">493.722222222222</cx:pt>
          <cx:pt idx="5728">493.722222222222</cx:pt>
          <cx:pt idx="5729">493.722222222222</cx:pt>
          <cx:pt idx="5730">522.76470588235304</cx:pt>
          <cx:pt idx="5731">423.19047619047598</cx:pt>
          <cx:pt idx="5732">467.73684210526301</cx:pt>
          <cx:pt idx="5733">403.95454545454498</cx:pt>
          <cx:pt idx="5734">467.73684210526301</cx:pt>
          <cx:pt idx="5735">493.722222222222</cx:pt>
          <cx:pt idx="5736">467.73684210526301</cx:pt>
          <cx:pt idx="5737">493.722222222222</cx:pt>
          <cx:pt idx="5738">493.722222222222</cx:pt>
          <cx:pt idx="5739">467.73684210526301</cx:pt>
          <cx:pt idx="5740">493.722222222222</cx:pt>
          <cx:pt idx="5741">493.722222222222</cx:pt>
          <cx:pt idx="5742">467.73684210526301</cx:pt>
          <cx:pt idx="5743">493.722222222222</cx:pt>
          <cx:pt idx="5744">634.78571428571399</cx:pt>
          <cx:pt idx="5745">555.4375</cx:pt>
          <cx:pt idx="5746">634.78571428571399</cx:pt>
          <cx:pt idx="5747">386.39130434782601</cx:pt>
          <cx:pt idx="5748">386.39130434782601</cx:pt>
          <cx:pt idx="5749">355.48000000000002</cx:pt>
          <cx:pt idx="5750">370.29166666666703</cx:pt>
          <cx:pt idx="5751">329.14814814814798</cx:pt>
          <cx:pt idx="5752">355.48000000000002</cx:pt>
          <cx:pt idx="5753">341.80769230769198</cx:pt>
          <cx:pt idx="5754">355.48000000000002</cx:pt>
          <cx:pt idx="5755">286.677419354839</cx:pt>
          <cx:pt idx="5756">370.29166666666703</cx:pt>
          <cx:pt idx="5757">329.14814814814798</cx:pt>
          <cx:pt idx="5758">386.39130434782601</cx:pt>
          <cx:pt idx="5759">423.19047619047598</cx:pt>
          <cx:pt idx="5760">403.95454545454498</cx:pt>
          <cx:pt idx="5761">444.35000000000002</cx:pt>
          <cx:pt idx="5762">403.95454545454498</cx:pt>
          <cx:pt idx="5763">493.722222222222</cx:pt>
          <cx:pt idx="5764">444.35000000000002</cx:pt>
          <cx:pt idx="5765">522.76470588235304</cx:pt>
          <cx:pt idx="5766">423.19047619047598</cx:pt>
          <cx:pt idx="5767">522.76470588235304</cx:pt>
          <cx:pt idx="5768">634.78571428571399</cx:pt>
          <cx:pt idx="5769">555.4375</cx:pt>
          <cx:pt idx="5770">592.46666666666704</cx:pt>
          <cx:pt idx="5771">807.90909090909099</cx:pt>
          <cx:pt idx="5772">683.61538461538498</cx:pt>
          <cx:pt idx="5773">522.76470588235304</cx:pt>
          <cx:pt idx="5774">493.722222222222</cx:pt>
          <cx:pt idx="5775">522.76470588235304</cx:pt>
          <cx:pt idx="5776">493.722222222222</cx:pt>
          <cx:pt idx="5777">386.39130434782601</cx:pt>
          <cx:pt idx="5778">444.35000000000002</cx:pt>
          <cx:pt idx="5779">386.39130434782601</cx:pt>
          <cx:pt idx="5780">522.76470588235304</cx:pt>
          <cx:pt idx="5781">386.39130434782601</cx:pt>
          <cx:pt idx="5782">444.35000000000002</cx:pt>
          <cx:pt idx="5783">423.19047619047598</cx:pt>
          <cx:pt idx="5784">467.73684210526301</cx:pt>
          <cx:pt idx="5785">423.19047619047598</cx:pt>
          <cx:pt idx="5786">467.73684210526301</cx:pt>
          <cx:pt idx="5787">444.35000000000002</cx:pt>
          <cx:pt idx="5788">467.73684210526301</cx:pt>
          <cx:pt idx="5789">467.73684210526301</cx:pt>
          <cx:pt idx="5790">493.722222222222</cx:pt>
          <cx:pt idx="5791">493.722222222222</cx:pt>
          <cx:pt idx="5792">467.73684210526301</cx:pt>
          <cx:pt idx="5793">370.29166666666703</cx:pt>
          <cx:pt idx="5794">355.48000000000002</cx:pt>
          <cx:pt idx="5795">444.35000000000002</cx:pt>
          <cx:pt idx="5796">355.48000000000002</cx:pt>
          <cx:pt idx="5797">341.80769230769198</cx:pt>
          <cx:pt idx="5798">444.35000000000002</cx:pt>
          <cx:pt idx="5799">370.29166666666703</cx:pt>
          <cx:pt idx="5800">355.48000000000002</cx:pt>
          <cx:pt idx="5801">355.48000000000002</cx:pt>
          <cx:pt idx="5802">341.80769230769198</cx:pt>
          <cx:pt idx="5803">467.73684210526301</cx:pt>
          <cx:pt idx="5804">467.73684210526301</cx:pt>
          <cx:pt idx="5805">467.73684210526301</cx:pt>
          <cx:pt idx="5806">493.722222222222</cx:pt>
          <cx:pt idx="5807">467.73684210526301</cx:pt>
          <cx:pt idx="5808">442.60869565217399</cx:pt>
          <cx:pt idx="5809">493.722222222222</cx:pt>
          <cx:pt idx="5810">467.73684210526301</cx:pt>
          <cx:pt idx="5811">493.722222222222</cx:pt>
          <cx:pt idx="5812">493.722222222222</cx:pt>
          <cx:pt idx="5813">467.73684210526301</cx:pt>
          <cx:pt idx="5814">493.722222222222</cx:pt>
          <cx:pt idx="5815">442.60869565217399</cx:pt>
          <cx:pt idx="5816">423.19047619047598</cx:pt>
          <cx:pt idx="5817">467.73684210526301</cx:pt>
          <cx:pt idx="5818">423.19047619047598</cx:pt>
          <cx:pt idx="5819">329.14814814814798</cx:pt>
          <cx:pt idx="5820">403.95454545454498</cx:pt>
          <cx:pt idx="5821">286.677419354839</cx:pt>
          <cx:pt idx="5822">296.23333333333301</cx:pt>
          <cx:pt idx="5823">355.48000000000002</cx:pt>
          <cx:pt idx="5824">423.19047619047598</cx:pt>
          <cx:pt idx="5825">423.19047619047598</cx:pt>
          <cx:pt idx="5826">386.39130434782601</cx:pt>
          <cx:pt idx="5827">386.39130434782601</cx:pt>
          <cx:pt idx="5828">467.73684210526301</cx:pt>
          <cx:pt idx="5829">423.19047619047598</cx:pt>
          <cx:pt idx="5830">522.76470588235304</cx:pt>
          <cx:pt idx="5831">634.78571428571399</cx:pt>
          <cx:pt idx="5832">740.58333333333303</cx:pt>
          <cx:pt idx="5833">403.95454545454498</cx:pt>
          <cx:pt idx="5834">355.48000000000002</cx:pt>
          <cx:pt idx="5835">403.95454545454498</cx:pt>
          <cx:pt idx="5836">423.19047619047598</cx:pt>
          <cx:pt idx="5837">423.19047619047598</cx:pt>
          <cx:pt idx="5838">423.19047619047598</cx:pt>
          <cx:pt idx="5839">355.48000000000002</cx:pt>
          <cx:pt idx="5840">423.19047619047598</cx:pt>
          <cx:pt idx="5841">423.19047619047598</cx:pt>
          <cx:pt idx="5842">370.29166666666703</cx:pt>
          <cx:pt idx="5843">467.73684210526301</cx:pt>
          <cx:pt idx="5844">403.95454545454498</cx:pt>
          <cx:pt idx="5845">467.73684210526301</cx:pt>
          <cx:pt idx="5846">403.95454545454498</cx:pt>
          <cx:pt idx="5847">355.48000000000002</cx:pt>
          <cx:pt idx="5848">355.48000000000002</cx:pt>
          <cx:pt idx="5849">423.19047619047598</cx:pt>
          <cx:pt idx="5850">444.35000000000002</cx:pt>
          <cx:pt idx="5851">403.95454545454498</cx:pt>
          <cx:pt idx="5852">341.80769230769198</cx:pt>
          <cx:pt idx="5853">467.73684210526301</cx:pt>
          <cx:pt idx="5854">467.73684210526301</cx:pt>
          <cx:pt idx="5855">493.722222222222</cx:pt>
          <cx:pt idx="5856">467.73684210526301</cx:pt>
          <cx:pt idx="5857">423.19047619047598</cx:pt>
          <cx:pt idx="5858">423.19047619047598</cx:pt>
          <cx:pt idx="5859">444.35000000000002</cx:pt>
          <cx:pt idx="5860">370.29166666666703</cx:pt>
          <cx:pt idx="5861">329.14814814814798</cx:pt>
          <cx:pt idx="5862">329.14814814814798</cx:pt>
          <cx:pt idx="5863">386.39130434782601</cx:pt>
          <cx:pt idx="5864">444.35000000000002</cx:pt>
          <cx:pt idx="5865">444.35000000000002</cx:pt>
          <cx:pt idx="5866">444.35000000000002</cx:pt>
          <cx:pt idx="5867">423.19047619047598</cx:pt>
          <cx:pt idx="5868">467.73684210526301</cx:pt>
          <cx:pt idx="5869">444.35000000000002</cx:pt>
          <cx:pt idx="5870">444.35000000000002</cx:pt>
          <cx:pt idx="5871">467.73684210526301</cx:pt>
          <cx:pt idx="5872">370.29166666666703</cx:pt>
          <cx:pt idx="5873">493.722222222222</cx:pt>
          <cx:pt idx="5874">355.48000000000002</cx:pt>
          <cx:pt idx="5875">467.73684210526301</cx:pt>
          <cx:pt idx="5876">444.35000000000002</cx:pt>
          <cx:pt idx="5877">493.722222222222</cx:pt>
          <cx:pt idx="5878">493.722222222222</cx:pt>
          <cx:pt idx="5879">522.76470588235304</cx:pt>
          <cx:pt idx="5880">493.722222222222</cx:pt>
          <cx:pt idx="5881">493.722222222222</cx:pt>
          <cx:pt idx="5882">522.76470588235304</cx:pt>
          <cx:pt idx="5883">493.722222222222</cx:pt>
          <cx:pt idx="5884">261.38235294117601</cx:pt>
          <cx:pt idx="5885">227.871794871795</cx:pt>
          <cx:pt idx="5886">444.35000000000002</cx:pt>
          <cx:pt idx="5887">386.39130434782601</cx:pt>
          <cx:pt idx="5888">444.35000000000002</cx:pt>
          <cx:pt idx="5889">403.95454545454498</cx:pt>
          <cx:pt idx="5890">386.39130434782601</cx:pt>
          <cx:pt idx="5891">467.73684210526301</cx:pt>
          <cx:pt idx="5892">467.73684210526301</cx:pt>
          <cx:pt idx="5893">467.73684210526301</cx:pt>
          <cx:pt idx="5894">493.722222222222</cx:pt>
          <cx:pt idx="5895">522.76470588235304</cx:pt>
          <cx:pt idx="5896">423.19047619047598</cx:pt>
          <cx:pt idx="5897">355.48000000000002</cx:pt>
          <cx:pt idx="5898">355.48000000000002</cx:pt>
          <cx:pt idx="5899">403.95454545454498</cx:pt>
          <cx:pt idx="5900">341.80769230769198</cx:pt>
          <cx:pt idx="5901">444.35000000000002</cx:pt>
          <cx:pt idx="5902">370.29166666666703</cx:pt>
          <cx:pt idx="5903">403.95454545454498</cx:pt>
          <cx:pt idx="5904">341.80769230769198</cx:pt>
          <cx:pt idx="5905">355.48000000000002</cx:pt>
          <cx:pt idx="5906">355.48000000000002</cx:pt>
          <cx:pt idx="5907">341.80769230769198</cx:pt>
          <cx:pt idx="5908">317.392857142857</cx:pt>
          <cx:pt idx="5909">269.30303030303003</cx:pt>
          <cx:pt idx="5910">261.38235294117601</cx:pt>
          <cx:pt idx="5911">522.76470588235304</cx:pt>
          <cx:pt idx="5912">493.722222222222</cx:pt>
          <cx:pt idx="5913">467.73684210526301</cx:pt>
          <cx:pt idx="5914">467.73684210526301</cx:pt>
          <cx:pt idx="5915">423.19047619047598</cx:pt>
          <cx:pt idx="5916">467.73684210526301</cx:pt>
          <cx:pt idx="5917">444.35000000000002</cx:pt>
          <cx:pt idx="5918">467.73684210526301</cx:pt>
          <cx:pt idx="5919">423.19047619047598</cx:pt>
          <cx:pt idx="5920">555.4375</cx:pt>
          <cx:pt idx="5921">555.4375</cx:pt>
          <cx:pt idx="5922">386.39130434782601</cx:pt>
          <cx:pt idx="5923">355.48000000000002</cx:pt>
          <cx:pt idx="5924">386.39130434782601</cx:pt>
          <cx:pt idx="5925">277.71875</cx:pt>
          <cx:pt idx="5926">296.23333333333301</cx:pt>
          <cx:pt idx="5927">286.677419354839</cx:pt>
          <cx:pt idx="5928">317.392857142857</cx:pt>
          <cx:pt idx="5929">386.39130434782601</cx:pt>
          <cx:pt idx="5930">329.14814814814798</cx:pt>
          <cx:pt idx="5931">355.48000000000002</cx:pt>
          <cx:pt idx="5932">386.39130434782601</cx:pt>
          <cx:pt idx="5933">1110.875</cx:pt>
          <cx:pt idx="5934">1110.875</cx:pt>
          <cx:pt idx="5935">987.444444444444</cx:pt>
          <cx:pt idx="5936">987.444444444444</cx:pt>
          <cx:pt idx="5937">1110.875</cx:pt>
          <cx:pt idx="5938">987.444444444444</cx:pt>
          <cx:pt idx="5939">1110.875</cx:pt>
          <cx:pt idx="5940">987.444444444444</cx:pt>
          <cx:pt idx="5941">987.444444444444</cx:pt>
          <cx:pt idx="5942">1110.875</cx:pt>
          <cx:pt idx="5943">987.444444444444</cx:pt>
          <cx:pt idx="5944">987.444444444444</cx:pt>
          <cx:pt idx="5945">1110.875</cx:pt>
          <cx:pt idx="5946">987.444444444444</cx:pt>
          <cx:pt idx="5947">987.444444444444</cx:pt>
          <cx:pt idx="5948">1110.875</cx:pt>
          <cx:pt idx="5949">683.61538461538498</cx:pt>
          <cx:pt idx="5950">683.61538461538498</cx:pt>
          <cx:pt idx="5951">493.722222222222</cx:pt>
          <cx:pt idx="5952">493.722222222222</cx:pt>
          <cx:pt idx="5953">493.722222222222</cx:pt>
          <cx:pt idx="5954">444.35000000000002</cx:pt>
          <cx:pt idx="5955">444.35000000000002</cx:pt>
          <cx:pt idx="5956">423.19047619047598</cx:pt>
          <cx:pt idx="5957">423.19047619047598</cx:pt>
          <cx:pt idx="5958">493.722222222222</cx:pt>
          <cx:pt idx="5959">467.73684210526301</cx:pt>
          <cx:pt idx="5960">423.19047619047598</cx:pt>
          <cx:pt idx="5961">444.35000000000002</cx:pt>
          <cx:pt idx="5962">444.35000000000002</cx:pt>
          <cx:pt idx="5963">493.722222222222</cx:pt>
          <cx:pt idx="5964">444.35000000000002</cx:pt>
          <cx:pt idx="5965">522.76470588235304</cx:pt>
          <cx:pt idx="5966">493.722222222222</cx:pt>
          <cx:pt idx="5967">386.39130434782601</cx:pt>
          <cx:pt idx="5968">386.39130434782601</cx:pt>
          <cx:pt idx="5969">403.95454545454498</cx:pt>
          <cx:pt idx="5970">306.44827586206901</cx:pt>
          <cx:pt idx="5971">341.80769230769198</cx:pt>
          <cx:pt idx="5972">386.39130434782601</cx:pt>
          <cx:pt idx="5973">386.39130434782601</cx:pt>
          <cx:pt idx="5974">261.38235294117601</cx:pt>
          <cx:pt idx="5975">423.19047619047598</cx:pt>
          <cx:pt idx="5976">403.95454545454498</cx:pt>
          <cx:pt idx="5977">386.39130434782601</cx:pt>
          <cx:pt idx="5978">355.48000000000002</cx:pt>
          <cx:pt idx="5979">444.35000000000002</cx:pt>
          <cx:pt idx="5980">423.19047619047598</cx:pt>
          <cx:pt idx="5981">403.95454545454498</cx:pt>
          <cx:pt idx="5982">386.39130434782601</cx:pt>
          <cx:pt idx="5983">467.73684210526301</cx:pt>
          <cx:pt idx="5984">423.19047619047598</cx:pt>
          <cx:pt idx="5985">444.35000000000002</cx:pt>
          <cx:pt idx="5986">403.95454545454498</cx:pt>
          <cx:pt idx="5987">386.39130434782601</cx:pt>
          <cx:pt idx="5988">370.29166666666703</cx:pt>
          <cx:pt idx="5989">467.73684210526301</cx:pt>
          <cx:pt idx="5990">423.19047619047598</cx:pt>
          <cx:pt idx="5991">403.95454545454498</cx:pt>
          <cx:pt idx="5992">386.39130434782601</cx:pt>
          <cx:pt idx="5993">467.73684210526301</cx:pt>
          <cx:pt idx="5994">423.19047619047598</cx:pt>
          <cx:pt idx="5995">386.39130434782601</cx:pt>
          <cx:pt idx="5996">444.35000000000002</cx:pt>
          <cx:pt idx="5997">403.95454545454498</cx:pt>
          <cx:pt idx="5998">386.39130434782601</cx:pt>
          <cx:pt idx="5999">386.39130434782601</cx:pt>
          <cx:pt idx="6000">386.39130434782601</cx:pt>
          <cx:pt idx="6001">355.48000000000002</cx:pt>
          <cx:pt idx="6002">355.48000000000002</cx:pt>
          <cx:pt idx="6003">444.35000000000002</cx:pt>
          <cx:pt idx="6004">403.95454545454498</cx:pt>
          <cx:pt idx="6005">386.39130434782601</cx:pt>
          <cx:pt idx="6006">423.19047619047598</cx:pt>
          <cx:pt idx="6007">403.95454545454498</cx:pt>
          <cx:pt idx="6008">355.48000000000002</cx:pt>
          <cx:pt idx="6009">355.48000000000002</cx:pt>
          <cx:pt idx="6010">261.38235294117601</cx:pt>
          <cx:pt idx="6011">227.871794871795</cx:pt>
          <cx:pt idx="6012">261.38235294117601</cx:pt>
          <cx:pt idx="6013">355.48000000000002</cx:pt>
          <cx:pt idx="6014">355.48000000000002</cx:pt>
          <cx:pt idx="6015">423.19047619047598</cx:pt>
          <cx:pt idx="6016">386.39130434782601</cx:pt>
          <cx:pt idx="6017">555.4375</cx:pt>
          <cx:pt idx="6018">493.722222222222</cx:pt>
          <cx:pt idx="6019">467.73684210526301</cx:pt>
          <cx:pt idx="6020">740.58333333333303</cx:pt>
          <cx:pt idx="6021">592.46666666666704</cx:pt>
          <cx:pt idx="6022">370.29166666666703</cx:pt>
          <cx:pt idx="6023">341.80769230769198</cx:pt>
          <cx:pt idx="6024">370.29166666666703</cx:pt>
          <cx:pt idx="6025">341.80769230769198</cx:pt>
          <cx:pt idx="6026">467.73684210526301</cx:pt>
          <cx:pt idx="6027">444.35000000000002</cx:pt>
          <cx:pt idx="6028">493.722222222222</cx:pt>
          <cx:pt idx="6029">467.73684210526301</cx:pt>
          <cx:pt idx="6030">403.95454545454498</cx:pt>
          <cx:pt idx="6031">341.80769230769198</cx:pt>
          <cx:pt idx="6032">341.80769230769198</cx:pt>
          <cx:pt idx="6033">403.95454545454498</cx:pt>
          <cx:pt idx="6034">341.80769230769198</cx:pt>
          <cx:pt idx="6035">341.80769230769198</cx:pt>
          <cx:pt idx="6036">341.80769230769198</cx:pt>
          <cx:pt idx="6037">329.14814814814798</cx:pt>
          <cx:pt idx="6038">306.44827586206901</cx:pt>
          <cx:pt idx="6039">370.29166666666703</cx:pt>
          <cx:pt idx="6040">370.29166666666703</cx:pt>
          <cx:pt idx="6041">341.80769230769198</cx:pt>
          <cx:pt idx="6042">329.14814814814798</cx:pt>
          <cx:pt idx="6043">355.48000000000002</cx:pt>
          <cx:pt idx="6044">493.722222222222</cx:pt>
          <cx:pt idx="6045">467.73684210526301</cx:pt>
          <cx:pt idx="6046">493.722222222222</cx:pt>
          <cx:pt idx="6047">807.90909090909099</cx:pt>
          <cx:pt idx="6048">355.48000000000002</cx:pt>
          <cx:pt idx="6049">355.48000000000002</cx:pt>
          <cx:pt idx="6050">493.722222222222</cx:pt>
          <cx:pt idx="6051">493.722222222222</cx:pt>
          <cx:pt idx="6052">493.722222222222</cx:pt>
          <cx:pt idx="6053">493.722222222222</cx:pt>
          <cx:pt idx="6054">329.14814814814798</cx:pt>
          <cx:pt idx="6055">269.30303030303003</cx:pt>
          <cx:pt idx="6056">296.23333333333301</cx:pt>
          <cx:pt idx="6057">341.80769230769198</cx:pt>
          <cx:pt idx="6058">317.392857142857</cx:pt>
          <cx:pt idx="6059">403.95454545454498</cx:pt>
          <cx:pt idx="6060">355.48000000000002</cx:pt>
          <cx:pt idx="6061">423.19047619047598</cx:pt>
          <cx:pt idx="6062">444.35000000000002</cx:pt>
          <cx:pt idx="6063">423.19047619047598</cx:pt>
          <cx:pt idx="6064">386.39130434782601</cx:pt>
          <cx:pt idx="6065">355.48000000000002</cx:pt>
          <cx:pt idx="6066">423.19047619047598</cx:pt>
          <cx:pt idx="6067">423.19047619047598</cx:pt>
          <cx:pt idx="6068">444.35000000000002</cx:pt>
          <cx:pt idx="6069">386.39130434782601</cx:pt>
          <cx:pt idx="6070">467.73684210526301</cx:pt>
          <cx:pt idx="6071">467.73684210526301</cx:pt>
          <cx:pt idx="6072">493.722222222222</cx:pt>
          <cx:pt idx="6073">493.722222222222</cx:pt>
          <cx:pt idx="6074">444.35000000000002</cx:pt>
          <cx:pt idx="6075">467.73684210526301</cx:pt>
          <cx:pt idx="6076">444.35000000000002</cx:pt>
          <cx:pt idx="6077">493.722222222222</cx:pt>
          <cx:pt idx="6078">467.73684210526301</cx:pt>
          <cx:pt idx="6079">423.19047619047598</cx:pt>
          <cx:pt idx="6080">386.39130434782601</cx:pt>
          <cx:pt idx="6081">355.48000000000002</cx:pt>
          <cx:pt idx="6082">355.48000000000002</cx:pt>
          <cx:pt idx="6083">403.95454545454498</cx:pt>
          <cx:pt idx="6084">308.48484848484799</cx:pt>
          <cx:pt idx="6085">341.80769230769198</cx:pt>
          <cx:pt idx="6086">386.39130434782601</cx:pt>
          <cx:pt idx="6087">403.95454545454498</cx:pt>
          <cx:pt idx="6088">355.48000000000002</cx:pt>
          <cx:pt idx="6089">403.95454545454498</cx:pt>
          <cx:pt idx="6090">341.80769230769198</cx:pt>
          <cx:pt idx="6091">386.39130434782601</cx:pt>
          <cx:pt idx="6092">403.95454545454498</cx:pt>
          <cx:pt idx="6093">355.48000000000002</cx:pt>
          <cx:pt idx="6094">493.722222222222</cx:pt>
          <cx:pt idx="6095">467.73684210526301</cx:pt>
          <cx:pt idx="6096">522.76470588235304</cx:pt>
          <cx:pt idx="6097">493.722222222222</cx:pt>
          <cx:pt idx="6098">467.73684210526301</cx:pt>
          <cx:pt idx="6099">423.19047619047598</cx:pt>
          <cx:pt idx="6100">386.39130434782601</cx:pt>
          <cx:pt idx="6101">386.39130434782601</cx:pt>
          <cx:pt idx="6102">634.78571428571399</cx:pt>
          <cx:pt idx="6103">634.78571428571399</cx:pt>
          <cx:pt idx="6104">592.46666666666704</cx:pt>
          <cx:pt idx="6105">555.4375</cx:pt>
          <cx:pt idx="6106">522.76470588235304</cx:pt>
          <cx:pt idx="6107">444.35000000000002</cx:pt>
          <cx:pt idx="6108">403.95454545454498</cx:pt>
          <cx:pt idx="6109">444.35000000000002</cx:pt>
          <cx:pt idx="6110">403.95454545454498</cx:pt>
          <cx:pt idx="6111">493.722222222222</cx:pt>
          <cx:pt idx="6112">423.19047619047598</cx:pt>
          <cx:pt idx="6113">522.76470588235304</cx:pt>
          <cx:pt idx="6114">522.76470588235304</cx:pt>
          <cx:pt idx="6115">403.95454545454498</cx:pt>
          <cx:pt idx="6116">444.35000000000002</cx:pt>
          <cx:pt idx="6117">493.722222222222</cx:pt>
          <cx:pt idx="6118">444.35000000000002</cx:pt>
          <cx:pt idx="6119">444.35000000000002</cx:pt>
          <cx:pt idx="6120">403.95454545454498</cx:pt>
          <cx:pt idx="6121">341.80769230769198</cx:pt>
          <cx:pt idx="6122">370.29166666666703</cx:pt>
          <cx:pt idx="6123">355.48000000000002</cx:pt>
          <cx:pt idx="6124">493.722222222222</cx:pt>
          <cx:pt idx="6125">467.73684210526301</cx:pt>
          <cx:pt idx="6126">522.76470588235304</cx:pt>
          <cx:pt idx="6127">493.722222222222</cx:pt>
          <cx:pt idx="6128">493.722222222222</cx:pt>
          <cx:pt idx="6129">423.19047619047598</cx:pt>
          <cx:pt idx="6130">987.444444444444</cx:pt>
          <cx:pt idx="6131">987.444444444444</cx:pt>
          <cx:pt idx="6132">987.444444444444</cx:pt>
          <cx:pt idx="6133">493.722222222222</cx:pt>
          <cx:pt idx="6134">493.722222222222</cx:pt>
          <cx:pt idx="6135">493.722222222222</cx:pt>
          <cx:pt idx="6136">467.73684210526301</cx:pt>
          <cx:pt idx="6137">493.722222222222</cx:pt>
          <cx:pt idx="6138">444.35000000000002</cx:pt>
          <cx:pt idx="6139">493.722222222222</cx:pt>
          <cx:pt idx="6140">493.722222222222</cx:pt>
          <cx:pt idx="6141">493.722222222222</cx:pt>
          <cx:pt idx="6142">403.95454545454498</cx:pt>
          <cx:pt idx="6143">403.95454545454498</cx:pt>
          <cx:pt idx="6144">444.35000000000002</cx:pt>
          <cx:pt idx="6145">493.722222222222</cx:pt>
          <cx:pt idx="6146">592.46666666666704</cx:pt>
          <cx:pt idx="6147">403.95454545454498</cx:pt>
          <cx:pt idx="6148">493.722222222222</cx:pt>
          <cx:pt idx="6149">493.722222222222</cx:pt>
          <cx:pt idx="6150">493.722222222222</cx:pt>
          <cx:pt idx="6151">467.73684210526301</cx:pt>
          <cx:pt idx="6152">493.722222222222</cx:pt>
          <cx:pt idx="6153">493.722222222222</cx:pt>
          <cx:pt idx="6154">493.722222222222</cx:pt>
          <cx:pt idx="6155">444.35000000000002</cx:pt>
          <cx:pt idx="6156">467.73684210526301</cx:pt>
          <cx:pt idx="6157">522.76470588235304</cx:pt>
          <cx:pt idx="6158">467.73684210526301</cx:pt>
          <cx:pt idx="6159">555.4375</cx:pt>
          <cx:pt idx="6160">740.58333333333303</cx:pt>
          <cx:pt idx="6161">634.78571428571399</cx:pt>
          <cx:pt idx="6162">592.46666666666704</cx:pt>
          <cx:pt idx="6163">740.58333333333303</cx:pt>
          <cx:pt idx="6164">592.46666666666704</cx:pt>
          <cx:pt idx="6165">555.4375</cx:pt>
          <cx:pt idx="6166">683.61538461538498</cx:pt>
          <cx:pt idx="6167">370.29166666666703</cx:pt>
          <cx:pt idx="6168">444.35000000000002</cx:pt>
          <cx:pt idx="6169">423.19047619047598</cx:pt>
          <cx:pt idx="6170">444.35000000000002</cx:pt>
          <cx:pt idx="6171">403.95454545454498</cx:pt>
          <cx:pt idx="6172">423.19047619047598</cx:pt>
          <cx:pt idx="6173">444.35000000000002</cx:pt>
          <cx:pt idx="6174">444.35000000000002</cx:pt>
          <cx:pt idx="6175">444.35000000000002</cx:pt>
          <cx:pt idx="6176">493.722222222222</cx:pt>
          <cx:pt idx="6177">444.35000000000002</cx:pt>
          <cx:pt idx="6178">423.19047619047598</cx:pt>
          <cx:pt idx="6179">444.35000000000002</cx:pt>
          <cx:pt idx="6180">355.48000000000002</cx:pt>
          <cx:pt idx="6181">355.48000000000002</cx:pt>
          <cx:pt idx="6182">341.80769230769198</cx:pt>
          <cx:pt idx="6183">329.14814814814798</cx:pt>
          <cx:pt idx="6184">355.48000000000002</cx:pt>
          <cx:pt idx="6185">370.29166666666703</cx:pt>
          <cx:pt idx="6186">341.80769230769198</cx:pt>
          <cx:pt idx="6187">329.14814814814798</cx:pt>
          <cx:pt idx="6188">355.48000000000002</cx:pt>
          <cx:pt idx="6189">370.29166666666703</cx:pt>
          <cx:pt idx="6190">444.35000000000002</cx:pt>
          <cx:pt idx="6191">370.29166666666703</cx:pt>
          <cx:pt idx="6192">522.76470588235304</cx:pt>
          <cx:pt idx="6193">493.722222222222</cx:pt>
          <cx:pt idx="6194">444.35000000000002</cx:pt>
          <cx:pt idx="6195">423.19047619047598</cx:pt>
          <cx:pt idx="6196">522.76470588235304</cx:pt>
          <cx:pt idx="6197">522.76470588235304</cx:pt>
          <cx:pt idx="6198">522.76470588235304</cx:pt>
          <cx:pt idx="6199">522.76470588235304</cx:pt>
          <cx:pt idx="6200">522.76470588235304</cx:pt>
          <cx:pt idx="6201">592.46666666666704</cx:pt>
          <cx:pt idx="6202">444.35000000000002</cx:pt>
          <cx:pt idx="6203">522.76470588235304</cx:pt>
          <cx:pt idx="6204">403.95454545454498</cx:pt>
          <cx:pt idx="6205">493.722222222222</cx:pt>
          <cx:pt idx="6206">522.76470588235304</cx:pt>
          <cx:pt idx="6207">493.722222222222</cx:pt>
          <cx:pt idx="6208">370.29166666666703</cx:pt>
          <cx:pt idx="6209">444.35000000000002</cx:pt>
          <cx:pt idx="6210">355.48000000000002</cx:pt>
          <cx:pt idx="6211">444.35000000000002</cx:pt>
          <cx:pt idx="6212">444.35000000000002</cx:pt>
          <cx:pt idx="6213">555.4375</cx:pt>
          <cx:pt idx="6214">634.78571428571399</cx:pt>
          <cx:pt idx="6215">522.76470588235304</cx:pt>
          <cx:pt idx="6216">592.46666666666704</cx:pt>
          <cx:pt idx="6217">592.46666666666704</cx:pt>
          <cx:pt idx="6218">535.78947368421098</cx:pt>
          <cx:pt idx="6219">522.76470588235304</cx:pt>
          <cx:pt idx="6220">555.4375</cx:pt>
          <cx:pt idx="6221">634.78571428571399</cx:pt>
          <cx:pt idx="6222">535.78947368421098</cx:pt>
          <cx:pt idx="6223">522.76470588235304</cx:pt>
          <cx:pt idx="6224">592.46666666666704</cx:pt>
          <cx:pt idx="6225">634.78571428571399</cx:pt>
          <cx:pt idx="6226">555.4375</cx:pt>
          <cx:pt idx="6227">634.78571428571399</cx:pt>
          <cx:pt idx="6228">522.76470588235304</cx:pt>
          <cx:pt idx="6229">592.46666666666704</cx:pt>
          <cx:pt idx="6230">592.46666666666704</cx:pt>
          <cx:pt idx="6231">535.78947368421098</cx:pt>
          <cx:pt idx="6232">592.46666666666704</cx:pt>
          <cx:pt idx="6233">683.61538461538498</cx:pt>
          <cx:pt idx="6234">535.78947368421098</cx:pt>
          <cx:pt idx="6235">522.76470588235304</cx:pt>
          <cx:pt idx="6236">592.46666666666704</cx:pt>
          <cx:pt idx="6237">634.78571428571399</cx:pt>
          <cx:pt idx="6238">444.35000000000002</cx:pt>
          <cx:pt idx="6239">493.722222222222</cx:pt>
          <cx:pt idx="6240">493.722222222222</cx:pt>
          <cx:pt idx="6241">493.722222222222</cx:pt>
          <cx:pt idx="6242">493.722222222222</cx:pt>
          <cx:pt idx="6243">522.76470588235304</cx:pt>
          <cx:pt idx="6244">493.722222222222</cx:pt>
          <cx:pt idx="6245">444.35000000000002</cx:pt>
          <cx:pt idx="6246">522.76470588235304</cx:pt>
          <cx:pt idx="6247">634.78571428571399</cx:pt>
          <cx:pt idx="6248">493.722222222222</cx:pt>
          <cx:pt idx="6249">355.48000000000002</cx:pt>
          <cx:pt idx="6250">444.35000000000002</cx:pt>
          <cx:pt idx="6251">341.80769230769198</cx:pt>
          <cx:pt idx="6252">423.19047619047598</cx:pt>
          <cx:pt idx="6253">444.35000000000002</cx:pt>
          <cx:pt idx="6254">423.19047619047598</cx:pt>
          <cx:pt idx="6255">355.48000000000002</cx:pt>
          <cx:pt idx="6256">444.35000000000002</cx:pt>
          <cx:pt idx="6257">341.80769230769198</cx:pt>
          <cx:pt idx="6258">423.19047619047598</cx:pt>
          <cx:pt idx="6259">370.29166666666703</cx:pt>
          <cx:pt idx="6260">444.35000000000002</cx:pt>
          <cx:pt idx="6261">423.19047619047598</cx:pt>
          <cx:pt idx="6262">423.19047619047598</cx:pt>
          <cx:pt idx="6263">370.29166666666703</cx:pt>
          <cx:pt idx="6264">423.19047619047598</cx:pt>
          <cx:pt idx="6265">444.35000000000002</cx:pt>
          <cx:pt idx="6266">370.29166666666703</cx:pt>
          <cx:pt idx="6267">444.35000000000002</cx:pt>
          <cx:pt idx="6268">355.48000000000002</cx:pt>
          <cx:pt idx="6269">444.35000000000002</cx:pt>
          <cx:pt idx="6270">444.35000000000002</cx:pt>
          <cx:pt idx="6271">493.722222222222</cx:pt>
          <cx:pt idx="6272">493.722222222222</cx:pt>
          <cx:pt idx="6273">493.722222222222</cx:pt>
          <cx:pt idx="6274">493.722222222222</cx:pt>
          <cx:pt idx="6275">555.4375</cx:pt>
          <cx:pt idx="6276">683.61538461538498</cx:pt>
          <cx:pt idx="6277">683.61538461538498</cx:pt>
          <cx:pt idx="6278">598.82352941176498</cx:pt>
          <cx:pt idx="6279">592.46666666666704</cx:pt>
          <cx:pt idx="6280">565.555555555556</cx:pt>
          <cx:pt idx="6281">555.4375</cx:pt>
          <cx:pt idx="6282">634.78571428571399</cx:pt>
          <cx:pt idx="6283">555.4375</cx:pt>
          <cx:pt idx="6284">592.46666666666704</cx:pt>
          <cx:pt idx="6285">592.46666666666704</cx:pt>
          <cx:pt idx="6286">565.555555555556</cx:pt>
          <cx:pt idx="6287">555.4375</cx:pt>
          <cx:pt idx="6288">634.78571428571399</cx:pt>
          <cx:pt idx="6289">535.78947368421098</cx:pt>
          <cx:pt idx="6290">683.61538461538498</cx:pt>
          <cx:pt idx="6291">555.4375</cx:pt>
          <cx:pt idx="6292">634.78571428571399</cx:pt>
          <cx:pt idx="6293">740.58333333333303</cx:pt>
          <cx:pt idx="6294">555.4375</cx:pt>
          <cx:pt idx="6295">634.78571428571399</cx:pt>
          <cx:pt idx="6296">683.61538461538498</cx:pt>
          <cx:pt idx="6297">598.82352941176498</cx:pt>
          <cx:pt idx="6298">592.46666666666704</cx:pt>
          <cx:pt idx="6299">683.61538461538498</cx:pt>
          <cx:pt idx="6300">636.25</cx:pt>
          <cx:pt idx="6301">555.4375</cx:pt>
          <cx:pt idx="6302">634.78571428571399</cx:pt>
          <cx:pt idx="6303">683.61538461538498</cx:pt>
          <cx:pt idx="6304">634.78571428571399</cx:pt>
          <cx:pt idx="6305">740.58333333333303</cx:pt>
          <cx:pt idx="6306">555.4375</cx:pt>
          <cx:pt idx="6307">634.78571428571399</cx:pt>
          <cx:pt idx="6308">634.78571428571399</cx:pt>
          <cx:pt idx="6309">598.82352941176498</cx:pt>
          <cx:pt idx="6310">592.46666666666704</cx:pt>
          <cx:pt idx="6311">740.58333333333303</cx:pt>
          <cx:pt idx="6312">636.25</cx:pt>
          <cx:pt idx="6313">555.4375</cx:pt>
          <cx:pt idx="6314">683.61538461538498</cx:pt>
          <cx:pt idx="6315">683.61538461538498</cx:pt>
          <cx:pt idx="6316">444.35000000000002</cx:pt>
          <cx:pt idx="6317">493.722222222222</cx:pt>
          <cx:pt idx="6318">341.80769230769198</cx:pt>
          <cx:pt idx="6319">386.39130434782601</cx:pt>
          <cx:pt idx="6320">306.44827586206901</cx:pt>
          <cx:pt idx="6321">370.29166666666703</cx:pt>
          <cx:pt idx="6322">683.61538461538498</cx:pt>
          <cx:pt idx="6323">598.82352941176498</cx:pt>
          <cx:pt idx="6324">444.35000000000002</cx:pt>
          <cx:pt idx="6325">493.722222222222</cx:pt>
          <cx:pt idx="6326">493.722222222222</cx:pt>
          <cx:pt idx="6327">493.722222222222</cx:pt>
          <cx:pt idx="6328">403.95454545454498</cx:pt>
          <cx:pt idx="6329">467.73684210526301</cx:pt>
          <cx:pt idx="6330">634.78571428571399</cx:pt>
          <cx:pt idx="6331">634.78571428571399</cx:pt>
          <cx:pt idx="6332">423.19047619047598</cx:pt>
          <cx:pt idx="6333">493.722222222222</cx:pt>
          <cx:pt idx="6334">493.722222222222</cx:pt>
          <cx:pt idx="6335">467.73684210526301</cx:pt>
          <cx:pt idx="6336">386.39130434782601</cx:pt>
          <cx:pt idx="6337">467.73684210526301</cx:pt>
          <cx:pt idx="6338">317.392857142857</cx:pt>
          <cx:pt idx="6339">269.30303030303003</cx:pt>
          <cx:pt idx="6340">329.14814814814798</cx:pt>
          <cx:pt idx="6341">261.38235294117601</cx:pt>
          <cx:pt idx="6342">227.871794871795</cx:pt>
          <cx:pt idx="6343">189.08510638297901</cx:pt>
          <cx:pt idx="6344">522.76470588235304</cx:pt>
          <cx:pt idx="6345">522.76470588235304</cx:pt>
          <cx:pt idx="6346">522.76470588235304</cx:pt>
          <cx:pt idx="6347">522.76470588235304</cx:pt>
          <cx:pt idx="6348">444.35000000000002</cx:pt>
          <cx:pt idx="6349">493.722222222222</cx:pt>
          <cx:pt idx="6350">522.76470588235304</cx:pt>
          <cx:pt idx="6351">493.722222222222</cx:pt>
          <cx:pt idx="6352">444.35000000000002</cx:pt>
          <cx:pt idx="6353">493.722222222222</cx:pt>
          <cx:pt idx="6354">261.38235294117601</cx:pt>
          <cx:pt idx="6355">683.61538461538498</cx:pt>
          <cx:pt idx="6356">598.82352941176498</cx:pt>
          <cx:pt idx="6357">740.58333333333303</cx:pt>
          <cx:pt idx="6358">683.61538461538498</cx:pt>
          <cx:pt idx="6359">636.25</cx:pt>
          <cx:pt idx="6360">807.90909090909099</cx:pt>
          <cx:pt idx="6361">493.722222222222</cx:pt>
          <cx:pt idx="6362">493.722222222222</cx:pt>
          <cx:pt idx="6363">444.35000000000002</cx:pt>
          <cx:pt idx="6364">386.39130434782601</cx:pt>
          <cx:pt idx="6365">403.95454545454498</cx:pt>
          <cx:pt idx="6366">423.19047619047598</cx:pt>
          <cx:pt idx="6367">386.39130434782601</cx:pt>
          <cx:pt idx="6368">444.35000000000002</cx:pt>
          <cx:pt idx="6369">403.95454545454498</cx:pt>
          <cx:pt idx="6370">423.19047619047598</cx:pt>
          <cx:pt idx="6371">386.39130434782601</cx:pt>
          <cx:pt idx="6372">444.35000000000002</cx:pt>
          <cx:pt idx="6373">386.39130434782601</cx:pt>
          <cx:pt idx="6374">403.95454545454498</cx:pt>
          <cx:pt idx="6375">423.19047619047598</cx:pt>
          <cx:pt idx="6376">355.48000000000002</cx:pt>
          <cx:pt idx="6377">386.39130434782601</cx:pt>
          <cx:pt idx="6378">444.35000000000002</cx:pt>
          <cx:pt idx="6379">467.73684210526301</cx:pt>
          <cx:pt idx="6380">493.722222222222</cx:pt>
          <cx:pt idx="6381">467.73684210526301</cx:pt>
          <cx:pt idx="6382">493.722222222222</cx:pt>
          <cx:pt idx="6383">444.35000000000002</cx:pt>
          <cx:pt idx="6384">403.95454545454498</cx:pt>
          <cx:pt idx="6385">522.76470588235304</cx:pt>
          <cx:pt idx="6386">467.73684210526301</cx:pt>
          <cx:pt idx="6387">522.76470588235304</cx:pt>
          <cx:pt idx="6388">522.76470588235304</cx:pt>
          <cx:pt idx="6389">467.73684210526301</cx:pt>
          <cx:pt idx="6390">386.39130434782601</cx:pt>
          <cx:pt idx="6391">386.39130434782601</cx:pt>
          <cx:pt idx="6392">386.39130434782601</cx:pt>
          <cx:pt idx="6393">261.38235294117601</cx:pt>
          <cx:pt idx="6394">444.35000000000002</cx:pt>
          <cx:pt idx="6395">386.39130434782601</cx:pt>
          <cx:pt idx="6396">403.95454545454498</cx:pt>
          <cx:pt idx="6397">740.58333333333303</cx:pt>
          <cx:pt idx="6398">634.78571428571399</cx:pt>
          <cx:pt idx="6399">807.90909090909099</cx:pt>
          <cx:pt idx="6400">370.29166666666703</cx:pt>
          <cx:pt idx="6401">403.95454545454498</cx:pt>
          <cx:pt idx="6402">355.48000000000002</cx:pt>
          <cx:pt idx="6403">386.39130434782601</cx:pt>
          <cx:pt idx="6404">403.95454545454498</cx:pt>
          <cx:pt idx="6405">355.48000000000002</cx:pt>
          <cx:pt idx="6406">740.58333333333303</cx:pt>
          <cx:pt idx="6407">987.444444444444</cx:pt>
          <cx:pt idx="6408">740.58333333333303</cx:pt>
          <cx:pt idx="6409">807.90909090909099</cx:pt>
          <cx:pt idx="6410">592.46666666666704</cx:pt>
          <cx:pt idx="6411">740.58333333333303</cx:pt>
          <cx:pt idx="6412">634.78571428571399</cx:pt>
          <cx:pt idx="6413">807.90909090909099</cx:pt>
          <cx:pt idx="6414">592.46666666666704</cx:pt>
          <cx:pt idx="6415">634.78571428571399</cx:pt>
          <cx:pt idx="6416">634.78571428571399</cx:pt>
          <cx:pt idx="6417">592.46666666666704</cx:pt>
          <cx:pt idx="6418">807.90909090909099</cx:pt>
          <cx:pt idx="6419">634.78571428571399</cx:pt>
          <cx:pt idx="6420">807.90909090909099</cx:pt>
          <cx:pt idx="6421">592.46666666666704</cx:pt>
          <cx:pt idx="6422">683.61538461538498</cx:pt>
          <cx:pt idx="6423">634.78571428571399</cx:pt>
          <cx:pt idx="6424">740.58333333333303</cx:pt>
          <cx:pt idx="6425">807.90909090909099</cx:pt>
          <cx:pt idx="6426">634.78571428571399</cx:pt>
          <cx:pt idx="6427">807.90909090909099</cx:pt>
          <cx:pt idx="6428">888.70000000000005</cx:pt>
          <cx:pt idx="6429">683.61538461538498</cx:pt>
          <cx:pt idx="6430">467.73684210526301</cx:pt>
          <cx:pt idx="6431">493.722222222222</cx:pt>
          <cx:pt idx="6432">423.19047619047598</cx:pt>
          <cx:pt idx="6433">329.14814814814798</cx:pt>
          <cx:pt idx="6434">403.95454545454498</cx:pt>
          <cx:pt idx="6435">286.677419354839</cx:pt>
          <cx:pt idx="6436">296.23333333333301</cx:pt>
          <cx:pt idx="6437">355.48000000000002</cx:pt>
          <cx:pt idx="6438">423.19047619047598</cx:pt>
          <cx:pt idx="6439">386.39130434782601</cx:pt>
          <cx:pt idx="6440">423.19047619047598</cx:pt>
          <cx:pt idx="6441">355.48000000000002</cx:pt>
          <cx:pt idx="6442">317.392857142857</cx:pt>
          <cx:pt idx="6443">592.46666666666704</cx:pt>
          <cx:pt idx="6444">740.58333333333303</cx:pt>
          <cx:pt idx="6445">634.78571428571399</cx:pt>
          <cx:pt idx="6446">807.90909090909099</cx:pt>
          <cx:pt idx="6447">634.78571428571399</cx:pt>
          <cx:pt idx="6448">592.46666666666704</cx:pt>
          <cx:pt idx="6449">740.58333333333303</cx:pt>
          <cx:pt idx="6450">807.90909090909099</cx:pt>
          <cx:pt idx="6451">634.78571428571399</cx:pt>
          <cx:pt idx="6452">807.90909090909099</cx:pt>
          <cx:pt idx="6453">592.46666666666704</cx:pt>
          <cx:pt idx="6454">740.58333333333303</cx:pt>
          <cx:pt idx="6455">807.90909090909099</cx:pt>
          <cx:pt idx="6456">634.78571428571399</cx:pt>
          <cx:pt idx="6457">592.46666666666704</cx:pt>
          <cx:pt idx="6458">740.58333333333303</cx:pt>
          <cx:pt idx="6459">807.90909090909099</cx:pt>
          <cx:pt idx="6460">592.46666666666704</cx:pt>
          <cx:pt idx="6461">592.46666666666704</cx:pt>
          <cx:pt idx="6462">683.61538461538498</cx:pt>
          <cx:pt idx="6463">555.4375</cx:pt>
          <cx:pt idx="6464">555.4375</cx:pt>
          <cx:pt idx="6465">403.95454545454498</cx:pt>
          <cx:pt idx="6466">522.76470588235304</cx:pt>
          <cx:pt idx="6467">592.46666666666704</cx:pt>
          <cx:pt idx="6468">592.46666666666704</cx:pt>
          <cx:pt idx="6469">522.76470588235304</cx:pt>
          <cx:pt idx="6470">444.35000000000002</cx:pt>
          <cx:pt idx="6471">403.95454545454498</cx:pt>
          <cx:pt idx="6472">423.19047619047598</cx:pt>
          <cx:pt idx="6473">386.39130434782601</cx:pt>
          <cx:pt idx="6474">592.46666666666704</cx:pt>
          <cx:pt idx="6475">493.722222222222</cx:pt>
          <cx:pt idx="6476">740.58333333333303</cx:pt>
          <cx:pt idx="6477">403.95454545454498</cx:pt>
          <cx:pt idx="6478">467.73684210526301</cx:pt>
          <cx:pt idx="6479">444.35000000000002</cx:pt>
          <cx:pt idx="6480">386.39130434782601</cx:pt>
          <cx:pt idx="6481">403.95454545454498</cx:pt>
          <cx:pt idx="6482">355.48000000000002</cx:pt>
          <cx:pt idx="6483">423.19047619047598</cx:pt>
          <cx:pt idx="6484">386.39130434782601</cx:pt>
          <cx:pt idx="6485">370.29166666666703</cx:pt>
          <cx:pt idx="6486">355.48000000000002</cx:pt>
          <cx:pt idx="6487">522.76470588235304</cx:pt>
          <cx:pt idx="6488">493.722222222222</cx:pt>
          <cx:pt idx="6489">592.46666666666704</cx:pt>
          <cx:pt idx="6490">555.4375</cx:pt>
          <cx:pt idx="6491">403.95454545454498</cx:pt>
          <cx:pt idx="6492">467.73684210526301</cx:pt>
          <cx:pt idx="6493">386.39130434782601</cx:pt>
          <cx:pt idx="6494">444.35000000000002</cx:pt>
          <cx:pt idx="6495">444.35000000000002</cx:pt>
          <cx:pt idx="6496">386.39130434782601</cx:pt>
          <cx:pt idx="6497">403.95454545454498</cx:pt>
          <cx:pt idx="6498">355.48000000000002</cx:pt>
          <cx:pt idx="6499">423.19047619047598</cx:pt>
          <cx:pt idx="6500">386.39130434782601</cx:pt>
          <cx:pt idx="6501">740.58333333333303</cx:pt>
          <cx:pt idx="6502">987.444444444444</cx:pt>
          <cx:pt idx="6503">740.58333333333303</cx:pt>
          <cx:pt idx="6504">807.90909090909099</cx:pt>
          <cx:pt idx="6505">740.58333333333303</cx:pt>
          <cx:pt idx="6506">987.444444444444</cx:pt>
          <cx:pt idx="6507">740.58333333333303</cx:pt>
          <cx:pt idx="6508">807.90909090909099</cx:pt>
          <cx:pt idx="6509">403.95454545454498</cx:pt>
          <cx:pt idx="6510">467.73684210526301</cx:pt>
          <cx:pt idx="6511">370.29166666666703</cx:pt>
          <cx:pt idx="6512">444.35000000000002</cx:pt>
          <cx:pt idx="6513">355.48000000000002</cx:pt>
          <cx:pt idx="6514">467.73684210526301</cx:pt>
          <cx:pt idx="6515">370.29166666666703</cx:pt>
          <cx:pt idx="6516">555.4375</cx:pt>
          <cx:pt idx="6517">683.61538461538498</cx:pt>
          <cx:pt idx="6518">683.61538461538498</cx:pt>
          <cx:pt idx="6519">807.90909090909099</cx:pt>
          <cx:pt idx="6520">522.76470588235304</cx:pt>
          <cx:pt idx="6521">493.722222222222</cx:pt>
          <cx:pt idx="6522">522.76470588235304</cx:pt>
          <cx:pt idx="6523">522.76470588235304</cx:pt>
          <cx:pt idx="6524">683.61538461538498</cx:pt>
          <cx:pt idx="6525">740.58333333333303</cx:pt>
          <cx:pt idx="6526">807.90909090909099</cx:pt>
          <cx:pt idx="6527">683.61538461538498</cx:pt>
          <cx:pt idx="6528">634.78571428571399</cx:pt>
          <cx:pt idx="6529">740.58333333333303</cx:pt>
          <cx:pt idx="6530">683.61538461538498</cx:pt>
          <cx:pt idx="6531">592.46666666666704</cx:pt>
          <cx:pt idx="6532">634.78571428571399</cx:pt>
          <cx:pt idx="6533">522.76470588235304</cx:pt>
          <cx:pt idx="6534">467.73684210526301</cx:pt>
          <cx:pt idx="6535">522.76470588235304</cx:pt>
          <cx:pt idx="6536">493.722222222222</cx:pt>
          <cx:pt idx="6537">444.35000000000002</cx:pt>
          <cx:pt idx="6538">444.35000000000002</cx:pt>
          <cx:pt idx="6539">522.76470588235304</cx:pt>
          <cx:pt idx="6540">683.61538461538498</cx:pt>
          <cx:pt idx="6541">807.90909090909099</cx:pt>
          <cx:pt idx="6542">634.78571428571399</cx:pt>
          <cx:pt idx="6543">683.61538461538498</cx:pt>
          <cx:pt idx="6544">634.78571428571399</cx:pt>
          <cx:pt idx="6545">807.90909090909099</cx:pt>
          <cx:pt idx="6546">592.46666666666704</cx:pt>
          <cx:pt idx="6547">683.61538461538498</cx:pt>
          <cx:pt idx="6548">592.46666666666704</cx:pt>
          <cx:pt idx="6549">683.61538461538498</cx:pt>
          <cx:pt idx="6550">807.90909090909099</cx:pt>
          <cx:pt idx="6551">683.61538461538498</cx:pt>
          <cx:pt idx="6552">370.29166666666703</cx:pt>
          <cx:pt idx="6553">277.71875</cx:pt>
          <cx:pt idx="6554">355.48000000000002</cx:pt>
          <cx:pt idx="6555">317.392857142857</cx:pt>
          <cx:pt idx="6556">370.29166666666703</cx:pt>
          <cx:pt idx="6557">277.71875</cx:pt>
          <cx:pt idx="6558">317.392857142857</cx:pt>
          <cx:pt idx="6559">370.29166666666703</cx:pt>
          <cx:pt idx="6560">341.80769230769198</cx:pt>
          <cx:pt idx="6561">317.392857142857</cx:pt>
          <cx:pt idx="6562">592.46666666666704</cx:pt>
          <cx:pt idx="6563">683.61538461538498</cx:pt>
          <cx:pt idx="6564">740.58333333333303</cx:pt>
          <cx:pt idx="6565">555.4375</cx:pt>
          <cx:pt idx="6566">634.78571428571399</cx:pt>
          <cx:pt idx="6567">592.46666666666704</cx:pt>
          <cx:pt idx="6568">634.78571428571399</cx:pt>
          <cx:pt idx="6569">555.4375</cx:pt>
          <cx:pt idx="6570">592.46666666666704</cx:pt>
          <cx:pt idx="6571">634.78571428571399</cx:pt>
          <cx:pt idx="6572">634.78571428571399</cx:pt>
          <cx:pt idx="6573">740.58333333333303</cx:pt>
          <cx:pt idx="6574">740.58333333333303</cx:pt>
          <cx:pt idx="6575">740.58333333333303</cx:pt>
          <cx:pt idx="6576">634.78571428571399</cx:pt>
          <cx:pt idx="6577">592.46666666666704</cx:pt>
          <cx:pt idx="6578">683.61538461538498</cx:pt>
          <cx:pt idx="6579">683.61538461538498</cx:pt>
          <cx:pt idx="6580">592.46666666666704</cx:pt>
          <cx:pt idx="6581">592.46666666666704</cx:pt>
          <cx:pt idx="6582">634.78571428571399</cx:pt>
          <cx:pt idx="6583">740.58333333333303</cx:pt>
          <cx:pt idx="6584">634.78571428571399</cx:pt>
          <cx:pt idx="6585">592.46666666666704</cx:pt>
          <cx:pt idx="6586">634.78571428571399</cx:pt>
          <cx:pt idx="6587">634.78571428571399</cx:pt>
          <cx:pt idx="6588">592.46666666666704</cx:pt>
          <cx:pt idx="6589">634.78571428571399</cx:pt>
          <cx:pt idx="6590">807.90909090909099</cx:pt>
          <cx:pt idx="6591">683.61538461538498</cx:pt>
          <cx:pt idx="6592">683.61538461538498</cx:pt>
          <cx:pt idx="6593">592.46666666666704</cx:pt>
          <cx:pt idx="6594">261.38235294117601</cx:pt>
          <cx:pt idx="6595">253.914285714286</cx:pt>
          <cx:pt idx="6596">370.29166666666703</cx:pt>
          <cx:pt idx="6597">355.48000000000002</cx:pt>
          <cx:pt idx="6598">493.722222222222</cx:pt>
          <cx:pt idx="6599">683.61538461538498</cx:pt>
          <cx:pt idx="6600">493.722222222222</cx:pt>
          <cx:pt idx="6601">423.19047619047598</cx:pt>
          <cx:pt idx="6602">467.73684210526301</cx:pt>
          <cx:pt idx="6603">370.29166666666703</cx:pt>
          <cx:pt idx="6604">522.76470588235304</cx:pt>
          <cx:pt idx="6605">423.19047619047598</cx:pt>
          <cx:pt idx="6606">493.722222222222</cx:pt>
          <cx:pt idx="6607">423.19047619047598</cx:pt>
          <cx:pt idx="6608">386.39130434782601</cx:pt>
          <cx:pt idx="6609">467.73684210526301</cx:pt>
          <cx:pt idx="6610">522.76470588235304</cx:pt>
          <cx:pt idx="6611">423.19047619047598</cx:pt>
          <cx:pt idx="6612">493.722222222222</cx:pt>
          <cx:pt idx="6613">444.35000000000002</cx:pt>
          <cx:pt idx="6614">423.19047619047598</cx:pt>
          <cx:pt idx="6615">467.73684210526301</cx:pt>
          <cx:pt idx="6616">370.29166666666703</cx:pt>
          <cx:pt idx="6617">423.19047619047598</cx:pt>
          <cx:pt idx="6618">467.73684210526301</cx:pt>
          <cx:pt idx="6619">493.722222222222</cx:pt>
          <cx:pt idx="6620">467.73684210526301</cx:pt>
          <cx:pt idx="6621">493.722222222222</cx:pt>
          <cx:pt idx="6622">423.19047619047598</cx:pt>
          <cx:pt idx="6623">423.19047619047598</cx:pt>
          <cx:pt idx="6624">370.29166666666703</cx:pt>
          <cx:pt idx="6625">467.73684210526301</cx:pt>
          <cx:pt idx="6626">522.76470588235304</cx:pt>
          <cx:pt idx="6627">423.19047619047598</cx:pt>
          <cx:pt idx="6628">467.73684210526301</cx:pt>
          <cx:pt idx="6629">467.73684210526301</cx:pt>
          <cx:pt idx="6630">555.4375</cx:pt>
          <cx:pt idx="6631">634.78571428571399</cx:pt>
          <cx:pt idx="6632">522.76470588235304</cx:pt>
          <cx:pt idx="6633">592.46666666666704</cx:pt>
          <cx:pt idx="6634">592.46666666666704</cx:pt>
          <cx:pt idx="6635">535.78947368421098</cx:pt>
          <cx:pt idx="6636">522.76470588235304</cx:pt>
          <cx:pt idx="6637">555.4375</cx:pt>
          <cx:pt idx="6638">634.78571428571399</cx:pt>
          <cx:pt idx="6639">535.78947368421098</cx:pt>
          <cx:pt idx="6640">522.76470588235304</cx:pt>
          <cx:pt idx="6641">592.46666666666704</cx:pt>
          <cx:pt idx="6642">634.78571428571399</cx:pt>
          <cx:pt idx="6643">555.4375</cx:pt>
          <cx:pt idx="6644">634.78571428571399</cx:pt>
          <cx:pt idx="6645">522.76470588235304</cx:pt>
          <cx:pt idx="6646">592.46666666666704</cx:pt>
          <cx:pt idx="6647">592.46666666666704</cx:pt>
          <cx:pt idx="6648">535.78947368421098</cx:pt>
          <cx:pt idx="6649">592.46666666666704</cx:pt>
          <cx:pt idx="6650">683.61538461538498</cx:pt>
          <cx:pt idx="6651">535.78947368421098</cx:pt>
          <cx:pt idx="6652">522.76470588235304</cx:pt>
          <cx:pt idx="6653">592.46666666666704</cx:pt>
          <cx:pt idx="6654">634.78571428571399</cx:pt>
          <cx:pt idx="6655">555.4375</cx:pt>
          <cx:pt idx="6656">683.61538461538498</cx:pt>
          <cx:pt idx="6657">683.61538461538498</cx:pt>
          <cx:pt idx="6658">598.82352941176498</cx:pt>
          <cx:pt idx="6659">592.46666666666704</cx:pt>
          <cx:pt idx="6660">565.555555555556</cx:pt>
          <cx:pt idx="6661">555.4375</cx:pt>
          <cx:pt idx="6662">634.78571428571399</cx:pt>
          <cx:pt idx="6663">555.4375</cx:pt>
          <cx:pt idx="6664">592.46666666666704</cx:pt>
          <cx:pt idx="6665">592.46666666666704</cx:pt>
          <cx:pt idx="6666">565.555555555556</cx:pt>
          <cx:pt idx="6667">555.4375</cx:pt>
          <cx:pt idx="6668">634.78571428571399</cx:pt>
          <cx:pt idx="6669">535.78947368421098</cx:pt>
          <cx:pt idx="6670">683.61538461538498</cx:pt>
          <cx:pt idx="6671">555.4375</cx:pt>
          <cx:pt idx="6672">634.78571428571399</cx:pt>
          <cx:pt idx="6673">740.58333333333303</cx:pt>
          <cx:pt idx="6674">555.4375</cx:pt>
          <cx:pt idx="6675">634.78571428571399</cx:pt>
          <cx:pt idx="6676">683.61538461538498</cx:pt>
          <cx:pt idx="6677">598.82352941176498</cx:pt>
          <cx:pt idx="6678">592.46666666666704</cx:pt>
          <cx:pt idx="6679">683.61538461538498</cx:pt>
          <cx:pt idx="6680">636.25</cx:pt>
          <cx:pt idx="6681">555.4375</cx:pt>
          <cx:pt idx="6682">634.78571428571399</cx:pt>
          <cx:pt idx="6683">683.61538461538498</cx:pt>
          <cx:pt idx="6684">634.78571428571399</cx:pt>
          <cx:pt idx="6685">740.58333333333303</cx:pt>
          <cx:pt idx="6686">555.4375</cx:pt>
          <cx:pt idx="6687">634.78571428571399</cx:pt>
          <cx:pt idx="6688">634.78571428571399</cx:pt>
          <cx:pt idx="6689">598.82352941176498</cx:pt>
          <cx:pt idx="6690">592.46666666666704</cx:pt>
          <cx:pt idx="6691">740.58333333333303</cx:pt>
          <cx:pt idx="6692">636.25</cx:pt>
          <cx:pt idx="6693">555.4375</cx:pt>
          <cx:pt idx="6694">683.61538461538498</cx:pt>
          <cx:pt idx="6695">683.61538461538498</cx:pt>
          <cx:pt idx="6696">683.61538461538498</cx:pt>
          <cx:pt idx="6697">598.82352941176498</cx:pt>
          <cx:pt idx="6698">634.78571428571399</cx:pt>
          <cx:pt idx="6699">634.78571428571399</cx:pt>
          <cx:pt idx="6700">444.35000000000002</cx:pt>
          <cx:pt idx="6701">493.722222222222</cx:pt>
          <cx:pt idx="6702">493.722222222222</cx:pt>
          <cx:pt idx="6703">493.722222222222</cx:pt>
          <cx:pt idx="6704">403.95454545454498</cx:pt>
          <cx:pt idx="6705">467.73684210526301</cx:pt>
          <cx:pt idx="6706">423.19047619047598</cx:pt>
          <cx:pt idx="6707">493.722222222222</cx:pt>
          <cx:pt idx="6708">493.722222222222</cx:pt>
          <cx:pt idx="6709">467.73684210526301</cx:pt>
          <cx:pt idx="6710">386.39130434782601</cx:pt>
          <cx:pt idx="6711">467.73684210526301</cx:pt>
          <cx:pt idx="6712">444.35000000000002</cx:pt>
          <cx:pt idx="6713">522.76470588235304</cx:pt>
          <cx:pt idx="6714">403.95454545454498</cx:pt>
          <cx:pt idx="6715">493.722222222222</cx:pt>
          <cx:pt idx="6716">522.76470588235304</cx:pt>
          <cx:pt idx="6717">493.722222222222</cx:pt>
          <cx:pt idx="6718">522.76470588235304</cx:pt>
          <cx:pt idx="6719">522.76470588235304</cx:pt>
          <cx:pt idx="6720">522.76470588235304</cx:pt>
          <cx:pt idx="6721">522.76470588235304</cx:pt>
          <cx:pt idx="6722">444.35000000000002</cx:pt>
          <cx:pt idx="6723">493.722222222222</cx:pt>
          <cx:pt idx="6724">522.76470588235304</cx:pt>
          <cx:pt idx="6725">493.722222222222</cx:pt>
          <cx:pt idx="6726">444.35000000000002</cx:pt>
          <cx:pt idx="6727">493.722222222222</cx:pt>
          <cx:pt idx="6728">683.61538461538498</cx:pt>
          <cx:pt idx="6729">598.82352941176498</cx:pt>
          <cx:pt idx="6730">740.58333333333303</cx:pt>
          <cx:pt idx="6731">683.61538461538498</cx:pt>
          <cx:pt idx="6732">636.25</cx:pt>
          <cx:pt idx="6733">807.90909090909099</cx:pt>
          <cx:pt idx="6734">522.76470588235304</cx:pt>
          <cx:pt idx="6735">370.29166666666703</cx:pt>
          <cx:pt idx="6736">403.95454545454498</cx:pt>
          <cx:pt idx="6737">341.80769230769198</cx:pt>
          <cx:pt idx="6738">370.29166666666703</cx:pt>
          <cx:pt idx="6739">317.392857142857</cx:pt>
          <cx:pt idx="6740">329.14814814814798</cx:pt>
          <cx:pt idx="6741">329.14814814814798</cx:pt>
          <cx:pt idx="6742">277.71875</cx:pt>
          <cx:pt idx="6743">277.71875</cx:pt>
          <cx:pt idx="6744">286.677419354839</cx:pt>
          <cx:pt idx="6745">296.23333333333301</cx:pt>
          <cx:pt idx="6746">306.44827586206901</cx:pt>
          <cx:pt idx="6747">277.71875</cx:pt>
          <cx:pt idx="6748">317.392857142857</cx:pt>
          <cx:pt idx="6749">201.977272727273</cx:pt>
          <cx:pt idx="6750">216.756097560976</cx:pt>
          <cx:pt idx="6751">329.14814814814798</cx:pt>
          <cx:pt idx="6752">341.80769230769198</cx:pt>
          <cx:pt idx="6753">306.44827586206901</cx:pt>
          <cx:pt idx="6754">386.39130434782601</cx:pt>
          <cx:pt idx="6755">444.35000000000002</cx:pt>
          <cx:pt idx="6756">423.19047619047598</cx:pt>
          <cx:pt idx="6757">403.95454545454498</cx:pt>
          <cx:pt idx="6758">403.95454545454498</cx:pt>
          <cx:pt idx="6759">341.80769230769198</cx:pt>
          <cx:pt idx="6760">341.80769230769198</cx:pt>
          <cx:pt idx="6761">317.392857142857</cx:pt>
          <cx:pt idx="6762">317.392857142857</cx:pt>
          <cx:pt idx="6763">269.30303030303003</cx:pt>
          <cx:pt idx="6764">286.677419354839</cx:pt>
          <cx:pt idx="6765">329.14814814814798</cx:pt>
          <cx:pt idx="6766">444.35000000000002</cx:pt>
          <cx:pt idx="6767">444.35000000000002</cx:pt>
          <cx:pt idx="6768">423.19047619047598</cx:pt>
          <cx:pt idx="6769">444.35000000000002</cx:pt>
          <cx:pt idx="6770">467.73684210526301</cx:pt>
          <cx:pt idx="6771">444.35000000000002</cx:pt>
          <cx:pt idx="6772">467.73684210526301</cx:pt>
          <cx:pt idx="6773">522.76470588235304</cx:pt>
          <cx:pt idx="6774">555.4375</cx:pt>
          <cx:pt idx="6775">555.4375</cx:pt>
          <cx:pt idx="6776">592.46666666666704</cx:pt>
          <cx:pt idx="6777">592.46666666666704</cx:pt>
          <cx:pt idx="6778">683.61538461538498</cx:pt>
          <cx:pt idx="6779">683.61538461538498</cx:pt>
          <cx:pt idx="6780">493.722222222222</cx:pt>
          <cx:pt idx="6781">467.73684210526301</cx:pt>
          <cx:pt idx="6782">592.46666666666704</cx:pt>
          <cx:pt idx="6783">493.722222222222</cx:pt>
          <cx:pt idx="6784">555.4375</cx:pt>
          <cx:pt idx="6785">423.19047619047598</cx:pt>
          <cx:pt idx="6786">444.35000000000002</cx:pt>
          <cx:pt idx="6787">493.722222222222</cx:pt>
          <cx:pt idx="6788">493.722222222222</cx:pt>
          <cx:pt idx="6789">555.4375</cx:pt>
          <cx:pt idx="6790">423.19047619047598</cx:pt>
          <cx:pt idx="6791">467.73684210526301</cx:pt>
          <cx:pt idx="6792">493.722222222222</cx:pt>
          <cx:pt idx="6793">493.722222222222</cx:pt>
          <cx:pt idx="6794">555.4375</cx:pt>
          <cx:pt idx="6795">423.19047619047598</cx:pt>
          <cx:pt idx="6796">444.35000000000002</cx:pt>
          <cx:pt idx="6797">493.722222222222</cx:pt>
          <cx:pt idx="6798">493.722222222222</cx:pt>
          <cx:pt idx="6799">555.4375</cx:pt>
          <cx:pt idx="6800">423.19047619047598</cx:pt>
          <cx:pt idx="6801">467.73684210526301</cx:pt>
          <cx:pt idx="6802">493.722222222222</cx:pt>
          <cx:pt idx="6803">807.90909090909099</cx:pt>
          <cx:pt idx="6804">807.90909090909099</cx:pt>
          <cx:pt idx="6805">592.46666666666704</cx:pt>
          <cx:pt idx="6806">807.90909090909099</cx:pt>
          <cx:pt idx="6807">634.78571428571399</cx:pt>
          <cx:pt idx="6808">522.76470588235304</cx:pt>
          <cx:pt idx="6809">522.76470588235304</cx:pt>
          <cx:pt idx="6810">1269.57142857143</cx:pt>
          <cx:pt idx="6811">683.61538461538498</cx:pt>
          <cx:pt idx="6812">493.722222222222</cx:pt>
          <cx:pt idx="6813">493.722222222222</cx:pt>
          <cx:pt idx="6814">493.722222222222</cx:pt>
          <cx:pt idx="6815">493.722222222222</cx:pt>
          <cx:pt idx="6816">467.73684210526301</cx:pt>
          <cx:pt idx="6817">444.35000000000002</cx:pt>
          <cx:pt idx="6818">370.29166666666703</cx:pt>
          <cx:pt idx="6819">355.48000000000002</cx:pt>
          <cx:pt idx="6820">403.95454545454498</cx:pt>
          <cx:pt idx="6821">329.14814814814798</cx:pt>
          <cx:pt idx="6822">467.73684210526301</cx:pt>
          <cx:pt idx="6823">493.722222222222</cx:pt>
          <cx:pt idx="6824">386.39130434782601</cx:pt>
          <cx:pt idx="6825">329.14814814814798</cx:pt>
          <cx:pt idx="6826">467.73684210526301</cx:pt>
          <cx:pt idx="6827">403.95454545454498</cx:pt>
          <cx:pt idx="6828">370.29166666666703</cx:pt>
          <cx:pt idx="6829">423.19047619047598</cx:pt>
          <cx:pt idx="6830">444.35000000000002</cx:pt>
          <cx:pt idx="6831">493.722222222222</cx:pt>
          <cx:pt idx="6832">444.35000000000002</cx:pt>
          <cx:pt idx="6833">444.35000000000002</cx:pt>
          <cx:pt idx="6834">493.722222222222</cx:pt>
          <cx:pt idx="6835">555.4375</cx:pt>
          <cx:pt idx="6836">522.76470588235304</cx:pt>
          <cx:pt idx="6837">522.76470588235304</cx:pt>
          <cx:pt idx="6838">522.76470588235304</cx:pt>
          <cx:pt idx="6839">493.722222222222</cx:pt>
          <cx:pt idx="6840">467.73684210526301</cx:pt>
          <cx:pt idx="6841">467.73684210526301</cx:pt>
          <cx:pt idx="6842">363.57142857142901</cx:pt>
          <cx:pt idx="6843">444.35000000000002</cx:pt>
          <cx:pt idx="6844">423.19047619047598</cx:pt>
          <cx:pt idx="6845">467.73684210526301</cx:pt>
          <cx:pt idx="6846">467.73684210526301</cx:pt>
          <cx:pt idx="6847">467.73684210526301</cx:pt>
          <cx:pt idx="6848">493.722222222222</cx:pt>
          <cx:pt idx="6849">493.722222222222</cx:pt>
          <cx:pt idx="6850">493.722222222222</cx:pt>
          <cx:pt idx="6851">493.722222222222</cx:pt>
          <cx:pt idx="6852">555.4375</cx:pt>
          <cx:pt idx="6853">555.4375</cx:pt>
          <cx:pt idx="6854">555.4375</cx:pt>
          <cx:pt idx="6855">592.46666666666704</cx:pt>
          <cx:pt idx="6856">683.61538461538498</cx:pt>
          <cx:pt idx="6857">683.61538461538498</cx:pt>
          <cx:pt idx="6858">634.78571428571399</cx:pt>
          <cx:pt idx="6859">423.19047619047598</cx:pt>
          <cx:pt idx="6860">493.722222222222</cx:pt>
          <cx:pt idx="6861">493.722222222222</cx:pt>
          <cx:pt idx="6862">493.722222222222</cx:pt>
          <cx:pt idx="6863">423.19047619047598</cx:pt>
          <cx:pt idx="6864">467.73684210526301</cx:pt>
          <cx:pt idx="6865">423.19047619047598</cx:pt>
          <cx:pt idx="6866">493.722222222222</cx:pt>
          <cx:pt idx="6867">467.73684210526301</cx:pt>
          <cx:pt idx="6868">493.722222222222</cx:pt>
          <cx:pt idx="6869">423.19047619047598</cx:pt>
          <cx:pt idx="6870">423.19047619047598</cx:pt>
          <cx:pt idx="6871">370.29166666666703</cx:pt>
          <cx:pt idx="6872">467.73684210526301</cx:pt>
          <cx:pt idx="6873">370.29166666666703</cx:pt>
          <cx:pt idx="6874">329.14814814814798</cx:pt>
          <cx:pt idx="6875">370.29166666666703</cx:pt>
          <cx:pt idx="6876">329.14814814814798</cx:pt>
          <cx:pt idx="6877">522.76470588235304</cx:pt>
          <cx:pt idx="6878">493.722222222222</cx:pt>
          <cx:pt idx="6879">522.76470588235304</cx:pt>
          <cx:pt idx="6880">444.35000000000002</cx:pt>
          <cx:pt idx="6881">403.95454545454498</cx:pt>
          <cx:pt idx="6882">403.95454545454498</cx:pt>
          <cx:pt idx="6883">370.29166666666703</cx:pt>
          <cx:pt idx="6884">493.722222222222</cx:pt>
          <cx:pt idx="6885">493.722222222222</cx:pt>
          <cx:pt idx="6886">329.14814814814798</cx:pt>
          <cx:pt idx="6887">403.95454545454498</cx:pt>
          <cx:pt idx="6888">286.677419354839</cx:pt>
          <cx:pt idx="6889">296.23333333333301</cx:pt>
          <cx:pt idx="6890">355.48000000000002</cx:pt>
          <cx:pt idx="6891">355.48000000000002</cx:pt>
          <cx:pt idx="6892">317.392857142857</cx:pt>
          <cx:pt idx="6893">592.46666666666704</cx:pt>
          <cx:pt idx="6894">555.4375</cx:pt>
          <cx:pt idx="6895">341.80769230769198</cx:pt>
          <cx:pt idx="6896">341.80769230769198</cx:pt>
          <cx:pt idx="6897">317.392857142857</cx:pt>
          <cx:pt idx="6898">423.19047619047598</cx:pt>
          <cx:pt idx="6899">493.722222222222</cx:pt>
          <cx:pt idx="6900">493.722222222222</cx:pt>
          <cx:pt idx="6901">403.95454545454498</cx:pt>
          <cx:pt idx="6902">403.95454545454498</cx:pt>
          <cx:pt idx="6903">370.29166666666703</cx:pt>
          <cx:pt idx="6904">403.95454545454498</cx:pt>
          <cx:pt idx="6905">467.73684210526301</cx:pt>
          <cx:pt idx="6906">386.39130434782601</cx:pt>
          <cx:pt idx="6907">444.35000000000002</cx:pt>
          <cx:pt idx="6908">522.76470588235304</cx:pt>
          <cx:pt idx="6909">493.722222222222</cx:pt>
          <cx:pt idx="6910">493.722222222222</cx:pt>
          <cx:pt idx="6911">522.76470588235304</cx:pt>
          <cx:pt idx="6912">403.95454545454498</cx:pt>
          <cx:pt idx="6913">467.73684210526301</cx:pt>
          <cx:pt idx="6914">403.95454545454498</cx:pt>
          <cx:pt idx="6915">467.73684210526301</cx:pt>
          <cx:pt idx="6916">493.722222222222</cx:pt>
          <cx:pt idx="6917">467.73684210526301</cx:pt>
          <cx:pt idx="6918">493.722222222222</cx:pt>
          <cx:pt idx="6919">493.722222222222</cx:pt>
          <cx:pt idx="6920">467.73684210526301</cx:pt>
          <cx:pt idx="6921">493.722222222222</cx:pt>
          <cx:pt idx="6922">493.722222222222</cx:pt>
          <cx:pt idx="6923">467.73684210526301</cx:pt>
          <cx:pt idx="6924">493.722222222222</cx:pt>
          <cx:pt idx="6925">634.78571428571399</cx:pt>
          <cx:pt idx="6926">555.4375</cx:pt>
          <cx:pt idx="6927">634.78571428571399</cx:pt>
          <cx:pt idx="6928">370.29166666666703</cx:pt>
          <cx:pt idx="6929">423.19047619047598</cx:pt>
          <cx:pt idx="6930">341.80769230769198</cx:pt>
          <cx:pt idx="6931">403.95454545454498</cx:pt>
          <cx:pt idx="6932">370.29166666666703</cx:pt>
          <cx:pt idx="6933">317.392857142857</cx:pt>
          <cx:pt idx="6934">317.392857142857</cx:pt>
          <cx:pt idx="6935">370.29166666666703</cx:pt>
          <cx:pt idx="6936">317.392857142857</cx:pt>
          <cx:pt idx="6937">370.29166666666703</cx:pt>
          <cx:pt idx="6938">329.14814814814798</cx:pt>
          <cx:pt idx="6939">370.29166666666703</cx:pt>
          <cx:pt idx="6940">423.19047619047598</cx:pt>
          <cx:pt idx="6941">403.95454545454498</cx:pt>
          <cx:pt idx="6942">444.35000000000002</cx:pt>
          <cx:pt idx="6943">423.19047619047598</cx:pt>
          <cx:pt idx="6944">493.722222222222</cx:pt>
          <cx:pt idx="6945">467.73684210526301</cx:pt>
          <cx:pt idx="6946">444.35000000000002</cx:pt>
          <cx:pt idx="6947">522.76470588235304</cx:pt>
          <cx:pt idx="6948">444.35000000000002</cx:pt>
          <cx:pt idx="6949">423.19047619047598</cx:pt>
          <cx:pt idx="6950">493.722222222222</cx:pt>
          <cx:pt idx="6951">634.78571428571399</cx:pt>
          <cx:pt idx="6952">522.76470588235304</cx:pt>
          <cx:pt idx="6953">592.46666666666704</cx:pt>
          <cx:pt idx="6954">807.90909090909099</cx:pt>
          <cx:pt idx="6955">683.61538461538498</cx:pt>
          <cx:pt idx="6956">522.76470588235304</cx:pt>
          <cx:pt idx="6957">493.722222222222</cx:pt>
          <cx:pt idx="6958">522.76470588235304</cx:pt>
          <cx:pt idx="6959">493.722222222222</cx:pt>
          <cx:pt idx="6960">493.722222222222</cx:pt>
          <cx:pt idx="6961">355.48000000000002</cx:pt>
          <cx:pt idx="6962">386.39130434782601</cx:pt>
          <cx:pt idx="6963">444.35000000000002</cx:pt>
          <cx:pt idx="6964">341.80769230769198</cx:pt>
          <cx:pt idx="6965">370.29166666666703</cx:pt>
          <cx:pt idx="6966">370.29166666666703</cx:pt>
          <cx:pt idx="6967">444.35000000000002</cx:pt>
          <cx:pt idx="6968">423.19047619047598</cx:pt>
          <cx:pt idx="6969">444.35000000000002</cx:pt>
          <cx:pt idx="6970">403.95454545454498</cx:pt>
          <cx:pt idx="6971">423.19047619047598</cx:pt>
          <cx:pt idx="6972">444.35000000000002</cx:pt>
          <cx:pt idx="6973">423.19047619047598</cx:pt>
          <cx:pt idx="6974">444.35000000000002</cx:pt>
          <cx:pt idx="6975">493.722222222222</cx:pt>
          <cx:pt idx="6976">444.35000000000002</cx:pt>
          <cx:pt idx="6977">355.48000000000002</cx:pt>
          <cx:pt idx="6978">355.48000000000002</cx:pt>
          <cx:pt idx="6979">341.80769230769198</cx:pt>
          <cx:pt idx="6980">329.14814814814798</cx:pt>
          <cx:pt idx="6981">355.48000000000002</cx:pt>
          <cx:pt idx="6982">355.48000000000002</cx:pt>
          <cx:pt idx="6983">341.80769230769198</cx:pt>
          <cx:pt idx="6984">329.14814814814798</cx:pt>
          <cx:pt idx="6985">444.35000000000002</cx:pt>
          <cx:pt idx="6986">444.35000000000002</cx:pt>
          <cx:pt idx="6987">444.35000000000002</cx:pt>
          <cx:pt idx="6988">444.35000000000002</cx:pt>
          <cx:pt idx="6989">493.722222222222</cx:pt>
          <cx:pt idx="6990">467.73684210526301</cx:pt>
          <cx:pt idx="6991">493.722222222222</cx:pt>
          <cx:pt idx="6992">467.73684210526301</cx:pt>
          <cx:pt idx="6993">493.722222222222</cx:pt>
          <cx:pt idx="6994">493.722222222222</cx:pt>
          <cx:pt idx="6995">493.722222222222</cx:pt>
          <cx:pt idx="6996">493.722222222222</cx:pt>
          <cx:pt idx="6997">493.722222222222</cx:pt>
          <cx:pt idx="6998">444.35000000000002</cx:pt>
          <cx:pt idx="6999">386.39130434782601</cx:pt>
          <cx:pt idx="7000">403.95454545454498</cx:pt>
          <cx:pt idx="7001">329.14814814814798</cx:pt>
          <cx:pt idx="7002">403.95454545454498</cx:pt>
          <cx:pt idx="7003">286.677419354839</cx:pt>
          <cx:pt idx="7004">296.23333333333301</cx:pt>
          <cx:pt idx="7005">355.48000000000002</cx:pt>
          <cx:pt idx="7006">423.19047619047598</cx:pt>
          <cx:pt idx="7007">386.39130434782601</cx:pt>
          <cx:pt idx="7008">423.19047619047598</cx:pt>
          <cx:pt idx="7009">355.48000000000002</cx:pt>
          <cx:pt idx="7010">317.392857142857</cx:pt>
          <cx:pt idx="7011">493.722222222222</cx:pt>
          <cx:pt idx="7012">592.46666666666704</cx:pt>
          <cx:pt idx="7013">740.58333333333303</cx:pt>
          <cx:pt idx="7014">370.29166666666703</cx:pt>
          <cx:pt idx="7015">355.48000000000002</cx:pt>
          <cx:pt idx="7016">370.29166666666703</cx:pt>
          <cx:pt idx="7017">403.95454545454498</cx:pt>
          <cx:pt idx="7018">355.48000000000002</cx:pt>
          <cx:pt idx="7019">386.39130434782601</cx:pt>
          <cx:pt idx="7020">403.95454545454498</cx:pt>
          <cx:pt idx="7021">355.48000000000002</cx:pt>
          <cx:pt idx="7022">444.35000000000002</cx:pt>
          <cx:pt idx="7023">386.39130434782601</cx:pt>
          <cx:pt idx="7024">403.95454545454498</cx:pt>
          <cx:pt idx="7025">355.48000000000002</cx:pt>
          <cx:pt idx="7026">423.19047619047598</cx:pt>
          <cx:pt idx="7027">386.39130434782601</cx:pt>
          <cx:pt idx="7028">467.73684210526301</cx:pt>
          <cx:pt idx="7029">493.722222222222</cx:pt>
          <cx:pt idx="7030">423.19047619047598</cx:pt>
          <cx:pt idx="7031">493.722222222222</cx:pt>
          <cx:pt idx="7032">370.29166666666703</cx:pt>
          <cx:pt idx="7033">444.35000000000002</cx:pt>
          <cx:pt idx="7034">423.19047619047598</cx:pt>
          <cx:pt idx="7035">423.19047619047598</cx:pt>
          <cx:pt idx="7036">403.95454545454498</cx:pt>
          <cx:pt idx="7037">423.19047619047598</cx:pt>
          <cx:pt idx="7038">444.35000000000002</cx:pt>
          <cx:pt idx="7039">444.35000000000002</cx:pt>
          <cx:pt idx="7040">370.29166666666703</cx:pt>
          <cx:pt idx="7041">493.722222222222</cx:pt>
          <cx:pt idx="7042">355.48000000000002</cx:pt>
          <cx:pt idx="7043">467.73684210526301</cx:pt>
          <cx:pt idx="7044">444.35000000000002</cx:pt>
          <cx:pt idx="7045">493.722222222222</cx:pt>
          <cx:pt idx="7046">522.76470588235304</cx:pt>
          <cx:pt idx="7047">493.722222222222</cx:pt>
          <cx:pt idx="7048">493.722222222222</cx:pt>
          <cx:pt idx="7049">522.76470588235304</cx:pt>
          <cx:pt idx="7050">493.722222222222</cx:pt>
          <cx:pt idx="7051">261.38235294117601</cx:pt>
          <cx:pt idx="7052">227.871794871795</cx:pt>
          <cx:pt idx="7053">444.35000000000002</cx:pt>
          <cx:pt idx="7054">355.48000000000002</cx:pt>
          <cx:pt idx="7055">370.29166666666703</cx:pt>
          <cx:pt idx="7056">423.19047619047598</cx:pt>
          <cx:pt idx="7057">341.80769230769198</cx:pt>
          <cx:pt idx="7058">370.29166666666703</cx:pt>
          <cx:pt idx="7059">423.19047619047598</cx:pt>
          <cx:pt idx="7060">444.35000000000002</cx:pt>
          <cx:pt idx="7061">341.80769230769198</cx:pt>
          <cx:pt idx="7062">306.44827586206901</cx:pt>
          <cx:pt idx="7063">296.23333333333301</cx:pt>
          <cx:pt idx="7064">370.29166666666703</cx:pt>
          <cx:pt idx="7065">493.722222222222</cx:pt>
          <cx:pt idx="7066">444.35000000000002</cx:pt>
          <cx:pt idx="7067">355.48000000000002</cx:pt>
          <cx:pt idx="7068">403.95454545454498</cx:pt>
          <cx:pt idx="7069">329.14814814814798</cx:pt>
          <cx:pt idx="7070">444.35000000000002</cx:pt>
          <cx:pt idx="7071">370.29166666666703</cx:pt>
          <cx:pt idx="7072">423.19047619047598</cx:pt>
          <cx:pt idx="7073">355.48000000000002</cx:pt>
          <cx:pt idx="7074">355.48000000000002</cx:pt>
          <cx:pt idx="7075">329.14814814814798</cx:pt>
          <cx:pt idx="7076">317.392857142857</cx:pt>
          <cx:pt idx="7077">269.30303030303003</cx:pt>
          <cx:pt idx="7078">261.38235294117601</cx:pt>
          <cx:pt idx="7079">493.722222222222</cx:pt>
          <cx:pt idx="7080">444.35000000000002</cx:pt>
          <cx:pt idx="7081">467.73684210526301</cx:pt>
          <cx:pt idx="7082">493.722222222222</cx:pt>
          <cx:pt idx="7083">522.76470588235304</cx:pt>
          <cx:pt idx="7084">467.73684210526301</cx:pt>
          <cx:pt idx="7085">423.19047619047598</cx:pt>
          <cx:pt idx="7086">555.4375</cx:pt>
          <cx:pt idx="7087">555.4375</cx:pt>
          <cx:pt idx="7088">467.73684210526301</cx:pt>
          <cx:pt idx="7089">444.35000000000002</cx:pt>
          <cx:pt idx="7090">386.39130434782601</cx:pt>
          <cx:pt idx="7091">987.444444444444</cx:pt>
          <cx:pt idx="7092">987.444444444444</cx:pt>
          <cx:pt idx="7093">987.444444444444</cx:pt>
          <cx:pt idx="7094">987.444444444444</cx:pt>
          <cx:pt idx="7095">987.444444444444</cx:pt>
          <cx:pt idx="7096">683.61538461538498</cx:pt>
          <cx:pt idx="7097">493.722222222222</cx:pt>
          <cx:pt idx="7098">493.722222222222</cx:pt>
          <cx:pt idx="7099">467.73684210526301</cx:pt>
          <cx:pt idx="7100">423.19047619047598</cx:pt>
          <cx:pt idx="7101">423.19047619047598</cx:pt>
          <cx:pt idx="7102">423.19047619047598</cx:pt>
          <cx:pt idx="7103">423.19047619047598</cx:pt>
          <cx:pt idx="7104">467.73684210526301</cx:pt>
          <cx:pt idx="7105">493.722222222222</cx:pt>
          <cx:pt idx="7106">423.19047619047598</cx:pt>
          <cx:pt idx="7107">423.19047619047598</cx:pt>
          <cx:pt idx="7108">467.73684210526301</cx:pt>
          <cx:pt idx="7109">423.19047619047598</cx:pt>
          <cx:pt idx="7110">493.722222222222</cx:pt>
          <cx:pt idx="7111">467.73684210526301</cx:pt>
          <cx:pt idx="7112">493.722222222222</cx:pt>
          <cx:pt idx="7113">467.73684210526301</cx:pt>
          <cx:pt idx="7114">403.95454545454498</cx:pt>
          <cx:pt idx="7115">355.48000000000002</cx:pt>
          <cx:pt idx="7116">370.29166666666703</cx:pt>
          <cx:pt idx="7117">269.30303030303003</cx:pt>
          <cx:pt idx="7118">317.392857142857</cx:pt>
          <cx:pt idx="7119">444.35000000000002</cx:pt>
          <cx:pt idx="7120">386.39130434782601</cx:pt>
          <cx:pt idx="7121">355.48000000000002</cx:pt>
          <cx:pt idx="7122">423.19047619047598</cx:pt>
          <cx:pt idx="7123">386.39130434782601</cx:pt>
          <cx:pt idx="7124">423.19047619047598</cx:pt>
          <cx:pt idx="7125">444.35000000000002</cx:pt>
          <cx:pt idx="7126">444.35000000000002</cx:pt>
          <cx:pt idx="7127">386.39130434782601</cx:pt>
          <cx:pt idx="7128">370.29166666666703</cx:pt>
          <cx:pt idx="7129">423.19047619047598</cx:pt>
          <cx:pt idx="7130">386.39130434782601</cx:pt>
          <cx:pt idx="7131">423.19047619047598</cx:pt>
          <cx:pt idx="7132">444.35000000000002</cx:pt>
          <cx:pt idx="7133">370.29166666666703</cx:pt>
          <cx:pt idx="7134">423.19047619047598</cx:pt>
          <cx:pt idx="7135">355.48000000000002</cx:pt>
          <cx:pt idx="7136">467.73684210526301</cx:pt>
          <cx:pt idx="7137">386.39130434782601</cx:pt>
          <cx:pt idx="7138">467.73684210526301</cx:pt>
          <cx:pt idx="7139">355.48000000000002</cx:pt>
          <cx:pt idx="7140">261.38235294117601</cx:pt>
          <cx:pt idx="7141">227.871794871795</cx:pt>
          <cx:pt idx="7142">261.38235294117601</cx:pt>
          <cx:pt idx="7143">355.48000000000002</cx:pt>
          <cx:pt idx="7144">355.48000000000002</cx:pt>
          <cx:pt idx="7145">444.35000000000002</cx:pt>
          <cx:pt idx="7146">493.722222222222</cx:pt>
          <cx:pt idx="7147">555.4375</cx:pt>
          <cx:pt idx="7148">592.46666666666704</cx:pt>
          <cx:pt idx="7149">467.73684210526301</cx:pt>
          <cx:pt idx="7150">555.4375</cx:pt>
          <cx:pt idx="7151">740.58333333333303</cx:pt>
          <cx:pt idx="7152">634.78571428571399</cx:pt>
          <cx:pt idx="7153">423.19047619047598</cx:pt>
          <cx:pt idx="7154">370.29166666666703</cx:pt>
          <cx:pt idx="7155">355.48000000000002</cx:pt>
          <cx:pt idx="7156">467.73684210526301</cx:pt>
          <cx:pt idx="7157">355.48000000000002</cx:pt>
          <cx:pt idx="7158">467.73684210526301</cx:pt>
          <cx:pt idx="7159">370.29166666666703</cx:pt>
          <cx:pt idx="7160">467.73684210526301</cx:pt>
          <cx:pt idx="7161">355.48000000000002</cx:pt>
          <cx:pt idx="7162">467.73684210526301</cx:pt>
          <cx:pt idx="7163">403.95454545454498</cx:pt>
          <cx:pt idx="7164">355.48000000000002</cx:pt>
          <cx:pt idx="7165">355.48000000000002</cx:pt>
          <cx:pt idx="7166">403.95454545454498</cx:pt>
          <cx:pt idx="7167">355.48000000000002</cx:pt>
          <cx:pt idx="7168">355.48000000000002</cx:pt>
          <cx:pt idx="7169">355.48000000000002</cx:pt>
          <cx:pt idx="7170">341.80769230769198</cx:pt>
          <cx:pt idx="7171">317.392857142857</cx:pt>
          <cx:pt idx="7172">370.29166666666703</cx:pt>
          <cx:pt idx="7173">386.39130434782601</cx:pt>
          <cx:pt idx="7174">403.95454545454498</cx:pt>
          <cx:pt idx="7175">355.48000000000002</cx:pt>
          <cx:pt idx="7176">386.39130434782601</cx:pt>
          <cx:pt idx="7177">306.44827586206901</cx:pt>
          <cx:pt idx="7178">370.29166666666703</cx:pt>
          <cx:pt idx="7179">355.48000000000002</cx:pt>
          <cx:pt idx="7180">317.392857142857</cx:pt>
          <cx:pt idx="7181">493.722222222222</cx:pt>
          <cx:pt idx="7182">740.58333333333303</cx:pt>
          <cx:pt idx="7183">370.29166666666703</cx:pt>
          <cx:pt idx="7184">403.95454545454498</cx:pt>
          <cx:pt idx="7185">355.48000000000002</cx:pt>
          <cx:pt idx="7186">386.39130434782601</cx:pt>
          <cx:pt idx="7187">493.722222222222</cx:pt>
          <cx:pt idx="7188">493.722222222222</cx:pt>
          <cx:pt idx="7189">493.722222222222</cx:pt>
          <cx:pt idx="7190">493.722222222222</cx:pt>
          <cx:pt idx="7191">341.80769230769198</cx:pt>
          <cx:pt idx="7192">306.44827586206901</cx:pt>
          <cx:pt idx="7193">306.44827586206901</cx:pt>
          <cx:pt idx="7194">269.30303030303003</cx:pt>
          <cx:pt idx="7195">403.95454545454498</cx:pt>
          <cx:pt idx="7196">355.48000000000002</cx:pt>
          <cx:pt idx="7197">444.35000000000002</cx:pt>
          <cx:pt idx="7198">403.95454545454498</cx:pt>
          <cx:pt idx="7199">444.35000000000002</cx:pt>
          <cx:pt idx="7200">444.35000000000002</cx:pt>
          <cx:pt idx="7201">444.35000000000002</cx:pt>
          <cx:pt idx="7202">467.73684210526301</cx:pt>
          <cx:pt idx="7203">403.95454545454498</cx:pt>
          <cx:pt idx="7204">522.76470588235304</cx:pt>
          <cx:pt idx="7205">592.46666666666704</cx:pt>
          <cx:pt idx="7206">444.35000000000002</cx:pt>
          <cx:pt idx="7207">555.4375</cx:pt>
          <cx:pt idx="7208">444.35000000000002</cx:pt>
          <cx:pt idx="7209">444.35000000000002</cx:pt>
          <cx:pt idx="7210">444.35000000000002</cx:pt>
          <cx:pt idx="7211">444.35000000000002</cx:pt>
          <cx:pt idx="7212">493.722222222222</cx:pt>
          <cx:pt idx="7213">467.73684210526301</cx:pt>
          <cx:pt idx="7214">493.722222222222</cx:pt>
          <cx:pt idx="7215">467.73684210526301</cx:pt>
          <cx:pt idx="7216">444.35000000000002</cx:pt>
          <cx:pt idx="7217">386.39130434782601</cx:pt>
          <cx:pt idx="7218">370.29166666666703</cx:pt>
          <cx:pt idx="7219">386.39130434782601</cx:pt>
          <cx:pt idx="7220">370.29166666666703</cx:pt>
          <cx:pt idx="7221">386.39130434782601</cx:pt>
          <cx:pt idx="7222">355.48000000000002</cx:pt>
          <cx:pt idx="7223">403.95454545454498</cx:pt>
          <cx:pt idx="7224">386.39130434782601</cx:pt>
          <cx:pt idx="7225">355.48000000000002</cx:pt>
          <cx:pt idx="7226">403.95454545454498</cx:pt>
          <cx:pt idx="7227">493.722222222222</cx:pt>
          <cx:pt idx="7228">467.73684210526301</cx:pt>
          <cx:pt idx="7229">522.76470588235304</cx:pt>
          <cx:pt idx="7230">493.722222222222</cx:pt>
          <cx:pt idx="7231">467.73684210526301</cx:pt>
          <cx:pt idx="7232">403.95454545454498</cx:pt>
          <cx:pt idx="7233">634.78571428571399</cx:pt>
          <cx:pt idx="7234">592.46666666666704</cx:pt>
          <cx:pt idx="7235">555.4375</cx:pt>
          <cx:pt idx="7236">555.4375</cx:pt>
          <cx:pt idx="7237">467.73684210526301</cx:pt>
          <cx:pt idx="7238">423.19047619047598</cx:pt>
          <cx:pt idx="7239">467.73684210526301</cx:pt>
          <cx:pt idx="7240">403.95454545454498</cx:pt>
          <cx:pt idx="7241">493.722222222222</cx:pt>
          <cx:pt idx="7242">444.35000000000002</cx:pt>
          <cx:pt idx="7243">555.4375</cx:pt>
          <cx:pt idx="7244">444.35000000000002</cx:pt>
          <cx:pt idx="7245">423.19047619047598</cx:pt>
          <cx:pt idx="7246">493.722222222222</cx:pt>
          <cx:pt idx="7247">444.35000000000002</cx:pt>
          <cx:pt idx="7248">444.35000000000002</cx:pt>
          <cx:pt idx="7249">403.95454545454498</cx:pt>
          <cx:pt idx="7250">341.80769230769198</cx:pt>
          <cx:pt idx="7251">370.29166666666703</cx:pt>
          <cx:pt idx="7252">370.29166666666703</cx:pt>
          <cx:pt idx="7253">355.48000000000002</cx:pt>
          <cx:pt idx="7254">493.722222222222</cx:pt>
          <cx:pt idx="7255">467.73684210526301</cx:pt>
          <cx:pt idx="7256">522.76470588235304</cx:pt>
          <cx:pt idx="7257">493.722222222222</cx:pt>
          <cx:pt idx="7258">493.722222222222</cx:pt>
          <cx:pt idx="7259">423.19047619047598</cx:pt>
          <cx:pt idx="7260">987.444444444444</cx:pt>
          <cx:pt idx="7261">987.444444444444</cx:pt>
          <cx:pt idx="7262">987.444444444444</cx:pt>
          <cx:pt idx="7263">493.722222222222</cx:pt>
          <cx:pt idx="7264">467.73684210526301</cx:pt>
          <cx:pt idx="7265">493.722222222222</cx:pt>
          <cx:pt idx="7266">467.73684210526301</cx:pt>
          <cx:pt idx="7267">493.722222222222</cx:pt>
          <cx:pt idx="7268">493.722222222222</cx:pt>
          <cx:pt idx="7269">467.73684210526301</cx:pt>
          <cx:pt idx="7270">493.722222222222</cx:pt>
          <cx:pt idx="7271">493.722222222222</cx:pt>
          <cx:pt idx="7272">403.95454545454498</cx:pt>
          <cx:pt idx="7273">493.722222222222</cx:pt>
          <cx:pt idx="7274">403.95454545454498</cx:pt>
          <cx:pt idx="7275">444.35000000000002</cx:pt>
          <cx:pt idx="7276">493.722222222222</cx:pt>
          <cx:pt idx="7277">403.95454545454498</cx:pt>
          <cx:pt idx="7278">493.722222222222</cx:pt>
          <cx:pt idx="7279">493.722222222222</cx:pt>
          <cx:pt idx="7280">493.722222222222</cx:pt>
          <cx:pt idx="7281">493.722222222222</cx:pt>
          <cx:pt idx="7282">493.722222222222</cx:pt>
          <cx:pt idx="7283">493.722222222222</cx:pt>
          <cx:pt idx="7284">493.722222222222</cx:pt>
          <cx:pt idx="7285">493.722222222222</cx:pt>
          <cx:pt idx="7286">592.46666666666704</cx:pt>
          <cx:pt idx="7287">555.4375</cx:pt>
          <cx:pt idx="7288">555.4375</cx:pt>
          <cx:pt idx="7289">592.46666666666704</cx:pt>
          <cx:pt idx="7290">555.4375</cx:pt>
          <cx:pt idx="7291">592.46666666666704</cx:pt>
          <cx:pt idx="7292">555.4375</cx:pt>
          <cx:pt idx="7293">555.4375</cx:pt>
          <cx:pt idx="7294">592.46666666666704</cx:pt>
          <cx:pt idx="7295">555.4375</cx:pt>
          <cx:pt idx="7296">683.61538461538498</cx:pt>
          <cx:pt idx="7297">683.61538461538498</cx:pt>
          <cx:pt idx="7298">493.722222222222</cx:pt>
          <cx:pt idx="7299">740.58333333333303</cx:pt>
          <cx:pt idx="7300">386.39130434782601</cx:pt>
          <cx:pt idx="7301">444.35000000000002</cx:pt>
          <cx:pt idx="7302">444.35000000000002</cx:pt>
          <cx:pt idx="7303">423.19047619047598</cx:pt>
          <cx:pt idx="7304">423.19047619047598</cx:pt>
          <cx:pt idx="7305">370.29166666666703</cx:pt>
          <cx:pt idx="7306">467.73684210526301</cx:pt>
          <cx:pt idx="7307">423.19047619047598</cx:pt>
          <cx:pt idx="7308">444.35000000000002</cx:pt>
          <cx:pt idx="7309">444.35000000000002</cx:pt>
          <cx:pt idx="7310">444.35000000000002</cx:pt>
          <cx:pt idx="7311">493.722222222222</cx:pt>
          <cx:pt idx="7312">444.35000000000002</cx:pt>
          <cx:pt idx="7313">423.19047619047598</cx:pt>
          <cx:pt idx="7314">444.35000000000002</cx:pt>
          <cx:pt idx="7315">444.35000000000002</cx:pt>
          <cx:pt idx="7316">355.48000000000002</cx:pt>
          <cx:pt idx="7317">341.80769230769198</cx:pt>
          <cx:pt idx="7318">355.48000000000002</cx:pt>
          <cx:pt idx="7319">341.80769230769198</cx:pt>
          <cx:pt idx="7320">370.29166666666703</cx:pt>
          <cx:pt idx="7321">386.39130434782601</cx:pt>
          <cx:pt idx="7322">444.35000000000002</cx:pt>
          <cx:pt idx="7323">555.4375</cx:pt>
          <cx:pt idx="7324">493.722222222222</cx:pt>
          <cx:pt idx="7325">493.722222222222</cx:pt>
          <cx:pt idx="7326">493.722222222222</cx:pt>
          <cx:pt idx="7327">493.722222222222</cx:pt>
          <cx:pt idx="7328">493.722222222222</cx:pt>
          <cx:pt idx="7329">467.73684210526301</cx:pt>
          <cx:pt idx="7330">522.76470588235304</cx:pt>
          <cx:pt idx="7331">444.35000000000002</cx:pt>
          <cx:pt idx="7332">493.722222222222</cx:pt>
          <cx:pt idx="7333">522.76470588235304</cx:pt>
          <cx:pt idx="7334">493.722222222222</cx:pt>
          <cx:pt idx="7335">370.29166666666703</cx:pt>
          <cx:pt idx="7336">444.35000000000002</cx:pt>
          <cx:pt idx="7337">355.48000000000002</cx:pt>
          <cx:pt idx="7338">444.35000000000002</cx:pt>
          <cx:pt idx="7339">634.78571428571399</cx:pt>
          <cx:pt idx="7340">598.82352941176498</cx:pt>
          <cx:pt idx="7341">683.61538461538498</cx:pt>
          <cx:pt idx="7342">683.61538461538498</cx:pt>
          <cx:pt idx="7343">592.46666666666704</cx:pt>
          <cx:pt idx="7344">683.61538461538498</cx:pt>
          <cx:pt idx="7345">522.76470588235304</cx:pt>
          <cx:pt idx="7346">592.46666666666704</cx:pt>
          <cx:pt idx="7347">592.46666666666704</cx:pt>
          <cx:pt idx="7348">535.78947368421098</cx:pt>
          <cx:pt idx="7349">522.76470588235304</cx:pt>
          <cx:pt idx="7350">634.78571428571399</cx:pt>
          <cx:pt idx="7351">598.82352941176498</cx:pt>
          <cx:pt idx="7352">493.722222222222</cx:pt>
          <cx:pt idx="7353">592.46666666666704</cx:pt>
          <cx:pt idx="7354">634.78571428571399</cx:pt>
          <cx:pt idx="7355">592.46666666666704</cx:pt>
          <cx:pt idx="7356">740.58333333333303</cx:pt>
          <cx:pt idx="7357">522.76470588235304</cx:pt>
          <cx:pt idx="7358">592.46666666666704</cx:pt>
          <cx:pt idx="7359">592.46666666666704</cx:pt>
          <cx:pt idx="7360">535.78947368421098</cx:pt>
          <cx:pt idx="7361">592.46666666666704</cx:pt>
          <cx:pt idx="7362">634.78571428571399</cx:pt>
          <cx:pt idx="7363">636.25</cx:pt>
          <cx:pt idx="7364">493.722222222222</cx:pt>
          <cx:pt idx="7365">592.46666666666704</cx:pt>
          <cx:pt idx="7366">683.61538461538498</cx:pt>
          <cx:pt idx="7367">444.35000000000002</cx:pt>
          <cx:pt idx="7368">493.722222222222</cx:pt>
          <cx:pt idx="7369">493.722222222222</cx:pt>
          <cx:pt idx="7370">493.722222222222</cx:pt>
          <cx:pt idx="7371">467.73684210526301</cx:pt>
          <cx:pt idx="7372">493.722222222222</cx:pt>
          <cx:pt idx="7373">493.722222222222</cx:pt>
          <cx:pt idx="7374">444.35000000000002</cx:pt>
          <cx:pt idx="7375">493.722222222222</cx:pt>
          <cx:pt idx="7376">592.46666666666704</cx:pt>
          <cx:pt idx="7377">493.722222222222</cx:pt>
          <cx:pt idx="7378">355.48000000000002</cx:pt>
          <cx:pt idx="7379">444.35000000000002</cx:pt>
          <cx:pt idx="7380">341.80769230769198</cx:pt>
          <cx:pt idx="7381">444.35000000000002</cx:pt>
          <cx:pt idx="7382">444.35000000000002</cx:pt>
          <cx:pt idx="7383">444.35000000000002</cx:pt>
          <cx:pt idx="7384">355.48000000000002</cx:pt>
          <cx:pt idx="7385">444.35000000000002</cx:pt>
          <cx:pt idx="7386">341.80769230769198</cx:pt>
          <cx:pt idx="7387">444.35000000000002</cx:pt>
          <cx:pt idx="7388">386.39130434782601</cx:pt>
          <cx:pt idx="7389">444.35000000000002</cx:pt>
          <cx:pt idx="7390">423.19047619047598</cx:pt>
          <cx:pt idx="7391">386.39130434782601</cx:pt>
          <cx:pt idx="7392">423.19047619047598</cx:pt>
          <cx:pt idx="7393">370.29166666666703</cx:pt>
          <cx:pt idx="7394">444.35000000000002</cx:pt>
          <cx:pt idx="7395">355.48000000000002</cx:pt>
          <cx:pt idx="7396">444.35000000000002</cx:pt>
          <cx:pt idx="7397">493.722222222222</cx:pt>
          <cx:pt idx="7398">493.722222222222</cx:pt>
          <cx:pt idx="7399">493.722222222222</cx:pt>
          <cx:pt idx="7400">493.722222222222</cx:pt>
          <cx:pt idx="7401">522.76470588235304</cx:pt>
          <cx:pt idx="7402">634.78571428571399</cx:pt>
          <cx:pt idx="7403">634.78571428571399</cx:pt>
          <cx:pt idx="7404">636.25</cx:pt>
          <cx:pt idx="7405">592.46666666666704</cx:pt>
          <cx:pt idx="7406">565.555555555556</cx:pt>
          <cx:pt idx="7407">592.46666666666704</cx:pt>
          <cx:pt idx="7408">740.58333333333303</cx:pt>
          <cx:pt idx="7409">522.76470588235304</cx:pt>
          <cx:pt idx="7410">592.46666666666704</cx:pt>
          <cx:pt idx="7411">592.46666666666704</cx:pt>
          <cx:pt idx="7412">535.78947368421098</cx:pt>
          <cx:pt idx="7413">555.4375</cx:pt>
          <cx:pt idx="7414">634.78571428571399</cx:pt>
          <cx:pt idx="7415">535.78947368421098</cx:pt>
          <cx:pt idx="7416">740.58333333333303</cx:pt>
          <cx:pt idx="7417">683.61538461538498</cx:pt>
          <cx:pt idx="7418">522.76470588235304</cx:pt>
          <cx:pt idx="7419">592.46666666666704</cx:pt>
          <cx:pt idx="7420">740.58333333333303</cx:pt>
          <cx:pt idx="7421">555.4375</cx:pt>
          <cx:pt idx="7422">634.78571428571399</cx:pt>
          <cx:pt idx="7423">683.61538461538498</cx:pt>
          <cx:pt idx="7424">598.82352941176498</cx:pt>
          <cx:pt idx="7425">592.46666666666704</cx:pt>
          <cx:pt idx="7426">740.58333333333303</cx:pt>
          <cx:pt idx="7427">636.25</cx:pt>
          <cx:pt idx="7428">555.4375</cx:pt>
          <cx:pt idx="7429">634.78571428571399</cx:pt>
          <cx:pt idx="7430">683.61538461538498</cx:pt>
          <cx:pt idx="7431">592.46666666666704</cx:pt>
          <cx:pt idx="7432">740.58333333333303</cx:pt>
          <cx:pt idx="7433">555.4375</cx:pt>
          <cx:pt idx="7434">634.78571428571399</cx:pt>
          <cx:pt idx="7435">634.78571428571399</cx:pt>
          <cx:pt idx="7436">598.82352941176498</cx:pt>
          <cx:pt idx="7437">592.46666666666704</cx:pt>
          <cx:pt idx="7438">740.58333333333303</cx:pt>
          <cx:pt idx="7439">636.25</cx:pt>
          <cx:pt idx="7440">555.4375</cx:pt>
          <cx:pt idx="7441">683.61538461538498</cx:pt>
          <cx:pt idx="7442">683.61538461538498</cx:pt>
          <cx:pt idx="7443">634.78571428571399</cx:pt>
          <cx:pt idx="7444">598.82352941176498</cx:pt>
          <cx:pt idx="7445">493.722222222222</cx:pt>
          <cx:pt idx="7446">467.73684210526301</cx:pt>
          <cx:pt idx="7447">522.76470588235304</cx:pt>
          <cx:pt idx="7448">522.76470588235304</cx:pt>
          <cx:pt idx="7449">493.722222222222</cx:pt>
          <cx:pt idx="7450">522.76470588235304</cx:pt>
          <cx:pt idx="7451">423.19047619047598</cx:pt>
          <cx:pt idx="7452">493.722222222222</cx:pt>
          <cx:pt idx="7453">403.95454545454498</cx:pt>
          <cx:pt idx="7454">467.73684210526301</cx:pt>
          <cx:pt idx="7455">522.76470588235304</cx:pt>
          <cx:pt idx="7456">522.76470588235304</cx:pt>
          <cx:pt idx="7457">493.722222222222</cx:pt>
          <cx:pt idx="7458">261.38235294117601</cx:pt>
          <cx:pt idx="7459">216.756097560976</cx:pt>
          <cx:pt idx="7460">740.58333333333303</cx:pt>
          <cx:pt idx="7461">636.25</cx:pt>
          <cx:pt idx="7462">740.58333333333303</cx:pt>
          <cx:pt idx="7463">740.58333333333303</cx:pt>
          <cx:pt idx="7464">261.38235294117601</cx:pt>
          <cx:pt idx="7465">493.722222222222</cx:pt>
          <cx:pt idx="7466">493.722222222222</cx:pt>
          <cx:pt idx="7467">493.722222222222</cx:pt>
          <cx:pt idx="7468">403.95454545454498</cx:pt>
          <cx:pt idx="7469">423.19047619047598</cx:pt>
          <cx:pt idx="7470">370.29166666666703</cx:pt>
          <cx:pt idx="7471">423.19047619047598</cx:pt>
          <cx:pt idx="7472">493.722222222222</cx:pt>
          <cx:pt idx="7473">403.95454545454498</cx:pt>
          <cx:pt idx="7474">423.19047619047598</cx:pt>
          <cx:pt idx="7475">386.39130434782601</cx:pt>
          <cx:pt idx="7476">467.73684210526301</cx:pt>
          <cx:pt idx="7477">386.39130434782601</cx:pt>
          <cx:pt idx="7478">467.73684210526301</cx:pt>
          <cx:pt idx="7479">403.95454545454498</cx:pt>
          <cx:pt idx="7480">355.48000000000002</cx:pt>
          <cx:pt idx="7481">423.19047619047598</cx:pt>
          <cx:pt idx="7482">423.19047619047598</cx:pt>
          <cx:pt idx="7483">370.29166666666703</cx:pt>
          <cx:pt idx="7484">467.73684210526301</cx:pt>
          <cx:pt idx="7485">467.73684210526301</cx:pt>
          <cx:pt idx="7486">522.76470588235304</cx:pt>
          <cx:pt idx="7487">493.722222222222</cx:pt>
          <cx:pt idx="7488">522.76470588235304</cx:pt>
          <cx:pt idx="7489">522.76470588235304</cx:pt>
          <cx:pt idx="7490">467.73684210526301</cx:pt>
          <cx:pt idx="7491">522.76470588235304</cx:pt>
          <cx:pt idx="7492">555.4375</cx:pt>
          <cx:pt idx="7493">306.44827586206901</cx:pt>
          <cx:pt idx="7494">261.38235294117601</cx:pt>
          <cx:pt idx="7495">277.71875</cx:pt>
          <cx:pt idx="7496">261.38235294117601</cx:pt>
          <cx:pt idx="7497">386.39130434782601</cx:pt>
          <cx:pt idx="7498">467.73684210526301</cx:pt>
          <cx:pt idx="7499">403.95454545454498</cx:pt>
          <cx:pt idx="7500">740.58333333333303</cx:pt>
          <cx:pt idx="7501">807.90909090909099</cx:pt>
          <cx:pt idx="7502">683.61538461538498</cx:pt>
          <cx:pt idx="7503">370.29166666666703</cx:pt>
          <cx:pt idx="7504">386.39130434782601</cx:pt>
          <cx:pt idx="7505">355.48000000000002</cx:pt>
          <cx:pt idx="7506">807.90909090909099</cx:pt>
          <cx:pt idx="7507">888.70000000000005</cx:pt>
          <cx:pt idx="7508">807.90909090909099</cx:pt>
          <cx:pt idx="7509">888.70000000000005</cx:pt>
          <cx:pt idx="7510">592.46666666666704</cx:pt>
          <cx:pt idx="7511">740.58333333333303</cx:pt>
          <cx:pt idx="7512">683.61538461538498</cx:pt>
          <cx:pt idx="7513">807.90909090909099</cx:pt>
          <cx:pt idx="7514">634.78571428571399</cx:pt>
          <cx:pt idx="7515">592.46666666666704</cx:pt>
          <cx:pt idx="7516">683.61538461538498</cx:pt>
          <cx:pt idx="7517">634.78571428571399</cx:pt>
          <cx:pt idx="7518">634.78571428571399</cx:pt>
          <cx:pt idx="7519">740.58333333333303</cx:pt>
          <cx:pt idx="7520">683.61538461538498</cx:pt>
          <cx:pt idx="7521">888.70000000000005</cx:pt>
          <cx:pt idx="7522">683.61538461538498</cx:pt>
          <cx:pt idx="7523">634.78571428571399</cx:pt>
          <cx:pt idx="7524">683.61538461538498</cx:pt>
          <cx:pt idx="7525">683.61538461538498</cx:pt>
          <cx:pt idx="7526">740.58333333333303</cx:pt>
          <cx:pt idx="7527">807.90909090909099</cx:pt>
          <cx:pt idx="7528">683.61538461538498</cx:pt>
          <cx:pt idx="7529">740.58333333333303</cx:pt>
          <cx:pt idx="7530">888.70000000000005</cx:pt>
          <cx:pt idx="7531">683.61538461538498</cx:pt>
          <cx:pt idx="7532">522.76470588235304</cx:pt>
          <cx:pt idx="7533">444.35000000000002</cx:pt>
          <cx:pt idx="7534">493.722222222222</cx:pt>
          <cx:pt idx="7535">493.722222222222</cx:pt>
          <cx:pt idx="7536">423.19047619047598</cx:pt>
          <cx:pt idx="7537">493.722222222222</cx:pt>
          <cx:pt idx="7538">341.80769230769198</cx:pt>
          <cx:pt idx="7539">296.23333333333301</cx:pt>
          <cx:pt idx="7540">317.392857142857</cx:pt>
          <cx:pt idx="7541">386.39130434782601</cx:pt>
          <cx:pt idx="7542">444.35000000000002</cx:pt>
          <cx:pt idx="7543">403.95454545454498</cx:pt>
          <cx:pt idx="7544">467.73684210526301</cx:pt>
          <cx:pt idx="7545">355.48000000000002</cx:pt>
          <cx:pt idx="7546">317.392857142857</cx:pt>
          <cx:pt idx="7547">386.39130434782601</cx:pt>
          <cx:pt idx="7548">444.35000000000002</cx:pt>
          <cx:pt idx="7549">592.46666666666704</cx:pt>
          <cx:pt idx="7550">740.58333333333303</cx:pt>
          <cx:pt idx="7551">634.78571428571399</cx:pt>
          <cx:pt idx="7552">807.90909090909099</cx:pt>
          <cx:pt idx="7553">592.46666666666704</cx:pt>
          <cx:pt idx="7554">683.61538461538498</cx:pt>
          <cx:pt idx="7555">634.78571428571399</cx:pt>
          <cx:pt idx="7556">634.78571428571399</cx:pt>
          <cx:pt idx="7557">683.61538461538498</cx:pt>
          <cx:pt idx="7558">807.90909090909099</cx:pt>
          <cx:pt idx="7559">634.78571428571399</cx:pt>
          <cx:pt idx="7560">888.70000000000005</cx:pt>
          <cx:pt idx="7561">634.78571428571399</cx:pt>
          <cx:pt idx="7562">740.58333333333303</cx:pt>
          <cx:pt idx="7563">807.90909090909099</cx:pt>
          <cx:pt idx="7564">683.61538461538498</cx:pt>
          <cx:pt idx="7565">634.78571428571399</cx:pt>
          <cx:pt idx="7566">683.61538461538498</cx:pt>
          <cx:pt idx="7567">807.90909090909099</cx:pt>
          <cx:pt idx="7568">634.78571428571399</cx:pt>
          <cx:pt idx="7569">683.61538461538498</cx:pt>
          <cx:pt idx="7570">444.35000000000002</cx:pt>
          <cx:pt idx="7571">592.46666666666704</cx:pt>
          <cx:pt idx="7572">634.78571428571399</cx:pt>
          <cx:pt idx="7573">403.95454545454498</cx:pt>
          <cx:pt idx="7574">522.76470588235304</cx:pt>
          <cx:pt idx="7575">634.78571428571399</cx:pt>
          <cx:pt idx="7576">592.46666666666704</cx:pt>
          <cx:pt idx="7577">493.722222222222</cx:pt>
          <cx:pt idx="7578">403.95454545454498</cx:pt>
          <cx:pt idx="7579">423.19047619047598</cx:pt>
          <cx:pt idx="7580">370.29166666666703</cx:pt>
          <cx:pt idx="7581">423.19047619047598</cx:pt>
          <cx:pt idx="7582">634.78571428571399</cx:pt>
          <cx:pt idx="7583">522.76470588235304</cx:pt>
          <cx:pt idx="7584">740.58333333333303</cx:pt>
          <cx:pt idx="7585">403.95454545454498</cx:pt>
          <cx:pt idx="7586">467.73684210526301</cx:pt>
          <cx:pt idx="7587">386.39130434782601</cx:pt>
          <cx:pt idx="7588">467.73684210526301</cx:pt>
          <cx:pt idx="7589">403.95454545454498</cx:pt>
          <cx:pt idx="7590">355.48000000000002</cx:pt>
          <cx:pt idx="7591">423.19047619047598</cx:pt>
          <cx:pt idx="7592">423.19047619047598</cx:pt>
          <cx:pt idx="7593">370.29166666666703</cx:pt>
          <cx:pt idx="7594">370.29166666666703</cx:pt>
          <cx:pt idx="7595">341.80769230769198</cx:pt>
          <cx:pt idx="7596">555.4375</cx:pt>
          <cx:pt idx="7597">522.76470588235304</cx:pt>
          <cx:pt idx="7598">555.4375</cx:pt>
          <cx:pt idx="7599">555.4375</cx:pt>
          <cx:pt idx="7600">592.46666666666704</cx:pt>
          <cx:pt idx="7601">403.95454545454498</cx:pt>
          <cx:pt idx="7602">467.73684210526301</cx:pt>
          <cx:pt idx="7603">386.39130434782601</cx:pt>
          <cx:pt idx="7604">444.35000000000002</cx:pt>
          <cx:pt idx="7605">386.39130434782601</cx:pt>
          <cx:pt idx="7606">467.73684210526301</cx:pt>
          <cx:pt idx="7607">403.95454545454498</cx:pt>
          <cx:pt idx="7608">355.48000000000002</cx:pt>
          <cx:pt idx="7609">423.19047619047598</cx:pt>
          <cx:pt idx="7610">370.29166666666703</cx:pt>
          <cx:pt idx="7611">386.39130434782601</cx:pt>
          <cx:pt idx="7612">467.73684210526301</cx:pt>
          <cx:pt idx="7613">403.95454545454498</cx:pt>
          <cx:pt idx="7614">355.48000000000002</cx:pt>
          <cx:pt idx="7615">370.29166666666703</cx:pt>
          <cx:pt idx="7616">386.39130434782601</cx:pt>
          <cx:pt idx="7617">467.73684210526301</cx:pt>
          <cx:pt idx="7618">403.95454545454498</cx:pt>
          <cx:pt idx="7619">467.73684210526301</cx:pt>
          <cx:pt idx="7620">370.29166666666703</cx:pt>
          <cx:pt idx="7621">423.19047619047598</cx:pt>
          <cx:pt idx="7622">683.61538461538498</cx:pt>
          <cx:pt idx="7623">740.58333333333303</cx:pt>
          <cx:pt idx="7624">888.70000000000005</cx:pt>
          <cx:pt idx="7625">740.58333333333303</cx:pt>
          <cx:pt idx="7626">740.58333333333303</cx:pt>
          <cx:pt idx="7627">888.70000000000005</cx:pt>
          <cx:pt idx="7628">807.90909090909099</cx:pt>
          <cx:pt idx="7629">888.70000000000005</cx:pt>
          <cx:pt idx="7630">807.90909090909099</cx:pt>
          <cx:pt idx="7631">888.70000000000005</cx:pt>
          <cx:pt idx="7632">423.19047619047598</cx:pt>
          <cx:pt idx="7633">370.29166666666703</cx:pt>
          <cx:pt idx="7634">423.19047619047598</cx:pt>
          <cx:pt idx="7635">370.29166666666703</cx:pt>
          <cx:pt idx="7636">403.95454545454498</cx:pt>
          <cx:pt idx="7637">467.73684210526301</cx:pt>
          <cx:pt idx="7638">355.48000000000002</cx:pt>
          <cx:pt idx="7639">386.39130434782601</cx:pt>
          <cx:pt idx="7640">317.392857142857</cx:pt>
          <cx:pt idx="7641">386.39130434782601</cx:pt>
          <cx:pt idx="7642">555.4375</cx:pt>
          <cx:pt idx="7643">467.73684210526301</cx:pt>
          <cx:pt idx="7644">634.78571428571399</cx:pt>
          <cx:pt idx="7645">634.78571428571399</cx:pt>
          <cx:pt idx="7646">634.78571428571399</cx:pt>
          <cx:pt idx="7647">683.61538461538498</cx:pt>
          <cx:pt idx="7648">807.90909090909099</cx:pt>
          <cx:pt idx="7649">522.76470588235304</cx:pt>
          <cx:pt idx="7650">493.722222222222</cx:pt>
          <cx:pt idx="7651">522.76470588235304</cx:pt>
          <cx:pt idx="7652">522.76470588235304</cx:pt>
          <cx:pt idx="7653">683.61538461538498</cx:pt>
          <cx:pt idx="7654">740.58333333333303</cx:pt>
          <cx:pt idx="7655">807.90909090909099</cx:pt>
          <cx:pt idx="7656">634.78571428571399</cx:pt>
          <cx:pt idx="7657">634.78571428571399</cx:pt>
          <cx:pt idx="7658">740.58333333333303</cx:pt>
          <cx:pt idx="7659">592.46666666666704</cx:pt>
          <cx:pt idx="7660">634.78571428571399</cx:pt>
          <cx:pt idx="7661">683.61538461538498</cx:pt>
          <cx:pt idx="7662">522.76470588235304</cx:pt>
          <cx:pt idx="7663">522.76470588235304</cx:pt>
          <cx:pt idx="7664">493.722222222222</cx:pt>
          <cx:pt idx="7665">555.4375</cx:pt>
          <cx:pt idx="7666">522.76470588235304</cx:pt>
          <cx:pt idx="7667">444.35000000000002</cx:pt>
          <cx:pt idx="7668">444.35000000000002</cx:pt>
          <cx:pt idx="7669">683.61538461538498</cx:pt>
          <cx:pt idx="7670">807.90909090909099</cx:pt>
          <cx:pt idx="7671">634.78571428571399</cx:pt>
          <cx:pt idx="7672">683.61538461538498</cx:pt>
          <cx:pt idx="7673">634.78571428571399</cx:pt>
          <cx:pt idx="7674">807.90909090909099</cx:pt>
          <cx:pt idx="7675">634.78571428571399</cx:pt>
          <cx:pt idx="7676">683.61538461538498</cx:pt>
          <cx:pt idx="7677">592.46666666666704</cx:pt>
          <cx:pt idx="7678">634.78571428571399</cx:pt>
          <cx:pt idx="7679">807.90909090909099</cx:pt>
          <cx:pt idx="7680">683.61538461538498</cx:pt>
          <cx:pt idx="7681">355.48000000000002</cx:pt>
          <cx:pt idx="7682">277.71875</cx:pt>
          <cx:pt idx="7683">329.14814814814798</cx:pt>
          <cx:pt idx="7684">355.48000000000002</cx:pt>
          <cx:pt idx="7685">370.29166666666703</cx:pt>
          <cx:pt idx="7686">329.14814814814798</cx:pt>
          <cx:pt idx="7687">634.78571428571399</cx:pt>
          <cx:pt idx="7688">683.61538461538498</cx:pt>
          <cx:pt idx="7689">807.90909090909099</cx:pt>
          <cx:pt idx="7690">634.78571428571399</cx:pt>
          <cx:pt idx="7691">592.46666666666704</cx:pt>
          <cx:pt idx="7692">683.61538461538498</cx:pt>
          <cx:pt idx="7693">592.46666666666704</cx:pt>
          <cx:pt idx="7694">592.46666666666704</cx:pt>
          <cx:pt idx="7695">634.78571428571399</cx:pt>
          <cx:pt idx="7696">683.61538461538498</cx:pt>
          <cx:pt idx="7697">740.58333333333303</cx:pt>
          <cx:pt idx="7698">807.90909090909099</cx:pt>
          <cx:pt idx="7699">634.78571428571399</cx:pt>
          <cx:pt idx="7700">592.46666666666704</cx:pt>
          <cx:pt idx="7701">683.61538461538498</cx:pt>
          <cx:pt idx="7702">592.46666666666704</cx:pt>
          <cx:pt idx="7703">592.46666666666704</cx:pt>
          <cx:pt idx="7704">683.61538461538498</cx:pt>
          <cx:pt idx="7705">634.78571428571399</cx:pt>
          <cx:pt idx="7706">807.90909090909099</cx:pt>
          <cx:pt idx="7707">634.78571428571399</cx:pt>
          <cx:pt idx="7708">592.46666666666704</cx:pt>
          <cx:pt idx="7709">683.61538461538498</cx:pt>
          <cx:pt idx="7710">592.46666666666704</cx:pt>
          <cx:pt idx="7711">592.46666666666704</cx:pt>
          <cx:pt idx="7712">634.78571428571399</cx:pt>
          <cx:pt idx="7713">807.90909090909099</cx:pt>
          <cx:pt idx="7714">634.78571428571399</cx:pt>
          <cx:pt idx="7715">634.78571428571399</cx:pt>
          <cx:pt idx="7716">683.61538461538498</cx:pt>
          <cx:pt idx="7717">329.14814814814798</cx:pt>
          <cx:pt idx="7718">261.38235294117601</cx:pt>
          <cx:pt idx="7719">253.914285714286</cx:pt>
          <cx:pt idx="7720">370.29166666666703</cx:pt>
          <cx:pt idx="7721">355.48000000000002</cx:pt>
          <cx:pt idx="7722">493.722222222222</cx:pt>
          <cx:pt idx="7723">634.78571428571399</cx:pt>
          <cx:pt idx="7724">493.722222222222</cx:pt>
          <cx:pt idx="7725">423.19047619047598</cx:pt>
          <cx:pt idx="7726">493.722222222222</cx:pt>
          <cx:pt idx="7727">403.95454545454498</cx:pt>
          <cx:pt idx="7728">493.722222222222</cx:pt>
          <cx:pt idx="7729">403.95454545454498</cx:pt>
          <cx:pt idx="7730">423.19047619047598</cx:pt>
          <cx:pt idx="7731">370.29166666666703</cx:pt>
          <cx:pt idx="7732">522.76470588235304</cx:pt>
          <cx:pt idx="7733">467.73684210526301</cx:pt>
          <cx:pt idx="7734">522.76470588235304</cx:pt>
          <cx:pt idx="7735">403.95454545454498</cx:pt>
          <cx:pt idx="7736">493.722222222222</cx:pt>
          <cx:pt idx="7737">555.4375</cx:pt>
          <cx:pt idx="7738">555.4375</cx:pt>
          <cx:pt idx="7739">444.35000000000002</cx:pt>
          <cx:pt idx="7740">522.76470588235304</cx:pt>
          <cx:pt idx="7741">423.19047619047598</cx:pt>
          <cx:pt idx="7742">423.19047619047598</cx:pt>
          <cx:pt idx="7743">444.35000000000002</cx:pt>
          <cx:pt idx="7744">467.73684210526301</cx:pt>
          <cx:pt idx="7745">423.19047619047598</cx:pt>
          <cx:pt idx="7746">444.35000000000002</cx:pt>
          <cx:pt idx="7747">467.73684210526301</cx:pt>
          <cx:pt idx="7748">493.722222222222</cx:pt>
          <cx:pt idx="7749">423.19047619047598</cx:pt>
          <cx:pt idx="7750">370.29166666666703</cx:pt>
          <cx:pt idx="7751">423.19047619047598</cx:pt>
          <cx:pt idx="7752">467.73684210526301</cx:pt>
          <cx:pt idx="7753">522.76470588235304</cx:pt>
          <cx:pt idx="7754">444.35000000000002</cx:pt>
          <cx:pt idx="7755">493.722222222222</cx:pt>
          <cx:pt idx="7756">493.722222222222</cx:pt>
          <cx:pt idx="7757">189.08510638297901</cx:pt>
          <cx:pt idx="7758">261.38235294117601</cx:pt>
          <cx:pt idx="7759">216.756097560976</cx:pt>
          <cx:pt idx="7760">386.39130434782601</cx:pt>
          <cx:pt idx="7761">341.80769230769198</cx:pt>
          <cx:pt idx="7762">317.392857142857</cx:pt>
          <cx:pt idx="7763">269.30303030303003</cx:pt>
          <cx:pt idx="7764">355.48000000000002</cx:pt>
          <cx:pt idx="7765">386.39130434782601</cx:pt>
          <cx:pt idx="7766">355.48000000000002</cx:pt>
          <cx:pt idx="7767">592.46666666666704</cx:pt>
          <cx:pt idx="7768">740.58333333333303</cx:pt>
          <cx:pt idx="7769">522.76470588235304</cx:pt>
          <cx:pt idx="7770">592.46666666666704</cx:pt>
          <cx:pt idx="7771">592.46666666666704</cx:pt>
          <cx:pt idx="7772">535.78947368421098</cx:pt>
          <cx:pt idx="7773">592.46666666666704</cx:pt>
          <cx:pt idx="7774">634.78571428571399</cx:pt>
          <cx:pt idx="7775">636.25</cx:pt>
          <cx:pt idx="7776">493.722222222222</cx:pt>
          <cx:pt idx="7777">592.46666666666704</cx:pt>
          <cx:pt idx="7778">683.61538461538498</cx:pt>
          <cx:pt idx="7779">522.76470588235304</cx:pt>
          <cx:pt idx="7780">634.78571428571399</cx:pt>
          <cx:pt idx="7781">634.78571428571399</cx:pt>
          <cx:pt idx="7782">636.25</cx:pt>
          <cx:pt idx="7783">592.46666666666704</cx:pt>
          <cx:pt idx="7784">565.555555555556</cx:pt>
          <cx:pt idx="7785">592.46666666666704</cx:pt>
          <cx:pt idx="7786">740.58333333333303</cx:pt>
          <cx:pt idx="7787">522.76470588235304</cx:pt>
          <cx:pt idx="7788">592.46666666666704</cx:pt>
          <cx:pt idx="7789">592.46666666666704</cx:pt>
          <cx:pt idx="7790">535.78947368421098</cx:pt>
          <cx:pt idx="7791">555.4375</cx:pt>
          <cx:pt idx="7792">634.78571428571399</cx:pt>
          <cx:pt idx="7793">535.78947368421098</cx:pt>
          <cx:pt idx="7794">740.58333333333303</cx:pt>
          <cx:pt idx="7795">683.61538461538498</cx:pt>
          <cx:pt idx="7796">522.76470588235304</cx:pt>
          <cx:pt idx="7797">634.78571428571399</cx:pt>
          <cx:pt idx="7798">598.82352941176498</cx:pt>
          <cx:pt idx="7799">683.61538461538498</cx:pt>
          <cx:pt idx="7800">683.61538461538498</cx:pt>
          <cx:pt idx="7801">592.46666666666704</cx:pt>
          <cx:pt idx="7802">740.58333333333303</cx:pt>
          <cx:pt idx="7803">555.4375</cx:pt>
          <cx:pt idx="7804">634.78571428571399</cx:pt>
          <cx:pt idx="7805">634.78571428571399</cx:pt>
          <cx:pt idx="7806">598.82352941176498</cx:pt>
          <cx:pt idx="7807">592.46666666666704</cx:pt>
          <cx:pt idx="7808">740.58333333333303</cx:pt>
          <cx:pt idx="7809">636.25</cx:pt>
          <cx:pt idx="7810">555.4375</cx:pt>
          <cx:pt idx="7811">683.61538461538498</cx:pt>
          <cx:pt idx="7812">683.61538461538498</cx:pt>
          <cx:pt idx="7813">634.78571428571399</cx:pt>
          <cx:pt idx="7814">598.82352941176498</cx:pt>
          <cx:pt idx="7815">493.722222222222</cx:pt>
          <cx:pt idx="7816">467.73684210526301</cx:pt>
          <cx:pt idx="7817">522.76470588235304</cx:pt>
          <cx:pt idx="7818">522.76470588235304</cx:pt>
          <cx:pt idx="7819">493.722222222222</cx:pt>
          <cx:pt idx="7820">423.19047619047598</cx:pt>
          <cx:pt idx="7821">493.722222222222</cx:pt>
          <cx:pt idx="7822">403.95454545454498</cx:pt>
          <cx:pt idx="7823">467.73684210526301</cx:pt>
          <cx:pt idx="7824">522.76470588235304</cx:pt>
          <cx:pt idx="7825">522.76470588235304</cx:pt>
          <cx:pt idx="7826">493.722222222222</cx:pt>
          <cx:pt idx="7827">467.73684210526301</cx:pt>
          <cx:pt idx="7828">522.76470588235304</cx:pt>
          <cx:pt idx="7829">444.35000000000002</cx:pt>
          <cx:pt idx="7830">493.722222222222</cx:pt>
          <cx:pt idx="7831">522.76470588235304</cx:pt>
          <cx:pt idx="7832">493.722222222222</cx:pt>
          <cx:pt idx="7833">592.46666666666704</cx:pt>
          <cx:pt idx="7834">683.61538461538498</cx:pt>
          <cx:pt idx="7835">522.76470588235304</cx:pt>
          <cx:pt idx="7836">592.46666666666704</cx:pt>
          <cx:pt idx="7837">592.46666666666704</cx:pt>
          <cx:pt idx="7838">535.78947368421098</cx:pt>
          <cx:pt idx="7839">522.76470588235304</cx:pt>
          <cx:pt idx="7840">634.78571428571399</cx:pt>
          <cx:pt idx="7841">598.82352941176498</cx:pt>
          <cx:pt idx="7842">493.722222222222</cx:pt>
          <cx:pt idx="7843">592.46666666666704</cx:pt>
          <cx:pt idx="7844">634.78571428571399</cx:pt>
          <cx:pt idx="7845">592.46666666666704</cx:pt>
          <cx:pt idx="7846">740.58333333333303</cx:pt>
          <cx:pt idx="7847">555.4375</cx:pt>
          <cx:pt idx="7848">634.78571428571399</cx:pt>
          <cx:pt idx="7849">683.61538461538498</cx:pt>
          <cx:pt idx="7850">598.82352941176498</cx:pt>
          <cx:pt idx="7851">592.46666666666704</cx:pt>
          <cx:pt idx="7852">740.58333333333303</cx:pt>
          <cx:pt idx="7853">636.25</cx:pt>
          <cx:pt idx="7854">555.4375</cx:pt>
          <cx:pt idx="7855">634.78571428571399</cx:pt>
          <cx:pt idx="7856">683.61538461538498</cx:pt>
          <cx:pt idx="7857">740.58333333333303</cx:pt>
          <cx:pt idx="7858">636.25</cx:pt>
          <cx:pt idx="7859">740.58333333333303</cx:pt>
          <cx:pt idx="7860">740.58333333333303</cx:pt>
          <cx:pt idx="7861">386.39130434782601</cx:pt>
          <cx:pt idx="7862">403.95454545454498</cx:pt>
          <cx:pt idx="7863">370.29166666666703</cx:pt>
          <cx:pt idx="7864">341.80769230769198</cx:pt>
          <cx:pt idx="7865">286.677419354839</cx:pt>
          <cx:pt idx="7866">306.44827586206901</cx:pt>
          <cx:pt idx="7867">341.80769230769198</cx:pt>
          <cx:pt idx="7868">317.392857142857</cx:pt>
          <cx:pt idx="7869">277.71875</cx:pt>
          <cx:pt idx="7870">341.80769230769198</cx:pt>
          <cx:pt idx="7871">201.977272727273</cx:pt>
          <cx:pt idx="7872">216.756097560976</cx:pt>
          <cx:pt idx="7873">341.80769230769198</cx:pt>
          <cx:pt idx="7874">306.44827586206901</cx:pt>
          <cx:pt idx="7875">386.39130434782601</cx:pt>
          <cx:pt idx="7876">386.39130434782601</cx:pt>
          <cx:pt idx="7877">444.35000000000002</cx:pt>
          <cx:pt idx="7878">444.35000000000002</cx:pt>
          <cx:pt idx="7879">403.95454545454498</cx:pt>
          <cx:pt idx="7880">423.19047619047598</cx:pt>
          <cx:pt idx="7881">341.80769230769198</cx:pt>
          <cx:pt idx="7882">341.80769230769198</cx:pt>
          <cx:pt idx="7883">317.392857142857</cx:pt>
          <cx:pt idx="7884">444.35000000000002</cx:pt>
          <cx:pt idx="7885">493.722222222222</cx:pt>
          <cx:pt idx="7886">423.19047619047598</cx:pt>
          <cx:pt idx="7887">493.722222222222</cx:pt>
          <cx:pt idx="7888">522.76470588235304</cx:pt>
          <cx:pt idx="7889">555.4375</cx:pt>
          <cx:pt idx="7890">317.392857142857</cx:pt>
          <cx:pt idx="7891">269.30303030303003</cx:pt>
          <cx:pt idx="7892">286.677419354839</cx:pt>
          <cx:pt idx="7893">341.80769230769198</cx:pt>
          <cx:pt idx="7894">370.29166666666703</cx:pt>
          <cx:pt idx="7895">444.35000000000002</cx:pt>
          <cx:pt idx="7896">444.35000000000002</cx:pt>
          <cx:pt idx="7897">423.19047619047598</cx:pt>
          <cx:pt idx="7898">444.35000000000002</cx:pt>
          <cx:pt idx="7899">467.73684210526301</cx:pt>
          <cx:pt idx="7900">444.35000000000002</cx:pt>
          <cx:pt idx="7901">467.73684210526301</cx:pt>
          <cx:pt idx="7902">522.76470588235304</cx:pt>
          <cx:pt idx="7903">555.4375</cx:pt>
          <cx:pt idx="7904">592.46666666666704</cx:pt>
          <cx:pt idx="7905">592.46666666666704</cx:pt>
          <cx:pt idx="7906">592.46666666666704</cx:pt>
          <cx:pt idx="7907">493.722222222222</cx:pt>
          <cx:pt idx="7908">683.61538461538498</cx:pt>
          <cx:pt idx="7909">683.61538461538498</cx:pt>
          <cx:pt idx="7910">683.61538461538498</cx:pt>
          <cx:pt idx="7911">683.61538461538498</cx:pt>
          <cx:pt idx="7912">493.722222222222</cx:pt>
          <cx:pt idx="7913">555.4375</cx:pt>
          <cx:pt idx="7914">444.35000000000002</cx:pt>
          <cx:pt idx="7915">467.73684210526301</cx:pt>
          <cx:pt idx="7916">522.76470588235304</cx:pt>
          <cx:pt idx="7917">493.722222222222</cx:pt>
          <cx:pt idx="7918">555.4375</cx:pt>
          <cx:pt idx="7919">467.73684210526301</cx:pt>
          <cx:pt idx="7920">467.73684210526301</cx:pt>
          <cx:pt idx="7921">522.76470588235304</cx:pt>
          <cx:pt idx="7922">493.722222222222</cx:pt>
          <cx:pt idx="7923">555.4375</cx:pt>
          <cx:pt idx="7924">423.19047619047598</cx:pt>
          <cx:pt idx="7925">444.35000000000002</cx:pt>
          <cx:pt idx="7926">444.35000000000002</cx:pt>
          <cx:pt idx="7927">467.73684210526301</cx:pt>
          <cx:pt idx="7928">522.76470588235304</cx:pt>
          <cx:pt idx="7929">493.722222222222</cx:pt>
          <cx:pt idx="7930">592.46666666666704</cx:pt>
          <cx:pt idx="7931">444.35000000000002</cx:pt>
          <cx:pt idx="7932">467.73684210526301</cx:pt>
          <cx:pt idx="7933">467.73684210526301</cx:pt>
          <cx:pt idx="7934">467.73684210526301</cx:pt>
          <cx:pt idx="7935">522.76470588235304</cx:pt>
          <cx:pt idx="7936">807.90909090909099</cx:pt>
          <cx:pt idx="7937">555.4375</cx:pt>
          <cx:pt idx="7938">634.78571428571399</cx:pt>
          <cx:pt idx="7939">522.76470588235304</cx:pt>
          <cx:pt idx="7940">555.4375</cx:pt>
          <cx:pt idx="7941">555.4375</cx:pt>
          <cx:pt idx="7942">807.90909090909099</cx:pt>
          <cx:pt idx="7943">1269.57142857143</cx:pt>
          <cx:pt idx="7944">740.58333333333303</cx:pt>
          <cx:pt idx="7945">493.722222222222</cx:pt>
          <cx:pt idx="7946">493.722222222222</cx:pt>
          <cx:pt idx="7947">493.722222222222</cx:pt>
          <cx:pt idx="7948">522.76470588235304</cx:pt>
          <cx:pt idx="7949">467.73684210526301</cx:pt>
          <cx:pt idx="7950">467.73684210526301</cx:pt>
          <cx:pt idx="7951">592.46666666666704</cx:pt>
          <cx:pt idx="7952">634.78571428571399</cx:pt>
          <cx:pt idx="7953">634.78571428571399</cx:pt>
          <cx:pt idx="7954">634.78571428571399</cx:pt>
          <cx:pt idx="7955">592.46666666666704</cx:pt>
          <cx:pt idx="7956">592.46666666666704</cx:pt>
          <cx:pt idx="7957">634.78571428571399</cx:pt>
          <cx:pt idx="7958">592.46666666666704</cx:pt>
          <cx:pt idx="7959">592.46666666666704</cx:pt>
          <cx:pt idx="7960">592.46666666666704</cx:pt>
          <cx:pt idx="7961">444.35000000000002</cx:pt>
          <cx:pt idx="7962">370.29166666666703</cx:pt>
          <cx:pt idx="7963">355.48000000000002</cx:pt>
          <cx:pt idx="7964">403.95454545454498</cx:pt>
          <cx:pt idx="7965">329.14814814814798</cx:pt>
          <cx:pt idx="7966">467.73684210526301</cx:pt>
          <cx:pt idx="7967">493.722222222222</cx:pt>
          <cx:pt idx="7968">386.39130434782601</cx:pt>
          <cx:pt idx="7969">329.14814814814798</cx:pt>
          <cx:pt idx="7970">403.95454545454498</cx:pt>
          <cx:pt idx="7971">467.73684210526301</cx:pt>
          <cx:pt idx="7972">370.29166666666703</cx:pt>
          <cx:pt idx="7973">423.19047619047598</cx:pt>
          <cx:pt idx="7974">444.35000000000002</cx:pt>
          <cx:pt idx="7975">444.35000000000002</cx:pt>
          <cx:pt idx="7976">444.35000000000002</cx:pt>
          <cx:pt idx="7977">522.76470588235304</cx:pt>
          <cx:pt idx="7978">467.73684210526301</cx:pt>
          <cx:pt idx="7979">522.76470588235304</cx:pt>
          <cx:pt idx="7980">522.76470588235304</cx:pt>
          <cx:pt idx="7981">467.73684210526301</cx:pt>
          <cx:pt idx="7982">493.722222222222</cx:pt>
          <cx:pt idx="7983">493.722222222222</cx:pt>
          <cx:pt idx="7984">555.4375</cx:pt>
          <cx:pt idx="7985">522.76470588235304</cx:pt>
          <cx:pt idx="7986">493.722222222222</cx:pt>
          <cx:pt idx="7987">522.76470588235304</cx:pt>
          <cx:pt idx="7988">377.03703703703701</cx:pt>
          <cx:pt idx="7989">467.73684210526301</cx:pt>
          <cx:pt idx="7990">444.35000000000002</cx:pt>
          <cx:pt idx="7991">467.73684210526301</cx:pt>
          <cx:pt idx="7992">493.722222222222</cx:pt>
          <cx:pt idx="7993">493.722222222222</cx:pt>
          <cx:pt idx="7994">555.4375</cx:pt>
          <cx:pt idx="7995">555.4375</cx:pt>
          <cx:pt idx="7996">592.46666666666704</cx:pt>
          <cx:pt idx="7997">522.76470588235304</cx:pt>
          <cx:pt idx="7998">592.46666666666704</cx:pt>
          <cx:pt idx="7999">683.61538461538498</cx:pt>
          <cx:pt idx="8000">683.61538461538498</cx:pt>
          <cx:pt idx="8001">634.78571428571399</cx:pt>
          <cx:pt idx="8002">444.35000000000002</cx:pt>
          <cx:pt idx="8003">522.76470588235304</cx:pt>
          <cx:pt idx="8004">493.722222222222</cx:pt>
          <cx:pt idx="8005">493.722222222222</cx:pt>
          <cx:pt idx="8006">493.722222222222</cx:pt>
          <cx:pt idx="8007">423.19047619047598</cx:pt>
          <cx:pt idx="8008">444.35000000000002</cx:pt>
          <cx:pt idx="8009">423.19047619047598</cx:pt>
          <cx:pt idx="8010">444.35000000000002</cx:pt>
          <cx:pt idx="8011">467.73684210526301</cx:pt>
          <cx:pt idx="8012">493.722222222222</cx:pt>
          <cx:pt idx="8013">423.19047619047598</cx:pt>
          <cx:pt idx="8014">370.29166666666703</cx:pt>
          <cx:pt idx="8015">423.19047619047598</cx:pt>
          <cx:pt idx="8016">467.73684210526301</cx:pt>
          <cx:pt idx="8017">370.29166666666703</cx:pt>
          <cx:pt idx="8018">329.14814814814798</cx:pt>
          <cx:pt idx="8019">370.29166666666703</cx:pt>
          <cx:pt idx="8020">329.14814814814798</cx:pt>
          <cx:pt idx="8021">522.76470588235304</cx:pt>
          <cx:pt idx="8022">493.722222222222</cx:pt>
          <cx:pt idx="8023">522.76470588235304</cx:pt>
          <cx:pt idx="8024">467.73684210526301</cx:pt>
          <cx:pt idx="8025">403.95454545454498</cx:pt>
          <cx:pt idx="8026">423.19047619047598</cx:pt>
          <cx:pt idx="8027">386.39130434782601</cx:pt>
          <cx:pt idx="8028">355.48000000000002</cx:pt>
          <cx:pt idx="8029">296.23333333333301</cx:pt>
          <cx:pt idx="8030">317.392857142857</cx:pt>
          <cx:pt idx="8031">386.39130434782601</cx:pt>
          <cx:pt idx="8032">355.48000000000002</cx:pt>
          <cx:pt idx="8033">317.392857142857</cx:pt>
          <cx:pt idx="8034">555.4375</cx:pt>
          <cx:pt idx="8035">555.4375</cx:pt>
          <cx:pt idx="8036">592.46666666666704</cx:pt>
          <cx:pt idx="8037">341.80769230769198</cx:pt>
          <cx:pt idx="8038">341.80769230769198</cx:pt>
          <cx:pt idx="8039">317.392857142857</cx:pt>
          <cx:pt idx="8040">493.722222222222</cx:pt>
          <cx:pt idx="8041">493.722222222222</cx:pt>
          <cx:pt idx="8042">444.35000000000002</cx:pt>
          <cx:pt idx="8043">467.73684210526301</cx:pt>
          <cx:pt idx="8044">493.722222222222</cx:pt>
          <cx:pt idx="8045">493.722222222222</cx:pt>
          <cx:pt idx="8046">403.95454545454498</cx:pt>
          <cx:pt idx="8047">467.73684210526301</cx:pt>
          <cx:pt idx="8048">386.39130434782601</cx:pt>
          <cx:pt idx="8049">444.35000000000002</cx:pt>
          <cx:pt idx="8050">555.4375</cx:pt>
          <cx:pt idx="8051">522.76470588235304</cx:pt>
          <cx:pt idx="8052">467.73684210526301</cx:pt>
          <cx:pt idx="8053">522.76470588235304</cx:pt>
          <cx:pt idx="8054">444.35000000000002</cx:pt>
          <cx:pt idx="8055">444.35000000000002</cx:pt>
          <cx:pt idx="8056">467.73684210526301</cx:pt>
          <cx:pt idx="8057">493.722222222222</cx:pt>
          <cx:pt idx="8058">493.722222222222</cx:pt>
          <cx:pt idx="8059">493.722222222222</cx:pt>
          <cx:pt idx="8060">467.73684210526301</cx:pt>
          <cx:pt idx="8061">493.722222222222</cx:pt>
          <cx:pt idx="8062">467.73684210526301</cx:pt>
          <cx:pt idx="8063">444.35000000000002</cx:pt>
          <cx:pt idx="8064">592.46666666666704</cx:pt>
          <cx:pt idx="8065">592.46666666666704</cx:pt>
          <cx:pt idx="8066">634.78571428571399</cx:pt>
          <cx:pt idx="8067">555.4375</cx:pt>
          <cx:pt idx="8068">592.46666666666704</cx:pt>
          <cx:pt idx="8069">386.39130434782601</cx:pt>
          <cx:pt idx="8070">423.19047619047598</cx:pt>
          <cx:pt idx="8071">341.80769230769198</cx:pt>
          <cx:pt idx="8072">403.95454545454498</cx:pt>
          <cx:pt idx="8073">355.48000000000002</cx:pt>
          <cx:pt idx="8074">317.392857142857</cx:pt>
          <cx:pt idx="8075">329.14814814814798</cx:pt>
          <cx:pt idx="8076">355.48000000000002</cx:pt>
          <cx:pt idx="8077">329.14814814814798</cx:pt>
          <cx:pt idx="8078">355.48000000000002</cx:pt>
          <cx:pt idx="8079">329.14814814814798</cx:pt>
          <cx:pt idx="8080">423.19047619047598</cx:pt>
          <cx:pt idx="8081">370.29166666666703</cx:pt>
          <cx:pt idx="8082">423.19047619047598</cx:pt>
          <cx:pt idx="8083">403.95454545454498</cx:pt>
          <cx:pt idx="8084">444.35000000000002</cx:pt>
          <cx:pt idx="8085">522.76470588235304</cx:pt>
          <cx:pt idx="8086">444.35000000000002</cx:pt>
          <cx:pt idx="8087">423.19047619047598</cx:pt>
          <cx:pt idx="8088">493.722222222222</cx:pt>
          <cx:pt idx="8089">634.78571428571399</cx:pt>
          <cx:pt idx="8090">522.76470588235304</cx:pt>
          <cx:pt idx="8091">592.46666666666704</cx:pt>
          <cx:pt idx="8092">807.90909090909099</cx:pt>
          <cx:pt idx="8093">683.61538461538498</cx:pt>
          <cx:pt idx="8094">493.722222222222</cx:pt>
          <cx:pt idx="8095">370.29166666666703</cx:pt>
          <cx:pt idx="8096">386.39130434782601</cx:pt>
          <cx:pt idx="8097">444.35000000000002</cx:pt>
          <cx:pt idx="8098">355.48000000000002</cx:pt>
          <cx:pt idx="8099">370.29166666666703</cx:pt>
          <cx:pt idx="8100">386.39130434782601</cx:pt>
          <cx:pt idx="8101">444.35000000000002</cx:pt>
          <cx:pt idx="8102">423.19047619047598</cx:pt>
          <cx:pt idx="8103">423.19047619047598</cx:pt>
          <cx:pt idx="8104">370.29166666666703</cx:pt>
          <cx:pt idx="8105">423.19047619047598</cx:pt>
          <cx:pt idx="8106">444.35000000000002</cx:pt>
          <cx:pt idx="8107">423.19047619047598</cx:pt>
          <cx:pt idx="8108">444.35000000000002</cx:pt>
          <cx:pt idx="8109">444.35000000000002</cx:pt>
          <cx:pt idx="8110">444.35000000000002</cx:pt>
          <cx:pt idx="8111">467.73684210526301</cx:pt>
          <cx:pt idx="8112">444.35000000000002</cx:pt>
          <cx:pt idx="8113">467.73684210526301</cx:pt>
          <cx:pt idx="8114">467.73684210526301</cx:pt>
          <cx:pt idx="8115">444.35000000000002</cx:pt>
          <cx:pt idx="8116">444.35000000000002</cx:pt>
          <cx:pt idx="8117">444.35000000000002</cx:pt>
          <cx:pt idx="8118">444.35000000000002</cx:pt>
          <cx:pt idx="8119">493.722222222222</cx:pt>
          <cx:pt idx="8120">493.722222222222</cx:pt>
          <cx:pt idx="8121">493.722222222222</cx:pt>
          <cx:pt idx="8122">467.73684210526301</cx:pt>
          <cx:pt idx="8123">493.722222222222</cx:pt>
          <cx:pt idx="8124">493.722222222222</cx:pt>
          <cx:pt idx="8125">493.722222222222</cx:pt>
          <cx:pt idx="8126">493.722222222222</cx:pt>
          <cx:pt idx="8127">493.722222222222</cx:pt>
          <cx:pt idx="8128">386.39130434782601</cx:pt>
          <cx:pt idx="8129">467.73684210526301</cx:pt>
          <cx:pt idx="8130">403.95454545454498</cx:pt>
          <cx:pt idx="8131">467.73684210526301</cx:pt>
          <cx:pt idx="8132">423.19047619047598</cx:pt>
          <cx:pt idx="8133">370.29166666666703</cx:pt>
          <cx:pt idx="8134">386.39130434782601</cx:pt>
          <cx:pt idx="8135">467.73684210526301</cx:pt>
          <cx:pt idx="8136">403.95454545454498</cx:pt>
          <cx:pt idx="8137">341.80769230769198</cx:pt>
          <cx:pt idx="8138">296.23333333333301</cx:pt>
          <cx:pt idx="8139">317.392857142857</cx:pt>
          <cx:pt idx="8140">386.39130434782601</cx:pt>
          <cx:pt idx="8141">444.35000000000002</cx:pt>
          <cx:pt idx="8142">403.95454545454498</cx:pt>
          <cx:pt idx="8143">467.73684210526301</cx:pt>
          <cx:pt idx="8144">355.48000000000002</cx:pt>
          <cx:pt idx="8145">317.392857142857</cx:pt>
          <cx:pt idx="8146">386.39130434782601</cx:pt>
          <cx:pt idx="8147">634.78571428571399</cx:pt>
          <cx:pt idx="8148">522.76470588235304</cx:pt>
          <cx:pt idx="8149">740.58333333333303</cx:pt>
          <cx:pt idx="8150">370.29166666666703</cx:pt>
          <cx:pt idx="8151">341.80769230769198</cx:pt>
          <cx:pt idx="8152">370.29166666666703</cx:pt>
          <cx:pt idx="8153">386.39130434782601</cx:pt>
          <cx:pt idx="8154">355.48000000000002</cx:pt>
          <cx:pt idx="8155">386.39130434782601</cx:pt>
          <cx:pt idx="8156">467.73684210526301</cx:pt>
          <cx:pt idx="8157">403.95454545454498</cx:pt>
          <cx:pt idx="8158">355.48000000000002</cx:pt>
          <cx:pt idx="8159">423.19047619047598</cx:pt>
          <cx:pt idx="8160">370.29166666666703</cx:pt>
          <cx:pt idx="8161">386.39130434782601</cx:pt>
          <cx:pt idx="8162">467.73684210526301</cx:pt>
          <cx:pt idx="8163">403.95454545454498</cx:pt>
          <cx:pt idx="8164">355.48000000000002</cx:pt>
          <cx:pt idx="8165">370.29166666666703</cx:pt>
          <cx:pt idx="8166">444.35000000000002</cx:pt>
          <cx:pt idx="8167">522.76470588235304</cx:pt>
          <cx:pt idx="8168">493.722222222222</cx:pt>
          <cx:pt idx="8169">493.722222222222</cx:pt>
          <cx:pt idx="8170">423.19047619047598</cx:pt>
          <cx:pt idx="8171">493.722222222222</cx:pt>
          <cx:pt idx="8172">493.722222222222</cx:pt>
          <cx:pt idx="8173">386.39130434782601</cx:pt>
          <cx:pt idx="8174">444.35000000000002</cx:pt>
          <cx:pt idx="8175">423.19047619047598</cx:pt>
          <cx:pt idx="8176">522.76470588235304</cx:pt>
          <cx:pt idx="8177">370.29166666666703</cx:pt>
          <cx:pt idx="8178">423.19047619047598</cx:pt>
          <cx:pt idx="8179">467.73684210526301</cx:pt>
          <cx:pt idx="8180">444.35000000000002</cx:pt>
          <cx:pt idx="8181">493.722222222222</cx:pt>
          <cx:pt idx="8182">493.722222222222</cx:pt>
          <cx:pt idx="8183">493.722222222222</cx:pt>
          <cx:pt idx="8184">467.73684210526301</cx:pt>
          <cx:pt idx="8185">493.722222222222</cx:pt>
          <cx:pt idx="8186">493.722222222222</cx:pt>
          <cx:pt idx="8187">261.38235294117601</cx:pt>
          <cx:pt idx="8188">261.38235294117601</cx:pt>
          <cx:pt idx="8189">216.756097560976</cx:pt>
          <cx:pt idx="8190">216.756097560976</cx:pt>
          <cx:pt idx="8191">423.19047619047598</cx:pt>
          <cx:pt idx="8192">370.29166666666703</cx:pt>
          <cx:pt idx="8193">386.39130434782601</cx:pt>
          <cx:pt idx="8194">403.95454545454498</cx:pt>
          <cx:pt idx="8195">355.48000000000002</cx:pt>
          <cx:pt idx="8196">370.29166666666703</cx:pt>
          <cx:pt idx="8197">423.19047619047598</cx:pt>
          <cx:pt idx="8198">444.35000000000002</cx:pt>
          <cx:pt idx="8199">444.35000000000002</cx:pt>
          <cx:pt idx="8200">522.76470588235304</cx:pt>
          <cx:pt idx="8201">341.80769230769198</cx:pt>
          <cx:pt idx="8202">403.95454545454498</cx:pt>
          <cx:pt idx="8203">306.44827586206901</cx:pt>
          <cx:pt idx="8204">296.23333333333301</cx:pt>
          <cx:pt idx="8205">370.29166666666703</cx:pt>
          <cx:pt idx="8206">493.722222222222</cx:pt>
          <cx:pt idx="8207">386.39130434782601</cx:pt>
          <cx:pt idx="8208">444.35000000000002</cx:pt>
          <cx:pt idx="8209">329.14814814814798</cx:pt>
          <cx:pt idx="8210">403.95454545454498</cx:pt>
          <cx:pt idx="8211">403.95454545454498</cx:pt>
          <cx:pt idx="8212">423.19047619047598</cx:pt>
          <cx:pt idx="8213">370.29166666666703</cx:pt>
          <cx:pt idx="8214">403.95454545454498</cx:pt>
          <cx:pt idx="8215">317.392857142857</cx:pt>
          <cx:pt idx="8216">269.30303030303003</cx:pt>
          <cx:pt idx="8217">261.38235294117601</cx:pt>
          <cx:pt idx="8218">493.722222222222</cx:pt>
          <cx:pt idx="8219">467.73684210526301</cx:pt>
          <cx:pt idx="8220">467.73684210526301</cx:pt>
          <cx:pt idx="8221">634.78571428571399</cx:pt>
          <cx:pt idx="8222">493.722222222222</cx:pt>
          <cx:pt idx="8223">555.4375</cx:pt>
          <cx:pt idx="8224">592.46666666666704</cx:pt>
          <cx:pt idx="8225">592.46666666666704</cx:pt>
          <cx:pt idx="8226">592.46666666666704</cx:pt>
          <cx:pt idx="8227">634.78571428571399</cx:pt>
          <cx:pt idx="8228">493.722222222222</cx:pt>
          <cx:pt idx="8229">444.35000000000002</cx:pt>
          <cx:pt idx="8230">888.70000000000005</cx:pt>
          <cx:pt idx="8231">888.70000000000005</cx:pt>
          <cx:pt idx="8232">888.70000000000005</cx:pt>
          <cx:pt idx="8233">888.70000000000005</cx:pt>
          <cx:pt idx="8234">888.70000000000005</cx:pt>
          <cx:pt idx="8235">467.73684210526301</cx:pt>
          <cx:pt idx="8236">493.722222222222</cx:pt>
          <cx:pt idx="8237">403.95454545454498</cx:pt>
          <cx:pt idx="8238">423.19047619047598</cx:pt>
          <cx:pt idx="8239">403.95454545454498</cx:pt>
          <cx:pt idx="8240">467.73684210526301</cx:pt>
          <cx:pt idx="8241">493.722222222222</cx:pt>
          <cx:pt idx="8242">403.95454545454498</cx:pt>
          <cx:pt idx="8243">403.95454545454498</cx:pt>
          <cx:pt idx="8244">493.722222222222</cx:pt>
          <cx:pt idx="8245">403.95454545454498</cx:pt>
          <cx:pt idx="8246">555.4375</cx:pt>
          <cx:pt idx="8247">493.722222222222</cx:pt>
          <cx:pt idx="8248">493.722222222222</cx:pt>
          <cx:pt idx="8249">403.95454545454498</cx:pt>
          <cx:pt idx="8250">355.48000000000002</cx:pt>
          <cx:pt idx="8251">370.29166666666703</cx:pt>
          <cx:pt idx="8252">296.23333333333301</cx:pt>
          <cx:pt idx="8253">286.677419354839</cx:pt>
          <cx:pt idx="8254">329.14814814814798</cx:pt>
          <cx:pt idx="8255">423.19047619047598</cx:pt>
          <cx:pt idx="8256">386.39130434782601</cx:pt>
          <cx:pt idx="8257">355.48000000000002</cx:pt>
          <cx:pt idx="8258">423.19047619047598</cx:pt>
          <cx:pt idx="8259">386.39130434782601</cx:pt>
          <cx:pt idx="8260">444.35000000000002</cx:pt>
          <cx:pt idx="8261">423.19047619047598</cx:pt>
          <cx:pt idx="8262">444.35000000000002</cx:pt>
          <cx:pt idx="8263">386.39130434782601</cx:pt>
          <cx:pt idx="8264">370.29166666666703</cx:pt>
          <cx:pt idx="8265">444.35000000000002</cx:pt>
          <cx:pt idx="8266">386.39130434782601</cx:pt>
          <cx:pt idx="8267">444.35000000000002</cx:pt>
          <cx:pt idx="8268">423.19047619047598</cx:pt>
          <cx:pt idx="8269">386.39130434782601</cx:pt>
          <cx:pt idx="8270">423.19047619047598</cx:pt>
          <cx:pt idx="8271">386.39130434782601</cx:pt>
          <cx:pt idx="8272">403.95454545454498</cx:pt>
          <cx:pt idx="8273">467.73684210526301</cx:pt>
          <cx:pt idx="8274">386.39130434782601</cx:pt>
          <cx:pt idx="8275">467.73684210526301</cx:pt>
          <cx:pt idx="8276">386.39130434782601</cx:pt>
          <cx:pt idx="8277">355.48000000000002</cx:pt>
          <cx:pt idx="8278">355.48000000000002</cx:pt>
          <cx:pt idx="8279">386.39130434782601</cx:pt>
          <cx:pt idx="8280">355.48000000000002</cx:pt>
          <cx:pt idx="8281">355.48000000000002</cx:pt>
          <cx:pt idx="8282">386.39130434782601</cx:pt>
          <cx:pt idx="8283">355.48000000000002</cx:pt>
          <cx:pt idx="8284">261.38235294117601</cx:pt>
          <cx:pt idx="8285">317.392857142857</cx:pt>
          <cx:pt idx="8286">216.756097560976</cx:pt>
          <cx:pt idx="8287">246.861111111111</cx:pt>
          <cx:pt idx="8288">246.861111111111</cx:pt>
          <cx:pt idx="8289">370.29166666666703</cx:pt>
          <cx:pt idx="8290">317.392857142857</cx:pt>
          <cx:pt idx="8291">467.73684210526301</cx:pt>
          <cx:pt idx="8292">467.73684210526301</cx:pt>
          <cx:pt idx="8293">522.76470588235304</cx:pt>
          <cx:pt idx="8294">592.46666666666704</cx:pt>
          <cx:pt idx="8295">493.722222222222</cx:pt>
          <cx:pt idx="8296">555.4375</cx:pt>
          <cx:pt idx="8297">888.70000000000005</cx:pt>
          <cx:pt idx="8298">740.58333333333303</cx:pt>
          <cx:pt idx="8299">423.19047619047598</cx:pt>
          <cx:pt idx="8300">423.19047619047598</cx:pt>
          <cx:pt idx="8301">370.29166666666703</cx:pt>
          <cx:pt idx="8302">355.48000000000002</cx:pt>
          <cx:pt idx="8303">467.73684210526301</cx:pt>
          <cx:pt idx="8304">355.48000000000002</cx:pt>
          <cx:pt idx="8305">467.73684210526301</cx:pt>
          <cx:pt idx="8306">370.29166666666703</cx:pt>
          <cx:pt idx="8307">467.73684210526301</cx:pt>
          <cx:pt idx="8308">355.48000000000002</cx:pt>
          <cx:pt idx="8309">467.73684210526301</cx:pt>
          <cx:pt idx="8310">403.95454545454498</cx:pt>
          <cx:pt idx="8311">355.48000000000002</cx:pt>
          <cx:pt idx="8312">355.48000000000002</cx:pt>
          <cx:pt idx="8313">403.95454545454498</cx:pt>
          <cx:pt idx="8314">355.48000000000002</cx:pt>
          <cx:pt idx="8315">355.48000000000002</cx:pt>
          <cx:pt idx="8316">386.39130434782601</cx:pt>
          <cx:pt idx="8317">403.95454545454498</cx:pt>
          <cx:pt idx="8318">355.48000000000002</cx:pt>
          <cx:pt idx="8319">341.80769230769198</cx:pt>
          <cx:pt idx="8320">317.392857142857</cx:pt>
          <cx:pt idx="8321">355.48000000000002</cx:pt>
          <cx:pt idx="8322">386.39130434782601</cx:pt>
          <cx:pt idx="8323">403.95454545454498</cx:pt>
          <cx:pt idx="8324">355.48000000000002</cx:pt>
          <cx:pt idx="8325">317.392857142857</cx:pt>
          <cx:pt idx="8326">467.73684210526301</cx:pt>
          <cx:pt idx="8327">740.58333333333303</cx:pt>
          <cx:pt idx="8328">370.29166666666703</cx:pt>
          <cx:pt idx="8329">403.95454545454498</cx:pt>
          <cx:pt idx="8330">386.39130434782601</cx:pt>
          <cx:pt idx="8331">355.48000000000002</cx:pt>
          <cx:pt idx="8332">493.722222222222</cx:pt>
          <cx:pt idx="8333">493.722222222222</cx:pt>
          <cx:pt idx="8334">522.76470588235304</cx:pt>
          <cx:pt idx="8335">493.722222222222</cx:pt>
          <cx:pt idx="8336">341.80769230769198</cx:pt>
          <cx:pt idx="8337">269.30303030303003</cx:pt>
          <cx:pt idx="8338">306.44827586206901</cx:pt>
          <cx:pt idx="8339">423.19047619047598</cx:pt>
          <cx:pt idx="8340">467.73684210526301</cx:pt>
          <cx:pt idx="8341">444.35000000000002</cx:pt>
          <cx:pt idx="8342">423.19047619047598</cx:pt>
          <cx:pt idx="8343">444.35000000000002</cx:pt>
          <cx:pt idx="8344">423.19047619047598</cx:pt>
          <cx:pt idx="8345">467.73684210526301</cx:pt>
          <cx:pt idx="8346">522.76470588235304</cx:pt>
          <cx:pt idx="8347">592.46666666666704</cx:pt>
          <cx:pt idx="8348">493.722222222222</cx:pt>
          <cx:pt idx="8349">555.4375</cx:pt>
          <cx:pt idx="8350">444.35000000000002</cx:pt>
          <cx:pt idx="8351">444.35000000000002</cx:pt>
          <cx:pt idx="8352">444.35000000000002</cx:pt>
          <cx:pt idx="8353">444.35000000000002</cx:pt>
          <cx:pt idx="8354">493.722222222222</cx:pt>
          <cx:pt idx="8355">493.722222222222</cx:pt>
          <cx:pt idx="8356">467.73684210526301</cx:pt>
          <cx:pt idx="8357">444.35000000000002</cx:pt>
          <cx:pt idx="8358">386.39130434782601</cx:pt>
          <cx:pt idx="8359">370.29166666666703</cx:pt>
          <cx:pt idx="8360">386.39130434782601</cx:pt>
          <cx:pt idx="8361">370.29166666666703</cx:pt>
          <cx:pt idx="8362">403.95454545454498</cx:pt>
          <cx:pt idx="8363">299.41176470588198</cx:pt>
          <cx:pt idx="8364">355.48000000000002</cx:pt>
          <cx:pt idx="8365">403.95454545454498</cx:pt>
          <cx:pt idx="8366">403.95454545454498</cx:pt>
          <cx:pt idx="8367">299.41176470588198</cx:pt>
          <cx:pt idx="8368">355.48000000000002</cx:pt>
          <cx:pt idx="8369">403.95454545454498</cx:pt>
          <cx:pt idx="8370">634.78571428571399</cx:pt>
          <cx:pt idx="8371">592.46666666666704</cx:pt>
          <cx:pt idx="8372">522.76470588235304</cx:pt>
          <cx:pt idx="8373">493.722222222222</cx:pt>
          <cx:pt idx="8374">467.73684210526301</cx:pt>
          <cx:pt idx="8375">444.35000000000002</cx:pt>
          <cx:pt idx="8376">493.722222222222</cx:pt>
          <cx:pt idx="8377">467.73684210526301</cx:pt>
          <cx:pt idx="8378">444.35000000000002</cx:pt>
          <cx:pt idx="8379">423.19047619047598</cx:pt>
          <cx:pt idx="8380">423.19047619047598</cx:pt>
          <cx:pt idx="8381">493.722222222222</cx:pt>
          <cx:pt idx="8382">522.76470588235304</cx:pt>
          <cx:pt idx="8383">493.722222222222</cx:pt>
          <cx:pt idx="8384">522.76470588235304</cx:pt>
          <cx:pt idx="8385">467.73684210526301</cx:pt>
          <cx:pt idx="8386">467.73684210526301</cx:pt>
          <cx:pt idx="8387">423.19047619047598</cx:pt>
          <cx:pt idx="8388">423.19047619047598</cx:pt>
          <cx:pt idx="8389">493.722222222222</cx:pt>
          <cx:pt idx="8390">467.73684210526301</cx:pt>
          <cx:pt idx="8391">444.35000000000002</cx:pt>
          <cx:pt idx="8392">423.19047619047598</cx:pt>
          <cx:pt idx="8393">493.722222222222</cx:pt>
          <cx:pt idx="8394">444.35000000000002</cx:pt>
          <cx:pt idx="8395">467.73684210526301</cx:pt>
          <cx:pt idx="8396">467.73684210526301</cx:pt>
          <cx:pt idx="8397">493.722222222222</cx:pt>
          <cx:pt idx="8398">467.73684210526301</cx:pt>
          <cx:pt idx="8399">444.35000000000002</cx:pt>
          <cx:pt idx="8400">423.19047619047598</cx:pt>
          <cx:pt idx="8401">444.35000000000002</cx:pt>
          <cx:pt idx="8402">493.722222222222</cx:pt>
          <cx:pt idx="8403">341.80769230769198</cx:pt>
          <cx:pt idx="8404">355.48000000000002</cx:pt>
          <cx:pt idx="8405">403.95454545454498</cx:pt>
          <cx:pt idx="8406">386.39130434782601</cx:pt>
          <cx:pt idx="8407">493.722222222222</cx:pt>
          <cx:pt idx="8408">467.73684210526301</cx:pt>
          <cx:pt idx="8409">386.39130434782601</cx:pt>
          <cx:pt idx="8410">403.95454545454498</cx:pt>
          <cx:pt idx="8411">403.95454545454498</cx:pt>
          <cx:pt idx="8412">493.722222222222</cx:pt>
          <cx:pt idx="8413">444.35000000000002</cx:pt>
          <cx:pt idx="8414">493.722222222222</cx:pt>
          <cx:pt idx="8415">493.722222222222</cx:pt>
          <cx:pt idx="8416">493.722222222222</cx:pt>
          <cx:pt idx="8417">493.722222222222</cx:pt>
          <cx:pt idx="8418">493.722222222222</cx:pt>
          <cx:pt idx="8419">493.722222222222</cx:pt>
          <cx:pt idx="8420">467.73684210526301</cx:pt>
          <cx:pt idx="8421">493.722222222222</cx:pt>
          <cx:pt idx="8422">493.722222222222</cx:pt>
          <cx:pt idx="8423">634.78571428571399</cx:pt>
          <cx:pt idx="8424">592.46666666666704</cx:pt>
          <cx:pt idx="8425">493.722222222222</cx:pt>
          <cx:pt idx="8426">493.722222222222</cx:pt>
          <cx:pt idx="8427">493.722222222222</cx:pt>
          <cx:pt idx="8428">493.722222222222</cx:pt>
          <cx:pt idx="8429">493.722222222222</cx:pt>
          <cx:pt idx="8430">493.722222222222</cx:pt>
          <cx:pt idx="8431">493.722222222222</cx:pt>
          <cx:pt idx="8432">493.722222222222</cx:pt>
          <cx:pt idx="8433">555.4375</cx:pt>
          <cx:pt idx="8434">555.4375</cx:pt>
          <cx:pt idx="8435">555.4375</cx:pt>
          <cx:pt idx="8436">555.4375</cx:pt>
          <cx:pt idx="8437">555.4375</cx:pt>
          <cx:pt idx="8438">683.61538461538498</cx:pt>
          <cx:pt idx="8439">493.722222222222</cx:pt>
          <cx:pt idx="8440">386.39130434782601</cx:pt>
          <cx:pt idx="8441">444.35000000000002</cx:pt>
          <cx:pt idx="8442">423.19047619047598</cx:pt>
          <cx:pt idx="8443">423.19047619047598</cx:pt>
          <cx:pt idx="8444">467.73684210526301</cx:pt>
          <cx:pt idx="8445">423.19047619047598</cx:pt>
          <cx:pt idx="8446">493.722222222222</cx:pt>
          <cx:pt idx="8447">467.73684210526301</cx:pt>
          <cx:pt idx="8448">493.722222222222</cx:pt>
          <cx:pt idx="8449">467.73684210526301</cx:pt>
          <cx:pt idx="8450">467.73684210526301</cx:pt>
          <cx:pt idx="8451">444.35000000000002</cx:pt>
          <cx:pt idx="8452">467.73684210526301</cx:pt>
          <cx:pt idx="8453">467.73684210526301</cx:pt>
          <cx:pt idx="8454">386.39130434782601</cx:pt>
          <cx:pt idx="8455">386.39130434782601</cx:pt>
          <cx:pt idx="8456">444.35000000000002</cx:pt>
          <cx:pt idx="8457">555.4375</cx:pt>
          <cx:pt idx="8458">493.722222222222</cx:pt>
          <cx:pt idx="8459">592.46666666666704</cx:pt>
          <cx:pt idx="8460">555.4375</cx:pt>
          <cx:pt idx="8461">522.76470588235304</cx:pt>
          <cx:pt idx="8462">522.76470588235304</cx:pt>
          <cx:pt idx="8463">522.76470588235304</cx:pt>
          <cx:pt idx="8464">467.73684210526301</cx:pt>
          <cx:pt idx="8465">522.76470588235304</cx:pt>
          <cx:pt idx="8466">444.35000000000002</cx:pt>
          <cx:pt idx="8467">522.76470588235304</cx:pt>
          <cx:pt idx="8468">522.76470588235304</cx:pt>
          <cx:pt idx="8469">555.4375</cx:pt>
          <cx:pt idx="8470">370.29166666666703</cx:pt>
          <cx:pt idx="8471">444.35000000000002</cx:pt>
          <cx:pt idx="8472">355.48000000000002</cx:pt>
          <cx:pt idx="8473">386.39130434782601</cx:pt>
          <cx:pt idx="8474">444.35000000000002</cx:pt>
          <cx:pt idx="8475">683.61538461538498</cx:pt>
          <cx:pt idx="8476">598.82352941176498</cx:pt>
          <cx:pt idx="8477">740.58333333333303</cx:pt>
          <cx:pt idx="8478">522.76470588235304</cx:pt>
          <cx:pt idx="8479">634.78571428571399</cx:pt>
          <cx:pt idx="8480">987.444444444444</cx:pt>
          <cx:pt idx="8481">592.46666666666704</cx:pt>
          <cx:pt idx="8482">592.46666666666704</cx:pt>
          <cx:pt idx="8483">565.555555555556</cx:pt>
          <cx:pt idx="8484">522.76470588235304</cx:pt>
          <cx:pt idx="8485">740.58333333333303</cx:pt>
          <cx:pt idx="8486">565.555555555556</cx:pt>
          <cx:pt idx="8487">493.722222222222</cx:pt>
          <cx:pt idx="8488">592.46666666666704</cx:pt>
          <cx:pt idx="8489">634.78571428571399</cx:pt>
          <cx:pt idx="8490">592.46666666666704</cx:pt>
          <cx:pt idx="8491">683.61538461538498</cx:pt>
          <cx:pt idx="8492">592.46666666666704</cx:pt>
          <cx:pt idx="8493">683.61538461538498</cx:pt>
          <cx:pt idx="8494">598.82352941176498</cx:pt>
          <cx:pt idx="8495">592.46666666666704</cx:pt>
          <cx:pt idx="8496">740.58333333333303</cx:pt>
          <cx:pt idx="8497">598.82352941176498</cx:pt>
          <cx:pt idx="8498">493.722222222222</cx:pt>
          <cx:pt idx="8499">592.46666666666704</cx:pt>
          <cx:pt idx="8500">683.61538461538498</cx:pt>
          <cx:pt idx="8501">467.73684210526301</cx:pt>
          <cx:pt idx="8502">493.722222222222</cx:pt>
          <cx:pt idx="8503">493.722222222222</cx:pt>
          <cx:pt idx="8504">522.76470588235304</cx:pt>
          <cx:pt idx="8505">493.722222222222</cx:pt>
          <cx:pt idx="8506">493.722222222222</cx:pt>
          <cx:pt idx="8507">493.722222222222</cx:pt>
          <cx:pt idx="8508">444.35000000000002</cx:pt>
          <cx:pt idx="8509">493.722222222222</cx:pt>
          <cx:pt idx="8510">592.46666666666704</cx:pt>
          <cx:pt idx="8511">493.722222222222</cx:pt>
          <cx:pt idx="8512">355.48000000000002</cx:pt>
          <cx:pt idx="8513">444.35000000000002</cx:pt>
          <cx:pt idx="8514">341.80769230769198</cx:pt>
          <cx:pt idx="8515">444.35000000000002</cx:pt>
          <cx:pt idx="8516">370.29166666666703</cx:pt>
          <cx:pt idx="8517">444.35000000000002</cx:pt>
          <cx:pt idx="8518">341.80769230769198</cx:pt>
          <cx:pt idx="8519">444.35000000000002</cx:pt>
          <cx:pt idx="8520">386.39130434782601</cx:pt>
          <cx:pt idx="8521">444.35000000000002</cx:pt>
          <cx:pt idx="8522">370.29166666666703</cx:pt>
          <cx:pt idx="8523">444.35000000000002</cx:pt>
          <cx:pt idx="8524">355.48000000000002</cx:pt>
          <cx:pt idx="8525">444.35000000000002</cx:pt>
          <cx:pt idx="8526">522.76470588235304</cx:pt>
          <cx:pt idx="8527">522.76470588235304</cx:pt>
          <cx:pt idx="8528">493.722222222222</cx:pt>
          <cx:pt idx="8529">555.4375</cx:pt>
          <cx:pt idx="8530">634.78571428571399</cx:pt>
          <cx:pt idx="8531">683.61538461538498</cx:pt>
          <cx:pt idx="8532">598.82352941176498</cx:pt>
          <cx:pt idx="8533">592.46666666666704</cx:pt>
          <cx:pt idx="8534">634.78571428571399</cx:pt>
          <cx:pt idx="8535">592.46666666666704</cx:pt>
          <cx:pt idx="8536">592.46666666666704</cx:pt>
          <cx:pt idx="8537">565.555555555556</cx:pt>
          <cx:pt idx="8538">634.78571428571399</cx:pt>
          <cx:pt idx="8539">683.61538461538498</cx:pt>
          <cx:pt idx="8540">592.46666666666704</cx:pt>
          <cx:pt idx="8541">683.61538461538498</cx:pt>
          <cx:pt idx="8542">555.4375</cx:pt>
          <cx:pt idx="8543">634.78571428571399</cx:pt>
          <cx:pt idx="8544">683.61538461538498</cx:pt>
          <cx:pt idx="8545">636.25</cx:pt>
          <cx:pt idx="8546">592.46666666666704</cx:pt>
          <cx:pt idx="8547">740.58333333333303</cx:pt>
          <cx:pt idx="8548">636.25</cx:pt>
          <cx:pt idx="8549">555.4375</cx:pt>
          <cx:pt idx="8550">634.78571428571399</cx:pt>
          <cx:pt idx="8551">683.61538461538498</cx:pt>
          <cx:pt idx="8552">634.78571428571399</cx:pt>
          <cx:pt idx="8553">740.58333333333303</cx:pt>
          <cx:pt idx="8554">555.4375</cx:pt>
          <cx:pt idx="8555">634.78571428571399</cx:pt>
          <cx:pt idx="8556">683.61538461538498</cx:pt>
          <cx:pt idx="8557">636.25</cx:pt>
          <cx:pt idx="8558">592.46666666666704</cx:pt>
          <cx:pt idx="8559">740.58333333333303</cx:pt>
          <cx:pt idx="8560">636.25</cx:pt>
          <cx:pt idx="8561">555.4375</cx:pt>
          <cx:pt idx="8562">634.78571428571399</cx:pt>
          <cx:pt idx="8563">683.61538461538498</cx:pt>
          <cx:pt idx="8564">423.19047619047598</cx:pt>
          <cx:pt idx="8565">444.35000000000002</cx:pt>
          <cx:pt idx="8566">444.35000000000002</cx:pt>
          <cx:pt idx="8567">493.722222222222</cx:pt>
          <cx:pt idx="8568">634.78571428571399</cx:pt>
          <cx:pt idx="8569">598.82352941176498</cx:pt>
          <cx:pt idx="8570">493.722222222222</cx:pt>
          <cx:pt idx="8571">493.722222222222</cx:pt>
          <cx:pt idx="8572">522.76470588235304</cx:pt>
          <cx:pt idx="8573">555.4375</cx:pt>
          <cx:pt idx="8574">522.76470588235304</cx:pt>
          <cx:pt idx="8575">423.19047619047598</cx:pt>
          <cx:pt idx="8576">493.722222222222</cx:pt>
          <cx:pt idx="8577">403.95454545454498</cx:pt>
          <cx:pt idx="8578">467.73684210526301</cx:pt>
          <cx:pt idx="8579">493.722222222222</cx:pt>
          <cx:pt idx="8580">522.76470588235304</cx:pt>
          <cx:pt idx="8581">555.4375</cx:pt>
          <cx:pt idx="8582">269.30303030303003</cx:pt>
          <cx:pt idx="8583">216.756097560976</cx:pt>
          <cx:pt idx="8584">683.61538461538498</cx:pt>
          <cx:pt idx="8585">636.25</cx:pt>
          <cx:pt idx="8586">740.58333333333303</cx:pt>
          <cx:pt idx="8587">261.38235294117601</cx:pt>
          <cx:pt idx="8588">592.46666666666704</cx:pt>
          <cx:pt idx="8589">493.722222222222</cx:pt>
          <cx:pt idx="8590">423.19047619047598</cx:pt>
          <cx:pt idx="8591">467.73684210526301</cx:pt>
          <cx:pt idx="8592">444.35000000000002</cx:pt>
          <cx:pt idx="8593">444.35000000000002</cx:pt>
          <cx:pt idx="8594">493.722222222222</cx:pt>
          <cx:pt idx="8595">423.19047619047598</cx:pt>
          <cx:pt idx="8596">467.73684210526301</cx:pt>
          <cx:pt idx="8597">444.35000000000002</cx:pt>
          <cx:pt idx="8598">444.35000000000002</cx:pt>
          <cx:pt idx="8599">467.73684210526301</cx:pt>
          <cx:pt idx="8600">467.73684210526301</cx:pt>
          <cx:pt idx="8601">467.73684210526301</cx:pt>
          <cx:pt idx="8602">493.722222222222</cx:pt>
          <cx:pt idx="8603">493.722222222222</cx:pt>
          <cx:pt idx="8604">493.722222222222</cx:pt>
          <cx:pt idx="8605">493.722222222222</cx:pt>
          <cx:pt idx="8606">423.19047619047598</cx:pt>
          <cx:pt idx="8607">317.392857142857</cx:pt>
          <cx:pt idx="8608">261.38235294117601</cx:pt>
          <cx:pt idx="8609">277.71875</cx:pt>
          <cx:pt idx="8610">423.19047619047598</cx:pt>
          <cx:pt idx="8611">683.61538461538498</cx:pt>
          <cx:pt idx="8612">807.90909090909099</cx:pt>
          <cx:pt idx="8613">807.90909090909099</cx:pt>
          <cx:pt idx="8614">807.90909090909099</cx:pt>
          <cx:pt idx="8615">740.58333333333303</cx:pt>
          <cx:pt idx="8616">888.70000000000005</cx:pt>
          <cx:pt idx="8617">592.46666666666704</cx:pt>
          <cx:pt idx="8618">683.61538461538498</cx:pt>
          <cx:pt idx="8619">592.46666666666704</cx:pt>
          <cx:pt idx="8620">683.61538461538498</cx:pt>
          <cx:pt idx="8621">634.78571428571399</cx:pt>
          <cx:pt idx="8622">807.90909090909099</cx:pt>
          <cx:pt idx="8623">634.78571428571399</cx:pt>
          <cx:pt idx="8624">634.78571428571399</cx:pt>
          <cx:pt idx="8625">683.61538461538498</cx:pt>
          <cx:pt idx="8626">592.46666666666704</cx:pt>
          <cx:pt idx="8627">740.58333333333303</cx:pt>
          <cx:pt idx="8628">683.61538461538498</cx:pt>
          <cx:pt idx="8629">807.90909090909099</cx:pt>
          <cx:pt idx="8630">683.61538461538498</cx:pt>
          <cx:pt idx="8631">634.78571428571399</cx:pt>
          <cx:pt idx="8632">683.61538461538498</cx:pt>
          <cx:pt idx="8633">634.78571428571399</cx:pt>
          <cx:pt idx="8634">807.90909090909099</cx:pt>
          <cx:pt idx="8635">740.58333333333303</cx:pt>
          <cx:pt idx="8636">683.61538461538498</cx:pt>
          <cx:pt idx="8637">888.70000000000005</cx:pt>
          <cx:pt idx="8638">467.73684210526301</cx:pt>
          <cx:pt idx="8639">444.35000000000002</cx:pt>
          <cx:pt idx="8640">467.73684210526301</cx:pt>
          <cx:pt idx="8641">467.73684210526301</cx:pt>
          <cx:pt idx="8642">493.722222222222</cx:pt>
          <cx:pt idx="8643">403.95454545454498</cx:pt>
          <cx:pt idx="8644">467.73684210526301</cx:pt>
          <cx:pt idx="8645">355.48000000000002</cx:pt>
          <cx:pt idx="8646">386.39130434782601</cx:pt>
          <cx:pt idx="8647">306.44827586206901</cx:pt>
          <cx:pt idx="8648">329.14814814814798</cx:pt>
          <cx:pt idx="8649">386.39130434782601</cx:pt>
          <cx:pt idx="8650">444.35000000000002</cx:pt>
          <cx:pt idx="8651">403.95454545454498</cx:pt>
          <cx:pt idx="8652">467.73684210526301</cx:pt>
          <cx:pt idx="8653">355.48000000000002</cx:pt>
          <cx:pt idx="8654">329.14814814814798</cx:pt>
          <cx:pt idx="8655">386.39130434782601</cx:pt>
          <cx:pt idx="8656">592.46666666666704</cx:pt>
          <cx:pt idx="8657">683.61538461538498</cx:pt>
          <cx:pt idx="8658">555.4375</cx:pt>
          <cx:pt idx="8659">683.61538461538498</cx:pt>
          <cx:pt idx="8660">634.78571428571399</cx:pt>
          <cx:pt idx="8661">807.90909090909099</cx:pt>
          <cx:pt idx="8662">592.46666666666704</cx:pt>
          <cx:pt idx="8663">634.78571428571399</cx:pt>
          <cx:pt idx="8664">683.61538461538498</cx:pt>
          <cx:pt idx="8665">807.90909090909099</cx:pt>
          <cx:pt idx="8666">634.78571428571399</cx:pt>
          <cx:pt idx="8667">807.90909090909099</cx:pt>
          <cx:pt idx="8668">634.78571428571399</cx:pt>
          <cx:pt idx="8669">740.58333333333303</cx:pt>
          <cx:pt idx="8670">634.78571428571399</cx:pt>
          <cx:pt idx="8671">807.90909090909099</cx:pt>
          <cx:pt idx="8672">634.78571428571399</cx:pt>
          <cx:pt idx="8673">740.58333333333303</cx:pt>
          <cx:pt idx="8674">807.90909090909099</cx:pt>
          <cx:pt idx="8675">807.90909090909099</cx:pt>
          <cx:pt idx="8676">683.61538461538498</cx:pt>
          <cx:pt idx="8677">555.4375</cx:pt>
          <cx:pt idx="8678">423.19047619047598</cx:pt>
          <cx:pt idx="8679">522.76470588235304</cx:pt>
          <cx:pt idx="8680">555.4375</cx:pt>
          <cx:pt idx="8681">592.46666666666704</cx:pt>
          <cx:pt idx="8682">493.722222222222</cx:pt>
          <cx:pt idx="8683">423.19047619047598</cx:pt>
          <cx:pt idx="8684">467.73684210526301</cx:pt>
          <cx:pt idx="8685">444.35000000000002</cx:pt>
          <cx:pt idx="8686">423.19047619047598</cx:pt>
          <cx:pt idx="8687">370.29166666666703</cx:pt>
          <cx:pt idx="8688">444.35000000000002</cx:pt>
          <cx:pt idx="8689">423.19047619047598</cx:pt>
          <cx:pt idx="8690">467.73684210526301</cx:pt>
          <cx:pt idx="8691">467.73684210526301</cx:pt>
          <cx:pt idx="8692">493.722222222222</cx:pt>
          <cx:pt idx="8693">370.29166666666703</cx:pt>
          <cx:pt idx="8694">355.48000000000002</cx:pt>
          <cx:pt idx="8695">522.76470588235304</cx:pt>
          <cx:pt idx="8696">555.4375</cx:pt>
          <cx:pt idx="8697">493.722222222222</cx:pt>
          <cx:pt idx="8698">522.76470588235304</cx:pt>
          <cx:pt idx="8699">555.4375</cx:pt>
          <cx:pt idx="8700">555.4375</cx:pt>
          <cx:pt idx="8701">592.46666666666704</cx:pt>
          <cx:pt idx="8702">493.722222222222</cx:pt>
          <cx:pt idx="8703">467.73684210526301</cx:pt>
          <cx:pt idx="8704">403.95454545454498</cx:pt>
          <cx:pt idx="8705">467.73684210526301</cx:pt>
          <cx:pt idx="8706">423.19047619047598</cx:pt>
          <cx:pt idx="8707">423.19047619047598</cx:pt>
          <cx:pt idx="8708">370.29166666666703</cx:pt>
          <cx:pt idx="8709">423.19047619047598</cx:pt>
          <cx:pt idx="8710">370.29166666666703</cx:pt>
          <cx:pt idx="8711">493.722222222222</cx:pt>
          <cx:pt idx="8712">423.19047619047598</cx:pt>
          <cx:pt idx="8713">467.73684210526301</cx:pt>
          <cx:pt idx="8714">423.19047619047598</cx:pt>
          <cx:pt idx="8715">370.29166666666703</cx:pt>
          <cx:pt idx="8716">683.61538461538498</cx:pt>
          <cx:pt idx="8717">740.58333333333303</cx:pt>
          <cx:pt idx="8718">807.90909090909099</cx:pt>
          <cx:pt idx="8719">683.61538461538498</cx:pt>
          <cx:pt idx="8720">740.58333333333303</cx:pt>
          <cx:pt idx="8721">888.70000000000005</cx:pt>
          <cx:pt idx="8722">807.90909090909099</cx:pt>
          <cx:pt idx="8723">807.90909090909099</cx:pt>
          <cx:pt idx="8724">740.58333333333303</cx:pt>
          <cx:pt idx="8725">888.70000000000005</cx:pt>
          <cx:pt idx="8726">493.722222222222</cx:pt>
          <cx:pt idx="8727">355.48000000000002</cx:pt>
          <cx:pt idx="8728">386.39130434782601</cx:pt>
          <cx:pt idx="8729">329.14814814814798</cx:pt>
          <cx:pt idx="8730">386.39130434782601</cx:pt>
          <cx:pt idx="8731">444.35000000000002</cx:pt>
          <cx:pt idx="8732">423.19047619047598</cx:pt>
          <cx:pt idx="8733">403.95454545454498</cx:pt>
          <cx:pt idx="8734">403.95454545454498</cx:pt>
          <cx:pt idx="8735">467.73684210526301</cx:pt>
          <cx:pt idx="8736">634.78571428571399</cx:pt>
          <cx:pt idx="8737">683.61538461538498</cx:pt>
          <cx:pt idx="8738">683.61538461538498</cx:pt>
          <cx:pt idx="8739">807.90909090909099</cx:pt>
          <cx:pt idx="8740">493.722222222222</cx:pt>
          <cx:pt idx="8741">522.76470588235304</cx:pt>
          <cx:pt idx="8742">493.722222222222</cx:pt>
          <cx:pt idx="8743">555.4375</cx:pt>
          <cx:pt idx="8744">522.76470588235304</cx:pt>
          <cx:pt idx="8745">555.4375</cx:pt>
          <cx:pt idx="8746">522.76470588235304</cx:pt>
          <cx:pt idx="8747">555.4375</cx:pt>
          <cx:pt idx="8748">740.58333333333303</cx:pt>
          <cx:pt idx="8749">634.78571428571399</cx:pt>
          <cx:pt idx="8750">683.61538461538498</cx:pt>
          <cx:pt idx="8751">683.61538461538498</cx:pt>
          <cx:pt idx="8752">740.58333333333303</cx:pt>
          <cx:pt idx="8753">634.78571428571399</cx:pt>
          <cx:pt idx="8754">683.61538461538498</cx:pt>
          <cx:pt idx="8755">522.76470588235304</cx:pt>
          <cx:pt idx="8756">493.722222222222</cx:pt>
          <cx:pt idx="8757">555.4375</cx:pt>
          <cx:pt idx="8758">522.76470588235304</cx:pt>
          <cx:pt idx="8759">634.78571428571399</cx:pt>
          <cx:pt idx="8760">683.61538461538498</cx:pt>
          <cx:pt idx="8761">740.58333333333303</cx:pt>
          <cx:pt idx="8762">683.61538461538498</cx:pt>
          <cx:pt idx="8763">592.46666666666704</cx:pt>
          <cx:pt idx="8764">683.61538461538498</cx:pt>
          <cx:pt idx="8765">740.58333333333303</cx:pt>
          <cx:pt idx="8766">683.61538461538498</cx:pt>
          <cx:pt idx="8767">683.61538461538498</cx:pt>
          <cx:pt idx="8768">634.78571428571399</cx:pt>
          <cx:pt idx="8769">683.61538461538498</cx:pt>
          <cx:pt idx="8770">807.90909090909099</cx:pt>
          <cx:pt idx="8771">341.80769230769198</cx:pt>
          <cx:pt idx="8772">277.71875</cx:pt>
          <cx:pt idx="8773">370.29166666666703</cx:pt>
          <cx:pt idx="8774">329.14814814814798</cx:pt>
          <cx:pt idx="8775">355.48000000000002</cx:pt>
          <cx:pt idx="8776">329.14814814814798</cx:pt>
          <cx:pt idx="8777">634.78571428571399</cx:pt>
          <cx:pt idx="8778">683.61538461538498</cx:pt>
          <cx:pt idx="8779">555.4375</cx:pt>
          <cx:pt idx="8780">634.78571428571399</cx:pt>
          <cx:pt idx="8781">634.78571428571399</cx:pt>
          <cx:pt idx="8782">740.58333333333303</cx:pt>
          <cx:pt idx="8783">592.46666666666704</cx:pt>
          <cx:pt idx="8784">555.4375</cx:pt>
          <cx:pt idx="8785">683.61538461538498</cx:pt>
          <cx:pt idx="8786">555.4375</cx:pt>
          <cx:pt idx="8787">634.78571428571399</cx:pt>
          <cx:pt idx="8788">634.78571428571399</cx:pt>
          <cx:pt idx="8789">740.58333333333303</cx:pt>
          <cx:pt idx="8790">634.78571428571399</cx:pt>
          <cx:pt idx="8791">634.78571428571399</cx:pt>
          <cx:pt idx="8792">683.61538461538498</cx:pt>
          <cx:pt idx="8793">740.58333333333303</cx:pt>
          <cx:pt idx="8794">592.46666666666704</cx:pt>
          <cx:pt idx="8795">740.58333333333303</cx:pt>
          <cx:pt idx="8796">592.46666666666704</cx:pt>
          <cx:pt idx="8797">683.61538461538498</cx:pt>
          <cx:pt idx="8798">683.61538461538498</cx:pt>
          <cx:pt idx="8799">592.46666666666704</cx:pt>
          <cx:pt idx="8800">634.78571428571399</cx:pt>
          <cx:pt idx="8801">634.78571428571399</cx:pt>
          <cx:pt idx="8802">740.58333333333303</cx:pt>
          <cx:pt idx="8803">592.46666666666704</cx:pt>
          <cx:pt idx="8804">592.46666666666704</cx:pt>
          <cx:pt idx="8805">683.61538461538498</cx:pt>
          <cx:pt idx="8806">592.46666666666704</cx:pt>
          <cx:pt idx="8807">592.46666666666704</cx:pt>
          <cx:pt idx="8808">634.78571428571399</cx:pt>
          <cx:pt idx="8809">683.61538461538498</cx:pt>
          <cx:pt idx="8810">683.61538461538498</cx:pt>
          <cx:pt idx="8811">740.58333333333303</cx:pt>
          <cx:pt idx="8812">740.58333333333303</cx:pt>
          <cx:pt idx="8813">634.78571428571399</cx:pt>
          <cx:pt idx="8814">683.61538461538498</cx:pt>
          <cx:pt idx="8815">317.392857142857</cx:pt>
          <cx:pt idx="8816">269.30303030303003</cx:pt>
          <cx:pt idx="8817">493.722222222222</cx:pt>
          <cx:pt idx="8818">634.78571428571399</cx:pt>
          <cx:pt idx="8819">493.722222222222</cx:pt>
          <cx:pt idx="8820">423.19047619047598</cx:pt>
          <cx:pt idx="8821">493.722222222222</cx:pt>
          <cx:pt idx="8822">386.39130434782601</cx:pt>
          <cx:pt idx="8823">522.76470588235304</cx:pt>
          <cx:pt idx="8824">423.19047619047598</cx:pt>
          <cx:pt idx="8825">467.73684210526301</cx:pt>
          <cx:pt idx="8826">423.19047619047598</cx:pt>
          <cx:pt idx="8827">370.29166666666703</cx:pt>
          <cx:pt idx="8828">423.19047619047598</cx:pt>
          <cx:pt idx="8829">467.73684210526301</cx:pt>
          <cx:pt idx="8830">444.35000000000002</cx:pt>
          <cx:pt idx="8831">522.76470588235304</cx:pt>
          <cx:pt idx="8832">522.76470588235304</cx:pt>
          <cx:pt idx="8833">386.39130434782601</cx:pt>
          <cx:pt idx="8834">493.722222222222</cx:pt>
          <cx:pt idx="8835">555.4375</cx:pt>
          <cx:pt idx="8836">555.4375</cx:pt>
          <cx:pt idx="8837">444.35000000000002</cx:pt>
          <cx:pt idx="8838">493.722222222222</cx:pt>
          <cx:pt idx="8839">444.35000000000002</cx:pt>
          <cx:pt idx="8840">423.19047619047598</cx:pt>
          <cx:pt idx="8841">444.35000000000002</cx:pt>
          <cx:pt idx="8842">467.73684210526301</cx:pt>
          <cx:pt idx="8843">423.19047619047598</cx:pt>
          <cx:pt idx="8844">493.722222222222</cx:pt>
          <cx:pt idx="8845">467.73684210526301</cx:pt>
          <cx:pt idx="8846">423.19047619047598</cx:pt>
          <cx:pt idx="8847">370.29166666666703</cx:pt>
          <cx:pt idx="8848">423.19047619047598</cx:pt>
          <cx:pt idx="8849">467.73684210526301</cx:pt>
          <cx:pt idx="8850">444.35000000000002</cx:pt>
          <cx:pt idx="8851">493.722222222222</cx:pt>
          <cx:pt idx="8852">493.722222222222</cx:pt>
          <cx:pt idx="8853">269.30303030303003</cx:pt>
          <cx:pt idx="8854">216.756097560976</cx:pt>
          <cx:pt idx="8855">269.30303030303003</cx:pt>
          <cx:pt idx="8856">222.17500000000001</cx:pt>
          <cx:pt idx="8857">296.23333333333301</cx:pt>
          <cx:pt idx="8858">240.18918918918899</cx:pt>
          <cx:pt idx="8859">189.08510638297901</cx:pt>
          <cx:pt idx="8860">370.29166666666703</cx:pt>
          <cx:pt idx="8861">386.39130434782601</cx:pt>
          <cx:pt idx="8862">329.14814814814798</cx:pt>
          <cx:pt idx="8863">355.48000000000002</cx:pt>
          <cx:pt idx="8864">370.29166666666703</cx:pt>
          <cx:pt idx="8865">370.29166666666703</cx:pt>
          <cx:pt idx="8866">306.44827586206901</cx:pt>
          <cx:pt idx="8867">341.80769230769198</cx:pt>
          <cx:pt idx="8868">403.95454545454498</cx:pt>
          <cx:pt idx="8869">370.29166666666703</cx:pt>
          <cx:pt idx="8870">403.95454545454498</cx:pt>
          <cx:pt idx="8871">370.29166666666703</cx:pt>
          <cx:pt idx="8872">592.46666666666704</cx:pt>
          <cx:pt idx="8873">683.61538461538498</cx:pt>
          <cx:pt idx="8874">592.46666666666704</cx:pt>
          <cx:pt idx="8875">683.61538461538498</cx:pt>
          <cx:pt idx="8876">598.82352941176498</cx:pt>
          <cx:pt idx="8877">592.46666666666704</cx:pt>
          <cx:pt idx="8878">740.58333333333303</cx:pt>
          <cx:pt idx="8879">598.82352941176498</cx:pt>
          <cx:pt idx="8880">493.722222222222</cx:pt>
          <cx:pt idx="8881">592.46666666666704</cx:pt>
          <cx:pt idx="8882">683.61538461538498</cx:pt>
          <cx:pt idx="8883">555.4375</cx:pt>
          <cx:pt idx="8884">634.78571428571399</cx:pt>
          <cx:pt idx="8885">683.61538461538498</cx:pt>
          <cx:pt idx="8886">598.82352941176498</cx:pt>
          <cx:pt idx="8887">592.46666666666704</cx:pt>
          <cx:pt idx="8888">634.78571428571399</cx:pt>
          <cx:pt idx="8889">592.46666666666704</cx:pt>
          <cx:pt idx="8890">592.46666666666704</cx:pt>
          <cx:pt idx="8891">565.555555555556</cx:pt>
          <cx:pt idx="8892">634.78571428571399</cx:pt>
          <cx:pt idx="8893">683.61538461538498</cx:pt>
          <cx:pt idx="8894">683.61538461538498</cx:pt>
          <cx:pt idx="8895">598.82352941176498</cx:pt>
          <cx:pt idx="8896">740.58333333333303</cx:pt>
          <cx:pt idx="8897">634.78571428571399</cx:pt>
          <cx:pt idx="8898">740.58333333333303</cx:pt>
          <cx:pt idx="8899">555.4375</cx:pt>
          <cx:pt idx="8900">634.78571428571399</cx:pt>
          <cx:pt idx="8901">683.61538461538498</cx:pt>
          <cx:pt idx="8902">636.25</cx:pt>
          <cx:pt idx="8903">592.46666666666704</cx:pt>
          <cx:pt idx="8904">740.58333333333303</cx:pt>
          <cx:pt idx="8905">636.25</cx:pt>
          <cx:pt idx="8906">555.4375</cx:pt>
          <cx:pt idx="8907">634.78571428571399</cx:pt>
          <cx:pt idx="8908">683.61538461538498</cx:pt>
          <cx:pt idx="8909">634.78571428571399</cx:pt>
          <cx:pt idx="8910">598.82352941176498</cx:pt>
          <cx:pt idx="8911">493.722222222222</cx:pt>
          <cx:pt idx="8912">493.722222222222</cx:pt>
          <cx:pt idx="8913">522.76470588235304</cx:pt>
          <cx:pt idx="8914">555.4375</cx:pt>
          <cx:pt idx="8915">423.19047619047598</cx:pt>
          <cx:pt idx="8916">493.722222222222</cx:pt>
          <cx:pt idx="8917">403.95454545454498</cx:pt>
          <cx:pt idx="8918">467.73684210526301</cx:pt>
          <cx:pt idx="8919">493.722222222222</cx:pt>
          <cx:pt idx="8920">522.76470588235304</cx:pt>
          <cx:pt idx="8921">555.4375</cx:pt>
          <cx:pt idx="8922">467.73684210526301</cx:pt>
          <cx:pt idx="8923">522.76470588235304</cx:pt>
          <cx:pt idx="8924">444.35000000000002</cx:pt>
          <cx:pt idx="8925">522.76470588235304</cx:pt>
          <cx:pt idx="8926">522.76470588235304</cx:pt>
          <cx:pt idx="8927">555.4375</cx:pt>
          <cx:pt idx="8928">522.76470588235304</cx:pt>
          <cx:pt idx="8929">634.78571428571399</cx:pt>
          <cx:pt idx="8930">592.46666666666704</cx:pt>
          <cx:pt idx="8931">592.46666666666704</cx:pt>
          <cx:pt idx="8932">565.555555555556</cx:pt>
          <cx:pt idx="8933">522.76470588235304</cx:pt>
          <cx:pt idx="8934">740.58333333333303</cx:pt>
          <cx:pt idx="8935">565.555555555556</cx:pt>
          <cx:pt idx="8936">493.722222222222</cx:pt>
          <cx:pt idx="8937">592.46666666666704</cx:pt>
          <cx:pt idx="8938">634.78571428571399</cx:pt>
          <cx:pt idx="8939">592.46666666666704</cx:pt>
          <cx:pt idx="8940">683.61538461538498</cx:pt>
          <cx:pt idx="8941">555.4375</cx:pt>
          <cx:pt idx="8942">634.78571428571399</cx:pt>
          <cx:pt idx="8943">683.61538461538498</cx:pt>
          <cx:pt idx="8944">636.25</cx:pt>
          <cx:pt idx="8945">592.46666666666704</cx:pt>
          <cx:pt idx="8946">740.58333333333303</cx:pt>
          <cx:pt idx="8947">636.25</cx:pt>
          <cx:pt idx="8948">555.4375</cx:pt>
          <cx:pt idx="8949">634.78571428571399</cx:pt>
          <cx:pt idx="8950">683.61538461538498</cx:pt>
          <cx:pt idx="8951">683.61538461538498</cx:pt>
          <cx:pt idx="8952">636.25</cx:pt>
          <cx:pt idx="8953">740.58333333333303</cx:pt>
          <cx:pt idx="8954">403.95454545454498</cx:pt>
          <cx:pt idx="8955">386.39130434782601</cx:pt>
          <cx:pt idx="8956">341.80769230769198</cx:pt>
          <cx:pt idx="8957">370.29166666666703</cx:pt>
          <cx:pt idx="8958">296.23333333333301</cx:pt>
          <cx:pt idx="8959">306.44827586206901</cx:pt>
          <cx:pt idx="8960">341.80769230769198</cx:pt>
          <cx:pt idx="8961">317.392857142857</cx:pt>
          <cx:pt idx="8962">306.44827586206901</cx:pt>
          <cx:pt idx="8963">329.14814814814798</cx:pt>
          <cx:pt idx="8964">206.67441860465101</cx:pt>
          <cx:pt idx="8965">227.871794871795</cx:pt>
          <cx:pt idx="8966">341.80769230769198</cx:pt>
          <cx:pt idx="8967">306.44827586206901</cx:pt>
          <cx:pt idx="8968">403.95454545454498</cx:pt>
          <cx:pt idx="8969">403.95454545454498</cx:pt>
          <cx:pt idx="8970">444.35000000000002</cx:pt>
          <cx:pt idx="8971">423.19047619047598</cx:pt>
          <cx:pt idx="8972">444.35000000000002</cx:pt>
          <cx:pt idx="8973">403.95454545454498</cx:pt>
          <cx:pt idx="8974">403.95454545454498</cx:pt>
          <cx:pt idx="8975">423.19047619047598</cx:pt>
          <cx:pt idx="8976">341.80769230769198</cx:pt>
          <cx:pt idx="8977">329.14814814814798</cx:pt>
          <cx:pt idx="8978">317.392857142857</cx:pt>
          <cx:pt idx="8979">444.35000000000002</cx:pt>
          <cx:pt idx="8980">493.722222222222</cx:pt>
          <cx:pt idx="8981">423.19047619047598</cx:pt>
          <cx:pt idx="8982">467.73684210526301</cx:pt>
          <cx:pt idx="8983">522.76470588235304</cx:pt>
          <cx:pt idx="8984">493.722222222222</cx:pt>
          <cx:pt idx="8985">522.76470588235304</cx:pt>
          <cx:pt idx="8986">555.4375</cx:pt>
          <cx:pt idx="8987">403.95454545454498</cx:pt>
          <cx:pt idx="8988">370.29166666666703</cx:pt>
          <cx:pt idx="8989">341.80769230769198</cx:pt>
          <cx:pt idx="8990">493.722222222222</cx:pt>
          <cx:pt idx="8991">444.35000000000002</cx:pt>
          <cx:pt idx="8992">467.73684210526301</cx:pt>
          <cx:pt idx="8993">522.76470588235304</cx:pt>
          <cx:pt idx="8994">555.4375</cx:pt>
          <cx:pt idx="8995">341.80769230769198</cx:pt>
          <cx:pt idx="8996">296.23333333333301</cx:pt>
          <cx:pt idx="8997">355.48000000000002</cx:pt>
          <cx:pt idx="8998">592.46666666666704</cx:pt>
          <cx:pt idx="8999">592.46666666666704</cx:pt>
          <cx:pt idx="9000">592.46666666666704</cx:pt>
          <cx:pt idx="9001">592.46666666666704</cx:pt>
          <cx:pt idx="9002">522.76470588235304</cx:pt>
          <cx:pt idx="9003">683.61538461538498</cx:pt>
          <cx:pt idx="9004">634.78571428571399</cx:pt>
          <cx:pt idx="9005">493.722222222222</cx:pt>
          <cx:pt idx="9006">555.4375</cx:pt>
          <cx:pt idx="9007">444.35000000000002</cx:pt>
          <cx:pt idx="9008">467.73684210526301</cx:pt>
          <cx:pt idx="9009">493.722222222222</cx:pt>
          <cx:pt idx="9010">493.722222222222</cx:pt>
          <cx:pt idx="9011">493.722222222222</cx:pt>
          <cx:pt idx="9012">555.4375</cx:pt>
          <cx:pt idx="9013">444.35000000000002</cx:pt>
          <cx:pt idx="9014">467.73684210526301</cx:pt>
          <cx:pt idx="9015">522.76470588235304</cx:pt>
          <cx:pt idx="9016">493.722222222222</cx:pt>
          <cx:pt idx="9017">555.4375</cx:pt>
          <cx:pt idx="9018">423.19047619047598</cx:pt>
          <cx:pt idx="9019">444.35000000000002</cx:pt>
          <cx:pt idx="9020">444.35000000000002</cx:pt>
          <cx:pt idx="9021">467.73684210526301</cx:pt>
          <cx:pt idx="9022">493.722222222222</cx:pt>
          <cx:pt idx="9023">493.722222222222</cx:pt>
          <cx:pt idx="9024">555.4375</cx:pt>
          <cx:pt idx="9025">444.35000000000002</cx:pt>
          <cx:pt idx="9026">467.73684210526301</cx:pt>
          <cx:pt idx="9027">444.35000000000002</cx:pt>
          <cx:pt idx="9028">467.73684210526301</cx:pt>
          <cx:pt idx="9029">522.76470588235304</cx:pt>
          <cx:pt idx="9030">807.90909090909099</cx:pt>
          <cx:pt idx="9031">555.4375</cx:pt>
          <cx:pt idx="9032">634.78571428571399</cx:pt>
          <cx:pt idx="9033">522.76470588235304</cx:pt>
          <cx:pt idx="9034">555.4375</cx:pt>
          <cx:pt idx="9035">555.4375</cx:pt>
          <cx:pt idx="9036">807.90909090909099</cx:pt>
          <cx:pt idx="9037">1269.57142857143</cx:pt>
          <cx:pt idx="9038">888.70000000000005</cx:pt>
          <cx:pt idx="9039">683.61538461538498</cx:pt>
          <cx:pt idx="9040">467.73684210526301</cx:pt>
          <cx:pt idx="9041">467.73684210526301</cx:pt>
          <cx:pt idx="9042">493.722222222222</cx:pt>
          <cx:pt idx="9043">467.73684210526301</cx:pt>
          <cx:pt idx="9044">493.722222222222</cx:pt>
          <cx:pt idx="9045">493.722222222222</cx:pt>
          <cx:pt idx="9046">467.73684210526301</cx:pt>
          <cx:pt idx="9047">634.78571428571399</cx:pt>
          <cx:pt idx="9048">634.78571428571399</cx:pt>
          <cx:pt idx="9049">634.78571428571399</cx:pt>
          <cx:pt idx="9050">592.46666666666704</cx:pt>
          <cx:pt idx="9051">592.46666666666704</cx:pt>
          <cx:pt idx="9052">592.46666666666704</cx:pt>
          <cx:pt idx="9053">634.78571428571399</cx:pt>
          <cx:pt idx="9054">592.46666666666704</cx:pt>
          <cx:pt idx="9055">592.46666666666704</cx:pt>
          <cx:pt idx="9056">592.46666666666704</cx:pt>
          <cx:pt idx="9057">493.722222222222</cx:pt>
          <cx:pt idx="9058">493.722222222222</cx:pt>
          <cx:pt idx="9059">423.19047619047598</cx:pt>
          <cx:pt idx="9060">386.39130434782601</cx:pt>
          <cx:pt idx="9061">355.48000000000002</cx:pt>
          <cx:pt idx="9062">370.29166666666703</cx:pt>
          <cx:pt idx="9063">386.39130434782601</cx:pt>
          <cx:pt idx="9064">317.392857142857</cx:pt>
          <cx:pt idx="9065">329.14814814814798</cx:pt>
          <cx:pt idx="9066">370.29166666666703</cx:pt>
          <cx:pt idx="9067">403.95454545454498</cx:pt>
          <cx:pt idx="9068">467.73684210526301</cx:pt>
          <cx:pt idx="9069">370.29166666666703</cx:pt>
          <cx:pt idx="9070">423.19047619047598</cx:pt>
          <cx:pt idx="9071">444.35000000000002</cx:pt>
          <cx:pt idx="9072">444.35000000000002</cx:pt>
          <cx:pt idx="9073">467.73684210526301</cx:pt>
          <cx:pt idx="9074">444.35000000000002</cx:pt>
          <cx:pt idx="9075">444.35000000000002</cx:pt>
          <cx:pt idx="9076">403.95454545454498</cx:pt>
          <cx:pt idx="9077">467.73684210526301</cx:pt>
          <cx:pt idx="9078">522.76470588235304</cx:pt>
          <cx:pt idx="9079">522.76470588235304</cx:pt>
          <cx:pt idx="9080">467.73684210526301</cx:pt>
          <cx:pt idx="9081">522.76470588235304</cx:pt>
          <cx:pt idx="9082">467.73684210526301</cx:pt>
          <cx:pt idx="9083">493.722222222222</cx:pt>
          <cx:pt idx="9084">555.4375</cx:pt>
          <cx:pt idx="9085">555.4375</cx:pt>
          <cx:pt idx="9086">386.39130434782601</cx:pt>
          <cx:pt idx="9087">370.29166666666703</cx:pt>
          <cx:pt idx="9088">522.76470588235304</cx:pt>
          <cx:pt idx="9089">493.722222222222</cx:pt>
          <cx:pt idx="9090">522.76470588235304</cx:pt>
          <cx:pt idx="9091">493.722222222222</cx:pt>
          <cx:pt idx="9092">444.35000000000002</cx:pt>
          <cx:pt idx="9093">522.76470588235304</cx:pt>
          <cx:pt idx="9094">391.538461538462</cx:pt>
          <cx:pt idx="9095">493.722222222222</cx:pt>
          <cx:pt idx="9096">493.722222222222</cx:pt>
          <cx:pt idx="9097">522.76470588235304</cx:pt>
          <cx:pt idx="9098">555.4375</cx:pt>
          <cx:pt idx="9099">555.4375</cx:pt>
          <cx:pt idx="9100">522.76470588235304</cx:pt>
          <cx:pt idx="9101">555.4375</cx:pt>
          <cx:pt idx="9102">555.4375</cx:pt>
          <cx:pt idx="9103">555.4375</cx:pt>
          <cx:pt idx="9104">484.76190476190499</cx:pt>
          <cx:pt idx="9105">683.61538461538498</cx:pt>
          <cx:pt idx="9106">592.46666666666704</cx:pt>
          <cx:pt idx="9107">634.78571428571399</cx:pt>
          <cx:pt idx="9108">634.78571428571399</cx:pt>
          <cx:pt idx="9109">683.61538461538498</cx:pt>
          <cx:pt idx="9110">493.722222222222</cx:pt>
          <cx:pt idx="9111">444.35000000000002</cx:pt>
          <cx:pt idx="9112">493.722222222222</cx:pt>
          <cx:pt idx="9113">493.722222222222</cx:pt>
          <cx:pt idx="9114">493.722222222222</cx:pt>
          <cx:pt idx="9115">423.19047619047598</cx:pt>
          <cx:pt idx="9116">444.35000000000002</cx:pt>
          <cx:pt idx="9117">423.19047619047598</cx:pt>
          <cx:pt idx="9118">493.722222222222</cx:pt>
          <cx:pt idx="9119">467.73684210526301</cx:pt>
          <cx:pt idx="9120">423.19047619047598</cx:pt>
          <cx:pt idx="9121">370.29166666666703</cx:pt>
          <cx:pt idx="9122">423.19047619047598</cx:pt>
          <cx:pt idx="9123">467.73684210526301</cx:pt>
          <cx:pt idx="9124">444.35000000000002</cx:pt>
          <cx:pt idx="9125">386.39130434782601</cx:pt>
          <cx:pt idx="9126">423.19047619047598</cx:pt>
          <cx:pt idx="9127">370.29166666666703</cx:pt>
          <cx:pt idx="9128">403.95454545454498</cx:pt>
          <cx:pt idx="9129">403.95454545454498</cx:pt>
          <cx:pt idx="9130">467.73684210526301</cx:pt>
          <cx:pt idx="9131">444.35000000000002</cx:pt>
          <cx:pt idx="9132">423.19047619047598</cx:pt>
          <cx:pt idx="9133">423.19047619047598</cx:pt>
          <cx:pt idx="9134">403.95454545454498</cx:pt>
          <cx:pt idx="9135">355.48000000000002</cx:pt>
          <cx:pt idx="9136">386.39130434782601</cx:pt>
          <cx:pt idx="9137">306.44827586206901</cx:pt>
          <cx:pt idx="9138">329.14814814814798</cx:pt>
          <cx:pt idx="9139">386.39130434782601</cx:pt>
          <cx:pt idx="9140">355.48000000000002</cx:pt>
          <cx:pt idx="9141">329.14814814814798</cx:pt>
          <cx:pt idx="9142">555.4375</cx:pt>
          <cx:pt idx="9143">555.4375</cx:pt>
          <cx:pt idx="9144">592.46666666666704</cx:pt>
          <cx:pt idx="9145">341.80769230769198</cx:pt>
          <cx:pt idx="9146">329.14814814814798</cx:pt>
          <cx:pt idx="9147">317.392857142857</cx:pt>
          <cx:pt idx="9148">493.722222222222</cx:pt>
          <cx:pt idx="9149">444.35000000000002</cx:pt>
          <cx:pt idx="9150">493.722222222222</cx:pt>
          <cx:pt idx="9151">467.73684210526301</cx:pt>
          <cx:pt idx="9152">522.76470588235304</cx:pt>
          <cx:pt idx="9153">493.722222222222</cx:pt>
          <cx:pt idx="9154">522.76470588235304</cx:pt>
          <cx:pt idx="9155">467.73684210526301</cx:pt>
          <cx:pt idx="9156">522.76470588235304</cx:pt>
          <cx:pt idx="9157">444.35000000000002</cx:pt>
          <cx:pt idx="9158">444.35000000000002</cx:pt>
          <cx:pt idx="9159">467.73684210526301</cx:pt>
          <cx:pt idx="9160">493.722222222222</cx:pt>
          <cx:pt idx="9161">493.722222222222</cx:pt>
          <cx:pt idx="9162">493.722222222222</cx:pt>
          <cx:pt idx="9163">467.73684210526301</cx:pt>
          <cx:pt idx="9164">493.722222222222</cx:pt>
          <cx:pt idx="9165">467.73684210526301</cx:pt>
          <cx:pt idx="9166">423.19047619047598</cx:pt>
          <cx:pt idx="9167">493.722222222222</cx:pt>
          <cx:pt idx="9168">467.73684210526301</cx:pt>
          <cx:pt idx="9169">423.19047619047598</cx:pt>
          <cx:pt idx="9170">493.722222222222</cx:pt>
          <cx:pt idx="9171">403.95454545454498</cx:pt>
          <cx:pt idx="9172">467.73684210526301</cx:pt>
          <cx:pt idx="9173">555.4375</cx:pt>
          <cx:pt idx="9174">493.722222222222</cx:pt>
          <cx:pt idx="9175">592.46666666666704</cx:pt>
          <cx:pt idx="9176">467.73684210526301</cx:pt>
          <cx:pt idx="9177">444.35000000000002</cx:pt>
          <cx:pt idx="9178">555.4375</cx:pt>
          <cx:pt idx="9179">592.46666666666704</cx:pt>
          <cx:pt idx="9180">592.46666666666704</cx:pt>
          <cx:pt idx="9181">592.46666666666704</cx:pt>
          <cx:pt idx="9182">370.29166666666703</cx:pt>
          <cx:pt idx="9183">423.19047619047598</cx:pt>
          <cx:pt idx="9184">341.80769230769198</cx:pt>
          <cx:pt idx="9185">386.39130434782601</cx:pt>
          <cx:pt idx="9186">355.48000000000002</cx:pt>
          <cx:pt idx="9187">317.392857142857</cx:pt>
          <cx:pt idx="9188">329.14814814814798</cx:pt>
          <cx:pt idx="9189">355.48000000000002</cx:pt>
          <cx:pt idx="9190">329.14814814814798</cx:pt>
          <cx:pt idx="9191">355.48000000000002</cx:pt>
          <cx:pt idx="9192">329.14814814814798</cx:pt>
          <cx:pt idx="9193">423.19047619047598</cx:pt>
          <cx:pt idx="9194">403.95454545454498</cx:pt>
          <cx:pt idx="9195">555.4375</cx:pt>
          <cx:pt idx="9196">493.722222222222</cx:pt>
          <cx:pt idx="9197">493.722222222222</cx:pt>
          <cx:pt idx="9198">386.39130434782601</cx:pt>
          <cx:pt idx="9199">386.39130434782601</cx:pt>
          <cx:pt idx="9200">444.35000000000002</cx:pt>
          <cx:pt idx="9201">386.39130434782601</cx:pt>
          <cx:pt idx="9202">386.39130434782601</cx:pt>
          <cx:pt idx="9203">386.39130434782601</cx:pt>
          <cx:pt idx="9204">444.35000000000002</cx:pt>
          <cx:pt idx="9205">423.19047619047598</cx:pt>
          <cx:pt idx="9206">423.19047619047598</cx:pt>
          <cx:pt idx="9207">423.19047619047598</cx:pt>
          <cx:pt idx="9208">403.95454545454498</cx:pt>
          <cx:pt idx="9209">444.35000000000002</cx:pt>
          <cx:pt idx="9210">386.39130434782601</cx:pt>
          <cx:pt idx="9211">467.73684210526301</cx:pt>
          <cx:pt idx="9212">467.73684210526301</cx:pt>
          <cx:pt idx="9213">493.722222222222</cx:pt>
          <cx:pt idx="9214">467.73684210526301</cx:pt>
          <cx:pt idx="9215">444.35000000000002</cx:pt>
          <cx:pt idx="9216">423.19047619047598</cx:pt>
          <cx:pt idx="9217">444.35000000000002</cx:pt>
          <cx:pt idx="9218">467.73684210526301</cx:pt>
          <cx:pt idx="9219">444.35000000000002</cx:pt>
          <cx:pt idx="9220">493.722222222222</cx:pt>
          <cx:pt idx="9221">493.722222222222</cx:pt>
          <cx:pt idx="9222">493.722222222222</cx:pt>
          <cx:pt idx="9223">423.19047619047598</cx:pt>
          <cx:pt idx="9224">467.73684210526301</cx:pt>
          <cx:pt idx="9225">423.19047619047598</cx:pt>
          <cx:pt idx="9226">370.29166666666703</cx:pt>
          <cx:pt idx="9227">355.48000000000002</cx:pt>
          <cx:pt idx="9228">386.39130434782601</cx:pt>
          <cx:pt idx="9229">306.44827586206901</cx:pt>
          <cx:pt idx="9230">329.14814814814798</cx:pt>
          <cx:pt idx="9231">386.39130434782601</cx:pt>
          <cx:pt idx="9232">444.35000000000002</cx:pt>
          <cx:pt idx="9233">403.95454545454498</cx:pt>
          <cx:pt idx="9234">467.73684210526301</cx:pt>
          <cx:pt idx="9235">355.48000000000002</cx:pt>
          <cx:pt idx="9236">329.14814814814798</cx:pt>
          <cx:pt idx="9237">386.39130434782601</cx:pt>
          <cx:pt idx="9238">370.29166666666703</cx:pt>
          <cx:pt idx="9239">355.48000000000002</cx:pt>
          <cx:pt idx="9240">386.39130434782601</cx:pt>
          <cx:pt idx="9241">423.19047619047598</cx:pt>
          <cx:pt idx="9242">370.29166666666703</cx:pt>
          <cx:pt idx="9243">403.95454545454498</cx:pt>
          <cx:pt idx="9244">403.95454545454498</cx:pt>
          <cx:pt idx="9245">403.95454545454498</cx:pt>
          <cx:pt idx="9246">467.73684210526301</cx:pt>
          <cx:pt idx="9247">423.19047619047598</cx:pt>
          <cx:pt idx="9248">370.29166666666703</cx:pt>
          <cx:pt idx="9249">423.19047619047598</cx:pt>
          <cx:pt idx="9250">370.29166666666703</cx:pt>
          <cx:pt idx="9251">467.73684210526301</cx:pt>
          <cx:pt idx="9252">444.35000000000002</cx:pt>
          <cx:pt idx="9253">467.73684210526301</cx:pt>
          <cx:pt idx="9254">467.73684210526301</cx:pt>
          <cx:pt idx="9255">493.722222222222</cx:pt>
          <cx:pt idx="9256">403.95454545454498</cx:pt>
          <cx:pt idx="9257">467.73684210526301</cx:pt>
          <cx:pt idx="9258">493.722222222222</cx:pt>
          <cx:pt idx="9259">386.39130434782601</cx:pt>
          <cx:pt idx="9260">444.35000000000002</cx:pt>
          <cx:pt idx="9261">444.35000000000002</cx:pt>
          <cx:pt idx="9262">423.19047619047598</cx:pt>
          <cx:pt idx="9263">444.35000000000002</cx:pt>
          <cx:pt idx="9264">467.73684210526301</cx:pt>
          <cx:pt idx="9265">467.73684210526301</cx:pt>
          <cx:pt idx="9266">493.722222222222</cx:pt>
          <cx:pt idx="9267">493.722222222222</cx:pt>
          <cx:pt idx="9268">522.76470588235304</cx:pt>
          <cx:pt idx="9269">493.722222222222</cx:pt>
          <cx:pt idx="9270">493.722222222222</cx:pt>
          <cx:pt idx="9271">493.722222222222</cx:pt>
          <cx:pt idx="9272">269.30303030303003</cx:pt>
          <cx:pt idx="9273">216.756097560976</cx:pt>
          <cx:pt idx="9274">386.39130434782601</cx:pt>
          <cx:pt idx="9275">386.39130434782601</cx:pt>
          <cx:pt idx="9276">386.39130434782601</cx:pt>
          <cx:pt idx="9277">386.39130434782601</cx:pt>
          <cx:pt idx="9278">403.95454545454498</cx:pt>
          <cx:pt idx="9279">444.35000000000002</cx:pt>
          <cx:pt idx="9280">467.73684210526301</cx:pt>
          <cx:pt idx="9281">493.722222222222</cx:pt>
          <cx:pt idx="9282">493.722222222222</cx:pt>
          <cx:pt idx="9283">341.80769230769198</cx:pt>
          <cx:pt idx="9284">386.39130434782601</cx:pt>
          <cx:pt idx="9285">317.392857142857</cx:pt>
          <cx:pt idx="9286">296.23333333333301</cx:pt>
          <cx:pt idx="9287">355.48000000000002</cx:pt>
          <cx:pt idx="9288">370.29166666666703</cx:pt>
          <cx:pt idx="9289">423.19047619047598</cx:pt>
          <cx:pt idx="9290">341.80769230769198</cx:pt>
          <cx:pt idx="9291">403.95454545454498</cx:pt>
          <cx:pt idx="9292">423.19047619047598</cx:pt>
          <cx:pt idx="9293">403.95454545454498</cx:pt>
          <cx:pt idx="9294">370.29166666666703</cx:pt>
          <cx:pt idx="9295">403.95454545454498</cx:pt>
          <cx:pt idx="9296">493.722222222222</cx:pt>
          <cx:pt idx="9297">261.38235294117601</cx:pt>
          <cx:pt idx="9298">555.4375</cx:pt>
          <cx:pt idx="9299">555.4375</cx:pt>
          <cx:pt idx="9300">522.76470588235304</cx:pt>
          <cx:pt idx="9301">592.46666666666704</cx:pt>
          <cx:pt idx="9302">634.78571428571399</cx:pt>
          <cx:pt idx="9303">493.722222222222</cx:pt>
          <cx:pt idx="9304">888.70000000000005</cx:pt>
          <cx:pt idx="9305">888.70000000000005</cx:pt>
          <cx:pt idx="9306">888.70000000000005</cx:pt>
          <cx:pt idx="9307">888.70000000000005</cx:pt>
          <cx:pt idx="9308">467.73684210526301</cx:pt>
          <cx:pt idx="9309">493.722222222222</cx:pt>
          <cx:pt idx="9310">423.19047619047598</cx:pt>
          <cx:pt idx="9311">403.95454545454498</cx:pt>
          <cx:pt idx="9312">403.95454545454498</cx:pt>
          <cx:pt idx="9313">423.19047619047598</cx:pt>
          <cx:pt idx="9314">467.73684210526301</cx:pt>
          <cx:pt idx="9315">493.722222222222</cx:pt>
          <cx:pt idx="9316">493.722222222222</cx:pt>
          <cx:pt idx="9317">444.35000000000002</cx:pt>
          <cx:pt idx="9318">423.19047619047598</cx:pt>
          <cx:pt idx="9319">444.35000000000002</cx:pt>
          <cx:pt idx="9320">522.76470588235304</cx:pt>
          <cx:pt idx="9321">423.19047619047598</cx:pt>
          <cx:pt idx="9322">555.4375</cx:pt>
          <cx:pt idx="9323">493.722222222222</cx:pt>
          <cx:pt idx="9324">467.73684210526301</cx:pt>
          <cx:pt idx="9325">296.23333333333301</cx:pt>
          <cx:pt idx="9326">296.23333333333301</cx:pt>
          <cx:pt idx="9327">296.23333333333301</cx:pt>
          <cx:pt idx="9328">317.392857142857</cx:pt>
          <cx:pt idx="9329">329.14814814814798</cx:pt>
          <cx:pt idx="9330">423.19047619047598</cx:pt>
          <cx:pt idx="9331">403.95454545454498</cx:pt>
          <cx:pt idx="9332">444.35000000000002</cx:pt>
          <cx:pt idx="9333">444.35000000000002</cx:pt>
          <cx:pt idx="9334">423.19047619047598</cx:pt>
          <cx:pt idx="9335">403.95454545454498</cx:pt>
          <cx:pt idx="9336">444.35000000000002</cx:pt>
          <cx:pt idx="9337">444.35000000000002</cx:pt>
          <cx:pt idx="9338">444.35000000000002</cx:pt>
          <cx:pt idx="9339">403.95454545454498</cx:pt>
          <cx:pt idx="9340">355.48000000000002</cx:pt>
          <cx:pt idx="9341">444.35000000000002</cx:pt>
          <cx:pt idx="9342">386.39130434782601</cx:pt>
          <cx:pt idx="9343">444.35000000000002</cx:pt>
          <cx:pt idx="9344">444.35000000000002</cx:pt>
          <cx:pt idx="9345">403.95454545454498</cx:pt>
          <cx:pt idx="9346">370.29166666666703</cx:pt>
          <cx:pt idx="9347">444.35000000000002</cx:pt>
          <cx:pt idx="9348">386.39130434782601</cx:pt>
          <cx:pt idx="9349">444.35000000000002</cx:pt>
          <cx:pt idx="9350">403.95454545454498</cx:pt>
          <cx:pt idx="9351">423.19047619047598</cx:pt>
          <cx:pt idx="9352">355.48000000000002</cx:pt>
          <cx:pt idx="9353">403.95454545454498</cx:pt>
          <cx:pt idx="9354">467.73684210526301</cx:pt>
          <cx:pt idx="9355">386.39130434782601</cx:pt>
          <cx:pt idx="9356">467.73684210526301</cx:pt>
          <cx:pt idx="9357">355.48000000000002</cx:pt>
          <cx:pt idx="9358">355.48000000000002</cx:pt>
          <cx:pt idx="9359">370.29166666666703</cx:pt>
          <cx:pt idx="9360">403.95454545454498</cx:pt>
          <cx:pt idx="9361">370.29166666666703</cx:pt>
          <cx:pt idx="9362">403.95454545454498</cx:pt>
          <cx:pt idx="9363">370.29166666666703</cx:pt>
          <cx:pt idx="9364">269.30303030303003</cx:pt>
          <cx:pt idx="9365">317.392857142857</cx:pt>
          <cx:pt idx="9366">216.756097560976</cx:pt>
          <cx:pt idx="9367">246.861111111111</cx:pt>
          <cx:pt idx="9368">370.29166666666703</cx:pt>
          <cx:pt idx="9369">317.392857142857</cx:pt>
          <cx:pt idx="9370">467.73684210526301</cx:pt>
          <cx:pt idx="9371">467.73684210526301</cx:pt>
          <cx:pt idx="9372">493.722222222222</cx:pt>
          <cx:pt idx="9373">555.4375</cx:pt>
          <cx:pt idx="9374">555.4375</cx:pt>
          <cx:pt idx="9375">592.46666666666704</cx:pt>
          <cx:pt idx="9376">493.722222222222</cx:pt>
          <cx:pt idx="9377">592.46666666666704</cx:pt>
          <cx:pt idx="9378">888.70000000000005</cx:pt>
          <cx:pt idx="9379">807.90909090909099</cx:pt>
          <cx:pt idx="9380">444.35000000000002</cx:pt>
          <cx:pt idx="9381">423.19047619047598</cx:pt>
          <cx:pt idx="9382">370.29166666666703</cx:pt>
          <cx:pt idx="9383">370.29166666666703</cx:pt>
          <cx:pt idx="9384">467.73684210526301</cx:pt>
          <cx:pt idx="9385">341.80769230769198</cx:pt>
          <cx:pt idx="9386">467.73684210526301</cx:pt>
          <cx:pt idx="9387">370.29166666666703</cx:pt>
          <cx:pt idx="9388">467.73684210526301</cx:pt>
          <cx:pt idx="9389">467.73684210526301</cx:pt>
          <cx:pt idx="9390">355.48000000000002</cx:pt>
          <cx:pt idx="9391">403.95454545454498</cx:pt>
          <cx:pt idx="9392">370.29166666666703</cx:pt>
          <cx:pt idx="9393">341.80769230769198</cx:pt>
          <cx:pt idx="9394">403.95454545454498</cx:pt>
          <cx:pt idx="9395">386.39130434782601</cx:pt>
          <cx:pt idx="9396">403.95454545454498</cx:pt>
          <cx:pt idx="9397">386.39130434782601</cx:pt>
          <cx:pt idx="9398">403.95454545454498</cx:pt>
          <cx:pt idx="9399">370.29166666666703</cx:pt>
          <cx:pt idx="9400">355.48000000000002</cx:pt>
          <cx:pt idx="9401">341.80769230769198</cx:pt>
          <cx:pt idx="9402">355.48000000000002</cx:pt>
          <cx:pt idx="9403">386.39130434782601</cx:pt>
          <cx:pt idx="9404">403.95454545454498</cx:pt>
          <cx:pt idx="9405">370.29166666666703</cx:pt>
          <cx:pt idx="9406">341.80769230769198</cx:pt>
          <cx:pt idx="9407">467.73684210526301</cx:pt>
          <cx:pt idx="9408">740.58333333333303</cx:pt>
          <cx:pt idx="9409">493.722222222222</cx:pt>
          <cx:pt idx="9410">493.722222222222</cx:pt>
          <cx:pt idx="9411">493.722222222222</cx:pt>
          <cx:pt idx="9412">522.76470588235304</cx:pt>
          <cx:pt idx="9413">329.14814814814798</cx:pt>
          <cx:pt idx="9414">355.48000000000002</cx:pt>
          <cx:pt idx="9415">306.44827586206901</cx:pt>
          <cx:pt idx="9416">317.392857142857</cx:pt>
          <cx:pt idx="9417">423.19047619047598</cx:pt>
          <cx:pt idx="9418">467.73684210526301</cx:pt>
          <cx:pt idx="9419">444.35000000000002</cx:pt>
          <cx:pt idx="9420">386.39130434782601</cx:pt>
          <cx:pt idx="9421">444.35000000000002</cx:pt>
          <cx:pt idx="9422">423.19047619047598</cx:pt>
          <cx:pt idx="9423">467.73684210526301</cx:pt>
          <cx:pt idx="9424">522.76470588235304</cx:pt>
          <cx:pt idx="9425">592.46666666666704</cx:pt>
          <cx:pt idx="9426">493.722222222222</cx:pt>
          <cx:pt idx="9427">555.4375</cx:pt>
          <cx:pt idx="9428">386.39130434782601</cx:pt>
          <cx:pt idx="9429">355.48000000000002</cx:pt>
          <cx:pt idx="9430">423.19047619047598</cx:pt>
          <cx:pt idx="9431">370.29166666666703</cx:pt>
          <cx:pt idx="9432">386.39130434782601</cx:pt>
          <cx:pt idx="9433">370.29166666666703</cx:pt>
          <cx:pt idx="9434">386.39130434782601</cx:pt>
          <cx:pt idx="9435">355.48000000000002</cx:pt>
          <cx:pt idx="9436">403.95454545454498</cx:pt>
          <cx:pt idx="9437">386.39130434782601</cx:pt>
          <cx:pt idx="9438">299.41176470588198</cx:pt>
          <cx:pt idx="9439">355.48000000000002</cx:pt>
          <cx:pt idx="9440">403.95454545454498</cx:pt>
          <cx:pt idx="9441">423.19047619047598</cx:pt>
          <cx:pt idx="9442">423.19047619047598</cx:pt>
          <cx:pt idx="9443">423.19047619047598</cx:pt>
          <cx:pt idx="9444">423.19047619047598</cx:pt>
          <cx:pt idx="9445">634.78571428571399</cx:pt>
          <cx:pt idx="9446">592.46666666666704</cx:pt>
          <cx:pt idx="9447">522.76470588235304</cx:pt>
          <cx:pt idx="9448">467.73684210526301</cx:pt>
          <cx:pt idx="9449">467.73684210526301</cx:pt>
          <cx:pt idx="9450">444.35000000000002</cx:pt>
          <cx:pt idx="9451">423.19047619047598</cx:pt>
          <cx:pt idx="9452">423.19047619047598</cx:pt>
          <cx:pt idx="9453">423.19047619047598</cx:pt>
          <cx:pt idx="9454">444.35000000000002</cx:pt>
          <cx:pt idx="9455">493.722222222222</cx:pt>
          <cx:pt idx="9456">444.35000000000002</cx:pt>
          <cx:pt idx="9457">444.35000000000002</cx:pt>
          <cx:pt idx="9458">444.35000000000002</cx:pt>
          <cx:pt idx="9459">423.19047619047598</cx:pt>
          <cx:pt idx="9460">493.722222222222</cx:pt>
          <cx:pt idx="9461">522.76470588235304</cx:pt>
          <cx:pt idx="9462">493.722222222222</cx:pt>
          <cx:pt idx="9463">522.76470588235304</cx:pt>
          <cx:pt idx="9464">467.73684210526301</cx:pt>
          <cx:pt idx="9465">467.73684210526301</cx:pt>
          <cx:pt idx="9466">467.73684210526301</cx:pt>
          <cx:pt idx="9467">444.35000000000002</cx:pt>
          <cx:pt idx="9468">423.19047619047598</cx:pt>
          <cx:pt idx="9469">423.19047619047598</cx:pt>
          <cx:pt idx="9470">493.722222222222</cx:pt>
          <cx:pt idx="9471">467.73684210526301</cx:pt>
          <cx:pt idx="9472">493.722222222222</cx:pt>
          <cx:pt idx="9473">467.73684210526301</cx:pt>
          <cx:pt idx="9474">444.35000000000002</cx:pt>
          <cx:pt idx="9475">493.722222222222</cx:pt>
          <cx:pt idx="9476">444.35000000000002</cx:pt>
          <cx:pt idx="9477">444.35000000000002</cx:pt>
          <cx:pt idx="9478">444.35000000000002</cx:pt>
          <cx:pt idx="9479">423.19047619047598</cx:pt>
          <cx:pt idx="9480">493.722222222222</cx:pt>
          <cx:pt idx="9481">386.39130434782601</cx:pt>
          <cx:pt idx="9482">355.48000000000002</cx:pt>
          <cx:pt idx="9483">386.39130434782601</cx:pt>
          <cx:pt idx="9484">386.39130434782601</cx:pt>
          <cx:pt idx="9485">493.722222222222</cx:pt>
          <cx:pt idx="9486">467.73684210526301</cx:pt>
          <cx:pt idx="9487">493.722222222222</cx:pt>
          <cx:pt idx="9488">493.722222222222</cx:pt>
          <cx:pt idx="9489">493.722222222222</cx:pt>
          <cx:pt idx="9490">467.73684210526301</cx:pt>
          <cx:pt idx="9491">493.722222222222</cx:pt>
          <cx:pt idx="9492">423.19047619047598</cx:pt>
          <cx:pt idx="9493">403.95454545454498</cx:pt>
          <cx:pt idx="9494">740.58333333333303</cx:pt>
          <cx:pt idx="9495">683.61538461538498</cx:pt>
          <cx:pt idx="9496">493.722222222222</cx:pt>
          <cx:pt idx="9497">493.722222222222</cx:pt>
          <cx:pt idx="9498">493.722222222222</cx:pt>
          <cx:pt idx="9499">493.722222222222</cx:pt>
          <cx:pt idx="9500">493.722222222222</cx:pt>
          <cx:pt idx="9501">467.73684210526301</cx:pt>
          <cx:pt idx="9502">467.73684210526301</cx:pt>
          <cx:pt idx="9503">444.35000000000002</cx:pt>
          <cx:pt idx="9504">493.722222222222</cx:pt>
          <cx:pt idx="9505">493.722222222222</cx:pt>
          <cx:pt idx="9506">592.46666666666704</cx:pt>
          <cx:pt idx="9507">592.46666666666704</cx:pt>
          <cx:pt idx="9508">467.73684210526301</cx:pt>
          <cx:pt idx="9509">423.19047619047598</cx:pt>
          <cx:pt idx="9510">423.19047619047598</cx:pt>
          <cx:pt idx="9511">467.73684210526301</cx:pt>
          <cx:pt idx="9512">423.19047619047598</cx:pt>
          <cx:pt idx="9513">592.46666666666704</cx:pt>
          <cx:pt idx="9514">493.722222222222</cx:pt>
          <cx:pt idx="9515">493.722222222222</cx:pt>
          <cx:pt idx="9516">493.722222222222</cx:pt>
          <cx:pt idx="9517">493.722222222222</cx:pt>
          <cx:pt idx="9518">592.46666666666704</cx:pt>
          <cx:pt idx="9519">592.46666666666704</cx:pt>
          <cx:pt idx="9520">493.722222222222</cx:pt>
          <cx:pt idx="9521">493.722222222222</cx:pt>
          <cx:pt idx="9522">493.722222222222</cx:pt>
          <cx:pt idx="9523">592.46666666666704</cx:pt>
          <cx:pt idx="9524">493.722222222222</cx:pt>
          <cx:pt idx="9525">555.4375</cx:pt>
          <cx:pt idx="9526">555.4375</cx:pt>
          <cx:pt idx="9527">555.4375</cx:pt>
          <cx:pt idx="9528">555.4375</cx:pt>
          <cx:pt idx="9529">683.61538461538498</cx:pt>
          <cx:pt idx="9530">555.4375</cx:pt>
          <cx:pt idx="9531">634.78571428571399</cx:pt>
          <cx:pt idx="9532">740.58333333333303</cx:pt>
          <cx:pt idx="9533">683.61538461538498</cx:pt>
          <cx:pt idx="9534">740.58333333333303</cx:pt>
          <cx:pt idx="9535">683.61538461538498</cx:pt>
          <cx:pt idx="9536">683.61538461538498</cx:pt>
          <cx:pt idx="9537">493.722222222222</cx:pt>
          <cx:pt idx="9538">683.61538461538498</cx:pt>
          <cx:pt idx="9539">403.95454545454498</cx:pt>
          <cx:pt idx="9540">467.73684210526301</cx:pt>
          <cx:pt idx="9541">444.35000000000002</cx:pt>
          <cx:pt idx="9542">423.19047619047598</cx:pt>
          <cx:pt idx="9543">467.73684210526301</cx:pt>
          <cx:pt idx="9544">444.35000000000002</cx:pt>
          <cx:pt idx="9545">522.76470588235304</cx:pt>
          <cx:pt idx="9546">444.35000000000002</cx:pt>
          <cx:pt idx="9547">467.73684210526301</cx:pt>
          <cx:pt idx="9548">467.73684210526301</cx:pt>
          <cx:pt idx="9549">444.35000000000002</cx:pt>
          <cx:pt idx="9550">444.35000000000002</cx:pt>
          <cx:pt idx="9551">467.73684210526301</cx:pt>
          <cx:pt idx="9552">522.76470588235304</cx:pt>
          <cx:pt idx="9553">370.29166666666703</cx:pt>
          <cx:pt idx="9554">403.95454545454498</cx:pt>
          <cx:pt idx="9555">467.73684210526301</cx:pt>
          <cx:pt idx="9556">555.4375</cx:pt>
          <cx:pt idx="9557">522.76470588235304</cx:pt>
          <cx:pt idx="9558">555.4375</cx:pt>
          <cx:pt idx="9559">555.4375</cx:pt>
          <cx:pt idx="9560">493.722222222222</cx:pt>
          <cx:pt idx="9561">493.722222222222</cx:pt>
          <cx:pt idx="9562">493.722222222222</cx:pt>
          <cx:pt idx="9563">522.76470588235304</cx:pt>
          <cx:pt idx="9564">555.4375</cx:pt>
          <cx:pt idx="9565">522.76470588235304</cx:pt>
          <cx:pt idx="9566">555.4375</cx:pt>
          <cx:pt idx="9567">370.29166666666703</cx:pt>
          <cx:pt idx="9568">444.35000000000002</cx:pt>
          <cx:pt idx="9569">370.29166666666703</cx:pt>
          <cx:pt idx="9570">370.29166666666703</cx:pt>
          <cx:pt idx="9571">444.35000000000002</cx:pt>
          <cx:pt idx="9572">683.61538461538498</cx:pt>
          <cx:pt idx="9573">598.82352941176498</cx:pt>
          <cx:pt idx="9574">740.58333333333303</cx:pt>
          <cx:pt idx="9575">522.76470588235304</cx:pt>
          <cx:pt idx="9576">592.46666666666704</cx:pt>
          <cx:pt idx="9577">592.46666666666704</cx:pt>
          <cx:pt idx="9578">565.555555555556</cx:pt>
          <cx:pt idx="9579">888.70000000000005</cx:pt>
          <cx:pt idx="9580">522.76470588235304</cx:pt>
          <cx:pt idx="9581">683.61538461538498</cx:pt>
          <cx:pt idx="9582">565.555555555556</cx:pt>
          <cx:pt idx="9583">522.76470588235304</cx:pt>
          <cx:pt idx="9584">522.76470588235304</cx:pt>
          <cx:pt idx="9585">555.4375</cx:pt>
          <cx:pt idx="9586">634.78571428571399</cx:pt>
          <cx:pt idx="9587">634.78571428571399</cx:pt>
          <cx:pt idx="9588">509</cx:pt>
          <cx:pt idx="9589">555.4375</cx:pt>
          <cx:pt idx="9590">634.78571428571399</cx:pt>
          <cx:pt idx="9591">634.78571428571399</cx:pt>
          <cx:pt idx="9592">598.82352941176498</cx:pt>
          <cx:pt idx="9593">522.76470588235304</cx:pt>
          <cx:pt idx="9594">683.61538461538498</cx:pt>
          <cx:pt idx="9595">598.82352941176498</cx:pt>
          <cx:pt idx="9596">522.76470588235304</cx:pt>
          <cx:pt idx="9597">522.76470588235304</cx:pt>
          <cx:pt idx="9598">592.46666666666704</cx:pt>
          <cx:pt idx="9599">683.61538461538498</cx:pt>
          <cx:pt idx="9600">634.78571428571399</cx:pt>
          <cx:pt idx="9601">535.78947368421098</cx:pt>
          <cx:pt idx="9602">467.73684210526301</cx:pt>
          <cx:pt idx="9603">493.722222222222</cx:pt>
          <cx:pt idx="9604">493.722222222222</cx:pt>
          <cx:pt idx="9605">522.76470588235304</cx:pt>
          <cx:pt idx="9606">493.722222222222</cx:pt>
          <cx:pt idx="9607">493.722222222222</cx:pt>
          <cx:pt idx="9608">493.722222222222</cx:pt>
          <cx:pt idx="9609">493.722222222222</cx:pt>
          <cx:pt idx="9610">592.46666666666704</cx:pt>
          <cx:pt idx="9611">522.76470588235304</cx:pt>
          <cx:pt idx="9612">370.29166666666703</cx:pt>
          <cx:pt idx="9613">444.35000000000002</cx:pt>
          <cx:pt idx="9614">355.48000000000002</cx:pt>
          <cx:pt idx="9615">444.35000000000002</cx:pt>
          <cx:pt idx="9616">444.35000000000002</cx:pt>
          <cx:pt idx="9617">444.35000000000002</cx:pt>
          <cx:pt idx="9618">370.29166666666703</cx:pt>
          <cx:pt idx="9619">444.35000000000002</cx:pt>
          <cx:pt idx="9620">370.29166666666703</cx:pt>
          <cx:pt idx="9621">370.29166666666703</cx:pt>
          <cx:pt idx="9622">444.35000000000002</cx:pt>
          <cx:pt idx="9623">370.29166666666703</cx:pt>
          <cx:pt idx="9624">444.35000000000002</cx:pt>
          <cx:pt idx="9625">522.76470588235304</cx:pt>
          <cx:pt idx="9626">522.76470588235304</cx:pt>
          <cx:pt idx="9627">493.722222222222</cx:pt>
          <cx:pt idx="9628">592.46666666666704</cx:pt>
          <cx:pt idx="9629">634.78571428571399</cx:pt>
          <cx:pt idx="9630">634.78571428571399</cx:pt>
          <cx:pt idx="9631">598.82352941176498</cx:pt>
          <cx:pt idx="9632">522.76470588235304</cx:pt>
          <cx:pt idx="9633">634.78571428571399</cx:pt>
          <cx:pt idx="9634">592.46666666666704</cx:pt>
          <cx:pt idx="9635">598.82352941176498</cx:pt>
          <cx:pt idx="9636">683.61538461538498</cx:pt>
          <cx:pt idx="9637">555.4375</cx:pt>
          <cx:pt idx="9638">555.4375</cx:pt>
          <cx:pt idx="9639">634.78571428571399</cx:pt>
          <cx:pt idx="9640">683.61538461538498</cx:pt>
          <cx:pt idx="9641">636.25</cx:pt>
          <cx:pt idx="9642">592.46666666666704</cx:pt>
          <cx:pt idx="9643">740.58333333333303</cx:pt>
          <cx:pt idx="9644">636.25</cx:pt>
          <cx:pt idx="9645">598.82352941176498</cx:pt>
          <cx:pt idx="9646">555.4375</cx:pt>
          <cx:pt idx="9647">555.4375</cx:pt>
          <cx:pt idx="9648">634.78571428571399</cx:pt>
          <cx:pt idx="9649">683.61538461538498</cx:pt>
          <cx:pt idx="9650">683.61538461538498</cx:pt>
          <cx:pt idx="9651">592.46666666666704</cx:pt>
          <cx:pt idx="9652">634.78571428571399</cx:pt>
          <cx:pt idx="9653">683.61538461538498</cx:pt>
          <cx:pt idx="9654">598.82352941176498</cx:pt>
          <cx:pt idx="9655">592.46666666666704</cx:pt>
          <cx:pt idx="9656">740.58333333333303</cx:pt>
          <cx:pt idx="9657">636.25</cx:pt>
          <cx:pt idx="9658">565.555555555556</cx:pt>
          <cx:pt idx="9659">555.4375</cx:pt>
          <cx:pt idx="9660">555.4375</cx:pt>
          <cx:pt idx="9661">634.78571428571399</cx:pt>
          <cx:pt idx="9662">683.61538461538498</cx:pt>
          <cx:pt idx="9663">740.58333333333303</cx:pt>
          <cx:pt idx="9664">423.19047619047598</cx:pt>
          <cx:pt idx="9665">444.35000000000002</cx:pt>
          <cx:pt idx="9666">444.35000000000002</cx:pt>
          <cx:pt idx="9667">493.722222222222</cx:pt>
          <cx:pt idx="9668">493.722222222222</cx:pt>
          <cx:pt idx="9669">493.722222222222</cx:pt>
          <cx:pt idx="9670">592.46666666666704</cx:pt>
          <cx:pt idx="9671">683.61538461538498</cx:pt>
          <cx:pt idx="9672">598.82352941176498</cx:pt>
          <cx:pt idx="9673">493.722222222222</cx:pt>
          <cx:pt idx="9674">493.722222222222</cx:pt>
          <cx:pt idx="9675">522.76470588235304</cx:pt>
          <cx:pt idx="9676">555.4375</cx:pt>
          <cx:pt idx="9677">522.76470588235304</cx:pt>
          <cx:pt idx="9678">423.19047619047598</cx:pt>
          <cx:pt idx="9679">493.722222222222</cx:pt>
          <cx:pt idx="9680">403.95454545454498</cx:pt>
          <cx:pt idx="9681">467.73684210526301</cx:pt>
          <cx:pt idx="9682">493.722222222222</cx:pt>
          <cx:pt idx="9683">522.76470588235304</cx:pt>
          <cx:pt idx="9684">555.4375</cx:pt>
          <cx:pt idx="9685">269.30303030303003</cx:pt>
          <cx:pt idx="9686">222.17500000000001</cx:pt>
          <cx:pt idx="9687">740.58333333333303</cx:pt>
          <cx:pt idx="9688">636.25</cx:pt>
          <cx:pt idx="9689">592.46666666666704</cx:pt>
          <cx:pt idx="9690">403.95454545454498</cx:pt>
          <cx:pt idx="9691">467.73684210526301</cx:pt>
          <cx:pt idx="9692">444.35000000000002</cx:pt>
          <cx:pt idx="9693">444.35000000000002</cx:pt>
          <cx:pt idx="9694">444.35000000000002</cx:pt>
          <cx:pt idx="9695">444.35000000000002</cx:pt>
          <cx:pt idx="9696">467.73684210526301</cx:pt>
          <cx:pt idx="9697">444.35000000000002</cx:pt>
          <cx:pt idx="9698">444.35000000000002</cx:pt>
          <cx:pt idx="9699">467.73684210526301</cx:pt>
          <cx:pt idx="9700">467.73684210526301</cx:pt>
          <cx:pt idx="9701">467.73684210526301</cx:pt>
          <cx:pt idx="9702">493.722222222222</cx:pt>
          <cx:pt idx="9703">493.722222222222</cx:pt>
          <cx:pt idx="9704">493.722222222222</cx:pt>
          <cx:pt idx="9705">423.19047619047598</cx:pt>
          <cx:pt idx="9706">555.4375</cx:pt>
          <cx:pt idx="9707">329.14814814814798</cx:pt>
          <cx:pt idx="9708">261.38235294117601</cx:pt>
          <cx:pt idx="9709">277.71875</cx:pt>
          <cx:pt idx="9710">444.35000000000002</cx:pt>
          <cx:pt idx="9711">683.61538461538498</cx:pt>
          <cx:pt idx="9712">807.90909090909099</cx:pt>
          <cx:pt idx="9713">807.90909090909099</cx:pt>
          <cx:pt idx="9714">807.90909090909099</cx:pt>
          <cx:pt idx="9715">807.90909090909099</cx:pt>
          <cx:pt idx="9716">888.70000000000005</cx:pt>
          <cx:pt idx="9717">634.78571428571399</cx:pt>
          <cx:pt idx="9718">683.61538461538498</cx:pt>
          <cx:pt idx="9719">592.46666666666704</cx:pt>
          <cx:pt idx="9720">683.61538461538498</cx:pt>
          <cx:pt idx="9721">634.78571428571399</cx:pt>
          <cx:pt idx="9722">807.90909090909099</cx:pt>
          <cx:pt idx="9723">634.78571428571399</cx:pt>
          <cx:pt idx="9724">634.78571428571399</cx:pt>
          <cx:pt idx="9725">683.61538461538498</cx:pt>
          <cx:pt idx="9726">592.46666666666704</cx:pt>
          <cx:pt idx="9727">740.58333333333303</cx:pt>
          <cx:pt idx="9728">683.61538461538498</cx:pt>
          <cx:pt idx="9729">807.90909090909099</cx:pt>
          <cx:pt idx="9730">683.61538461538498</cx:pt>
          <cx:pt idx="9731">634.78571428571399</cx:pt>
          <cx:pt idx="9732">683.61538461538498</cx:pt>
          <cx:pt idx="9733">683.61538461538498</cx:pt>
          <cx:pt idx="9734">807.90909090909099</cx:pt>
          <cx:pt idx="9735">740.58333333333303</cx:pt>
          <cx:pt idx="9736">683.61538461538498</cx:pt>
          <cx:pt idx="9737">888.70000000000005</cx:pt>
          <cx:pt idx="9738">444.35000000000002</cx:pt>
          <cx:pt idx="9739">467.73684210526301</cx:pt>
          <cx:pt idx="9740">467.73684210526301</cx:pt>
          <cx:pt idx="9741">493.722222222222</cx:pt>
          <cx:pt idx="9742">522.76470588235304</cx:pt>
          <cx:pt idx="9743">341.80769230769198</cx:pt>
          <cx:pt idx="9744">306.44827586206901</cx:pt>
          <cx:pt idx="9745">317.392857142857</cx:pt>
          <cx:pt idx="9746">444.35000000000002</cx:pt>
          <cx:pt idx="9747">403.95454545454498</cx:pt>
          <cx:pt idx="9748">467.73684210526301</cx:pt>
          <cx:pt idx="9749">634.78571428571399</cx:pt>
          <cx:pt idx="9750">683.61538461538498</cx:pt>
          <cx:pt idx="9751">555.4375</cx:pt>
          <cx:pt idx="9752">683.61538461538498</cx:pt>
          <cx:pt idx="9753">634.78571428571399</cx:pt>
          <cx:pt idx="9754">807.90909090909099</cx:pt>
          <cx:pt idx="9755">634.78571428571399</cx:pt>
          <cx:pt idx="9756">740.58333333333303</cx:pt>
          <cx:pt idx="9757">807.90909090909099</cx:pt>
          <cx:pt idx="9758">634.78571428571399</cx:pt>
          <cx:pt idx="9759">807.90909090909099</cx:pt>
          <cx:pt idx="9760">634.78571428571399</cx:pt>
          <cx:pt idx="9761">740.58333333333303</cx:pt>
          <cx:pt idx="9762">634.78571428571399</cx:pt>
          <cx:pt idx="9763">807.90909090909099</cx:pt>
          <cx:pt idx="9764">634.78571428571399</cx:pt>
          <cx:pt idx="9765">740.58333333333303</cx:pt>
          <cx:pt idx="9766">807.90909090909099</cx:pt>
          <cx:pt idx="9767">807.90909090909099</cx:pt>
          <cx:pt idx="9768">634.78571428571399</cx:pt>
          <cx:pt idx="9769">683.61538461538498</cx:pt>
          <cx:pt idx="9770">555.4375</cx:pt>
          <cx:pt idx="9771">634.78571428571399</cx:pt>
          <cx:pt idx="9772">423.19047619047598</cx:pt>
          <cx:pt idx="9773">522.76470588235304</cx:pt>
          <cx:pt idx="9774">592.46666666666704</cx:pt>
          <cx:pt idx="9775">683.61538461538498</cx:pt>
          <cx:pt idx="9776">555.4375</cx:pt>
          <cx:pt idx="9777">403.95454545454498</cx:pt>
          <cx:pt idx="9778">467.73684210526301</cx:pt>
          <cx:pt idx="9779">444.35000000000002</cx:pt>
          <cx:pt idx="9780">444.35000000000002</cx:pt>
          <cx:pt idx="9781">355.48000000000002</cx:pt>
          <cx:pt idx="9782">444.35000000000002</cx:pt>
          <cx:pt idx="9783">444.35000000000002</cx:pt>
          <cx:pt idx="9784">444.35000000000002</cx:pt>
          <cx:pt idx="9785">467.73684210526301</cx:pt>
          <cx:pt idx="9786">467.73684210526301</cx:pt>
          <cx:pt idx="9787">522.76470588235304</cx:pt>
          <cx:pt idx="9788">555.4375</cx:pt>
          <cx:pt idx="9789">493.722222222222</cx:pt>
          <cx:pt idx="9790">522.76470588235304</cx:pt>
          <cx:pt idx="9791">467.73684210526301</cx:pt>
          <cx:pt idx="9792">467.73684210526301</cx:pt>
          <cx:pt idx="9793">403.95454545454498</cx:pt>
          <cx:pt idx="9794">403.95454545454498</cx:pt>
          <cx:pt idx="9795">493.722222222222</cx:pt>
          <cx:pt idx="9796">386.39130434782601</cx:pt>
          <cx:pt idx="9797">355.48000000000002</cx:pt>
          <cx:pt idx="9798">444.35000000000002</cx:pt>
          <cx:pt idx="9799">403.95454545454498</cx:pt>
          <cx:pt idx="9800">467.73684210526301</cx:pt>
          <cx:pt idx="9801">444.35000000000002</cx:pt>
          <cx:pt idx="9802">444.35000000000002</cx:pt>
          <cx:pt idx="9803">355.48000000000002</cx:pt>
          <cx:pt idx="9804">403.95454545454498</cx:pt>
          <cx:pt idx="9805">467.73684210526301</cx:pt>
          <cx:pt idx="9806">444.35000000000002</cx:pt>
          <cx:pt idx="9807">444.35000000000002</cx:pt>
          <cx:pt idx="9808">355.48000000000002</cx:pt>
          <cx:pt idx="9809">444.35000000000002</cx:pt>
          <cx:pt idx="9810">493.722222222222</cx:pt>
          <cx:pt idx="9811">493.722222222222</cx:pt>
          <cx:pt idx="9812">493.722222222222</cx:pt>
          <cx:pt idx="9813">493.722222222222</cx:pt>
          <cx:pt idx="9814">467.73684210526301</cx:pt>
          <cx:pt idx="9815">683.61538461538498</cx:pt>
          <cx:pt idx="9816">740.58333333333303</cx:pt>
          <cx:pt idx="9817">807.90909090909099</cx:pt>
          <cx:pt idx="9818">683.61538461538498</cx:pt>
          <cx:pt idx="9819">807.90909090909099</cx:pt>
          <cx:pt idx="9820">888.70000000000005</cx:pt>
          <cx:pt idx="9821">807.90909090909099</cx:pt>
          <cx:pt idx="9822">807.90909090909099</cx:pt>
          <cx:pt idx="9823">807.90909090909099</cx:pt>
          <cx:pt idx="9824">888.70000000000005</cx:pt>
          <cx:pt idx="9825">467.73684210526301</cx:pt>
          <cx:pt idx="9826">341.80769230769198</cx:pt>
          <cx:pt idx="9827">355.48000000000002</cx:pt>
          <cx:pt idx="9828">306.44827586206901</cx:pt>
          <cx:pt idx="9829">317.392857142857</cx:pt>
          <cx:pt idx="9830">493.722222222222</cx:pt>
          <cx:pt idx="9831">444.35000000000002</cx:pt>
          <cx:pt idx="9832">467.73684210526301</cx:pt>
          <cx:pt idx="9833">423.19047619047598</cx:pt>
          <cx:pt idx="9834">423.19047619047598</cx:pt>
          <cx:pt idx="9835">403.95454545454498</cx:pt>
          <cx:pt idx="9836">467.73684210526301</cx:pt>
          <cx:pt idx="9837">634.78571428571399</cx:pt>
          <cx:pt idx="9838">683.61538461538498</cx:pt>
          <cx:pt idx="9839">683.61538461538498</cx:pt>
          <cx:pt idx="9840">807.90909090909099</cx:pt>
          <cx:pt idx="9841">807.90909090909099</cx:pt>
          <cx:pt idx="9842">493.722222222222</cx:pt>
          <cx:pt idx="9843">522.76470588235304</cx:pt>
          <cx:pt idx="9844">467.73684210526301</cx:pt>
          <cx:pt idx="9845">555.4375</cx:pt>
          <cx:pt idx="9846">522.76470588235304</cx:pt>
          <cx:pt idx="9847">555.4375</cx:pt>
          <cx:pt idx="9848">493.722222222222</cx:pt>
          <cx:pt idx="9849">555.4375</cx:pt>
          <cx:pt idx="9850">634.78571428571399</cx:pt>
          <cx:pt idx="9851">683.61538461538498</cx:pt>
          <cx:pt idx="9852">740.58333333333303</cx:pt>
          <cx:pt idx="9853">634.78571428571399</cx:pt>
          <cx:pt idx="9854">683.61538461538498</cx:pt>
          <cx:pt idx="9855">634.78571428571399</cx:pt>
          <cx:pt idx="9856">683.61538461538498</cx:pt>
          <cx:pt idx="9857">807.90909090909099</cx:pt>
          <cx:pt idx="9858">634.78571428571399</cx:pt>
          <cx:pt idx="9859">555.4375</cx:pt>
          <cx:pt idx="9860">683.61538461538498</cx:pt>
          <cx:pt idx="9861">740.58333333333303</cx:pt>
          <cx:pt idx="9862">683.61538461538498</cx:pt>
          <cx:pt idx="9863">634.78571428571399</cx:pt>
          <cx:pt idx="9864">683.61538461538498</cx:pt>
          <cx:pt idx="9865">807.90909090909099</cx:pt>
          <cx:pt idx="9866">386.39130434782601</cx:pt>
          <cx:pt idx="9867">355.48000000000002</cx:pt>
          <cx:pt idx="9868">355.48000000000002</cx:pt>
          <cx:pt idx="9869">317.392857142857</cx:pt>
          <cx:pt idx="9870">296.23333333333301</cx:pt>
          <cx:pt idx="9871">355.48000000000002</cx:pt>
          <cx:pt idx="9872">317.392857142857</cx:pt>
          <cx:pt idx="9873">555.4375</cx:pt>
          <cx:pt idx="9874">493.722222222222</cx:pt>
          <cx:pt idx="9875">555.4375</cx:pt>
          <cx:pt idx="9876">555.4375</cx:pt>
          <cx:pt idx="9877">555.4375</cx:pt>
          <cx:pt idx="9878">634.78571428571399</cx:pt>
          <cx:pt idx="9879">634.78571428571399</cx:pt>
          <cx:pt idx="9880">683.61538461538498</cx:pt>
          <cx:pt idx="9881">555.4375</cx:pt>
          <cx:pt idx="9882">683.61538461538498</cx:pt>
          <cx:pt idx="9883">555.4375</cx:pt>
          <cx:pt idx="9884">634.78571428571399</cx:pt>
          <cx:pt idx="9885">592.46666666666704</cx:pt>
          <cx:pt idx="9886">683.61538461538498</cx:pt>
          <cx:pt idx="9887">683.61538461538498</cx:pt>
          <cx:pt idx="9888">740.58333333333303</cx:pt>
          <cx:pt idx="9889">592.46666666666704</cx:pt>
          <cx:pt idx="9890">683.61538461538498</cx:pt>
          <cx:pt idx="9891">634.78571428571399</cx:pt>
          <cx:pt idx="9892">683.61538461538498</cx:pt>
          <cx:pt idx="9893">555.4375</cx:pt>
          <cx:pt idx="9894">634.78571428571399</cx:pt>
          <cx:pt idx="9895">740.58333333333303</cx:pt>
          <cx:pt idx="9896">555.4375</cx:pt>
          <cx:pt idx="9897">683.61538461538498</cx:pt>
          <cx:pt idx="9898">555.4375</cx:pt>
          <cx:pt idx="9899">634.78571428571399</cx:pt>
          <cx:pt idx="9900">683.61538461538498</cx:pt>
          <cx:pt idx="9901">740.58333333333303</cx:pt>
          <cx:pt idx="9902">807.90909090909099</cx:pt>
          <cx:pt idx="9903">634.78571428571399</cx:pt>
          <cx:pt idx="9904">683.61538461538498</cx:pt>
          <cx:pt idx="9905">317.392857142857</cx:pt>
          <cx:pt idx="9906">269.30303030303003</cx:pt>
          <cx:pt idx="9907">493.722222222222</cx:pt>
          <cx:pt idx="9908">634.78571428571399</cx:pt>
          <cx:pt idx="9909">493.722222222222</cx:pt>
          <cx:pt idx="9910">423.19047619047598</cx:pt>
          <cx:pt idx="9911">467.73684210526301</cx:pt>
          <cx:pt idx="9912">403.95454545454498</cx:pt>
          <cx:pt idx="9913">522.76470588235304</cx:pt>
          <cx:pt idx="9914">467.73684210526301</cx:pt>
          <cx:pt idx="9915">423.19047619047598</cx:pt>
          <cx:pt idx="9916">467.73684210526301</cx:pt>
          <cx:pt idx="9917">370.29166666666703</cx:pt>
          <cx:pt idx="9918">423.19047619047598</cx:pt>
          <cx:pt idx="9919">467.73684210526301</cx:pt>
          <cx:pt idx="9920">444.35000000000002</cx:pt>
          <cx:pt idx="9921">493.722222222222</cx:pt>
          <cx:pt idx="9922">522.76470588235304</cx:pt>
          <cx:pt idx="9923">386.39130434782601</cx:pt>
          <cx:pt idx="9924">467.73684210526301</cx:pt>
          <cx:pt idx="9925">493.722222222222</cx:pt>
          <cx:pt idx="9926">522.76470588235304</cx:pt>
          <cx:pt idx="9927">555.4375</cx:pt>
          <cx:pt idx="9928">423.19047619047598</cx:pt>
          <cx:pt idx="9929">493.722222222222</cx:pt>
          <cx:pt idx="9930">522.76470588235304</cx:pt>
          <cx:pt idx="9931">423.19047619047598</cx:pt>
          <cx:pt idx="9932">467.73684210526301</cx:pt>
          <cx:pt idx="9933">467.73684210526301</cx:pt>
          <cx:pt idx="9934">423.19047619047598</cx:pt>
          <cx:pt idx="9935">493.722222222222</cx:pt>
          <cx:pt idx="9936">423.19047619047598</cx:pt>
          <cx:pt idx="9937">386.39130434782601</cx:pt>
          <cx:pt idx="9938">423.19047619047598</cx:pt>
          <cx:pt idx="9939">467.73684210526301</cx:pt>
          <cx:pt idx="9940">444.35000000000002</cx:pt>
          <cx:pt idx="9941">493.722222222222</cx:pt>
          <cx:pt idx="9942">493.722222222222</cx:pt>
          <cx:pt idx="9943">493.722222222222</cx:pt>
          <cx:pt idx="9944">269.30303030303003</cx:pt>
          <cx:pt idx="9945">222.17500000000001</cx:pt>
          <cx:pt idx="9946">269.30303030303003</cx:pt>
          <cx:pt idx="9947">222.17500000000001</cx:pt>
          <cx:pt idx="9948">296.23333333333301</cx:pt>
          <cx:pt idx="9949">240.18918918918899</cx:pt>
          <cx:pt idx="9950">189.08510638297901</cx:pt>
          <cx:pt idx="9951">370.29166666666703</cx:pt>
          <cx:pt idx="9952">386.39130434782601</cx:pt>
          <cx:pt idx="9953">329.14814814814798</cx:pt>
          <cx:pt idx="9954">370.29166666666703</cx:pt>
          <cx:pt idx="9955">370.29166666666703</cx:pt>
          <cx:pt idx="9956">370.29166666666703</cx:pt>
          <cx:pt idx="9957">317.392857142857</cx:pt>
          <cx:pt idx="9958">355.48000000000002</cx:pt>
          <cx:pt idx="9959">423.19047619047598</cx:pt>
          <cx:pt idx="9960">386.39130434782601</cx:pt>
          <cx:pt idx="9961">386.39130434782601</cx:pt>
          <cx:pt idx="9962">423.19047619047598</cx:pt>
          <cx:pt idx="9963">386.39130434782601</cx:pt>
          <cx:pt idx="9964">555.4375</cx:pt>
          <cx:pt idx="9965">634.78571428571399</cx:pt>
          <cx:pt idx="9966">634.78571428571399</cx:pt>
          <cx:pt idx="9967">598.82352941176498</cx:pt>
          <cx:pt idx="9968">522.76470588235304</cx:pt>
          <cx:pt idx="9969">683.61538461538498</cx:pt>
          <cx:pt idx="9970">598.82352941176498</cx:pt>
          <cx:pt idx="9971">522.76470588235304</cx:pt>
          <cx:pt idx="9972">522.76470588235304</cx:pt>
          <cx:pt idx="9973">592.46666666666704</cx:pt>
          <cx:pt idx="9974">683.61538461538498</cx:pt>
          <cx:pt idx="9975">634.78571428571399</cx:pt>
          <cx:pt idx="9976">535.78947368421098</cx:pt>
          <cx:pt idx="9977">592.46666666666704</cx:pt>
          <cx:pt idx="9978">634.78571428571399</cx:pt>
          <cx:pt idx="9979">634.78571428571399</cx:pt>
          <cx:pt idx="9980">598.82352941176498</cx:pt>
          <cx:pt idx="9981">522.76470588235304</cx:pt>
          <cx:pt idx="9982">634.78571428571399</cx:pt>
          <cx:pt idx="9983">592.46666666666704</cx:pt>
          <cx:pt idx="9984">598.82352941176498</cx:pt>
          <cx:pt idx="9985">683.61538461538498</cx:pt>
          <cx:pt idx="9986">555.4375</cx:pt>
          <cx:pt idx="9987">493.722222222222</cx:pt>
          <cx:pt idx="9988">493.722222222222</cx:pt>
          <cx:pt idx="9989">522.76470588235304</cx:pt>
          <cx:pt idx="9990">555.4375</cx:pt>
          <cx:pt idx="9991">683.61538461538498</cx:pt>
          <cx:pt idx="9992">598.82352941176498</cx:pt>
          <cx:pt idx="9993">740.58333333333303</cx:pt>
          <cx:pt idx="9994">592.46666666666704</cx:pt>
          <cx:pt idx="9995">634.78571428571399</cx:pt>
          <cx:pt idx="9996">683.61538461538498</cx:pt>
          <cx:pt idx="9997">598.82352941176498</cx:pt>
          <cx:pt idx="9998">592.46666666666704</cx:pt>
          <cx:pt idx="9999">740.58333333333303</cx:pt>
          <cx:pt idx="10000">636.25</cx:pt>
          <cx:pt idx="10001">555.4375</cx:pt>
          <cx:pt idx="10002">555.4375</cx:pt>
          <cx:pt idx="10003">634.78571428571399</cx:pt>
          <cx:pt idx="10004">683.61538461538498</cx:pt>
          <cx:pt idx="10005">740.58333333333303</cx:pt>
          <cx:pt idx="10006">683.61538461538498</cx:pt>
          <cx:pt idx="10007">598.82352941176498</cx:pt>
          <cx:pt idx="10008">522.76470588235304</cx:pt>
          <cx:pt idx="10009">555.4375</cx:pt>
          <cx:pt idx="10010">522.76470588235304</cx:pt>
          <cx:pt idx="10011">555.4375</cx:pt>
          <cx:pt idx="10012">522.76470588235304</cx:pt>
          <cx:pt idx="10013">592.46666666666704</cx:pt>
          <cx:pt idx="10014">592.46666666666704</cx:pt>
          <cx:pt idx="10015">565.555555555556</cx:pt>
          <cx:pt idx="10016">522.76470588235304</cx:pt>
          <cx:pt idx="10017">683.61538461538498</cx:pt>
          <cx:pt idx="10018">565.555555555556</cx:pt>
          <cx:pt idx="10019">522.76470588235304</cx:pt>
          <cx:pt idx="10020">522.76470588235304</cx:pt>
          <cx:pt idx="10021">555.4375</cx:pt>
          <cx:pt idx="10022">634.78571428571399</cx:pt>
          <cx:pt idx="10023">634.78571428571399</cx:pt>
          <cx:pt idx="10024">509</cx:pt>
          <cx:pt idx="10025">555.4375</cx:pt>
          <cx:pt idx="10026">634.78571428571399</cx:pt>
          <cx:pt idx="10027">683.61538461538498</cx:pt>
          <cx:pt idx="10028">636.25</cx:pt>
          <cx:pt idx="10029">592.46666666666704</cx:pt>
          <cx:pt idx="10030">740.58333333333303</cx:pt>
          <cx:pt idx="10031">636.25</cx:pt>
          <cx:pt idx="10032">598.82352941176498</cx:pt>
          <cx:pt idx="10033">555.4375</cx:pt>
          <cx:pt idx="10034">555.4375</cx:pt>
          <cx:pt idx="10035">634.78571428571399</cx:pt>
          <cx:pt idx="10036">683.61538461538498</cx:pt>
          <cx:pt idx="10037">683.61538461538498</cx:pt>
          <cx:pt idx="10038">565.555555555556</cx:pt>
          <cx:pt idx="10039">423.19047619047598</cx:pt>
          <cx:pt idx="10040">493.722222222222</cx:pt>
          <cx:pt idx="10041">403.95454545454498</cx:pt>
          <cx:pt idx="10042">467.73684210526301</cx:pt>
          <cx:pt idx="10043">493.722222222222</cx:pt>
          <cx:pt idx="10044">522.76470588235304</cx:pt>
          <cx:pt idx="10045">555.4375</cx:pt>
          <cx:pt idx="10046">740.58333333333303</cx:pt>
          <cx:pt idx="10047">636.25</cx:pt>
          <cx:pt idx="10048">493.722222222222</cx:pt>
          <cx:pt idx="10049">403.95454545454498</cx:pt>
          <cx:pt idx="10050">386.39130434782601</cx:pt>
          <cx:pt idx="10051">444.35000000000002</cx:pt>
          <cx:pt idx="10052">403.95454545454498</cx:pt>
          <cx:pt idx="10053">341.80769230769198</cx:pt>
          <cx:pt idx="10054">386.39130434782601</cx:pt>
          <cx:pt idx="10055">296.23333333333301</cx:pt>
          <cx:pt idx="10056">306.44827586206901</cx:pt>
          <cx:pt idx="10057">341.80769230769198</cx:pt>
          <cx:pt idx="10058">329.14814814814798</cx:pt>
          <cx:pt idx="10059">306.44827586206901</cx:pt>
          <cx:pt idx="10060">329.14814814814798</cx:pt>
          <cx:pt idx="10061">206.67441860465101</cx:pt>
          <cx:pt idx="10062">227.871794871795</cx:pt>
          <cx:pt idx="10063">341.80769230769198</cx:pt>
          <cx:pt idx="10064">306.44827586206901</cx:pt>
          <cx:pt idx="10065">386.39130434782601</cx:pt>
          <cx:pt idx="10066">403.95454545454498</cx:pt>
          <cx:pt idx="10067">444.35000000000002</cx:pt>
          <cx:pt idx="10068">423.19047619047598</cx:pt>
          <cx:pt idx="10069">444.35000000000002</cx:pt>
          <cx:pt idx="10070">403.95454545454498</cx:pt>
          <cx:pt idx="10071">403.95454545454498</cx:pt>
          <cx:pt idx="10072">423.19047619047598</cx:pt>
          <cx:pt idx="10073">341.80769230769198</cx:pt>
          <cx:pt idx="10074">341.80769230769198</cx:pt>
          <cx:pt idx="10075">317.392857142857</cx:pt>
          <cx:pt idx="10076">329.14814814814798</cx:pt>
          <cx:pt idx="10077">317.392857142857</cx:pt>
          <cx:pt idx="10078">355.48000000000002</cx:pt>
          <cx:pt idx="10079">341.80769230769198</cx:pt>
          <cx:pt idx="10080">444.35000000000002</cx:pt>
          <cx:pt idx="10081">493.722222222222</cx:pt>
          <cx:pt idx="10082">423.19047619047598</cx:pt>
          <cx:pt idx="10083">555.4375</cx:pt>
          <cx:pt idx="10084">555.4375</cx:pt>
          <cx:pt idx="10085">555.4375</cx:pt>
          <cx:pt idx="10086">555.4375</cx:pt>
          <cx:pt idx="10087">555.4375</cx:pt>
          <cx:pt idx="10088">555.4375</cx:pt>
          <cx:pt idx="10089">592.46666666666704</cx:pt>
          <cx:pt idx="10090">592.46666666666704</cx:pt>
          <cx:pt idx="10091">592.46666666666704</cx:pt>
          <cx:pt idx="10092">634.78571428571399</cx:pt>
          <cx:pt idx="10093">403.95454545454498</cx:pt>
          <cx:pt idx="10094">370.29166666666703</cx:pt>
          <cx:pt idx="10095">467.73684210526301</cx:pt>
          <cx:pt idx="10096">522.76470588235304</cx:pt>
          <cx:pt idx="10097">592.46666666666704</cx:pt>
          <cx:pt idx="10098">493.722222222222</cx:pt>
          <cx:pt idx="10099">522.76470588235304</cx:pt>
          <cx:pt idx="10100">555.4375</cx:pt>
          <cx:pt idx="10101">403.95454545454498</cx:pt>
          <cx:pt idx="10102">370.29166666666703</cx:pt>
          <cx:pt idx="10103">341.80769230769198</cx:pt>
          <cx:pt idx="10104">493.722222222222</cx:pt>
          <cx:pt idx="10105">444.35000000000002</cx:pt>
          <cx:pt idx="10106">467.73684210526301</cx:pt>
          <cx:pt idx="10107">555.4375</cx:pt>
          <cx:pt idx="10108">555.4375</cx:pt>
          <cx:pt idx="10109">592.46666666666704</cx:pt>
          <cx:pt idx="10110">592.46666666666704</cx:pt>
          <cx:pt idx="10111">522.76470588235304</cx:pt>
          <cx:pt idx="10112">592.46666666666704</cx:pt>
          <cx:pt idx="10113">634.78571428571399</cx:pt>
          <cx:pt idx="10114">592.46666666666704</cx:pt>
          <cx:pt idx="10115">341.80769230769198</cx:pt>
          <cx:pt idx="10116">306.44827586206901</cx:pt>
          <cx:pt idx="10117">355.48000000000002</cx:pt>
          <cx:pt idx="10118">592.46666666666704</cx:pt>
          <cx:pt idx="10119">592.46666666666704</cx:pt>
          <cx:pt idx="10120">592.46666666666704</cx:pt>
          <cx:pt idx="10121">592.46666666666704</cx:pt>
          <cx:pt idx="10122">807.90909090909099</cx:pt>
          <cx:pt idx="10123">807.90909090909099</cx:pt>
          <cx:pt idx="10124">522.76470588235304</cx:pt>
          <cx:pt idx="10125">683.61538461538498</cx:pt>
          <cx:pt idx="10126">634.78571428571399</cx:pt>
          <cx:pt idx="10127">555.4375</cx:pt>
          <cx:pt idx="10128">493.722222222222</cx:pt>
          <cx:pt idx="10129">522.76470588235304</cx:pt>
          <cx:pt idx="10130">592.46666666666704</cx:pt>
          <cx:pt idx="10131">493.722222222222</cx:pt>
          <cx:pt idx="10132">522.76470588235304</cx:pt>
          <cx:pt idx="10133">555.4375</cx:pt>
          <cx:pt idx="10134">467.73684210526301</cx:pt>
          <cx:pt idx="10135">493.722222222222</cx:pt>
          <cx:pt idx="10136">522.76470588235304</cx:pt>
          <cx:pt idx="10137">592.46666666666704</cx:pt>
          <cx:pt idx="10138">493.722222222222</cx:pt>
          <cx:pt idx="10139">493.722222222222</cx:pt>
          <cx:pt idx="10140">522.76470588235304</cx:pt>
          <cx:pt idx="10141">807.90909090909099</cx:pt>
          <cx:pt idx="10142">634.78571428571399</cx:pt>
          <cx:pt idx="10143">522.76470588235304</cx:pt>
          <cx:pt idx="10144">522.76470588235304</cx:pt>
          <cx:pt idx="10145">888.70000000000005</cx:pt>
          <cx:pt idx="10146">683.61538461538498</cx:pt>
          <cx:pt idx="10147">467.73684210526301</cx:pt>
          <cx:pt idx="10148">467.73684210526301</cx:pt>
          <cx:pt idx="10149">493.722222222222</cx:pt>
          <cx:pt idx="10150">493.722222222222</cx:pt>
          <cx:pt idx="10151">493.722222222222</cx:pt>
          <cx:pt idx="10152">493.722222222222</cx:pt>
          <cx:pt idx="10153">370.29166666666703</cx:pt>
          <cx:pt idx="10154">467.73684210526301</cx:pt>
          <cx:pt idx="10155">634.78571428571399</cx:pt>
          <cx:pt idx="10156">592.46666666666704</cx:pt>
          <cx:pt idx="10157">634.78571428571399</cx:pt>
          <cx:pt idx="10158">493.722222222222</cx:pt>
          <cx:pt idx="10159">493.722222222222</cx:pt>
          <cx:pt idx="10160">423.19047619047598</cx:pt>
          <cx:pt idx="10161">386.39130434782601</cx:pt>
          <cx:pt idx="10162">355.48000000000002</cx:pt>
          <cx:pt idx="10163">370.29166666666703</cx:pt>
          <cx:pt idx="10164">386.39130434782601</cx:pt>
          <cx:pt idx="10165">317.392857142857</cx:pt>
          <cx:pt idx="10166">329.14814814814798</cx:pt>
          <cx:pt idx="10167">370.29166666666703</cx:pt>
          <cx:pt idx="10168">467.73684210526301</cx:pt>
          <cx:pt idx="10169">403.95454545454498</cx:pt>
          <cx:pt idx="10170">423.19047619047598</cx:pt>
          <cx:pt idx="10171">370.29166666666703</cx:pt>
          <cx:pt idx="10172">444.35000000000002</cx:pt>
          <cx:pt idx="10173">444.35000000000002</cx:pt>
          <cx:pt idx="10174">467.73684210526301</cx:pt>
          <cx:pt idx="10175">444.35000000000002</cx:pt>
          <cx:pt idx="10176">444.35000000000002</cx:pt>
          <cx:pt idx="10177">403.95454545454498</cx:pt>
          <cx:pt idx="10178">467.73684210526301</cx:pt>
          <cx:pt idx="10179">522.76470588235304</cx:pt>
          <cx:pt idx="10180">522.76470588235304</cx:pt>
          <cx:pt idx="10181">493.722222222222</cx:pt>
          <cx:pt idx="10182">522.76470588235304</cx:pt>
          <cx:pt idx="10183">444.35000000000002</cx:pt>
          <cx:pt idx="10184">592.46666666666704</cx:pt>
          <cx:pt idx="10185">555.4375</cx:pt>
          <cx:pt idx="10186">386.39130434782601</cx:pt>
          <cx:pt idx="10187">370.29166666666703</cx:pt>
          <cx:pt idx="10188">555.4375</cx:pt>
          <cx:pt idx="10189">555.4375</cx:pt>
          <cx:pt idx="10190">555.4375</cx:pt>
          <cx:pt idx="10191">555.4375</cx:pt>
          <cx:pt idx="10192">522.76470588235304</cx:pt>
          <cx:pt idx="10193">493.722222222222</cx:pt>
          <cx:pt idx="10194">522.76470588235304</cx:pt>
          <cx:pt idx="10195">522.76470588235304</cx:pt>
          <cx:pt idx="10196">444.35000000000002</cx:pt>
          <cx:pt idx="10197">423.19047619047598</cx:pt>
          <cx:pt idx="10198">423.19047619047598</cx:pt>
          <cx:pt idx="10199">467.73684210526301</cx:pt>
          <cx:pt idx="10200">444.35000000000002</cx:pt>
          <cx:pt idx="10201">444.35000000000002</cx:pt>
          <cx:pt idx="10202">444.35000000000002</cx:pt>
          <cx:pt idx="10203">522.76470588235304</cx:pt>
          <cx:pt idx="10204">444.35000000000002</cx:pt>
          <cx:pt idx="10205">444.35000000000002</cx:pt>
          <cx:pt idx="10206">555.4375</cx:pt>
          <cx:pt idx="10207">493.722222222222</cx:pt>
          <cx:pt idx="10208">391.538461538462</cx:pt>
          <cx:pt idx="10209">493.722222222222</cx:pt>
          <cx:pt idx="10210">592.46666666666704</cx:pt>
          <cx:pt idx="10211">467.73684210526301</cx:pt>
          <cx:pt idx="10212">522.76470588235304</cx:pt>
          <cx:pt idx="10213">555.4375</cx:pt>
          <cx:pt idx="10214">592.46666666666704</cx:pt>
          <cx:pt idx="10215">555.4375</cx:pt>
          <cx:pt idx="10216">592.46666666666704</cx:pt>
          <cx:pt idx="10217">592.46666666666704</cx:pt>
          <cx:pt idx="10218">592.46666666666704</cx:pt>
          <cx:pt idx="10219">522.76470588235304</cx:pt>
          <cx:pt idx="10220">555.4375</cx:pt>
          <cx:pt idx="10221">522.76470588235304</cx:pt>
          <cx:pt idx="10222">555.4375</cx:pt>
          <cx:pt idx="10223">484.76190476190499</cx:pt>
          <cx:pt idx="10224">484.76190476190499</cx:pt>
          <cx:pt idx="10225">683.61538461538498</cx:pt>
          <cx:pt idx="10226">592.46666666666704</cx:pt>
          <cx:pt idx="10227">683.61538461538498</cx:pt>
          <cx:pt idx="10228">634.78571428571399</cx:pt>
          <cx:pt idx="10229">634.78571428571399</cx:pt>
          <cx:pt idx="10230">634.78571428571399</cx:pt>
          <cx:pt idx="10231">403.95454545454498</cx:pt>
          <cx:pt idx="10232">386.39130434782601</cx:pt>
          <cx:pt idx="10233">370.29166666666703</cx:pt>
          <cx:pt idx="10234">444.35000000000002</cx:pt>
          <cx:pt idx="10235">493.722222222222</cx:pt>
          <cx:pt idx="10236">493.722222222222</cx:pt>
          <cx:pt idx="10237">493.722222222222</cx:pt>
          <cx:pt idx="10238">423.19047619047598</cx:pt>
          <cx:pt idx="10239">467.73684210526301</cx:pt>
          <cx:pt idx="10240">423.19047619047598</cx:pt>
          <cx:pt idx="10241">493.722222222222</cx:pt>
          <cx:pt idx="10242">423.19047619047598</cx:pt>
          <cx:pt idx="10243">386.39130434782601</cx:pt>
          <cx:pt idx="10244">423.19047619047598</cx:pt>
          <cx:pt idx="10245">467.73684210526301</cx:pt>
          <cx:pt idx="10246">386.39130434782601</cx:pt>
          <cx:pt idx="10247">355.48000000000002</cx:pt>
          <cx:pt idx="10248">355.48000000000002</cx:pt>
          <cx:pt idx="10249">317.392857142857</cx:pt>
          <cx:pt idx="10250">355.48000000000002</cx:pt>
          <cx:pt idx="10251">317.392857142857</cx:pt>
          <cx:pt idx="10252">493.722222222222</cx:pt>
          <cx:pt idx="10253">493.722222222222</cx:pt>
          <cx:pt idx="10254">467.73684210526301</cx:pt>
          <cx:pt idx="10255">493.722222222222</cx:pt>
          <cx:pt idx="10256">444.35000000000002</cx:pt>
          <cx:pt idx="10257">386.39130434782601</cx:pt>
          <cx:pt idx="10258">467.73684210526301</cx:pt>
          <cx:pt idx="10259">423.19047619047598</cx:pt>
          <cx:pt idx="10260">370.29166666666703</cx:pt>
          <cx:pt idx="10261">403.95454545454498</cx:pt>
          <cx:pt idx="10262">423.19047619047598</cx:pt>
          <cx:pt idx="10263">467.73684210526301</cx:pt>
          <cx:pt idx="10264">467.73684210526301</cx:pt>
          <cx:pt idx="10265">467.73684210526301</cx:pt>
          <cx:pt idx="10266">423.19047619047598</cx:pt>
          <cx:pt idx="10267">444.35000000000002</cx:pt>
          <cx:pt idx="10268">403.95454545454498</cx:pt>
          <cx:pt idx="10269">423.19047619047598</cx:pt>
          <cx:pt idx="10270">341.80769230769198</cx:pt>
          <cx:pt idx="10271">355.48000000000002</cx:pt>
          <cx:pt idx="10272">403.95454545454498</cx:pt>
          <cx:pt idx="10273">403.95454545454498</cx:pt>
          <cx:pt idx="10274">306.44827586206901</cx:pt>
          <cx:pt idx="10275">317.392857142857</cx:pt>
          <cx:pt idx="10276">386.39130434782601</cx:pt>
          <cx:pt idx="10277">386.39130434782601</cx:pt>
          <cx:pt idx="10278">592.46666666666704</cx:pt>
          <cx:pt idx="10279">592.46666666666704</cx:pt>
          <cx:pt idx="10280">341.80769230769198</cx:pt>
          <cx:pt idx="10281">329.14814814814798</cx:pt>
          <cx:pt idx="10282">317.392857142857</cx:pt>
          <cx:pt idx="10283">444.35000000000002</cx:pt>
          <cx:pt idx="10284">467.73684210526301</cx:pt>
          <cx:pt idx="10285">467.73684210526301</cx:pt>
          <cx:pt idx="10286">522.76470588235304</cx:pt>
          <cx:pt idx="10287">493.722222222222</cx:pt>
          <cx:pt idx="10288">522.76470588235304</cx:pt>
          <cx:pt idx="10289">423.19047619047598</cx:pt>
          <cx:pt idx="10290">403.95454545454498</cx:pt>
          <cx:pt idx="10291">467.73684210526301</cx:pt>
          <cx:pt idx="10292">493.722222222222</cx:pt>
          <cx:pt idx="10293">493.722222222222</cx:pt>
          <cx:pt idx="10294">493.722222222222</cx:pt>
          <cx:pt idx="10295">467.73684210526301</cx:pt>
          <cx:pt idx="10296">493.722222222222</cx:pt>
          <cx:pt idx="10297">467.73684210526301</cx:pt>
          <cx:pt idx="10298">423.19047619047598</cx:pt>
          <cx:pt idx="10299">493.722222222222</cx:pt>
          <cx:pt idx="10300">493.722222222222</cx:pt>
          <cx:pt idx="10301">467.73684210526301</cx:pt>
          <cx:pt idx="10302">444.35000000000002</cx:pt>
          <cx:pt idx="10303">329.14814814814798</cx:pt>
          <cx:pt idx="10304">403.95454545454498</cx:pt>
          <cx:pt idx="10305">317.392857142857</cx:pt>
          <cx:pt idx="10306">386.39130434782601</cx:pt>
          <cx:pt idx="10307">522.76470588235304</cx:pt>
          <cx:pt idx="10308">592.46666666666704</cx:pt>
          <cx:pt idx="10309">592.46666666666704</cx:pt>
          <cx:pt idx="10310">592.46666666666704</cx:pt>
          <cx:pt idx="10311">341.80769230769198</cx:pt>
          <cx:pt idx="10312">329.14814814814798</cx:pt>
          <cx:pt idx="10313">386.39130434782601</cx:pt>
          <cx:pt idx="10314">317.392857142857</cx:pt>
          <cx:pt idx="10315">306.44827586206901</cx:pt>
          <cx:pt idx="10316">370.29166666666703</cx:pt>
          <cx:pt idx="10317">370.29166666666703</cx:pt>
          <cx:pt idx="10318">423.19047619047598</cx:pt>
          <cx:pt idx="10319">403.95454545454498</cx:pt>
          <cx:pt idx="10320">444.35000000000002</cx:pt>
          <cx:pt idx="10321">493.722222222222</cx:pt>
          <cx:pt idx="10322">403.95454545454498</cx:pt>
          <cx:pt idx="10323">467.73684210526301</cx:pt>
          <cx:pt idx="10324">555.4375</cx:pt>
          <cx:pt idx="10325">493.722222222222</cx:pt>
          <cx:pt idx="10326">592.46666666666704</cx:pt>
          <cx:pt idx="10327">522.76470588235304</cx:pt>
          <cx:pt idx="10328">522.76470588235304</cx:pt>
          <cx:pt idx="10329">370.29166666666703</cx:pt>
          <cx:pt idx="10330">403.95454545454498</cx:pt>
          <cx:pt idx="10331">467.73684210526301</cx:pt>
          <cx:pt idx="10332">370.29166666666703</cx:pt>
          <cx:pt idx="10333">444.35000000000002</cx:pt>
          <cx:pt idx="10334">386.39130434782601</cx:pt>
          <cx:pt idx="10335">403.95454545454498</cx:pt>
          <cx:pt idx="10336">467.73684210526301</cx:pt>
          <cx:pt idx="10337">444.35000000000002</cx:pt>
          <cx:pt idx="10338">423.19047619047598</cx:pt>
          <cx:pt idx="10339">467.73684210526301</cx:pt>
          <cx:pt idx="10340">444.35000000000002</cx:pt>
          <cx:pt idx="10341">423.19047619047598</cx:pt>
          <cx:pt idx="10342">444.35000000000002</cx:pt>
          <cx:pt idx="10343">493.722222222222</cx:pt>
          <cx:pt idx="10344">493.722222222222</cx:pt>
          <cx:pt idx="10345">444.35000000000002</cx:pt>
          <cx:pt idx="10346">467.73684210526301</cx:pt>
          <cx:pt idx="10347">493.722222222222</cx:pt>
          <cx:pt idx="10348">467.73684210526301</cx:pt>
          <cx:pt idx="10349">634.78571428571399</cx:pt>
          <cx:pt idx="10350">444.35000000000002</cx:pt>
          <cx:pt idx="10351">423.19047619047598</cx:pt>
          <cx:pt idx="10352">423.19047619047598</cx:pt>
          <cx:pt idx="10353">444.35000000000002</cx:pt>
          <cx:pt idx="10354">444.35000000000002</cx:pt>
          <cx:pt idx="10355">493.722222222222</cx:pt>
          <cx:pt idx="10356">493.722222222222</cx:pt>
          <cx:pt idx="10357">493.722222222222</cx:pt>
          <cx:pt idx="10358">403.95454545454498</cx:pt>
          <cx:pt idx="10359">444.35000000000002</cx:pt>
          <cx:pt idx="10360">355.48000000000002</cx:pt>
          <cx:pt idx="10361">341.80769230769198</cx:pt>
          <cx:pt idx="10362">306.44827586206901</cx:pt>
          <cx:pt idx="10363">317.392857142857</cx:pt>
          <cx:pt idx="10364">444.35000000000002</cx:pt>
          <cx:pt idx="10365">403.95454545454498</cx:pt>
          <cx:pt idx="10366">467.73684210526301</cx:pt>
          <cx:pt idx="10367">386.39130434782601</cx:pt>
          <cx:pt idx="10368">467.73684210526301</cx:pt>
          <cx:pt idx="10369">423.19047619047598</cx:pt>
          <cx:pt idx="10370">370.29166666666703</cx:pt>
          <cx:pt idx="10371">403.95454545454498</cx:pt>
          <cx:pt idx="10372">423.19047619047598</cx:pt>
          <cx:pt idx="10373">403.95454545454498</cx:pt>
          <cx:pt idx="10374">403.95454545454498</cx:pt>
          <cx:pt idx="10375">493.722222222222</cx:pt>
          <cx:pt idx="10376">386.39130434782601</cx:pt>
          <cx:pt idx="10377">444.35000000000002</cx:pt>
          <cx:pt idx="10378">355.48000000000002</cx:pt>
          <cx:pt idx="10379">444.35000000000002</cx:pt>
          <cx:pt idx="10380">467.73684210526301</cx:pt>
          <cx:pt idx="10381">467.73684210526301</cx:pt>
          <cx:pt idx="10382">493.722222222222</cx:pt>
          <cx:pt idx="10383">522.76470588235304</cx:pt>
          <cx:pt idx="10384">403.95454545454498</cx:pt>
          <cx:pt idx="10385">444.35000000000002</cx:pt>
          <cx:pt idx="10386">444.35000000000002</cx:pt>
          <cx:pt idx="10387">423.19047619047598</cx:pt>
          <cx:pt idx="10388">444.35000000000002</cx:pt>
          <cx:pt idx="10389">444.35000000000002</cx:pt>
          <cx:pt idx="10390">467.73684210526301</cx:pt>
          <cx:pt idx="10391">493.722222222222</cx:pt>
          <cx:pt idx="10392">493.722222222222</cx:pt>
          <cx:pt idx="10393">522.76470588235304</cx:pt>
          <cx:pt idx="10394">493.722222222222</cx:pt>
          <cx:pt idx="10395">493.722222222222</cx:pt>
          <cx:pt idx="10396">493.722222222222</cx:pt>
          <cx:pt idx="10397">269.30303030303003</cx:pt>
          <cx:pt idx="10398">222.17500000000001</cx:pt>
          <cx:pt idx="10399">370.29166666666703</cx:pt>
          <cx:pt idx="10400">403.95454545454498</cx:pt>
          <cx:pt idx="10401">370.29166666666703</cx:pt>
          <cx:pt idx="10402">386.39130434782601</cx:pt>
          <cx:pt idx="10403">423.19047619047598</cx:pt>
          <cx:pt idx="10404">444.35000000000002</cx:pt>
          <cx:pt idx="10405">493.722222222222</cx:pt>
          <cx:pt idx="10406">493.722222222222</cx:pt>
          <cx:pt idx="10407">341.80769230769198</cx:pt>
          <cx:pt idx="10408">386.39130434782601</cx:pt>
          <cx:pt idx="10409">317.392857142857</cx:pt>
          <cx:pt idx="10410">296.23333333333301</cx:pt>
          <cx:pt idx="10411">355.48000000000002</cx:pt>
          <cx:pt idx="10412">370.29166666666703</cx:pt>
          <cx:pt idx="10413">444.35000000000002</cx:pt>
          <cx:pt idx="10414">341.80769230769198</cx:pt>
          <cx:pt idx="10415">444.35000000000002</cx:pt>
          <cx:pt idx="10416">386.39130434782601</cx:pt>
          <cx:pt idx="10417">444.35000000000002</cx:pt>
          <cx:pt idx="10418">370.29166666666703</cx:pt>
          <cx:pt idx="10419">444.35000000000002</cx:pt>
          <cx:pt idx="10420">493.722222222222</cx:pt>
          <cx:pt idx="10421">555.4375</cx:pt>
          <cx:pt idx="10422">555.4375</cx:pt>
          <cx:pt idx="10423">522.76470588235304</cx:pt>
          <cx:pt idx="10424">634.78571428571399</cx:pt>
          <cx:pt idx="10425">592.46666666666704</cx:pt>
          <cx:pt idx="10426">592.46666666666704</cx:pt>
          <cx:pt idx="10427">634.78571428571399</cx:pt>
          <cx:pt idx="10428">493.722222222222</cx:pt>
          <cx:pt idx="10429">555.4375</cx:pt>
          <cx:pt idx="10430">634.78571428571399</cx:pt>
          <cx:pt idx="10431">888.70000000000005</cx:pt>
          <cx:pt idx="10432">888.70000000000005</cx:pt>
          <cx:pt idx="10433">888.70000000000005</cx:pt>
          <cx:pt idx="10434">888.70000000000005</cx:pt>
          <cx:pt idx="10435">888.70000000000005</cx:pt>
          <cx:pt idx="10436">467.73684210526301</cx:pt>
          <cx:pt idx="10437">493.722222222222</cx:pt>
          <cx:pt idx="10438">423.19047619047598</cx:pt>
          <cx:pt idx="10439">403.95454545454498</cx:pt>
          <cx:pt idx="10440">444.35000000000002</cx:pt>
          <cx:pt idx="10441">493.722222222222</cx:pt>
          <cx:pt idx="10442">493.722222222222</cx:pt>
          <cx:pt idx="10443">467.73684210526301</cx:pt>
          <cx:pt idx="10444">444.35000000000002</cx:pt>
          <cx:pt idx="10445">522.76470588235304</cx:pt>
          <cx:pt idx="10446">423.19047619047598</cx:pt>
          <cx:pt idx="10447">370.29166666666703</cx:pt>
          <cx:pt idx="10448">355.48000000000002</cx:pt>
          <cx:pt idx="10449">341.80769230769198</cx:pt>
          <cx:pt idx="10450">370.29166666666703</cx:pt>
          <cx:pt idx="10451">329.14814814814798</cx:pt>
          <cx:pt idx="10452">355.48000000000002</cx:pt>
          <cx:pt idx="10453">493.722222222222</cx:pt>
          <cx:pt idx="10454">493.722222222222</cx:pt>
          <cx:pt idx="10455">296.23333333333301</cx:pt>
          <cx:pt idx="10456">296.23333333333301</cx:pt>
          <cx:pt idx="10457">296.23333333333301</cx:pt>
          <cx:pt idx="10458">329.14814814814798</cx:pt>
          <cx:pt idx="10459">329.14814814814798</cx:pt>
          <cx:pt idx="10460">423.19047619047598</cx:pt>
          <cx:pt idx="10461">403.95454545454498</cx:pt>
          <cx:pt idx="10462">444.35000000000002</cx:pt>
          <cx:pt idx="10463">444.35000000000002</cx:pt>
          <cx:pt idx="10464">493.722222222222</cx:pt>
          <cx:pt idx="10465">467.73684210526301</cx:pt>
          <cx:pt idx="10466">467.73684210526301</cx:pt>
          <cx:pt idx="10467">423.19047619047598</cx:pt>
          <cx:pt idx="10468">403.95454545454498</cx:pt>
          <cx:pt idx="10469">444.35000000000002</cx:pt>
          <cx:pt idx="10470">444.35000000000002</cx:pt>
          <cx:pt idx="10471">403.95454545454498</cx:pt>
          <cx:pt idx="10472">355.48000000000002</cx:pt>
          <cx:pt idx="10473">444.35000000000002</cx:pt>
          <cx:pt idx="10474">386.39130434782601</cx:pt>
          <cx:pt idx="10475">403.95454545454498</cx:pt>
          <cx:pt idx="10476">370.29166666666703</cx:pt>
          <cx:pt idx="10477">444.35000000000002</cx:pt>
          <cx:pt idx="10478">386.39130434782601</cx:pt>
          <cx:pt idx="10479">403.95454545454498</cx:pt>
          <cx:pt idx="10480">423.19047619047598</cx:pt>
          <cx:pt idx="10481">355.48000000000002</cx:pt>
          <cx:pt idx="10482">403.95454545454498</cx:pt>
          <cx:pt idx="10483">467.73684210526301</cx:pt>
          <cx:pt idx="10484">386.39130434782601</cx:pt>
          <cx:pt idx="10485">467.73684210526301</cx:pt>
          <cx:pt idx="10486">355.48000000000002</cx:pt>
          <cx:pt idx="10487">355.48000000000002</cx:pt>
          <cx:pt idx="10488">355.48000000000002</cx:pt>
          <cx:pt idx="10489">386.39130434782601</cx:pt>
          <cx:pt idx="10490">444.35000000000002</cx:pt>
          <cx:pt idx="10491">423.19047619047598</cx:pt>
          <cx:pt idx="10492">403.95454545454498</cx:pt>
          <cx:pt idx="10493">386.39130434782601</cx:pt>
          <cx:pt idx="10494">423.19047619047598</cx:pt>
          <cx:pt idx="10495">386.39130434782601</cx:pt>
          <cx:pt idx="10496">269.30303030303003</cx:pt>
          <cx:pt idx="10497">329.14814814814798</cx:pt>
          <cx:pt idx="10498">222.17500000000001</cx:pt>
          <cx:pt idx="10499">253.914285714286</cx:pt>
          <cx:pt idx="10500">329.14814814814798</cx:pt>
          <cx:pt idx="10501">493.722222222222</cx:pt>
          <cx:pt idx="10502">493.722222222222</cx:pt>
          <cx:pt idx="10503">493.722222222222</cx:pt>
          <cx:pt idx="10504">522.76470588235304</cx:pt>
          <cx:pt idx="10505">522.76470588235304</cx:pt>
          <cx:pt idx="10506">634.78571428571399</cx:pt>
          <cx:pt idx="10507">493.722222222222</cx:pt>
          <cx:pt idx="10508">592.46666666666704</cx:pt>
          <cx:pt idx="10509">888.70000000000005</cx:pt>
          <cx:pt idx="10510">807.90909090909099</cx:pt>
          <cx:pt idx="10511">444.35000000000002</cx:pt>
          <cx:pt idx="10512">370.29166666666703</cx:pt>
          <cx:pt idx="10513">370.29166666666703</cx:pt>
          <cx:pt idx="10514">467.73684210526301</cx:pt>
          <cx:pt idx="10515">341.80769230769198</cx:pt>
          <cx:pt idx="10516">467.73684210526301</cx:pt>
          <cx:pt idx="10517">370.29166666666703</cx:pt>
          <cx:pt idx="10518">467.73684210526301</cx:pt>
          <cx:pt idx="10519">467.73684210526301</cx:pt>
          <cx:pt idx="10520">355.48000000000002</cx:pt>
          <cx:pt idx="10521">403.95454545454498</cx:pt>
          <cx:pt idx="10522">386.39130434782601</cx:pt>
          <cx:pt idx="10523">341.80769230769198</cx:pt>
          <cx:pt idx="10524">403.95454545454498</cx:pt>
          <cx:pt idx="10525">386.39130434782601</cx:pt>
          <cx:pt idx="10526">403.95454545454498</cx:pt>
          <cx:pt idx="10527">370.29166666666703</cx:pt>
          <cx:pt idx="10528">355.48000000000002</cx:pt>
          <cx:pt idx="10529">355.48000000000002</cx:pt>
          <cx:pt idx="10530">341.80769230769198</cx:pt>
          <cx:pt idx="10531">386.39130434782601</cx:pt>
          <cx:pt idx="10532">423.19047619047598</cx:pt>
          <cx:pt idx="10533">370.29166666666703</cx:pt>
          <cx:pt idx="10534">341.80769230769198</cx:pt>
          <cx:pt idx="10535">467.73684210526301</cx:pt>
          <cx:pt idx="10536">740.58333333333303</cx:pt>
          <cx:pt idx="10537">403.95454545454498</cx:pt>
          <cx:pt idx="10538">444.35000000000002</cx:pt>
          <cx:pt idx="10539">403.95454545454498</cx:pt>
          <cx:pt idx="10540">493.722222222222</cx:pt>
          <cx:pt idx="10541">493.722222222222</cx:pt>
          <cx:pt idx="10542">522.76470588235304</cx:pt>
          <cx:pt idx="10543">522.76470588235304</cx:pt>
          <cx:pt idx="10544">493.722222222222</cx:pt>
          <cx:pt idx="10545">493.722222222222</cx:pt>
          <cx:pt idx="10546">493.722222222222</cx:pt>
          <cx:pt idx="10547">493.722222222222</cx:pt>
          <cx:pt idx="10548">370.29166666666703</cx:pt>
          <cx:pt idx="10549">286.677419354839</cx:pt>
          <cx:pt idx="10550">317.392857142857</cx:pt>
          <cx:pt idx="10551">444.35000000000002</cx:pt>
          <cx:pt idx="10552">493.722222222222</cx:pt>
          <cx:pt idx="10553">423.19047619047598</cx:pt>
          <cx:pt idx="10554">493.722222222222</cx:pt>
          <cx:pt idx="10555">522.76470588235304</cx:pt>
          <cx:pt idx="10556">592.46666666666704</cx:pt>
          <cx:pt idx="10557">493.722222222222</cx:pt>
          <cx:pt idx="10558">592.46666666666704</cx:pt>
          <cx:pt idx="10559">386.39130434782601</cx:pt>
          <cx:pt idx="10560">355.48000000000002</cx:pt>
          <cx:pt idx="10561">444.35000000000002</cx:pt>
          <cx:pt idx="10562">423.19047619047598</cx:pt>
          <cx:pt idx="10563">355.48000000000002</cx:pt>
          <cx:pt idx="10564">355.48000000000002</cx:pt>
          <cx:pt idx="10565">386.39130434782601</cx:pt>
          <cx:pt idx="10566">355.48000000000002</cx:pt>
          <cx:pt idx="10567">403.95454545454498</cx:pt>
          <cx:pt idx="10568">386.39130434782601</cx:pt>
          <cx:pt idx="10569">299.41176470588198</cx:pt>
          <cx:pt idx="10570">308.48484848484799</cx:pt>
          <cx:pt idx="10571">355.48000000000002</cx:pt>
          <cx:pt idx="10572">403.95454545454498</cx:pt>
          <cx:pt idx="10573">423.19047619047598</cx:pt>
          <cx:pt idx="10574">423.19047619047598</cx:pt>
          <cx:pt idx="10575">423.19047619047598</cx:pt>
          <cx:pt idx="10576">423.19047619047598</cx:pt>
          <cx:pt idx="10577">634.78571428571399</cx:pt>
          <cx:pt idx="10578">592.46666666666704</cx:pt>
          <cx:pt idx="10579">522.76470588235304</cx:pt>
          <cx:pt idx="10580">444.35000000000002</cx:pt>
          <cx:pt idx="10581">423.19047619047598</cx:pt>
          <cx:pt idx="10582">493.722222222222</cx:pt>
          <cx:pt idx="10583">444.35000000000002</cx:pt>
          <cx:pt idx="10584">444.35000000000002</cx:pt>
          <cx:pt idx="10585">403.95454545454498</cx:pt>
          <cx:pt idx="10586">444.35000000000002</cx:pt>
          <cx:pt idx="10587">403.95454545454498</cx:pt>
          <cx:pt idx="10588">493.722222222222</cx:pt>
          <cx:pt idx="10589">444.35000000000002</cx:pt>
          <cx:pt idx="10590">444.35000000000002</cx:pt>
          <cx:pt idx="10591">403.95454545454498</cx:pt>
          <cx:pt idx="10592">493.722222222222</cx:pt>
          <cx:pt idx="10593">493.722222222222</cx:pt>
          <cx:pt idx="10594">493.722222222222</cx:pt>
          <cx:pt idx="10595">493.722222222222</cx:pt>
          <cx:pt idx="10596">493.722222222222</cx:pt>
          <cx:pt idx="10597">493.722222222222</cx:pt>
          <cx:pt idx="10598">493.722222222222</cx:pt>
          <cx:pt idx="10599">467.73684210526301</cx:pt>
          <cx:pt idx="10600">467.73684210526301</cx:pt>
          <cx:pt idx="10601">592.46666666666704</cx:pt>
          <cx:pt idx="10602">592.46666666666704</cx:pt>
          <cx:pt idx="10603">740.58333333333303</cx:pt>
          <cx:pt idx="10604">592.46666666666704</cx:pt>
          <cx:pt idx="10605">592.46666666666704</cx:pt>
          <cx:pt idx="10606">888.70000000000005</cx:pt>
          <cx:pt idx="10607">683.61538461538498</cx:pt>
          <cx:pt idx="10608">683.61538461538498</cx:pt>
          <cx:pt idx="10609">683.61538461538498</cx:pt>
          <cx:pt idx="10610">683.61538461538498</cx:pt>
          <cx:pt idx="10611">683.61538461538498</cx:pt>
          <cx:pt idx="10612">683.61538461538498</cx:pt>
          <cx:pt idx="10613">683.61538461538498</cx:pt>
          <cx:pt idx="10614">807.90909090909099</cx:pt>
          <cx:pt idx="10615">386.39130434782601</cx:pt>
          <cx:pt idx="10616">386.39130434782601</cx:pt>
          <cx:pt idx="10617">370.29166666666703</cx:pt>
          <cx:pt idx="10618">467.73684210526301</cx:pt>
          <cx:pt idx="10619">467.73684210526301</cx:pt>
          <cx:pt idx="10620">467.73684210526301</cx:pt>
          <cx:pt idx="10621">467.73684210526301</cx:pt>
          <cx:pt idx="10622">444.35000000000002</cx:pt>
          <cx:pt idx="10623">444.35000000000002</cx:pt>
          <cx:pt idx="10624">493.722222222222</cx:pt>
          <cx:pt idx="10625">467.73684210526301</cx:pt>
          <cx:pt idx="10626">493.722222222222</cx:pt>
          <cx:pt idx="10627">423.19047619047598</cx:pt>
          <cx:pt idx="10628">403.95454545454498</cx:pt>
          <cx:pt idx="10629">740.58333333333303</cx:pt>
          <cx:pt idx="10630">683.61538461538498</cx:pt>
          <cx:pt idx="10631">467.73684210526301</cx:pt>
          <cx:pt idx="10632">444.35000000000002</cx:pt>
          <cx:pt idx="10633">493.722222222222</cx:pt>
          <cx:pt idx="10634">467.73684210526301</cx:pt>
          <cx:pt idx="10635">467.73684210526301</cx:pt>
          <cx:pt idx="10636">522.76470588235304</cx:pt>
          <cx:pt idx="10637">493.722222222222</cx:pt>
          <cx:pt idx="10638">493.722222222222</cx:pt>
          <cx:pt idx="10639">493.722222222222</cx:pt>
          <cx:pt idx="10640">493.722222222222</cx:pt>
          <cx:pt idx="10641">592.46666666666704</cx:pt>
          <cx:pt idx="10642">555.4375</cx:pt>
          <cx:pt idx="10643">444.35000000000002</cx:pt>
          <cx:pt idx="10644">403.95454545454498</cx:pt>
          <cx:pt idx="10645">493.722222222222</cx:pt>
          <cx:pt idx="10646">493.722222222222</cx:pt>
          <cx:pt idx="10647">467.73684210526301</cx:pt>
          <cx:pt idx="10648">467.73684210526301</cx:pt>
          <cx:pt idx="10649">493.722222222222</cx:pt>
          <cx:pt idx="10650">493.722222222222</cx:pt>
          <cx:pt idx="10651">493.722222222222</cx:pt>
          <cx:pt idx="10652">522.76470588235304</cx:pt>
          <cx:pt idx="10653">555.4375</cx:pt>
          <cx:pt idx="10654">555.4375</cx:pt>
          <cx:pt idx="10655">555.4375</cx:pt>
          <cx:pt idx="10656">683.61538461538498</cx:pt>
          <cx:pt idx="10657">683.61538461538498</cx:pt>
          <cx:pt idx="10658">683.61538461538498</cx:pt>
          <cx:pt idx="10659">683.61538461538498</cx:pt>
          <cx:pt idx="10660">634.78571428571399</cx:pt>
          <cx:pt idx="10661">403.95454545454498</cx:pt>
          <cx:pt idx="10662">467.73684210526301</cx:pt>
          <cx:pt idx="10663">444.35000000000002</cx:pt>
          <cx:pt idx="10664">423.19047619047598</cx:pt>
          <cx:pt idx="10665">467.73684210526301</cx:pt>
          <cx:pt idx="10666">444.35000000000002</cx:pt>
          <cx:pt idx="10667">493.722222222222</cx:pt>
          <cx:pt idx="10668">493.722222222222</cx:pt>
          <cx:pt idx="10669">467.73684210526301</cx:pt>
          <cx:pt idx="10670">493.722222222222</cx:pt>
          <cx:pt idx="10671">467.73684210526301</cx:pt>
          <cx:pt idx="10672">444.35000000000002</cx:pt>
          <cx:pt idx="10673">444.35000000000002</cx:pt>
          <cx:pt idx="10674">467.73684210526301</cx:pt>
          <cx:pt idx="10675">467.73684210526301</cx:pt>
          <cx:pt idx="10676">493.722222222222</cx:pt>
          <cx:pt idx="10677">493.722222222222</cx:pt>
          <cx:pt idx="10678">493.722222222222</cx:pt>
          <cx:pt idx="10679">386.39130434782601</cx:pt>
          <cx:pt idx="10680">444.35000000000002</cx:pt>
          <cx:pt idx="10681">555.4375</cx:pt>
          <cx:pt idx="10682">493.722222222222</cx:pt>
          <cx:pt idx="10683">493.722222222222</cx:pt>
          <cx:pt idx="10684">555.4375</cx:pt>
          <cx:pt idx="10685">493.722222222222</cx:pt>
          <cx:pt idx="10686">493.722222222222</cx:pt>
          <cx:pt idx="10687">493.722222222222</cx:pt>
          <cx:pt idx="10688">522.76470588235304</cx:pt>
          <cx:pt idx="10689">522.76470588235304</cx:pt>
          <cx:pt idx="10690">555.4375</cx:pt>
          <cx:pt idx="10691">555.4375</cx:pt>
          <cx:pt idx="10692">555.4375</cx:pt>
          <cx:pt idx="10693">555.4375</cx:pt>
          <cx:pt idx="10694">592.46666666666704</cx:pt>
          <cx:pt idx="10695">592.46666666666704</cx:pt>
          <cx:pt idx="10696">370.29166666666703</cx:pt>
          <cx:pt idx="10697">423.19047619047598</cx:pt>
          <cx:pt idx="10698">355.48000000000002</cx:pt>
          <cx:pt idx="10699">403.95454545454498</cx:pt>
          <cx:pt idx="10700">444.35000000000002</cx:pt>
          <cx:pt idx="10701">683.61538461538498</cx:pt>
          <cx:pt idx="10702">683.61538461538498</cx:pt>
          <cx:pt idx="10703">522.76470588235304</cx:pt>
          <cx:pt idx="10704">592.46666666666704</cx:pt>
          <cx:pt idx="10705">634.78571428571399</cx:pt>
          <cx:pt idx="10706">565.555555555556</cx:pt>
          <cx:pt idx="10707">888.70000000000005</cx:pt>
          <cx:pt idx="10708">555.4375</cx:pt>
          <cx:pt idx="10709">634.78571428571399</cx:pt>
          <cx:pt idx="10710">493.722222222222</cx:pt>
          <cx:pt idx="10711">555.4375</cx:pt>
          <cx:pt idx="10712">592.46666666666704</cx:pt>
          <cx:pt idx="10713">592.46666666666704</cx:pt>
          <cx:pt idx="10714">509</cx:pt>
          <cx:pt idx="10715">555.4375</cx:pt>
          <cx:pt idx="10716">634.78571428571399</cx:pt>
          <cx:pt idx="10717">634.78571428571399</cx:pt>
          <cx:pt idx="10718">565.555555555556</cx:pt>
          <cx:pt idx="10719">683.61538461538498</cx:pt>
          <cx:pt idx="10720">522.76470588235304</cx:pt>
          <cx:pt idx="10721">555.4375</cx:pt>
          <cx:pt idx="10722">592.46666666666704</cx:pt>
          <cx:pt idx="10723">634.78571428571399</cx:pt>
          <cx:pt idx="10724">535.78947368421098</cx:pt>
          <cx:pt idx="10725">467.73684210526301</cx:pt>
          <cx:pt idx="10726">493.722222222222</cx:pt>
          <cx:pt idx="10727">493.722222222222</cx:pt>
          <cx:pt idx="10728">493.722222222222</cx:pt>
          <cx:pt idx="10729">493.722222222222</cx:pt>
          <cx:pt idx="10730">493.722222222222</cx:pt>
          <cx:pt idx="10731">493.722222222222</cx:pt>
          <cx:pt idx="10732">467.73684210526301</cx:pt>
          <cx:pt idx="10733">493.722222222222</cx:pt>
          <cx:pt idx="10734">592.46666666666704</cx:pt>
          <cx:pt idx="10735">493.722222222222</cx:pt>
          <cx:pt idx="10736">493.722222222222</cx:pt>
          <cx:pt idx="10737">370.29166666666703</cx:pt>
          <cx:pt idx="10738">423.19047619047598</cx:pt>
          <cx:pt idx="10739">341.80769230769198</cx:pt>
          <cx:pt idx="10740">444.35000000000002</cx:pt>
          <cx:pt idx="10741">370.29166666666703</cx:pt>
          <cx:pt idx="10742">423.19047619047598</cx:pt>
          <cx:pt idx="10743">493.722222222222</cx:pt>
          <cx:pt idx="10744">493.722222222222</cx:pt>
          <cx:pt idx="10745">370.29166666666703</cx:pt>
          <cx:pt idx="10746">423.19047619047598</cx:pt>
          <cx:pt idx="10747">355.48000000000002</cx:pt>
          <cx:pt idx="10748">444.35000000000002</cx:pt>
          <cx:pt idx="10749">493.722222222222</cx:pt>
          <cx:pt idx="10750">522.76470588235304</cx:pt>
          <cx:pt idx="10751">493.722222222222</cx:pt>
          <cx:pt idx="10752">592.46666666666704</cx:pt>
          <cx:pt idx="10753">683.61538461538498</cx:pt>
          <cx:pt idx="10754">683.61538461538498</cx:pt>
          <cx:pt idx="10755">636.25</cx:pt>
          <cx:pt idx="10756">555.4375</cx:pt>
          <cx:pt idx="10757">634.78571428571399</cx:pt>
          <cx:pt idx="10758">634.78571428571399</cx:pt>
          <cx:pt idx="10759">565.555555555556</cx:pt>
          <cx:pt idx="10760">683.61538461538498</cx:pt>
          <cx:pt idx="10761">555.4375</cx:pt>
          <cx:pt idx="10762">634.78571428571399</cx:pt>
          <cx:pt idx="10763">592.46666666666704</cx:pt>
          <cx:pt idx="10764">634.78571428571399</cx:pt>
          <cx:pt idx="10765">683.61538461538498</cx:pt>
          <cx:pt idx="10766">598.82352941176498</cx:pt>
          <cx:pt idx="10767">740.58333333333303</cx:pt>
          <cx:pt idx="10768">592.46666666666704</cx:pt>
          <cx:pt idx="10769">555.4375</cx:pt>
          <cx:pt idx="10770">683.61538461538498</cx:pt>
          <cx:pt idx="10771">683.61538461538498</cx:pt>
          <cx:pt idx="10772">565.555555555556</cx:pt>
          <cx:pt idx="10773">592.46666666666704</cx:pt>
          <cx:pt idx="10774">634.78571428571399</cx:pt>
          <cx:pt idx="10775">683.61538461538498</cx:pt>
          <cx:pt idx="10776">598.82352941176498</cx:pt>
          <cx:pt idx="10777">740.58333333333303</cx:pt>
          <cx:pt idx="10778">592.46666666666704</cx:pt>
          <cx:pt idx="10779">592.46666666666704</cx:pt>
          <cx:pt idx="10780">683.61538461538498</cx:pt>
          <cx:pt idx="10781">683.61538461538498</cx:pt>
          <cx:pt idx="10782">565.555555555556</cx:pt>
          <cx:pt idx="10783">423.19047619047598</cx:pt>
          <cx:pt idx="10784">444.35000000000002</cx:pt>
          <cx:pt idx="10785">444.35000000000002</cx:pt>
          <cx:pt idx="10786">493.722222222222</cx:pt>
          <cx:pt idx="10787">493.722222222222</cx:pt>
          <cx:pt idx="10788">493.722222222222</cx:pt>
          <cx:pt idx="10789">522.76470588235304</cx:pt>
          <cx:pt idx="10790">592.46666666666704</cx:pt>
          <cx:pt idx="10791">522.76470588235304</cx:pt>
          <cx:pt idx="10792">522.76470588235304</cx:pt>
          <cx:pt idx="10793">522.76470588235304</cx:pt>
          <cx:pt idx="10794">555.4375</cx:pt>
          <cx:pt idx="10795">555.4375</cx:pt>
          <cx:pt idx="10796">555.4375</cx:pt>
          <cx:pt idx="10797">444.35000000000002</cx:pt>
          <cx:pt idx="10798">493.722222222222</cx:pt>
          <cx:pt idx="10799">522.76470588235304</cx:pt>
          <cx:pt idx="10800">403.95454545454498</cx:pt>
          <cx:pt idx="10801">467.73684210526301</cx:pt>
          <cx:pt idx="10802">522.76470588235304</cx:pt>
          <cx:pt idx="10803">555.4375</cx:pt>
          <cx:pt idx="10804">555.4375</cx:pt>
          <cx:pt idx="10805">555.4375</cx:pt>
          <cx:pt idx="10806">269.30303030303003</cx:pt>
          <cx:pt idx="10807">222.17500000000001</cx:pt>
          <cx:pt idx="10808">683.61538461538498</cx:pt>
          <cx:pt idx="10809">740.58333333333303</cx:pt>
          <cx:pt idx="10810">467.73684210526301</cx:pt>
          <cx:pt idx="10811">493.722222222222</cx:pt>
          <cx:pt idx="10812">403.95454545454498</cx:pt>
          <cx:pt idx="10813">444.35000000000002</cx:pt>
          <cx:pt idx="10814">444.35000000000002</cx:pt>
          <cx:pt idx="10815">444.35000000000002</cx:pt>
          <cx:pt idx="10816">423.19047619047598</cx:pt>
          <cx:pt idx="10817">423.19047619047598</cx:pt>
          <cx:pt idx="10818">493.722222222222</cx:pt>
          <cx:pt idx="10819">403.95454545454498</cx:pt>
          <cx:pt idx="10820">444.35000000000002</cx:pt>
          <cx:pt idx="10821">423.19047619047598</cx:pt>
          <cx:pt idx="10822">467.73684210526301</cx:pt>
          <cx:pt idx="10823">467.73684210526301</cx:pt>
          <cx:pt idx="10824">493.722222222222</cx:pt>
          <cx:pt idx="10825">592.46666666666704</cx:pt>
          <cx:pt idx="10826">423.19047619047598</cx:pt>
          <cx:pt idx="10827">592.46666666666704</cx:pt>
          <cx:pt idx="10828">592.46666666666704</cx:pt>
          <cx:pt idx="10829">555.4375</cx:pt>
          <cx:pt idx="10830">592.46666666666704</cx:pt>
          <cx:pt idx="10831">592.46666666666704</cx:pt>
          <cx:pt idx="10832">329.14814814814798</cx:pt>
          <cx:pt idx="10833">261.38235294117601</cx:pt>
          <cx:pt idx="10834">277.71875</cx:pt>
          <cx:pt idx="10835">444.35000000000002</cx:pt>
          <cx:pt idx="10836">634.78571428571399</cx:pt>
          <cx:pt idx="10837">740.58333333333303</cx:pt>
          <cx:pt idx="10838">683.61538461538498</cx:pt>
          <cx:pt idx="10839">807.90909090909099</cx:pt>
          <cx:pt idx="10840">634.78571428571399</cx:pt>
          <cx:pt idx="10841">634.78571428571399</cx:pt>
          <cx:pt idx="10842">807.90909090909099</cx:pt>
          <cx:pt idx="10843">683.61538461538498</cx:pt>
          <cx:pt idx="10844">807.90909090909099</cx:pt>
          <cx:pt idx="10845">634.78571428571399</cx:pt>
          <cx:pt idx="10846">634.78571428571399</cx:pt>
          <cx:pt idx="10847">683.61538461538498</cx:pt>
          <cx:pt idx="10848">807.90909090909099</cx:pt>
          <cx:pt idx="10849">740.58333333333303</cx:pt>
          <cx:pt idx="10850">888.70000000000005</cx:pt>
          <cx:pt idx="10851">444.35000000000002</cx:pt>
          <cx:pt idx="10852">467.73684210526301</cx:pt>
          <cx:pt idx="10853">493.722222222222</cx:pt>
          <cx:pt idx="10854">444.35000000000002</cx:pt>
          <cx:pt idx="10855">555.4375</cx:pt>
          <cx:pt idx="10856">444.35000000000002</cx:pt>
          <cx:pt idx="10857">467.73684210526301</cx:pt>
          <cx:pt idx="10858">467.73684210526301</cx:pt>
          <cx:pt idx="10859">493.722222222222</cx:pt>
          <cx:pt idx="10860">444.35000000000002</cx:pt>
          <cx:pt idx="10861">555.4375</cx:pt>
          <cx:pt idx="10862">341.80769230769198</cx:pt>
          <cx:pt idx="10863">306.44827586206901</cx:pt>
          <cx:pt idx="10864">317.392857142857</cx:pt>
          <cx:pt idx="10865">592.46666666666704</cx:pt>
          <cx:pt idx="10866">592.46666666666704</cx:pt>
          <cx:pt idx="10867">683.61538461538498</cx:pt>
          <cx:pt idx="10868">807.90909090909099</cx:pt>
          <cx:pt idx="10869">592.46666666666704</cx:pt>
          <cx:pt idx="10870">683.61538461538498</cx:pt>
          <cx:pt idx="10871">807.90909090909099</cx:pt>
          <cx:pt idx="10872">807.90909090909099</cx:pt>
          <cx:pt idx="10873">634.78571428571399</cx:pt>
          <cx:pt idx="10874">683.61538461538498</cx:pt>
          <cx:pt idx="10875">807.90909090909099</cx:pt>
          <cx:pt idx="10876">634.78571428571399</cx:pt>
          <cx:pt idx="10877">683.61538461538498</cx:pt>
          <cx:pt idx="10878">807.90909090909099</cx:pt>
          <cx:pt idx="10879">740.58333333333303</cx:pt>
          <cx:pt idx="10880">683.61538461538498</cx:pt>
          <cx:pt idx="10881">740.58333333333303</cx:pt>
          <cx:pt idx="10882">592.46666666666704</cx:pt>
          <cx:pt idx="10883">634.78571428571399</cx:pt>
          <cx:pt idx="10884">423.19047619047598</cx:pt>
          <cx:pt idx="10885">555.4375</cx:pt>
          <cx:pt idx="10886">592.46666666666704</cx:pt>
          <cx:pt idx="10887">683.61538461538498</cx:pt>
          <cx:pt idx="10888">592.46666666666704</cx:pt>
          <cx:pt idx="10889">493.722222222222</cx:pt>
          <cx:pt idx="10890">403.95454545454498</cx:pt>
          <cx:pt idx="10891">444.35000000000002</cx:pt>
          <cx:pt idx="10892">444.35000000000002</cx:pt>
          <cx:pt idx="10893">423.19047619047598</cx:pt>
          <cx:pt idx="10894">386.39130434782601</cx:pt>
          <cx:pt idx="10895">444.35000000000002</cx:pt>
          <cx:pt idx="10896">403.95454545454498</cx:pt>
          <cx:pt idx="10897">444.35000000000002</cx:pt>
          <cx:pt idx="10898">467.73684210526301</cx:pt>
          <cx:pt idx="10899">467.73684210526301</cx:pt>
          <cx:pt idx="10900">522.76470588235304</cx:pt>
          <cx:pt idx="10901">555.4375</cx:pt>
          <cx:pt idx="10902">493.722222222222</cx:pt>
          <cx:pt idx="10903">522.76470588235304</cx:pt>
          <cx:pt idx="10904">467.73684210526301</cx:pt>
          <cx:pt idx="10905">467.73684210526301</cx:pt>
          <cx:pt idx="10906">683.61538461538498</cx:pt>
          <cx:pt idx="10907">807.90909090909099</cx:pt>
          <cx:pt idx="10908">807.90909090909099</cx:pt>
          <cx:pt idx="10909">740.58333333333303</cx:pt>
          <cx:pt idx="10910">807.90909090909099</cx:pt>
          <cx:pt idx="10911">740.58333333333303</cx:pt>
          <cx:pt idx="10912">888.70000000000005</cx:pt>
          <cx:pt idx="10913">386.39130434782601</cx:pt>
          <cx:pt idx="10914">403.95454545454498</cx:pt>
          <cx:pt idx="10915">444.35000000000002</cx:pt>
          <cx:pt idx="10916">423.19047619047598</cx:pt>
          <cx:pt idx="10917">355.48000000000002</cx:pt>
          <cx:pt idx="10918">386.39130434782601</cx:pt>
          <cx:pt idx="10919">444.35000000000002</cx:pt>
          <cx:pt idx="10920">423.19047619047598</cx:pt>
          <cx:pt idx="10921">403.95454545454498</cx:pt>
          <cx:pt idx="10922">467.73684210526301</cx:pt>
          <cx:pt idx="10923">444.35000000000002</cx:pt>
          <cx:pt idx="10924">386.39130434782601</cx:pt>
          <cx:pt idx="10925">444.35000000000002</cx:pt>
          <cx:pt idx="10926">467.73684210526301</cx:pt>
          <cx:pt idx="10927">403.95454545454498</cx:pt>
          <cx:pt idx="10928">467.73684210526301</cx:pt>
          <cx:pt idx="10929">444.35000000000002</cx:pt>
          <cx:pt idx="10930">444.35000000000002</cx:pt>
          <cx:pt idx="10931">467.73684210526301</cx:pt>
          <cx:pt idx="10932">386.39130434782601</cx:pt>
          <cx:pt idx="10933">423.19047619047598</cx:pt>
          <cx:pt idx="10934">493.722222222222</cx:pt>
          <cx:pt idx="10935">493.722222222222</cx:pt>
          <cx:pt idx="10936">493.722222222222</cx:pt>
          <cx:pt idx="10937">467.73684210526301</cx:pt>
          <cx:pt idx="10938">493.722222222222</cx:pt>
          <cx:pt idx="10939">634.78571428571399</cx:pt>
          <cx:pt idx="10940">592.46666666666704</cx:pt>
          <cx:pt idx="10941">807.90909090909099</cx:pt>
          <cx:pt idx="10942">683.61538461538498</cx:pt>
          <cx:pt idx="10943">807.90909090909099</cx:pt>
          <cx:pt idx="10944">683.61538461538498</cx:pt>
          <cx:pt idx="10945">683.61538461538498</cx:pt>
          <cx:pt idx="10946">888.70000000000005</cx:pt>
          <cx:pt idx="10947">807.90909090909099</cx:pt>
          <cx:pt idx="10948">740.58333333333303</cx:pt>
          <cx:pt idx="10949">807.90909090909099</cx:pt>
          <cx:pt idx="10950">683.61538461538498</cx:pt>
          <cx:pt idx="10951">888.70000000000005</cx:pt>
          <cx:pt idx="10952">467.73684210526301</cx:pt>
          <cx:pt idx="10953">341.80769230769198</cx:pt>
          <cx:pt idx="10954">355.48000000000002</cx:pt>
          <cx:pt idx="10955">306.44827586206901</cx:pt>
          <cx:pt idx="10956">317.392857142857</cx:pt>
          <cx:pt idx="10957">444.35000000000002</cx:pt>
          <cx:pt idx="10958">467.73684210526301</cx:pt>
          <cx:pt idx="10959">423.19047619047598</cx:pt>
          <cx:pt idx="10960">467.73684210526301</cx:pt>
          <cx:pt idx="10961">403.95454545454498</cx:pt>
          <cx:pt idx="10962">444.35000000000002</cx:pt>
          <cx:pt idx="10963">386.39130434782601</cx:pt>
          <cx:pt idx="10964">423.19047619047598</cx:pt>
          <cx:pt idx="10965">493.722222222222</cx:pt>
          <cx:pt idx="10966">444.35000000000002</cx:pt>
          <cx:pt idx="10967">467.73684210526301</cx:pt>
          <cx:pt idx="10968">423.19047619047598</cx:pt>
          <cx:pt idx="10969">423.19047619047598</cx:pt>
          <cx:pt idx="10970">403.95454545454498</cx:pt>
          <cx:pt idx="10971">634.78571428571399</cx:pt>
          <cx:pt idx="10972">683.61538461538498</cx:pt>
          <cx:pt idx="10973">683.61538461538498</cx:pt>
          <cx:pt idx="10974">683.61538461538498</cx:pt>
          <cx:pt idx="10975">807.90909090909099</cx:pt>
          <cx:pt idx="10976">493.722222222222</cx:pt>
          <cx:pt idx="10977">555.4375</cx:pt>
          <cx:pt idx="10978">444.35000000000002</cx:pt>
          <cx:pt idx="10979">555.4375</cx:pt>
          <cx:pt idx="10980">522.76470588235304</cx:pt>
          <cx:pt idx="10981">555.4375</cx:pt>
          <cx:pt idx="10982">493.722222222222</cx:pt>
          <cx:pt idx="10983">592.46666666666704</cx:pt>
          <cx:pt idx="10984">634.78571428571399</cx:pt>
          <cx:pt idx="10985">683.61538461538498</cx:pt>
          <cx:pt idx="10986">740.58333333333303</cx:pt>
          <cx:pt idx="10987">634.78571428571399</cx:pt>
          <cx:pt idx="10988">683.61538461538498</cx:pt>
          <cx:pt idx="10989">634.78571428571399</cx:pt>
          <cx:pt idx="10990">683.61538461538498</cx:pt>
          <cx:pt idx="10991">740.58333333333303</cx:pt>
          <cx:pt idx="10992">634.78571428571399</cx:pt>
          <cx:pt idx="10993">592.46666666666704</cx:pt>
          <cx:pt idx="10994">634.78571428571399</cx:pt>
          <cx:pt idx="10995">740.58333333333303</cx:pt>
          <cx:pt idx="10996">683.61538461538498</cx:pt>
          <cx:pt idx="10997">634.78571428571399</cx:pt>
          <cx:pt idx="10998">807.90909090909099</cx:pt>
          <cx:pt idx="10999">386.39130434782601</cx:pt>
          <cx:pt idx="11000">341.80769230769198</cx:pt>
          <cx:pt idx="11001">355.48000000000002</cx:pt>
          <cx:pt idx="11002">306.44827586206901</cx:pt>
          <cx:pt idx="11003">296.23333333333301</cx:pt>
          <cx:pt idx="11004">341.80769230769198</cx:pt>
          <cx:pt idx="11005">306.44827586206901</cx:pt>
          <cx:pt idx="11006">555.4375</cx:pt>
          <cx:pt idx="11007">522.76470588235304</cx:pt>
          <cx:pt idx="11008">592.46666666666704</cx:pt>
          <cx:pt idx="11009">522.76470588235304</cx:pt>
          <cx:pt idx="11010">592.46666666666704</cx:pt>
          <cx:pt idx="11011">634.78571428571399</cx:pt>
          <cx:pt idx="11012">634.78571428571399</cx:pt>
          <cx:pt idx="11013">740.58333333333303</cx:pt>
          <cx:pt idx="11014">592.46666666666704</cx:pt>
          <cx:pt idx="11015">634.78571428571399</cx:pt>
          <cx:pt idx="11016">592.46666666666704</cx:pt>
          <cx:pt idx="11017">634.78571428571399</cx:pt>
          <cx:pt idx="11018">634.78571428571399</cx:pt>
          <cx:pt idx="11019">634.78571428571399</cx:pt>
          <cx:pt idx="11020">683.61538461538498</cx:pt>
          <cx:pt idx="11021">740.58333333333303</cx:pt>
          <cx:pt idx="11022">634.78571428571399</cx:pt>
          <cx:pt idx="11023">683.61538461538498</cx:pt>
          <cx:pt idx="11024">634.78571428571399</cx:pt>
          <cx:pt idx="11025">683.61538461538498</cx:pt>
          <cx:pt idx="11026">592.46666666666704</cx:pt>
          <cx:pt idx="11027">683.61538461538498</cx:pt>
          <cx:pt idx="11028">740.58333333333303</cx:pt>
          <cx:pt idx="11029">592.46666666666704</cx:pt>
          <cx:pt idx="11030">634.78571428571399</cx:pt>
          <cx:pt idx="11031">592.46666666666704</cx:pt>
          <cx:pt idx="11032">634.78571428571399</cx:pt>
          <cx:pt idx="11033">317.392857142857</cx:pt>
          <cx:pt idx="11034">269.30303030303003</cx:pt>
          <cx:pt idx="11035">444.35000000000002</cx:pt>
          <cx:pt idx="11036">467.73684210526301</cx:pt>
          <cx:pt idx="11037">423.19047619047598</cx:pt>
          <cx:pt idx="11038">467.73684210526301</cx:pt>
          <cx:pt idx="11039">403.95454545454498</cx:pt>
          <cx:pt idx="11040">522.76470588235304</cx:pt>
          <cx:pt idx="11041">423.19047619047598</cx:pt>
          <cx:pt idx="11042">467.73684210526301</cx:pt>
          <cx:pt idx="11043">493.722222222222</cx:pt>
          <cx:pt idx="11044">370.29166666666703</cx:pt>
          <cx:pt idx="11045">423.19047619047598</cx:pt>
          <cx:pt idx="11046">467.73684210526301</cx:pt>
          <cx:pt idx="11047">467.73684210526301</cx:pt>
          <cx:pt idx="11048">493.722222222222</cx:pt>
          <cx:pt idx="11049">522.76470588235304</cx:pt>
          <cx:pt idx="11050">403.95454545454498</cx:pt>
          <cx:pt idx="11051">444.35000000000002</cx:pt>
          <cx:pt idx="11052">493.722222222222</cx:pt>
          <cx:pt idx="11053">522.76470588235304</cx:pt>
          <cx:pt idx="11054">555.4375</cx:pt>
          <cx:pt idx="11055">444.35000000000002</cx:pt>
          <cx:pt idx="11056">493.722222222222</cx:pt>
          <cx:pt idx="11057">493.722222222222</cx:pt>
          <cx:pt idx="11058">423.19047619047598</cx:pt>
          <cx:pt idx="11059">467.73684210526301</cx:pt>
          <cx:pt idx="11060">467.73684210526301</cx:pt>
          <cx:pt idx="11061">423.19047619047598</cx:pt>
          <cx:pt idx="11062">467.73684210526301</cx:pt>
          <cx:pt idx="11063">444.35000000000002</cx:pt>
          <cx:pt idx="11064">467.73684210526301</cx:pt>
          <cx:pt idx="11065">370.29166666666703</cx:pt>
          <cx:pt idx="11066">423.19047619047598</cx:pt>
          <cx:pt idx="11067">423.19047619047598</cx:pt>
          <cx:pt idx="11068">444.35000000000002</cx:pt>
          <cx:pt idx="11069">522.76470588235304</cx:pt>
          <cx:pt idx="11070">493.722222222222</cx:pt>
          <cx:pt idx="11071">493.722222222222</cx:pt>
          <cx:pt idx="11072">269.30303030303003</cx:pt>
          <cx:pt idx="11073">222.17500000000001</cx:pt>
          <cx:pt idx="11074">269.30303030303003</cx:pt>
          <cx:pt idx="11075">222.17500000000001</cx:pt>
          <cx:pt idx="11076">296.23333333333301</cx:pt>
          <cx:pt idx="11077">240.18918918918899</cx:pt>
          <cx:pt idx="11078">189.08510638297901</cx:pt>
          <cx:pt idx="11079">370.29166666666703</cx:pt>
          <cx:pt idx="11080">386.39130434782601</cx:pt>
          <cx:pt idx="11081">370.29166666666703</cx:pt>
          <cx:pt idx="11082">341.80769230769198</cx:pt>
          <cx:pt idx="11083">370.29166666666703</cx:pt>
          <cx:pt idx="11084">403.95454545454498</cx:pt>
          <cx:pt idx="11085">317.392857142857</cx:pt>
          <cx:pt idx="11086">370.29166666666703</cx:pt>
          <cx:pt idx="11087">423.19047619047598</cx:pt>
          <cx:pt idx="11088">386.39130434782601</cx:pt>
          <cx:pt idx="11089">423.19047619047598</cx:pt>
          <cx:pt idx="11090">386.39130434782601</cx:pt>
          <cx:pt idx="11091">423.19047619047598</cx:pt>
          <cx:pt idx="11092">386.39130434782601</cx:pt>
          <cx:pt idx="11093">555.4375</cx:pt>
          <cx:pt idx="11094">634.78571428571399</cx:pt>
          <cx:pt idx="11095">634.78571428571399</cx:pt>
          <cx:pt idx="11096">565.555555555556</cx:pt>
          <cx:pt idx="11097">683.61538461538498</cx:pt>
          <cx:pt idx="11098">522.76470588235304</cx:pt>
          <cx:pt idx="11099">555.4375</cx:pt>
          <cx:pt idx="11100">592.46666666666704</cx:pt>
          <cx:pt idx="11101">634.78571428571399</cx:pt>
          <cx:pt idx="11102">535.78947368421098</cx:pt>
          <cx:pt idx="11103">592.46666666666704</cx:pt>
          <cx:pt idx="11104">683.61538461538498</cx:pt>
          <cx:pt idx="11105">683.61538461538498</cx:pt>
          <cx:pt idx="11106">636.25</cx:pt>
          <cx:pt idx="11107">555.4375</cx:pt>
          <cx:pt idx="11108">634.78571428571399</cx:pt>
          <cx:pt idx="11109">634.78571428571399</cx:pt>
          <cx:pt idx="11110">565.555555555556</cx:pt>
          <cx:pt idx="11111">683.61538461538498</cx:pt>
          <cx:pt idx="11112">555.4375</cx:pt>
          <cx:pt idx="11113">634.78571428571399</cx:pt>
          <cx:pt idx="11114">522.76470588235304</cx:pt>
          <cx:pt idx="11115">522.76470588235304</cx:pt>
          <cx:pt idx="11116">522.76470588235304</cx:pt>
          <cx:pt idx="11117">555.4375</cx:pt>
          <cx:pt idx="11118">555.4375</cx:pt>
          <cx:pt idx="11119">555.4375</cx:pt>
          <cx:pt idx="11120">592.46666666666704</cx:pt>
          <cx:pt idx="11121">634.78571428571399</cx:pt>
          <cx:pt idx="11122">683.61538461538498</cx:pt>
          <cx:pt idx="11123">598.82352941176498</cx:pt>
          <cx:pt idx="11124">740.58333333333303</cx:pt>
          <cx:pt idx="11125">592.46666666666704</cx:pt>
          <cx:pt idx="11126">592.46666666666704</cx:pt>
          <cx:pt idx="11127">683.61538461538498</cx:pt>
          <cx:pt idx="11128">683.61538461538498</cx:pt>
          <cx:pt idx="11129">565.555555555556</cx:pt>
          <cx:pt idx="11130">522.76470588235304</cx:pt>
          <cx:pt idx="11131">522.76470588235304</cx:pt>
          <cx:pt idx="11132">555.4375</cx:pt>
          <cx:pt idx="11133">555.4375</cx:pt>
          <cx:pt idx="11134">555.4375</cx:pt>
          <cx:pt idx="11135">555.4375</cx:pt>
          <cx:pt idx="11136">592.46666666666704</cx:pt>
          <cx:pt idx="11137">592.46666666666704</cx:pt>
          <cx:pt idx="11138">522.76470588235304</cx:pt>
          <cx:pt idx="11139">592.46666666666704</cx:pt>
          <cx:pt idx="11140">634.78571428571399</cx:pt>
          <cx:pt idx="11141">565.555555555556</cx:pt>
          <cx:pt idx="11142">634.78571428571399</cx:pt>
          <cx:pt idx="11143">493.722222222222</cx:pt>
          <cx:pt idx="11144">555.4375</cx:pt>
          <cx:pt idx="11145">592.46666666666704</cx:pt>
          <cx:pt idx="11146">592.46666666666704</cx:pt>
          <cx:pt idx="11147">509</cx:pt>
          <cx:pt idx="11148">592.46666666666704</cx:pt>
          <cx:pt idx="11149">634.78571428571399</cx:pt>
          <cx:pt idx="11150">683.61538461538498</cx:pt>
          <cx:pt idx="11151">598.82352941176498</cx:pt>
          <cx:pt idx="11152">740.58333333333303</cx:pt>
          <cx:pt idx="11153">592.46666666666704</cx:pt>
          <cx:pt idx="11154">555.4375</cx:pt>
          <cx:pt idx="11155">683.61538461538498</cx:pt>
          <cx:pt idx="11156">683.61538461538498</cx:pt>
          <cx:pt idx="11157">565.555555555556</cx:pt>
          <cx:pt idx="11158">444.35000000000002</cx:pt>
          <cx:pt idx="11159">493.722222222222</cx:pt>
          <cx:pt idx="11160">522.76470588235304</cx:pt>
          <cx:pt idx="11161">403.95454545454498</cx:pt>
          <cx:pt idx="11162">467.73684210526301</cx:pt>
          <cx:pt idx="11163">522.76470588235304</cx:pt>
          <cx:pt idx="11164">555.4375</cx:pt>
          <cx:pt idx="11165">555.4375</cx:pt>
          <cx:pt idx="11166">555.4375</cx:pt>
          <cx:pt idx="11167">683.61538461538498</cx:pt>
          <cx:pt idx="11168">740.58333333333303</cx:pt>
          <cx:pt idx="11169">683.61538461538498</cx:pt>
          <cx:pt idx="11170">683.61538461538498</cx:pt>
          <cx:pt idx="11171">403.95454545454498</cx:pt>
          <cx:pt idx="11172">403.95454545454498</cx:pt>
          <cx:pt idx="11173">370.29166666666703</cx:pt>
          <cx:pt idx="11174">370.29166666666703</cx:pt>
          <cx:pt idx="11175">444.35000000000002</cx:pt>
          <cx:pt idx="11176">403.95454545454498</cx:pt>
          <cx:pt idx="11177">306.44827586206901</cx:pt>
          <cx:pt idx="11178">341.80769230769198</cx:pt>
          <cx:pt idx="11179">233.86842105263199</cx:pt>
          <cx:pt idx="11180">240.18918918918899</cx:pt>
          <cx:pt idx="11181">277.71875</cx:pt>
          <cx:pt idx="11182">317.392857142857</cx:pt>
          <cx:pt idx="11183">206.67441860465101</cx:pt>
          <cx:pt idx="11184">222.17500000000001</cx:pt>
          <cx:pt idx="11185">403.95454545454498</cx:pt>
          <cx:pt idx="11186">423.19047619047598</cx:pt>
          <cx:pt idx="11187">370.29166666666703</cx:pt>
          <cx:pt idx="11188">423.19047619047598</cx:pt>
          <cx:pt idx="11189">341.80769230769198</cx:pt>
          <cx:pt idx="11190">341.80769230769198</cx:pt>
          <cx:pt idx="11191">317.392857142857</cx:pt>
          <cx:pt idx="11192">329.14814814814798</cx:pt>
          <cx:pt idx="11193">317.392857142857</cx:pt>
          <cx:pt idx="11194">403.95454545454498</cx:pt>
          <cx:pt idx="11195">403.95454545454498</cx:pt>
          <cx:pt idx="11196">355.48000000000002</cx:pt>
          <cx:pt idx="11197">341.80769230769198</cx:pt>
          <cx:pt idx="11198">444.35000000000002</cx:pt>
          <cx:pt idx="11199">493.722222222222</cx:pt>
          <cx:pt idx="11200">444.35000000000002</cx:pt>
          <cx:pt idx="11201">592.46666666666704</cx:pt>
          <cx:pt idx="11202">592.46666666666704</cx:pt>
          <cx:pt idx="11203">522.76470588235304</cx:pt>
          <cx:pt idx="11204">403.95454545454498</cx:pt>
          <cx:pt idx="11205">370.29166666666703</cx:pt>
          <cx:pt idx="11206">467.73684210526301</cx:pt>
          <cx:pt idx="11207">522.76470588235304</cx:pt>
          <cx:pt idx="11208">592.46666666666704</cx:pt>
          <cx:pt idx="11209">444.35000000000002</cx:pt>
          <cx:pt idx="11210">555.4375</cx:pt>
          <cx:pt idx="11211">493.722222222222</cx:pt>
          <cx:pt idx="11212">555.4375</cx:pt>
          <cx:pt idx="11213">555.4375</cx:pt>
          <cx:pt idx="11214">403.95454545454498</cx:pt>
          <cx:pt idx="11215">403.95454545454498</cx:pt>
          <cx:pt idx="11216">370.29166666666703</cx:pt>
          <cx:pt idx="11217">493.722222222222</cx:pt>
          <cx:pt idx="11218">444.35000000000002</cx:pt>
          <cx:pt idx="11219">467.73684210526301</cx:pt>
          <cx:pt idx="11220">555.4375</cx:pt>
          <cx:pt idx="11221">555.4375</cx:pt>
          <cx:pt idx="11222">592.46666666666704</cx:pt>
          <cx:pt idx="11223">592.46666666666704</cx:pt>
          <cx:pt idx="11224">522.76470588235304</cx:pt>
          <cx:pt idx="11225">592.46666666666704</cx:pt>
          <cx:pt idx="11226">634.78571428571399</cx:pt>
          <cx:pt idx="11227">592.46666666666704</cx:pt>
          <cx:pt idx="11228">341.80769230769198</cx:pt>
          <cx:pt idx="11229">306.44827586206901</cx:pt>
          <cx:pt idx="11230">370.29166666666703</cx:pt>
          <cx:pt idx="11231">592.46666666666704</cx:pt>
          <cx:pt idx="11232">592.46666666666704</cx:pt>
          <cx:pt idx="11233">592.46666666666704</cx:pt>
          <cx:pt idx="11234">592.46666666666704</cx:pt>
          <cx:pt idx="11235">592.46666666666704</cx:pt>
          <cx:pt idx="11236">592.46666666666704</cx:pt>
          <cx:pt idx="11237">592.46666666666704</cx:pt>
          <cx:pt idx="11238">592.46666666666704</cx:pt>
          <cx:pt idx="11239">592.46666666666704</cx:pt>
          <cx:pt idx="11240">634.78571428571399</cx:pt>
          <cx:pt idx="11241">634.78571428571399</cx:pt>
          <cx:pt idx="11242">634.78571428571399</cx:pt>
          <cx:pt idx="11243">634.78571428571399</cx:pt>
          <cx:pt idx="11244">634.78571428571399</cx:pt>
          <cx:pt idx="11245">592.46666666666704</cx:pt>
          <cx:pt idx="11246">592.46666666666704</cx:pt>
          <cx:pt idx="11247">592.46666666666704</cx:pt>
          <cx:pt idx="11248">592.46666666666704</cx:pt>
          <cx:pt idx="11249">592.46666666666704</cx:pt>
          <cx:pt idx="11250">592.46666666666704</cx:pt>
          <cx:pt idx="11251">807.90909090909099</cx:pt>
          <cx:pt idx="11252">522.76470588235304</cx:pt>
          <cx:pt idx="11253">683.61538461538498</cx:pt>
          <cx:pt idx="11254">634.78571428571399</cx:pt>
          <cx:pt idx="11255">555.4375</cx:pt>
          <cx:pt idx="11256">467.73684210526301</cx:pt>
          <cx:pt idx="11257">493.722222222222</cx:pt>
          <cx:pt idx="11258">592.46666666666704</cx:pt>
          <cx:pt idx="11259">467.73684210526301</cx:pt>
          <cx:pt idx="11260">522.76470588235304</cx:pt>
          <cx:pt idx="11261">555.4375</cx:pt>
          <cx:pt idx="11262">444.35000000000002</cx:pt>
          <cx:pt idx="11263">467.73684210526301</cx:pt>
          <cx:pt idx="11264">493.722222222222</cx:pt>
          <cx:pt idx="11265">592.46666666666704</cx:pt>
          <cx:pt idx="11266">467.73684210526301</cx:pt>
          <cx:pt idx="11267">467.73684210526301</cx:pt>
          <cx:pt idx="11268">522.76470588235304</cx:pt>
          <cx:pt idx="11269">634.78571428571399</cx:pt>
          <cx:pt idx="11270">522.76470588235304</cx:pt>
          <cx:pt idx="11271">522.76470588235304</cx:pt>
          <cx:pt idx="11272">888.70000000000005</cx:pt>
          <cx:pt idx="11273">683.61538461538498</cx:pt>
          <cx:pt idx="11274">493.722222222222</cx:pt>
          <cx:pt idx="11275">467.73684210526301</cx:pt>
          <cx:pt idx="11276">493.722222222222</cx:pt>
          <cx:pt idx="11277">493.722222222222</cx:pt>
          <cx:pt idx="11278">493.722222222222</cx:pt>
          <cx:pt idx="11279">493.722222222222</cx:pt>
          <cx:pt idx="11280">493.722222222222</cx:pt>
          <cx:pt idx="11281">493.722222222222</cx:pt>
          <cx:pt idx="11282">444.35000000000002</cx:pt>
          <cx:pt idx="11283">493.722222222222</cx:pt>
          <cx:pt idx="11284">370.29166666666703</cx:pt>
          <cx:pt idx="11285">467.73684210526301</cx:pt>
          <cx:pt idx="11286">355.48000000000002</cx:pt>
          <cx:pt idx="11287">317.392857142857</cx:pt>
          <cx:pt idx="11288">467.73684210526301</cx:pt>
          <cx:pt idx="11289">467.73684210526301</cx:pt>
          <cx:pt idx="11290">403.95454545454498</cx:pt>
          <cx:pt idx="11291">423.19047619047598</cx:pt>
          <cx:pt idx="11292">370.29166666666703</cx:pt>
          <cx:pt idx="11293">444.35000000000002</cx:pt>
          <cx:pt idx="11294">444.35000000000002</cx:pt>
          <cx:pt idx="11295">467.73684210526301</cx:pt>
          <cx:pt idx="11296">444.35000000000002</cx:pt>
          <cx:pt idx="11297">403.95454545454498</cx:pt>
          <cx:pt idx="11298">467.73684210526301</cx:pt>
          <cx:pt idx="11299">522.76470588235304</cx:pt>
          <cx:pt idx="11300">522.76470588235304</cx:pt>
          <cx:pt idx="11301">493.722222222222</cx:pt>
          <cx:pt idx="11302">522.76470588235304</cx:pt>
          <cx:pt idx="11303">592.46666666666704</cx:pt>
          <cx:pt idx="11304">592.46666666666704</cx:pt>
          <cx:pt idx="11305">355.48000000000002</cx:pt>
          <cx:pt idx="11306">444.35000000000002</cx:pt>
          <cx:pt idx="11307">317.392857142857</cx:pt>
          <cx:pt idx="11308">403.95454545454498</cx:pt>
          <cx:pt idx="11309">386.39130434782601</cx:pt>
          <cx:pt idx="11310">370.29166666666703</cx:pt>
          <cx:pt idx="11311">555.4375</cx:pt>
          <cx:pt idx="11312">522.76470588235304</cx:pt>
          <cx:pt idx="11313">592.46666666666704</cx:pt>
          <cx:pt idx="11314">522.76470588235304</cx:pt>
          <cx:pt idx="11315">370.29166666666703</cx:pt>
          <cx:pt idx="11316">386.39130434782601</cx:pt>
          <cx:pt idx="11317">329.14814814814798</cx:pt>
          <cx:pt idx="11318">370.29166666666703</cx:pt>
          <cx:pt idx="11319">522.76470588235304</cx:pt>
          <cx:pt idx="11320">493.722222222222</cx:pt>
          <cx:pt idx="11321">444.35000000000002</cx:pt>
          <cx:pt idx="11322">423.19047619047598</cx:pt>
          <cx:pt idx="11323">444.35000000000002</cx:pt>
          <cx:pt idx="11324">444.35000000000002</cx:pt>
          <cx:pt idx="11325">522.76470588235304</cx:pt>
          <cx:pt idx="11326">407.19999999999999</cx:pt>
          <cx:pt idx="11327">493.722222222222</cx:pt>
          <cx:pt idx="11328">444.35000000000002</cx:pt>
          <cx:pt idx="11329">555.4375</cx:pt>
          <cx:pt idx="11330">535.78947368421098</cx:pt>
          <cx:pt idx="11331">592.46666666666704</cx:pt>
          <cx:pt idx="11332">522.76470588235304</cx:pt>
          <cx:pt idx="11333">522.76470588235304</cx:pt>
          <cx:pt idx="11334">522.76470588235304</cx:pt>
          <cx:pt idx="11335">555.4375</cx:pt>
          <cx:pt idx="11336">555.4375</cx:pt>
          <cx:pt idx="11337">634.78571428571399</cx:pt>
          <cx:pt idx="11338">634.78571428571399</cx:pt>
          <cx:pt idx="11339">807.90909090909099</cx:pt>
          <cx:pt idx="11340">807.90909090909099</cx:pt>
          <cx:pt idx="11341">683.61538461538498</cx:pt>
          <cx:pt idx="11342">807.90909090909099</cx:pt>
          <cx:pt idx="11343">634.78571428571399</cx:pt>
          <cx:pt idx="11344">807.90909090909099</cx:pt>
          <cx:pt idx="11345">807.90909090909099</cx:pt>
          <cx:pt idx="11346">807.90909090909099</cx:pt>
          <cx:pt idx="11347">807.90909090909099</cx:pt>
          <cx:pt idx="11348">807.90909090909099</cx:pt>
          <cx:pt idx="11349">740.58333333333303</cx:pt>
          <cx:pt idx="11350">403.95454545454498</cx:pt>
          <cx:pt idx="11351">370.29166666666703</cx:pt>
          <cx:pt idx="11352">386.39130434782601</cx:pt>
          <cx:pt idx="11353">444.35000000000002</cx:pt>
          <cx:pt idx="11354">493.722222222222</cx:pt>
          <cx:pt idx="11355">444.35000000000002</cx:pt>
          <cx:pt idx="11356">467.73684210526301</cx:pt>
          <cx:pt idx="11357">423.19047619047598</cx:pt>
          <cx:pt idx="11358">467.73684210526301</cx:pt>
          <cx:pt idx="11359">423.19047619047598</cx:pt>
          <cx:pt idx="11360">467.73684210526301</cx:pt>
          <cx:pt idx="11361">444.35000000000002</cx:pt>
          <cx:pt idx="11362">467.73684210526301</cx:pt>
          <cx:pt idx="11363">370.29166666666703</cx:pt>
          <cx:pt idx="11364">423.19047619047598</cx:pt>
          <cx:pt idx="11365">386.39130434782601</cx:pt>
          <cx:pt idx="11366">341.80769230769198</cx:pt>
          <cx:pt idx="11367">355.48000000000002</cx:pt>
          <cx:pt idx="11368">306.44827586206901</cx:pt>
          <cx:pt idx="11369">341.80769230769198</cx:pt>
          <cx:pt idx="11370">306.44827586206901</cx:pt>
          <cx:pt idx="11371">493.722222222222</cx:pt>
          <cx:pt idx="11372">493.722222222222</cx:pt>
          <cx:pt idx="11373">467.73684210526301</cx:pt>
          <cx:pt idx="11374">493.722222222222</cx:pt>
          <cx:pt idx="11375">467.73684210526301</cx:pt>
          <cx:pt idx="11376">493.722222222222</cx:pt>
          <cx:pt idx="11377">444.35000000000002</cx:pt>
          <cx:pt idx="11378">386.39130434782601</cx:pt>
          <cx:pt idx="11379">467.73684210526301</cx:pt>
          <cx:pt idx="11380">423.19047619047598</cx:pt>
          <cx:pt idx="11381">370.29166666666703</cx:pt>
          <cx:pt idx="11382">403.95454545454498</cx:pt>
          <cx:pt idx="11383">423.19047619047598</cx:pt>
          <cx:pt idx="11384">467.73684210526301</cx:pt>
          <cx:pt idx="11385">467.73684210526301</cx:pt>
          <cx:pt idx="11386">444.35000000000002</cx:pt>
          <cx:pt idx="11387">423.19047619047598</cx:pt>
          <cx:pt idx="11388">444.35000000000002</cx:pt>
          <cx:pt idx="11389">423.19047619047598</cx:pt>
          <cx:pt idx="11390">403.95454545454498</cx:pt>
          <cx:pt idx="11391">386.39130434782601</cx:pt>
          <cx:pt idx="11392">467.73684210526301</cx:pt>
          <cx:pt idx="11393">467.73684210526301</cx:pt>
          <cx:pt idx="11394">444.35000000000002</cx:pt>
          <cx:pt idx="11395">423.19047619047598</cx:pt>
          <cx:pt idx="11396">423.19047619047598</cx:pt>
          <cx:pt idx="11397">386.39130434782601</cx:pt>
          <cx:pt idx="11398">444.35000000000002</cx:pt>
          <cx:pt idx="11399">341.80769230769198</cx:pt>
          <cx:pt idx="11400">355.48000000000002</cx:pt>
          <cx:pt idx="11401">403.95454545454498</cx:pt>
          <cx:pt idx="11402">306.44827586206901</cx:pt>
          <cx:pt idx="11403">317.392857142857</cx:pt>
          <cx:pt idx="11404">386.39130434782601</cx:pt>
          <cx:pt idx="11405">592.46666666666704</cx:pt>
          <cx:pt idx="11406">592.46666666666704</cx:pt>
          <cx:pt idx="11407">341.80769230769198</cx:pt>
          <cx:pt idx="11408">329.14814814814798</cx:pt>
          <cx:pt idx="11409">317.392857142857</cx:pt>
          <cx:pt idx="11410">467.73684210526301</cx:pt>
          <cx:pt idx="11411">467.73684210526301</cx:pt>
          <cx:pt idx="11412">522.76470588235304</cx:pt>
          <cx:pt idx="11413">493.722222222222</cx:pt>
          <cx:pt idx="11414">522.76470588235304</cx:pt>
          <cx:pt idx="11415">444.35000000000002</cx:pt>
          <cx:pt idx="11416">423.19047619047598</cx:pt>
          <cx:pt idx="11417">493.722222222222</cx:pt>
          <cx:pt idx="11418">493.722222222222</cx:pt>
          <cx:pt idx="11419">493.722222222222</cx:pt>
          <cx:pt idx="11420">493.722222222222</cx:pt>
          <cx:pt idx="11421">493.722222222222</cx:pt>
          <cx:pt idx="11422">493.722222222222</cx:pt>
          <cx:pt idx="11423">444.35000000000002</cx:pt>
          <cx:pt idx="11424">423.19047619047598</cx:pt>
          <cx:pt idx="11425">493.722222222222</cx:pt>
          <cx:pt idx="11426">467.73684210526301</cx:pt>
          <cx:pt idx="11427">467.73684210526301</cx:pt>
          <cx:pt idx="11428">467.73684210526301</cx:pt>
          <cx:pt idx="11429">444.35000000000002</cx:pt>
          <cx:pt idx="11430">329.14814814814798</cx:pt>
          <cx:pt idx="11431">403.95454545454498</cx:pt>
          <cx:pt idx="11432">317.392857142857</cx:pt>
          <cx:pt idx="11433">386.39130434782601</cx:pt>
          <cx:pt idx="11434">555.4375</cx:pt>
          <cx:pt idx="11435">592.46666666666704</cx:pt>
          <cx:pt idx="11436">592.46666666666704</cx:pt>
          <cx:pt idx="11437">592.46666666666704</cx:pt>
          <cx:pt idx="11438">592.46666666666704</cx:pt>
          <cx:pt idx="11439">341.80769230769198</cx:pt>
          <cx:pt idx="11440">329.14814814814798</cx:pt>
          <cx:pt idx="11441">370.29166666666703</cx:pt>
          <cx:pt idx="11442">317.392857142857</cx:pt>
          <cx:pt idx="11443">306.44827586206901</cx:pt>
          <cx:pt idx="11444">370.29166666666703</cx:pt>
          <cx:pt idx="11445">423.19047619047598</cx:pt>
          <cx:pt idx="11446">403.95454545454498</cx:pt>
          <cx:pt idx="11447">444.35000000000002</cx:pt>
          <cx:pt idx="11448">493.722222222222</cx:pt>
          <cx:pt idx="11449">403.95454545454498</cx:pt>
          <cx:pt idx="11450">467.73684210526301</cx:pt>
          <cx:pt idx="11451">555.4375</cx:pt>
          <cx:pt idx="11452">493.722222222222</cx:pt>
          <cx:pt idx="11453">592.46666666666704</cx:pt>
          <cx:pt idx="11454">403.95454545454498</cx:pt>
          <cx:pt idx="11455">386.39130434782601</cx:pt>
          <cx:pt idx="11456">444.35000000000002</cx:pt>
          <cx:pt idx="11457">403.95454545454498</cx:pt>
          <cx:pt idx="11458">341.80769230769198</cx:pt>
          <cx:pt idx="11459">444.35000000000002</cx:pt>
          <cx:pt idx="11460">555.4375</cx:pt>
          <cx:pt idx="11461">555.4375</cx:pt>
          <cx:pt idx="11462">493.722222222222</cx:pt>
          <cx:pt idx="11463">493.722222222222</cx:pt>
          <cx:pt idx="11464">403.95454545454498</cx:pt>
          <cx:pt idx="11465">467.73684210526301</cx:pt>
          <cx:pt idx="11466">444.35000000000002</cx:pt>
          <cx:pt idx="11467">423.19047619047598</cx:pt>
          <cx:pt idx="11468">467.73684210526301</cx:pt>
          <cx:pt idx="11469">444.35000000000002</cx:pt>
          <cx:pt idx="11470">444.35000000000002</cx:pt>
          <cx:pt idx="11471">444.35000000000002</cx:pt>
          <cx:pt idx="11472">493.722222222222</cx:pt>
          <cx:pt idx="11473">493.722222222222</cx:pt>
          <cx:pt idx="11474">467.73684210526301</cx:pt>
          <cx:pt idx="11475">493.722222222222</cx:pt>
          <cx:pt idx="11476">467.73684210526301</cx:pt>
          <cx:pt idx="11477">493.722222222222</cx:pt>
          <cx:pt idx="11478">493.722222222222</cx:pt>
          <cx:pt idx="11479">467.73684210526301</cx:pt>
          <cx:pt idx="11480">592.46666666666704</cx:pt>
          <cx:pt idx="11481">592.46666666666704</cx:pt>
          <cx:pt idx="11482">444.35000000000002</cx:pt>
          <cx:pt idx="11483">423.19047619047598</cx:pt>
          <cx:pt idx="11484">423.19047619047598</cx:pt>
          <cx:pt idx="11485">444.35000000000002</cx:pt>
          <cx:pt idx="11486">423.19047619047598</cx:pt>
          <cx:pt idx="11487">493.722222222222</cx:pt>
          <cx:pt idx="11488">493.722222222222</cx:pt>
          <cx:pt idx="11489">403.95454545454498</cx:pt>
          <cx:pt idx="11490">444.35000000000002</cx:pt>
          <cx:pt idx="11491">423.19047619047598</cx:pt>
          <cx:pt idx="11492">386.39130434782601</cx:pt>
          <cx:pt idx="11493">341.80769230769198</cx:pt>
          <cx:pt idx="11494">306.44827586206901</cx:pt>
          <cx:pt idx="11495">317.392857142857</cx:pt>
          <cx:pt idx="11496">444.35000000000002</cx:pt>
          <cx:pt idx="11497">467.73684210526301</cx:pt>
          <cx:pt idx="11498">423.19047619047598</cx:pt>
          <cx:pt idx="11499">467.73684210526301</cx:pt>
          <cx:pt idx="11500">403.95454545454498</cx:pt>
          <cx:pt idx="11501">444.35000000000002</cx:pt>
          <cx:pt idx="11502">386.39130434782601</cx:pt>
          <cx:pt idx="11503">423.19047619047598</cx:pt>
          <cx:pt idx="11504">444.35000000000002</cx:pt>
          <cx:pt idx="11505">386.39130434782601</cx:pt>
          <cx:pt idx="11506">467.73684210526301</cx:pt>
          <cx:pt idx="11507">423.19047619047598</cx:pt>
          <cx:pt idx="11508">370.29166666666703</cx:pt>
          <cx:pt idx="11509">423.19047619047598</cx:pt>
          <cx:pt idx="11510">403.95454545454498</cx:pt>
          <cx:pt idx="11511">386.39130434782601</cx:pt>
          <cx:pt idx="11512">403.95454545454498</cx:pt>
          <cx:pt idx="11513">444.35000000000002</cx:pt>
          <cx:pt idx="11514">423.19047619047598</cx:pt>
          <cx:pt idx="11515">355.48000000000002</cx:pt>
          <cx:pt idx="11516">386.39130434782601</cx:pt>
          <cx:pt idx="11517">444.35000000000002</cx:pt>
          <cx:pt idx="11518">423.19047619047598</cx:pt>
          <cx:pt idx="11519">444.35000000000002</cx:pt>
          <cx:pt idx="11520">467.73684210526301</cx:pt>
          <cx:pt idx="11521">467.73684210526301</cx:pt>
          <cx:pt idx="11522">493.722222222222</cx:pt>
          <cx:pt idx="11523">444.35000000000002</cx:pt>
          <cx:pt idx="11524">555.4375</cx:pt>
          <cx:pt idx="11525">522.76470588235304</cx:pt>
          <cx:pt idx="11526">467.73684210526301</cx:pt>
          <cx:pt idx="11527">467.73684210526301</cx:pt>
          <cx:pt idx="11528">493.722222222222</cx:pt>
          <cx:pt idx="11529">493.722222222222</cx:pt>
          <cx:pt idx="11530">493.722222222222</cx:pt>
          <cx:pt idx="11531">493.722222222222</cx:pt>
          <cx:pt idx="11532">493.722222222222</cx:pt>
          <cx:pt idx="11533">493.722222222222</cx:pt>
          <cx:pt idx="11534">269.30303030303003</cx:pt>
          <cx:pt idx="11535">222.17500000000001</cx:pt>
          <cx:pt idx="11536">403.95454545454498</cx:pt>
          <cx:pt idx="11537">386.39130434782601</cx:pt>
          <cx:pt idx="11538">444.35000000000002</cx:pt>
          <cx:pt idx="11539">341.80769230769198</cx:pt>
          <cx:pt idx="11540">403.95454545454498</cx:pt>
          <cx:pt idx="11541">444.35000000000002</cx:pt>
          <cx:pt idx="11542">444.35000000000002</cx:pt>
          <cx:pt idx="11543">493.722222222222</cx:pt>
          <cx:pt idx="11544">493.722222222222</cx:pt>
          <cx:pt idx="11545">355.48000000000002</cx:pt>
          <cx:pt idx="11546">317.392857142857</cx:pt>
          <cx:pt idx="11547">296.23333333333301</cx:pt>
          <cx:pt idx="11548">386.39130434782601</cx:pt>
          <cx:pt idx="11549">423.19047619047598</cx:pt>
          <cx:pt idx="11550">341.80769230769198</cx:pt>
          <cx:pt idx="11551">444.35000000000002</cx:pt>
          <cx:pt idx="11552">493.722222222222</cx:pt>
          <cx:pt idx="11553">522.76470588235304</cx:pt>
          <cx:pt idx="11554">522.76470588235304</cx:pt>
          <cx:pt idx="11555">522.76470588235304</cx:pt>
          <cx:pt idx="11556">493.722222222222</cx:pt>
          <cx:pt idx="11557">493.722222222222</cx:pt>
          <cx:pt idx="11558">555.4375</cx:pt>
          <cx:pt idx="11559">555.4375</cx:pt>
          <cx:pt idx="11560">522.76470588235304</cx:pt>
          <cx:pt idx="11561">522.76470588235304</cx:pt>
          <cx:pt idx="11562">493.722222222222</cx:pt>
          <cx:pt idx="11563">493.722222222222</cx:pt>
          <cx:pt idx="11564">634.78571428571399</cx:pt>
          <cx:pt idx="11565">807.90909090909099</cx:pt>
          <cx:pt idx="11566">807.90909090909099</cx:pt>
          <cx:pt idx="11567">807.90909090909099</cx:pt>
          <cx:pt idx="11568">807.90909090909099</cx:pt>
          <cx:pt idx="11569">807.90909090909099</cx:pt>
          <cx:pt idx="11570">467.73684210526301</cx:pt>
          <cx:pt idx="11571">467.73684210526301</cx:pt>
          <cx:pt idx="11572">423.19047619047598</cx:pt>
          <cx:pt idx="11573">444.35000000000002</cx:pt>
          <cx:pt idx="11574">493.722222222222</cx:pt>
          <cx:pt idx="11575">493.722222222222</cx:pt>
          <cx:pt idx="11576">467.73684210526301</cx:pt>
          <cx:pt idx="11577">444.35000000000002</cx:pt>
          <cx:pt idx="11578">522.76470588235304</cx:pt>
          <cx:pt idx="11579">493.722222222222</cx:pt>
          <cx:pt idx="11580">444.35000000000002</cx:pt>
          <cx:pt idx="11581">444.35000000000002</cx:pt>
          <cx:pt idx="11582">370.29166666666703</cx:pt>
          <cx:pt idx="11583">355.48000000000002</cx:pt>
          <cx:pt idx="11584">341.80769230769198</cx:pt>
          <cx:pt idx="11585">370.29166666666703</cx:pt>
          <cx:pt idx="11586">317.392857142857</cx:pt>
          <cx:pt idx="11587">355.48000000000002</cx:pt>
          <cx:pt idx="11588">296.23333333333301</cx:pt>
          <cx:pt idx="11589">296.23333333333301</cx:pt>
          <cx:pt idx="11590">296.23333333333301</cx:pt>
          <cx:pt idx="11591">329.14814814814798</cx:pt>
          <cx:pt idx="11592">341.80769230769198</cx:pt>
          <cx:pt idx="11593">403.95454545454498</cx:pt>
          <cx:pt idx="11594">386.39130434782601</cx:pt>
          <cx:pt idx="11595">444.35000000000002</cx:pt>
          <cx:pt idx="11596">444.35000000000002</cx:pt>
          <cx:pt idx="11597">493.722222222222</cx:pt>
          <cx:pt idx="11598">467.73684210526301</cx:pt>
          <cx:pt idx="11599">403.95454545454498</cx:pt>
          <cx:pt idx="11600">386.39130434782601</cx:pt>
          <cx:pt idx="11601">444.35000000000002</cx:pt>
          <cx:pt idx="11602">444.35000000000002</cx:pt>
          <cx:pt idx="11603">493.722222222222</cx:pt>
          <cx:pt idx="11604">467.73684210526301</cx:pt>
          <cx:pt idx="11605">403.95454545454498</cx:pt>
          <cx:pt idx="11606">355.48000000000002</cx:pt>
          <cx:pt idx="11607">444.35000000000002</cx:pt>
          <cx:pt idx="11608">386.39130434782601</cx:pt>
          <cx:pt idx="11609">403.95454545454498</cx:pt>
          <cx:pt idx="11610">370.29166666666703</cx:pt>
          <cx:pt idx="11611">444.35000000000002</cx:pt>
          <cx:pt idx="11612">386.39130434782601</cx:pt>
          <cx:pt idx="11613">493.722222222222</cx:pt>
          <cx:pt idx="11614">355.48000000000002</cx:pt>
          <cx:pt idx="11615">355.48000000000002</cx:pt>
          <cx:pt idx="11616">386.39130434782601</cx:pt>
          <cx:pt idx="11617">403.95454545454498</cx:pt>
          <cx:pt idx="11618">423.19047619047598</cx:pt>
          <cx:pt idx="11619">423.19047619047598</cx:pt>
          <cx:pt idx="11620">386.39130434782601</cx:pt>
          <cx:pt idx="11621">403.95454545454498</cx:pt>
          <cx:pt idx="11622">423.19047619047598</cx:pt>
          <cx:pt idx="11623">386.39130434782601</cx:pt>
          <cx:pt idx="11624">269.30303030303003</cx:pt>
          <cx:pt idx="11625">329.14814814814798</cx:pt>
          <cx:pt idx="11626">222.17500000000001</cx:pt>
          <cx:pt idx="11627">253.914285714286</cx:pt>
          <cx:pt idx="11628">329.14814814814798</cx:pt>
          <cx:pt idx="11629">493.722222222222</cx:pt>
          <cx:pt idx="11630">493.722222222222</cx:pt>
          <cx:pt idx="11631">522.76470588235304</cx:pt>
          <cx:pt idx="11632">522.76470588235304</cx:pt>
          <cx:pt idx="11633">683.61538461538498</cx:pt>
          <cx:pt idx="11634">493.722222222222</cx:pt>
          <cx:pt idx="11635">634.78571428571399</cx:pt>
          <cx:pt idx="11636">888.70000000000005</cx:pt>
          <cx:pt idx="11637">807.90909090909099</cx:pt>
          <cx:pt idx="11638">423.19047619047598</cx:pt>
          <cx:pt idx="11639">467.73684210526301</cx:pt>
          <cx:pt idx="11640">403.95454545454498</cx:pt>
          <cx:pt idx="11641">403.95454545454498</cx:pt>
          <cx:pt idx="11642">467.73684210526301</cx:pt>
          <cx:pt idx="11643">423.19047619047598</cx:pt>
          <cx:pt idx="11644">467.73684210526301</cx:pt>
          <cx:pt idx="11645">467.73684210526301</cx:pt>
          <cx:pt idx="11646">370.29166666666703</cx:pt>
          <cx:pt idx="11647">423.19047619047598</cx:pt>
          <cx:pt idx="11648">355.48000000000002</cx:pt>
          <cx:pt idx="11649">403.95454545454498</cx:pt>
          <cx:pt idx="11650">403.95454545454498</cx:pt>
          <cx:pt idx="11651">423.19047619047598</cx:pt>
          <cx:pt idx="11652">403.95454545454498</cx:pt>
          <cx:pt idx="11653">403.95454545454498</cx:pt>
          <cx:pt idx="11654">370.29166666666703</cx:pt>
          <cx:pt idx="11655">355.48000000000002</cx:pt>
          <cx:pt idx="11656">329.14814814814798</cx:pt>
          <cx:pt idx="11657">386.39130434782601</cx:pt>
          <cx:pt idx="11658">423.19047619047598</cx:pt>
          <cx:pt idx="11659">370.29166666666703</cx:pt>
          <cx:pt idx="11660">329.14814814814798</cx:pt>
          <cx:pt idx="11661">467.73684210526301</cx:pt>
          <cx:pt idx="11662">807.90909090909099</cx:pt>
          <cx:pt idx="11663">403.95454545454498</cx:pt>
          <cx:pt idx="11664">444.35000000000002</cx:pt>
          <cx:pt idx="11665">403.95454545454498</cx:pt>
          <cx:pt idx="11666">355.48000000000002</cx:pt>
          <cx:pt idx="11667">329.14814814814798</cx:pt>
          <cx:pt idx="11668">522.76470588235304</cx:pt>
          <cx:pt idx="11669">493.722222222222</cx:pt>
          <cx:pt idx="11670">522.76470588235304</cx:pt>
          <cx:pt idx="11671">522.76470588235304</cx:pt>
          <cx:pt idx="11672">493.722222222222</cx:pt>
          <cx:pt idx="11673">493.722222222222</cx:pt>
          <cx:pt idx="11674">493.722222222222</cx:pt>
          <cx:pt idx="11675">493.722222222222</cx:pt>
          <cx:pt idx="11676">370.29166666666703</cx:pt>
          <cx:pt idx="11677">296.23333333333301</cx:pt>
          <cx:pt idx="11678">317.392857142857</cx:pt>
          <cx:pt idx="11679">444.35000000000002</cx:pt>
          <cx:pt idx="11680">493.722222222222</cx:pt>
          <cx:pt idx="11681">423.19047619047598</cx:pt>
          <cx:pt idx="11682">493.722222222222</cx:pt>
          <cx:pt idx="11683">522.76470588235304</cx:pt>
          <cx:pt idx="11684">683.61538461538498</cx:pt>
          <cx:pt idx="11685">493.722222222222</cx:pt>
          <cx:pt idx="11686">592.46666666666704</cx:pt>
          <cx:pt idx="11687">1110.875</cx:pt>
          <cx:pt idx="11688">386.39130434782601</cx:pt>
          <cx:pt idx="11689">355.48000000000002</cx:pt>
          <cx:pt idx="11690">444.35000000000002</cx:pt>
          <cx:pt idx="11691">423.19047619047598</cx:pt>
          <cx:pt idx="11692">522.76470588235304</cx:pt>
          <cx:pt idx="11693">467.73684210526301</cx:pt>
          <cx:pt idx="11694">355.48000000000002</cx:pt>
          <cx:pt idx="11695">355.48000000000002</cx:pt>
          <cx:pt idx="11696">386.39130434782601</cx:pt>
          <cx:pt idx="11697">355.48000000000002</cx:pt>
          <cx:pt idx="11698">423.19047619047598</cx:pt>
          <cx:pt idx="11699">386.39130434782601</cx:pt>
          <cx:pt idx="11700">308.48484848484799</cx:pt>
          <cx:pt idx="11701">355.48000000000002</cx:pt>
          <cx:pt idx="11702">423.19047619047598</cx:pt>
          <cx:pt idx="11703">423.19047619047598</cx:pt>
          <cx:pt idx="11704">403.95454545454498</cx:pt>
          <cx:pt idx="11705">423.19047619047598</cx:pt>
          <cx:pt idx="11706">403.95454545454498</cx:pt>
          <cx:pt idx="11707">444.35000000000002</cx:pt>
          <cx:pt idx="11708">423.19047619047598</cx:pt>
          <cx:pt idx="11709">493.722222222222</cx:pt>
          <cx:pt idx="11710">444.35000000000002</cx:pt>
          <cx:pt idx="11711">493.722222222222</cx:pt>
          <cx:pt idx="11712">444.35000000000002</cx:pt>
          <cx:pt idx="11713">467.73684210526301</cx:pt>
          <cx:pt idx="11714">444.35000000000002</cx:pt>
          <cx:pt idx="11715">403.95454545454498</cx:pt>
          <cx:pt idx="11716">493.722222222222</cx:pt>
          <cx:pt idx="11717">444.35000000000002</cx:pt>
          <cx:pt idx="11718">493.722222222222</cx:pt>
          <cx:pt idx="11719">467.73684210526301</cx:pt>
          <cx:pt idx="11720">467.73684210526301</cx:pt>
          <cx:pt idx="11721">467.73684210526301</cx:pt>
          <cx:pt idx="11722">592.46666666666704</cx:pt>
          <cx:pt idx="11723">592.46666666666704</cx:pt>
          <cx:pt idx="11724">592.46666666666704</cx:pt>
          <cx:pt idx="11725">592.46666666666704</cx:pt>
          <cx:pt idx="11726">888.70000000000005</cx:pt>
          <cx:pt idx="11727">683.61538461538498</cx:pt>
          <cx:pt idx="11728">683.61538461538498</cx:pt>
          <cx:pt idx="11729">683.61538461538498</cx:pt>
          <cx:pt idx="11730">683.61538461538498</cx:pt>
          <cx:pt idx="11731">683.61538461538498</cx:pt>
          <cx:pt idx="11732">740.58333333333303</cx:pt>
          <cx:pt idx="11733">683.61538461538498</cx:pt>
          <cx:pt idx="11734">683.61538461538498</cx:pt>
          <cx:pt idx="11735">807.90909090909099</cx:pt>
          <cx:pt idx="11736">386.39130434782601</cx:pt>
          <cx:pt idx="11737">386.39130434782601</cx:pt>
          <cx:pt idx="11738">355.48000000000002</cx:pt>
          <cx:pt idx="11739">493.722222222222</cx:pt>
          <cx:pt idx="11740">467.73684210526301</cx:pt>
          <cx:pt idx="11741">493.722222222222</cx:pt>
          <cx:pt idx="11742">493.722222222222</cx:pt>
          <cx:pt idx="11743">493.722222222222</cx:pt>
          <cx:pt idx="11744">467.73684210526301</cx:pt>
          <cx:pt idx="11745">444.35000000000002</cx:pt>
          <cx:pt idx="11746">444.35000000000002</cx:pt>
          <cx:pt idx="11747">493.722222222222</cx:pt>
          <cx:pt idx="11748">467.73684210526301</cx:pt>
          <cx:pt idx="11749">493.722222222222</cx:pt>
          <cx:pt idx="11750">423.19047619047598</cx:pt>
          <cx:pt idx="11751">403.95454545454498</cx:pt>
          <cx:pt idx="11752">740.58333333333303</cx:pt>
          <cx:pt idx="11753">683.61538461538498</cx:pt>
          <cx:pt idx="11754">522.76470588235304</cx:pt>
          <cx:pt idx="11755">444.35000000000002</cx:pt>
          <cx:pt idx="11756">467.73684210526301</cx:pt>
          <cx:pt idx="11757">467.73684210526301</cx:pt>
          <cx:pt idx="11758">493.722222222222</cx:pt>
          <cx:pt idx="11759">493.722222222222</cx:pt>
          <cx:pt idx="11760">493.722222222222</cx:pt>
          <cx:pt idx="11761">522.76470588235304</cx:pt>
          <cx:pt idx="11762">493.722222222222</cx:pt>
          <cx:pt idx="11763">592.46666666666704</cx:pt>
          <cx:pt idx="11764">555.4375</cx:pt>
          <cx:pt idx="11765">403.95454545454498</cx:pt>
          <cx:pt idx="11766">403.95454545454498</cx:pt>
          <cx:pt idx="11767">493.722222222222</cx:pt>
          <cx:pt idx="11768">444.35000000000002</cx:pt>
          <cx:pt idx="11769">444.35000000000002</cx:pt>
          <cx:pt idx="11770">467.73684210526301</cx:pt>
          <cx:pt idx="11771">444.35000000000002</cx:pt>
          <cx:pt idx="11772">467.73684210526301</cx:pt>
          <cx:pt idx="11773">522.76470588235304</cx:pt>
          <cx:pt idx="11774">555.4375</cx:pt>
          <cx:pt idx="11775">555.4375</cx:pt>
          <cx:pt idx="11776">555.4375</cx:pt>
          <cx:pt idx="11777">683.61538461538498</cx:pt>
          <cx:pt idx="11778">683.61538461538498</cx:pt>
          <cx:pt idx="11779">683.61538461538498</cx:pt>
          <cx:pt idx="11780">634.78571428571399</cx:pt>
          <cx:pt idx="11781">386.39130434782601</cx:pt>
          <cx:pt idx="11782">467.73684210526301</cx:pt>
          <cx:pt idx="11783">423.19047619047598</cx:pt>
          <cx:pt idx="11784">423.19047619047598</cx:pt>
          <cx:pt idx="11785">467.73684210526301</cx:pt>
          <cx:pt idx="11786">423.19047619047598</cx:pt>
          <cx:pt idx="11787">522.76470588235304</cx:pt>
          <cx:pt idx="11788">444.35000000000002</cx:pt>
          <cx:pt idx="11789">493.722222222222</cx:pt>
          <cx:pt idx="11790">444.35000000000002</cx:pt>
          <cx:pt idx="11791">444.35000000000002</cx:pt>
          <cx:pt idx="11792">444.35000000000002</cx:pt>
          <cx:pt idx="11793">444.35000000000002</cx:pt>
          <cx:pt idx="11794">444.35000000000002</cx:pt>
          <cx:pt idx="11795">522.76470588235304</cx:pt>
          <cx:pt idx="11796">522.76470588235304</cx:pt>
          <cx:pt idx="11797">386.39130434782601</cx:pt>
          <cx:pt idx="11798">423.19047619047598</cx:pt>
          <cx:pt idx="11799">592.46666666666704</cx:pt>
          <cx:pt idx="11800">555.4375</cx:pt>
          <cx:pt idx="11801">522.76470588235304</cx:pt>
          <cx:pt idx="11802">493.722222222222</cx:pt>
          <cx:pt idx="11803">522.76470588235304</cx:pt>
          <cx:pt idx="11804">522.76470588235304</cx:pt>
          <cx:pt idx="11805">493.722222222222</cx:pt>
          <cx:pt idx="11806">522.76470588235304</cx:pt>
          <cx:pt idx="11807">522.76470588235304</cx:pt>
          <cx:pt idx="11808">522.76470588235304</cx:pt>
          <cx:pt idx="11809">555.4375</cx:pt>
          <cx:pt idx="11810">522.76470588235304</cx:pt>
          <cx:pt idx="11811">555.4375</cx:pt>
          <cx:pt idx="11812">592.46666666666704</cx:pt>
          <cx:pt idx="11813">386.39130434782601</cx:pt>
          <cx:pt idx="11814">423.19047619047598</cx:pt>
          <cx:pt idx="11815">355.48000000000002</cx:pt>
          <cx:pt idx="11816">423.19047619047598</cx:pt>
          <cx:pt idx="11817">444.35000000000002</cx:pt>
          <cx:pt idx="11818">683.61538461538498</cx:pt>
          <cx:pt idx="11819">683.61538461538498</cx:pt>
          <cx:pt idx="11820">522.76470588235304</cx:pt>
          <cx:pt idx="11821">592.46666666666704</cx:pt>
          <cx:pt idx="11822">634.78571428571399</cx:pt>
          <cx:pt idx="11823">888.70000000000005</cx:pt>
          <cx:pt idx="11824">565.555555555556</cx:pt>
          <cx:pt idx="11825">522.76470588235304</cx:pt>
          <cx:pt idx="11826">555.4375</cx:pt>
          <cx:pt idx="11827">555.4375</cx:pt>
          <cx:pt idx="11828">592.46666666666704</cx:pt>
          <cx:pt idx="11829">634.78571428571399</cx:pt>
          <cx:pt idx="11830">634.78571428571399</cx:pt>
          <cx:pt idx="11831">598.82352941176498</cx:pt>
          <cx:pt idx="11832">598.82352941176498</cx:pt>
          <cx:pt idx="11833">598.82352941176498</cx:pt>
          <cx:pt idx="11834">444.35000000000002</cx:pt>
          <cx:pt idx="11835">493.722222222222</cx:pt>
          <cx:pt idx="11836">444.35000000000002</cx:pt>
          <cx:pt idx="11837">493.722222222222</cx:pt>
          <cx:pt idx="11838">467.73684210526301</cx:pt>
          <cx:pt idx="11839">493.722222222222</cx:pt>
          <cx:pt idx="11840">522.76470588235304</cx:pt>
          <cx:pt idx="11841">592.46666666666704</cx:pt>
          <cx:pt idx="11842">493.722222222222</cx:pt>
          <cx:pt idx="11843">522.76470588235304</cx:pt>
          <cx:pt idx="11844">386.39130434782601</cx:pt>
          <cx:pt idx="11845">423.19047619047598</cx:pt>
          <cx:pt idx="11846">341.80769230769198</cx:pt>
          <cx:pt idx="11847">444.35000000000002</cx:pt>
          <cx:pt idx="11848">386.39130434782601</cx:pt>
          <cx:pt idx="11849">423.19047619047598</cx:pt>
          <cx:pt idx="11850">522.76470588235304</cx:pt>
          <cx:pt idx="11851">386.39130434782601</cx:pt>
          <cx:pt idx="11852">423.19047619047598</cx:pt>
          <cx:pt idx="11853">355.48000000000002</cx:pt>
          <cx:pt idx="11854">493.722222222222</cx:pt>
          <cx:pt idx="11855">493.722222222222</cx:pt>
          <cx:pt idx="11856">493.722222222222</cx:pt>
          <cx:pt idx="11857">598.82352941176498</cx:pt>
          <cx:pt idx="11858">522.76470588235304</cx:pt>
          <cx:pt idx="11859">592.46666666666704</cx:pt>
          <cx:pt idx="11860">634.78571428571399</cx:pt>
          <cx:pt idx="11861">598.82352941176498</cx:pt>
          <cx:pt idx="11862">555.4375</cx:pt>
          <cx:pt idx="11863">634.78571428571399</cx:pt>
          <cx:pt idx="11864">592.46666666666704</cx:pt>
          <cx:pt idx="11865">634.78571428571399</cx:pt>
          <cx:pt idx="11866">683.61538461538498</cx:pt>
          <cx:pt idx="11867">598.82352941176498</cx:pt>
          <cx:pt idx="11868">592.46666666666704</cx:pt>
          <cx:pt idx="11869">555.4375</cx:pt>
          <cx:pt idx="11870">683.61538461538498</cx:pt>
          <cx:pt idx="11871">683.61538461538498</cx:pt>
          <cx:pt idx="11872">740.58333333333303</cx:pt>
          <cx:pt idx="11873">598.82352941176498</cx:pt>
          <cx:pt idx="11874">598.82352941176498</cx:pt>
          <cx:pt idx="11875">423.19047619047598</cx:pt>
          <cx:pt idx="11876">444.35000000000002</cx:pt>
          <cx:pt idx="11877">444.35000000000002</cx:pt>
          <cx:pt idx="11878">493.722222222222</cx:pt>
          <cx:pt idx="11879">493.722222222222</cx:pt>
          <cx:pt idx="11880">493.722222222222</cx:pt>
          <cx:pt idx="11881">493.722222222222</cx:pt>
          <cx:pt idx="11882">522.76470588235304</cx:pt>
          <cx:pt idx="11883">634.78571428571399</cx:pt>
          <cx:pt idx="11884">634.78571428571399</cx:pt>
          <cx:pt idx="11885">555.4375</cx:pt>
          <cx:pt idx="11886">555.4375</cx:pt>
          <cx:pt idx="11887">592.46666666666704</cx:pt>
          <cx:pt idx="11888">634.78571428571399</cx:pt>
          <cx:pt idx="11889">683.61538461538498</cx:pt>
          <cx:pt idx="11890">592.46666666666704</cx:pt>
          <cx:pt idx="11891">634.78571428571399</cx:pt>
          <cx:pt idx="11892">683.61538461538498</cx:pt>
          <cx:pt idx="11893">598.82352941176498</cx:pt>
          <cx:pt idx="11894">634.78571428571399</cx:pt>
          <cx:pt idx="11895">592.46666666666704</cx:pt>
          <cx:pt idx="11896">683.61538461538498</cx:pt>
          <cx:pt idx="11897">683.61538461538498</cx:pt>
          <cx:pt idx="11898">740.58333333333303</cx:pt>
          <cx:pt idx="11899">592.46666666666704</cx:pt>
          <cx:pt idx="11900">493.722222222222</cx:pt>
          <cx:pt idx="11901">493.722222222222</cx:pt>
          <cx:pt idx="11902">555.4375</cx:pt>
          <cx:pt idx="11903">555.4375</cx:pt>
          <cx:pt idx="11904">444.35000000000002</cx:pt>
          <cx:pt idx="11905">493.722222222222</cx:pt>
          <cx:pt idx="11906">403.95454545454498</cx:pt>
          <cx:pt idx="11907">467.73684210526301</cx:pt>
          <cx:pt idx="11908">493.722222222222</cx:pt>
          <cx:pt idx="11909">555.4375</cx:pt>
          <cx:pt idx="11910">555.4375</cx:pt>
          <cx:pt idx="11911">592.46666666666704</cx:pt>
          <cx:pt idx="11912">683.61538461538498</cx:pt>
          <cx:pt idx="11913">683.61538461538498</cx:pt>
          <cx:pt idx="11914">683.61538461538498</cx:pt>
          <cx:pt idx="11915">269.30303030303003</cx:pt>
          <cx:pt idx="11916">216.756097560976</cx:pt>
          <cx:pt idx="11917">683.61538461538498</cx:pt>
          <cx:pt idx="11918">740.58333333333303</cx:pt>
          <cx:pt idx="11919">423.19047619047598</cx:pt>
          <cx:pt idx="11920">467.73684210526301</cx:pt>
          <cx:pt idx="11921">444.35000000000002</cx:pt>
          <cx:pt idx="11922">467.73684210526301</cx:pt>
          <cx:pt idx="11923">386.39130434782601</cx:pt>
          <cx:pt idx="11924">444.35000000000002</cx:pt>
          <cx:pt idx="11925">423.19047619047598</cx:pt>
          <cx:pt idx="11926">444.35000000000002</cx:pt>
          <cx:pt idx="11927">423.19047619047598</cx:pt>
          <cx:pt idx="11928">423.19047619047598</cx:pt>
          <cx:pt idx="11929">444.35000000000002</cx:pt>
          <cx:pt idx="11930">444.35000000000002</cx:pt>
          <cx:pt idx="11931">493.722222222222</cx:pt>
          <cx:pt idx="11932">522.76470588235304</cx:pt>
          <cx:pt idx="11933">592.46666666666704</cx:pt>
          <cx:pt idx="11934">592.46666666666704</cx:pt>
          <cx:pt idx="11935">592.46666666666704</cx:pt>
          <cx:pt idx="11936">592.46666666666704</cx:pt>
          <cx:pt idx="11937">740.58333333333303</cx:pt>
          <cx:pt idx="11938">634.78571428571399</cx:pt>
          <cx:pt idx="11939">683.61538461538498</cx:pt>
          <cx:pt idx="11940">683.61538461538498</cx:pt>
          <cx:pt idx="11941">634.78571428571399</cx:pt>
          <cx:pt idx="11942">634.78571428571399</cx:pt>
          <cx:pt idx="11943">740.58333333333303</cx:pt>
          <cx:pt idx="11944">634.78571428571399</cx:pt>
          <cx:pt idx="11945">683.61538461538498</cx:pt>
          <cx:pt idx="11946">740.58333333333303</cx:pt>
          <cx:pt idx="11947">634.78571428571399</cx:pt>
          <cx:pt idx="11948">634.78571428571399</cx:pt>
          <cx:pt idx="11949">683.61538461538498</cx:pt>
          <cx:pt idx="11950">740.58333333333303</cx:pt>
          <cx:pt idx="11951">740.58333333333303</cx:pt>
          <cx:pt idx="11952">740.58333333333303</cx:pt>
          <cx:pt idx="11953">444.35000000000002</cx:pt>
          <cx:pt idx="11954">467.73684210526301</cx:pt>
          <cx:pt idx="11955">493.722222222222</cx:pt>
          <cx:pt idx="11956">423.19047619047598</cx:pt>
          <cx:pt idx="11957">444.35000000000002</cx:pt>
          <cx:pt idx="11958">467.73684210526301</cx:pt>
          <cx:pt idx="11959">493.722222222222</cx:pt>
          <cx:pt idx="11960">417.03088235294098</cx:pt>
          <cx:pt idx="11961">423.19047619047598</cx:pt>
          <cx:pt idx="11962">522.76470588235304</cx:pt>
          <cx:pt idx="11963">329.14814814814798</cx:pt>
          <cx:pt idx="11964">341.80769230769198</cx:pt>
          <cx:pt idx="11965">286.677419354839</cx:pt>
          <cx:pt idx="11966">341.80769230769198</cx:pt>
          <cx:pt idx="11967">592.46666666666704</cx:pt>
          <cx:pt idx="11968">592.46666666666704</cx:pt>
          <cx:pt idx="11969">683.61538461538498</cx:pt>
          <cx:pt idx="11970">683.61538461538498</cx:pt>
          <cx:pt idx="11971">592.46666666666704</cx:pt>
          <cx:pt idx="11972">683.61538461538498</cx:pt>
          <cx:pt idx="11973">740.58333333333303</cx:pt>
          <cx:pt idx="11974">740.58333333333303</cx:pt>
          <cx:pt idx="11975">634.78571428571399</cx:pt>
          <cx:pt idx="11976">683.61538461538498</cx:pt>
          <cx:pt idx="11977">683.61538461538498</cx:pt>
          <cx:pt idx="11978">683.61538461538498</cx:pt>
          <cx:pt idx="11979">683.61538461538498</cx:pt>
          <cx:pt idx="11980">740.58333333333303</cx:pt>
          <cx:pt idx="11981">740.58333333333303</cx:pt>
          <cx:pt idx="11982">683.61538461538498</cx:pt>
          <cx:pt idx="11983">740.58333333333303</cx:pt>
          <cx:pt idx="11984">555.4375</cx:pt>
          <cx:pt idx="11985">634.78571428571399</cx:pt>
          <cx:pt idx="11986">403.95454545454498</cx:pt>
          <cx:pt idx="11987">555.4375</cx:pt>
          <cx:pt idx="11988">634.78571428571399</cx:pt>
          <cx:pt idx="11989">683.61538461538498</cx:pt>
          <cx:pt idx="11990">592.46666666666704</cx:pt>
          <cx:pt idx="11991">386.39130434782601</cx:pt>
          <cx:pt idx="11992">423.19047619047598</cx:pt>
          <cx:pt idx="11993">444.35000000000002</cx:pt>
          <cx:pt idx="11994">355.48000000000002</cx:pt>
          <cx:pt idx="11995">444.35000000000002</cx:pt>
          <cx:pt idx="11996">423.19047619047598</cx:pt>
          <cx:pt idx="11997">423.19047619047598</cx:pt>
          <cx:pt idx="11998">444.35000000000002</cx:pt>
          <cx:pt idx="11999">423.19047619047598</cx:pt>
          <cx:pt idx="12000">467.73684210526301</cx:pt>
          <cx:pt idx="12001">522.76470588235304</cx:pt>
          <cx:pt idx="12002">493.722222222222</cx:pt>
          <cx:pt idx="12003">467.73684210526301</cx:pt>
          <cx:pt idx="12004">467.73684210526301</cx:pt>
          <cx:pt idx="12005">683.61538461538498</cx:pt>
          <cx:pt idx="12006">683.61538461538498</cx:pt>
          <cx:pt idx="12007">740.58333333333303</cx:pt>
          <cx:pt idx="12008">740.58333333333303</cx:pt>
          <cx:pt idx="12009">386.39130434782601</cx:pt>
          <cx:pt idx="12010">386.39130434782601</cx:pt>
          <cx:pt idx="12011">423.19047619047598</cx:pt>
          <cx:pt idx="12012">341.80769230769198</cx:pt>
          <cx:pt idx="12013">355.48000000000002</cx:pt>
          <cx:pt idx="12014">444.35000000000002</cx:pt>
          <cx:pt idx="12015">386.39130434782601</cx:pt>
          <cx:pt idx="12016">423.19047619047598</cx:pt>
          <cx:pt idx="12017">355.48000000000002</cx:pt>
          <cx:pt idx="12018">444.35000000000002</cx:pt>
          <cx:pt idx="12019">423.19047619047598</cx:pt>
          <cx:pt idx="12020">386.39130434782601</cx:pt>
          <cx:pt idx="12021">444.35000000000002</cx:pt>
          <cx:pt idx="12022">423.19047619047598</cx:pt>
          <cx:pt idx="12023">355.48000000000002</cx:pt>
          <cx:pt idx="12024">467.73684210526301</cx:pt>
          <cx:pt idx="12025">493.722222222222</cx:pt>
          <cx:pt idx="12026">493.722222222222</cx:pt>
          <cx:pt idx="12027">467.73684210526301</cx:pt>
          <cx:pt idx="12028">493.722222222222</cx:pt>
          <cx:pt idx="12029">592.46666666666704</cx:pt>
          <cx:pt idx="12030">634.78571428571399</cx:pt>
          <cx:pt idx="12031">683.61538461538498</cx:pt>
          <cx:pt idx="12032">740.58333333333303</cx:pt>
          <cx:pt idx="12033">683.61538461538498</cx:pt>
          <cx:pt idx="12034">683.61538461538498</cx:pt>
          <cx:pt idx="12035">807.90909090909099</cx:pt>
          <cx:pt idx="12036">740.58333333333303</cx:pt>
          <cx:pt idx="12037">740.58333333333303</cx:pt>
          <cx:pt idx="12038">683.61538461538498</cx:pt>
          <cx:pt idx="12039">807.90909090909099</cx:pt>
          <cx:pt idx="12040">329.14814814814798</cx:pt>
          <cx:pt idx="12041">341.80769230769198</cx:pt>
          <cx:pt idx="12042">286.677419354839</cx:pt>
          <cx:pt idx="12043">341.80769230769198</cx:pt>
          <cx:pt idx="12044">444.35000000000002</cx:pt>
          <cx:pt idx="12045">467.73684210526301</cx:pt>
          <cx:pt idx="12046">423.19047619047598</cx:pt>
          <cx:pt idx="12047">467.73684210526301</cx:pt>
          <cx:pt idx="12048">386.39130434782601</cx:pt>
          <cx:pt idx="12049">444.35000000000002</cx:pt>
          <cx:pt idx="12050">386.39130434782601</cx:pt>
          <cx:pt idx="12051">423.19047619047598</cx:pt>
          <cx:pt idx="12052">493.722222222222</cx:pt>
          <cx:pt idx="12053">444.35000000000002</cx:pt>
          <cx:pt idx="12054">386.39130434782601</cx:pt>
          <cx:pt idx="12055">467.73684210526301</cx:pt>
          <cx:pt idx="12056">423.19047619047598</cx:pt>
          <cx:pt idx="12057">370.29166666666703</cx:pt>
          <cx:pt idx="12058">423.19047619047598</cx:pt>
          <cx:pt idx="12059">403.95454545454498</cx:pt>
          <cx:pt idx="12060">423.19047619047598</cx:pt>
          <cx:pt idx="12061">467.73684210526301</cx:pt>
          <cx:pt idx="12062">683.61538461538498</cx:pt>
          <cx:pt idx="12063">634.78571428571399</cx:pt>
          <cx:pt idx="12064">807.90909090909099</cx:pt>
          <cx:pt idx="12065">683.61538461538498</cx:pt>
          <cx:pt idx="12066">683.61538461538498</cx:pt>
          <cx:pt idx="12067">493.722222222222</cx:pt>
          <cx:pt idx="12068">522.76470588235304</cx:pt>
          <cx:pt idx="12069">467.73684210526301</cx:pt>
          <cx:pt idx="12070">522.76470588235304</cx:pt>
          <cx:pt idx="12071">522.76470588235304</cx:pt>
          <cx:pt idx="12072">522.76470588235304</cx:pt>
          <cx:pt idx="12073">522.76470588235304</cx:pt>
          <cx:pt idx="12074">555.4375</cx:pt>
          <cx:pt idx="12075">634.78571428571399</cx:pt>
          <cx:pt idx="12076">740.58333333333303</cx:pt>
          <cx:pt idx="12077">683.61538461538498</cx:pt>
          <cx:pt idx="12078">522.76470588235304</cx:pt>
          <cx:pt idx="12079">634.78571428571399</cx:pt>
          <cx:pt idx="12080">634.78571428571399</cx:pt>
          <cx:pt idx="12081">683.61538461538498</cx:pt>
          <cx:pt idx="12082">740.58333333333303</cx:pt>
          <cx:pt idx="12083">634.78571428571399</cx:pt>
          <cx:pt idx="12084">592.46666666666704</cx:pt>
          <cx:pt idx="12085">634.78571428571399</cx:pt>
          <cx:pt idx="12086">634.78571428571399</cx:pt>
          <cx:pt idx="12087">740.58333333333303</cx:pt>
          <cx:pt idx="12088">683.61538461538498</cx:pt>
          <cx:pt idx="12089">634.78571428571399</cx:pt>
          <cx:pt idx="12090">807.90909090909099</cx:pt>
          <cx:pt idx="12091">386.39130434782601</cx:pt>
          <cx:pt idx="12092">355.48000000000002</cx:pt>
          <cx:pt idx="12093">355.48000000000002</cx:pt>
          <cx:pt idx="12094">306.44827586206901</cx:pt>
          <cx:pt idx="12095">296.23333333333301</cx:pt>
          <cx:pt idx="12096">355.48000000000002</cx:pt>
          <cx:pt idx="12097">317.392857142857</cx:pt>
          <cx:pt idx="12098">522.76470588235304</cx:pt>
          <cx:pt idx="12099">493.722222222222</cx:pt>
          <cx:pt idx="12100">555.4375</cx:pt>
          <cx:pt idx="12101">522.76470588235304</cx:pt>
          <cx:pt idx="12102">592.46666666666704</cx:pt>
          <cx:pt idx="12103">592.46666666666704</cx:pt>
          <cx:pt idx="12104">592.46666666666704</cx:pt>
          <cx:pt idx="12105">683.61538461538498</cx:pt>
          <cx:pt idx="12106">592.46666666666704</cx:pt>
          <cx:pt idx="12107">634.78571428571399</cx:pt>
          <cx:pt idx="12108">592.46666666666704</cx:pt>
          <cx:pt idx="12109">592.46666666666704</cx:pt>
          <cx:pt idx="12110">634.78571428571399</cx:pt>
          <cx:pt idx="12111">634.78571428571399</cx:pt>
          <cx:pt idx="12112">634.78571428571399</cx:pt>
          <cx:pt idx="12113">740.58333333333303</cx:pt>
          <cx:pt idx="12114">592.46666666666704</cx:pt>
          <cx:pt idx="12115">683.61538461538498</cx:pt>
          <cx:pt idx="12116">592.46666666666704</cx:pt>
          <cx:pt idx="12117">683.61538461538498</cx:pt>
          <cx:pt idx="12118">592.46666666666704</cx:pt>
          <cx:pt idx="12119">634.78571428571399</cx:pt>
          <cx:pt idx="12120">740.58333333333303</cx:pt>
          <cx:pt idx="12121">592.46666666666704</cx:pt>
          <cx:pt idx="12122">634.78571428571399</cx:pt>
          <cx:pt idx="12123">592.46666666666704</cx:pt>
          <cx:pt idx="12124">592.46666666666704</cx:pt>
          <cx:pt idx="12125">317.392857142857</cx:pt>
          <cx:pt idx="12126">269.30303030303003</cx:pt>
          <cx:pt idx="12127">467.73684210526301</cx:pt>
          <cx:pt idx="12128">403.95454545454498</cx:pt>
          <cx:pt idx="12129">493.722222222222</cx:pt>
          <cx:pt idx="12130">403.95454545454498</cx:pt>
          <cx:pt idx="12131">522.76470588235304</cx:pt>
          <cx:pt idx="12132">370.29166666666703</cx:pt>
          <cx:pt idx="12133">444.35000000000002</cx:pt>
          <cx:pt idx="12134">355.48000000000002</cx:pt>
          <cx:pt idx="12135">444.35000000000002</cx:pt>
          <cx:pt idx="12136">444.35000000000002</cx:pt>
          <cx:pt idx="12137">493.722222222222</cx:pt>
          <cx:pt idx="12138">522.76470588235304</cx:pt>
          <cx:pt idx="12139">403.95454545454498</cx:pt>
          <cx:pt idx="12140">467.73684210526301</cx:pt>
          <cx:pt idx="12141">493.722222222222</cx:pt>
          <cx:pt idx="12142">493.722222222222</cx:pt>
          <cx:pt idx="12143">522.76470588235304</cx:pt>
          <cx:pt idx="12144">423.19047619047598</cx:pt>
          <cx:pt idx="12145">493.722222222222</cx:pt>
          <cx:pt idx="12146">493.722222222222</cx:pt>
          <cx:pt idx="12147">423.19047619047598</cx:pt>
          <cx:pt idx="12148">444.35000000000002</cx:pt>
          <cx:pt idx="12149">444.35000000000002</cx:pt>
          <cx:pt idx="12150">493.722222222222</cx:pt>
          <cx:pt idx="12151">467.73684210526301</cx:pt>
          <cx:pt idx="12152">423.19047619047598</cx:pt>
          <cx:pt idx="12153">444.35000000000002</cx:pt>
          <cx:pt idx="12154">423.19047619047598</cx:pt>
          <cx:pt idx="12155">467.73684210526301</cx:pt>
          <cx:pt idx="12156">370.29166666666703</cx:pt>
          <cx:pt idx="12157">423.19047619047598</cx:pt>
          <cx:pt idx="12158">444.35000000000002</cx:pt>
          <cx:pt idx="12159">522.76470588235304</cx:pt>
          <cx:pt idx="12160">493.722222222222</cx:pt>
          <cx:pt idx="12161">493.722222222222</cx:pt>
          <cx:pt idx="12162">269.30303030303003</cx:pt>
          <cx:pt idx="12163">222.17500000000001</cx:pt>
          <cx:pt idx="12164">269.30303030303003</cx:pt>
          <cx:pt idx="12165">216.756097560976</cx:pt>
          <cx:pt idx="12166">296.23333333333301</cx:pt>
          <cx:pt idx="12167">240.18918918918899</cx:pt>
          <cx:pt idx="12168">189.08510638297901</cx:pt>
          <cx:pt idx="12169">370.29166666666703</cx:pt>
          <cx:pt idx="12170">355.48000000000002</cx:pt>
          <cx:pt idx="12171">341.80769230769198</cx:pt>
          <cx:pt idx="12172">329.14814814814798</cx:pt>
          <cx:pt idx="12173">355.48000000000002</cx:pt>
          <cx:pt idx="12174">403.95454545454498</cx:pt>
          <cx:pt idx="12175">317.392857142857</cx:pt>
          <cx:pt idx="12176">370.29166666666703</cx:pt>
          <cx:pt idx="12177">423.19047619047598</cx:pt>
          <cx:pt idx="12178">386.39130434782601</cx:pt>
          <cx:pt idx="12179">423.19047619047598</cx:pt>
          <cx:pt idx="12180">386.39130434782601</cx:pt>
          <cx:pt idx="12181">423.19047619047598</cx:pt>
          <cx:pt idx="12182">386.39130434782601</cx:pt>
          <cx:pt idx="12183">493.722222222222</cx:pt>
          <cx:pt idx="12184">493.722222222222</cx:pt>
          <cx:pt idx="12185">555.4375</cx:pt>
          <cx:pt idx="12186">555.4375</cx:pt>
          <cx:pt idx="12187">592.46666666666704</cx:pt>
          <cx:pt idx="12188">683.61538461538498</cx:pt>
          <cx:pt idx="12189">683.61538461538498</cx:pt>
          <cx:pt idx="12190">598.82352941176498</cx:pt>
          <cx:pt idx="12191">683.61538461538498</cx:pt>
          <cx:pt idx="12192">522.76470588235304</cx:pt>
          <cx:pt idx="12193">522.76470588235304</cx:pt>
          <cx:pt idx="12194">555.4375</cx:pt>
          <cx:pt idx="12195">522.76470588235304</cx:pt>
          <cx:pt idx="12196">555.4375</cx:pt>
          <cx:pt idx="12197">592.46666666666704</cx:pt>
          <cx:pt idx="12198">522.76470588235304</cx:pt>
          <cx:pt idx="12199">592.46666666666704</cx:pt>
          <cx:pt idx="12200">634.78571428571399</cx:pt>
          <cx:pt idx="12201">565.555555555556</cx:pt>
          <cx:pt idx="12202">522.76470588235304</cx:pt>
          <cx:pt idx="12203">555.4375</cx:pt>
          <cx:pt idx="12204">555.4375</cx:pt>
          <cx:pt idx="12205">592.46666666666704</cx:pt>
          <cx:pt idx="12206">634.78571428571399</cx:pt>
          <cx:pt idx="12207">634.78571428571399</cx:pt>
          <cx:pt idx="12208">598.82352941176498</cx:pt>
          <cx:pt idx="12209">592.46666666666704</cx:pt>
          <cx:pt idx="12210">634.78571428571399</cx:pt>
          <cx:pt idx="12211">683.61538461538498</cx:pt>
          <cx:pt idx="12212">598.82352941176498</cx:pt>
          <cx:pt idx="12213">592.46666666666704</cx:pt>
          <cx:pt idx="12214">555.4375</cx:pt>
          <cx:pt idx="12215">683.61538461538498</cx:pt>
          <cx:pt idx="12216">683.61538461538498</cx:pt>
          <cx:pt idx="12217">740.58333333333303</cx:pt>
          <cx:pt idx="12218">598.82352941176498</cx:pt>
          <cx:pt idx="12219">522.76470588235304</cx:pt>
          <cx:pt idx="12220">634.78571428571399</cx:pt>
          <cx:pt idx="12221">634.78571428571399</cx:pt>
          <cx:pt idx="12222">598.82352941176498</cx:pt>
          <cx:pt idx="12223">555.4375</cx:pt>
          <cx:pt idx="12224">555.4375</cx:pt>
          <cx:pt idx="12225">592.46666666666704</cx:pt>
          <cx:pt idx="12226">634.78571428571399</cx:pt>
          <cx:pt idx="12227">683.61538461538498</cx:pt>
          <cx:pt idx="12228">598.82352941176498</cx:pt>
          <cx:pt idx="12229">592.46666666666704</cx:pt>
          <cx:pt idx="12230">634.78571428571399</cx:pt>
          <cx:pt idx="12231">683.61538461538498</cx:pt>
          <cx:pt idx="12232">598.82352941176498</cx:pt>
          <cx:pt idx="12233">634.78571428571399</cx:pt>
          <cx:pt idx="12234">592.46666666666704</cx:pt>
          <cx:pt idx="12235">683.61538461538498</cx:pt>
          <cx:pt idx="12236">683.61538461538498</cx:pt>
          <cx:pt idx="12237">740.58333333333303</cx:pt>
          <cx:pt idx="12238">598.82352941176498</cx:pt>
          <cx:pt idx="12239">444.35000000000002</cx:pt>
          <cx:pt idx="12240">493.722222222222</cx:pt>
          <cx:pt idx="12241">493.722222222222</cx:pt>
          <cx:pt idx="12242">403.95454545454498</cx:pt>
          <cx:pt idx="12243">467.73684210526301</cx:pt>
          <cx:pt idx="12244">493.722222222222</cx:pt>
          <cx:pt idx="12245">555.4375</cx:pt>
          <cx:pt idx="12246">555.4375</cx:pt>
          <cx:pt idx="12247">555.4375</cx:pt>
          <cx:pt idx="12248">683.61538461538498</cx:pt>
          <cx:pt idx="12249">740.58333333333303</cx:pt>
          <cx:pt idx="12250">522.76470588235304</cx:pt>
          <cx:pt idx="12251">592.46666666666704</cx:pt>
          <cx:pt idx="12252">634.78571428571399</cx:pt>
          <cx:pt idx="12253">598.82352941176498</cx:pt>
          <cx:pt idx="12254">522.76470588235304</cx:pt>
          <cx:pt idx="12255">634.78571428571399</cx:pt>
          <cx:pt idx="12256">683.61538461538498</cx:pt>
          <cx:pt idx="12257">683.61538461538498</cx:pt>
          <cx:pt idx="12258">403.95454545454498</cx:pt>
          <cx:pt idx="12259">370.29166666666703</cx:pt>
          <cx:pt idx="12260">423.19047619047598</cx:pt>
          <cx:pt idx="12261">403.95454545454498</cx:pt>
          <cx:pt idx="12262">306.44827586206901</cx:pt>
          <cx:pt idx="12263">341.80769230769198</cx:pt>
          <cx:pt idx="12264">233.86842105263199</cx:pt>
          <cx:pt idx="12265">277.71875</cx:pt>
          <cx:pt idx="12266">246.861111111111</cx:pt>
          <cx:pt idx="12267">317.392857142857</cx:pt>
          <cx:pt idx="12268">317.392857142857</cx:pt>
          <cx:pt idx="12269">341.80769230769198</cx:pt>
          <cx:pt idx="12270">286.677419354839</cx:pt>
          <cx:pt idx="12271">329.14814814814798</cx:pt>
          <cx:pt idx="12272">206.67441860465101</cx:pt>
          <cx:pt idx="12273">222.17500000000001</cx:pt>
          <cx:pt idx="12274">386.39130434782601</cx:pt>
          <cx:pt idx="12275">386.39130434782601</cx:pt>
          <cx:pt idx="12276">423.19047619047598</cx:pt>
          <cx:pt idx="12277">423.19047619047598</cx:pt>
          <cx:pt idx="12278">370.29166666666703</cx:pt>
          <cx:pt idx="12279">423.19047619047598</cx:pt>
          <cx:pt idx="12280">403.95454545454498</cx:pt>
          <cx:pt idx="12281">403.95454545454498</cx:pt>
          <cx:pt idx="12282">423.19047619047598</cx:pt>
          <cx:pt idx="12283">341.80769230769198</cx:pt>
          <cx:pt idx="12284">329.14814814814798</cx:pt>
          <cx:pt idx="12285">317.392857142857</cx:pt>
          <cx:pt idx="12286">355.48000000000002</cx:pt>
          <cx:pt idx="12287">355.48000000000002</cx:pt>
          <cx:pt idx="12288">329.14814814814798</cx:pt>
          <cx:pt idx="12289">444.35000000000002</cx:pt>
          <cx:pt idx="12290">493.722222222222</cx:pt>
          <cx:pt idx="12291">444.35000000000002</cx:pt>
          <cx:pt idx="12292">403.95454545454498</cx:pt>
          <cx:pt idx="12293">403.95454545454498</cx:pt>
          <cx:pt idx="12294">370.29166666666703</cx:pt>
          <cx:pt idx="12295">493.722222222222</cx:pt>
          <cx:pt idx="12296">522.76470588235304</cx:pt>
          <cx:pt idx="12297">592.46666666666704</cx:pt>
          <cx:pt idx="12298">522.76470588235304</cx:pt>
          <cx:pt idx="12299">522.76470588235304</cx:pt>
          <cx:pt idx="12300">522.76470588235304</cx:pt>
          <cx:pt idx="12301">522.76470588235304</cx:pt>
          <cx:pt idx="12302">403.95454545454498</cx:pt>
          <cx:pt idx="12303">370.29166666666703</cx:pt>
          <cx:pt idx="12304">467.73684210526301</cx:pt>
          <cx:pt idx="12305">444.35000000000002</cx:pt>
          <cx:pt idx="12306">493.722222222222</cx:pt>
          <cx:pt idx="12307">522.76470588235304</cx:pt>
          <cx:pt idx="12308">592.46666666666704</cx:pt>
          <cx:pt idx="12309">555.4375</cx:pt>
          <cx:pt idx="12310">522.76470588235304</cx:pt>
          <cx:pt idx="12311">555.4375</cx:pt>
          <cx:pt idx="12312">555.4375</cx:pt>
          <cx:pt idx="12313">555.4375</cx:pt>
          <cx:pt idx="12314">355.48000000000002</cx:pt>
          <cx:pt idx="12315">317.392857142857</cx:pt>
          <cx:pt idx="12316">370.29166666666703</cx:pt>
          <cx:pt idx="12317">592.46666666666704</cx:pt>
          <cx:pt idx="12318">592.46666666666704</cx:pt>
          <cx:pt idx="12319">634.78571428571399</cx:pt>
          <cx:pt idx="12320">555.4375</cx:pt>
          <cx:pt idx="12321">522.76470588235304</cx:pt>
          <cx:pt idx="12322">522.76470588235304</cx:pt>
          <cx:pt idx="12323">592.46666666666704</cx:pt>
          <cx:pt idx="12324">634.78571428571399</cx:pt>
          <cx:pt idx="12325">634.78571428571399</cx:pt>
          <cx:pt idx="12326">634.78571428571399</cx:pt>
          <cx:pt idx="12327">634.78571428571399</cx:pt>
          <cx:pt idx="12328">634.78571428571399</cx:pt>
          <cx:pt idx="12329">592.46666666666704</cx:pt>
          <cx:pt idx="12330">592.46666666666704</cx:pt>
          <cx:pt idx="12331">592.46666666666704</cx:pt>
          <cx:pt idx="12332">592.46666666666704</cx:pt>
          <cx:pt idx="12333">592.46666666666704</cx:pt>
          <cx:pt idx="12334">555.4375</cx:pt>
          <cx:pt idx="12335">592.46666666666704</cx:pt>
          <cx:pt idx="12336">807.90909090909099</cx:pt>
          <cx:pt idx="12337">807.90909090909099</cx:pt>
          <cx:pt idx="12338">493.722222222222</cx:pt>
          <cx:pt idx="12339">740.58333333333303</cx:pt>
          <cx:pt idx="12340">740.58333333333303</cx:pt>
          <cx:pt idx="12341">493.722222222222</cx:pt>
          <cx:pt idx="12342">592.46666666666704</cx:pt>
          <cx:pt idx="12343">493.722222222222</cx:pt>
          <cx:pt idx="12344">555.4375</cx:pt>
          <cx:pt idx="12345">555.4375</cx:pt>
          <cx:pt idx="12346">467.73684210526301</cx:pt>
          <cx:pt idx="12347">522.76470588235304</cx:pt>
          <cx:pt idx="12348">592.46666666666704</cx:pt>
          <cx:pt idx="12349">493.722222222222</cx:pt>
          <cx:pt idx="12350">555.4375</cx:pt>
          <cx:pt idx="12351">555.4375</cx:pt>
          <cx:pt idx="12352">467.73684210526301</cx:pt>
          <cx:pt idx="12353">467.73684210526301</cx:pt>
          <cx:pt idx="12354">522.76470588235304</cx:pt>
          <cx:pt idx="12355">592.46666666666704</cx:pt>
          <cx:pt idx="12356">467.73684210526301</cx:pt>
          <cx:pt idx="12357">493.722222222222</cx:pt>
          <cx:pt idx="12358">555.4375</cx:pt>
          <cx:pt idx="12359">592.46666666666704</cx:pt>
          <cx:pt idx="12360">592.46666666666704</cx:pt>
          <cx:pt idx="12361">592.46666666666704</cx:pt>
          <cx:pt idx="12362">634.78571428571399</cx:pt>
          <cx:pt idx="12363">555.4375</cx:pt>
          <cx:pt idx="12364">555.4375</cx:pt>
          <cx:pt idx="12365">634.78571428571399</cx:pt>
          <cx:pt idx="12366">522.76470588235304</cx:pt>
          <cx:pt idx="12367">555.4375</cx:pt>
          <cx:pt idx="12368">370.29166666666703</cx:pt>
          <cx:pt idx="12369">329.14814814814798</cx:pt>
          <cx:pt idx="12370">888.70000000000005</cx:pt>
          <cx:pt idx="12371">888.70000000000005</cx:pt>
          <cx:pt idx="12372">740.58333333333303</cx:pt>
          <cx:pt idx="12373">740.58333333333303</cx:pt>
          <cx:pt idx="12374">493.722222222222</cx:pt>
          <cx:pt idx="12375">493.722222222222</cx:pt>
          <cx:pt idx="12376">493.722222222222</cx:pt>
          <cx:pt idx="12377">493.722222222222</cx:pt>
          <cx:pt idx="12378">493.722222222222</cx:pt>
          <cx:pt idx="12379">493.722222222222</cx:pt>
          <cx:pt idx="12380">493.722222222222</cx:pt>
          <cx:pt idx="12381">493.722222222222</cx:pt>
          <cx:pt idx="12382">493.722222222222</cx:pt>
          <cx:pt idx="12383">467.73684210526301</cx:pt>
          <cx:pt idx="12384">386.39130434782601</cx:pt>
          <cx:pt idx="12385">467.73684210526301</cx:pt>
          <cx:pt idx="12386">355.48000000000002</cx:pt>
          <cx:pt idx="12387">355.48000000000002</cx:pt>
          <cx:pt idx="12388">329.14814814814798</cx:pt>
          <cx:pt idx="12389">317.392857142857</cx:pt>
          <cx:pt idx="12390">386.39130434782601</cx:pt>
          <cx:pt idx="12391">467.73684210526301</cx:pt>
          <cx:pt idx="12392">341.80769230769198</cx:pt>
          <cx:pt idx="12393">444.35000000000002</cx:pt>
          <cx:pt idx="12394">467.73684210526301</cx:pt>
          <cx:pt idx="12395">444.35000000000002</cx:pt>
          <cx:pt idx="12396">444.35000000000002</cx:pt>
          <cx:pt idx="12397">467.73684210526301</cx:pt>
          <cx:pt idx="12398">444.35000000000002</cx:pt>
          <cx:pt idx="12399">403.95454545454498</cx:pt>
          <cx:pt idx="12400">467.73684210526301</cx:pt>
          <cx:pt idx="12401">522.76470588235304</cx:pt>
          <cx:pt idx="12402">522.76470588235304</cx:pt>
          <cx:pt idx="12403">493.722222222222</cx:pt>
          <cx:pt idx="12404">522.76470588235304</cx:pt>
          <cx:pt idx="12405">592.46666666666704</cx:pt>
          <cx:pt idx="12406">355.48000000000002</cx:pt>
          <cx:pt idx="12407">444.35000000000002</cx:pt>
          <cx:pt idx="12408">329.14814814814798</cx:pt>
          <cx:pt idx="12409">403.95454545454498</cx:pt>
          <cx:pt idx="12410">386.39130434782601</cx:pt>
          <cx:pt idx="12411">370.29166666666703</cx:pt>
          <cx:pt idx="12412">386.39130434782601</cx:pt>
          <cx:pt idx="12413">467.73684210526301</cx:pt>
          <cx:pt idx="12414">341.80769230769198</cx:pt>
          <cx:pt idx="12415">444.35000000000002</cx:pt>
          <cx:pt idx="12416">522.76470588235304</cx:pt>
          <cx:pt idx="12417">493.722222222222</cx:pt>
          <cx:pt idx="12418">555.4375</cx:pt>
          <cx:pt idx="12419">493.722222222222</cx:pt>
          <cx:pt idx="12420">370.29166666666703</cx:pt>
          <cx:pt idx="12421">386.39130434782601</cx:pt>
          <cx:pt idx="12422">370.29166666666703</cx:pt>
          <cx:pt idx="12423">329.14814814814798</cx:pt>
          <cx:pt idx="12424">493.722222222222</cx:pt>
          <cx:pt idx="12425">493.722222222222</cx:pt>
          <cx:pt idx="12426">444.35000000000002</cx:pt>
          <cx:pt idx="12427">423.19047619047598</cx:pt>
          <cx:pt idx="12428">444.35000000000002</cx:pt>
          <cx:pt idx="12429">444.35000000000002</cx:pt>
          <cx:pt idx="12430">467.73684210526301</cx:pt>
          <cx:pt idx="12431">391.538461538462</cx:pt>
          <cx:pt idx="12432">467.73684210526301</cx:pt>
          <cx:pt idx="12433">467.73684210526301</cx:pt>
          <cx:pt idx="12434">522.76470588235304</cx:pt>
          <cx:pt idx="12435">535.78947368421098</cx:pt>
          <cx:pt idx="12436">592.46666666666704</cx:pt>
          <cx:pt idx="12437">522.76470588235304</cx:pt>
          <cx:pt idx="12438">555.4375</cx:pt>
          <cx:pt idx="12439">493.722222222222</cx:pt>
          <cx:pt idx="12440">522.76470588235304</cx:pt>
          <cx:pt idx="12441">493.722222222222</cx:pt>
          <cx:pt idx="12442">634.78571428571399</cx:pt>
          <cx:pt idx="12443">555.4375</cx:pt>
          <cx:pt idx="12444">683.61538461538498</cx:pt>
          <cx:pt idx="12445">683.61538461538498</cx:pt>
          <cx:pt idx="12446">555.4375</cx:pt>
          <cx:pt idx="12447">740.58333333333303</cx:pt>
          <cx:pt idx="12448">683.61538461538498</cx:pt>
          <cx:pt idx="12449">423.19047619047598</cx:pt>
          <cx:pt idx="12450">386.39130434782601</cx:pt>
          <cx:pt idx="12451">370.29166666666703</cx:pt>
          <cx:pt idx="12452">467.73684210526301</cx:pt>
          <cx:pt idx="12453">493.722222222222</cx:pt>
          <cx:pt idx="12454">467.73684210526301</cx:pt>
          <cx:pt idx="12455">423.19047619047598</cx:pt>
          <cx:pt idx="12456">444.35000000000002</cx:pt>
          <cx:pt idx="12457">423.19047619047598</cx:pt>
          <cx:pt idx="12458">444.35000000000002</cx:pt>
          <cx:pt idx="12459">423.19047619047598</cx:pt>
          <cx:pt idx="12460">467.73684210526301</cx:pt>
          <cx:pt idx="12461">370.29166666666703</cx:pt>
          <cx:pt idx="12462">423.19047619047598</cx:pt>
          <cx:pt idx="12463">386.39130434782601</cx:pt>
          <cx:pt idx="12464">355.48000000000002</cx:pt>
          <cx:pt idx="12465">355.48000000000002</cx:pt>
          <cx:pt idx="12466">317.392857142857</cx:pt>
          <cx:pt idx="12467">355.48000000000002</cx:pt>
          <cx:pt idx="12468">317.392857142857</cx:pt>
          <cx:pt idx="12469">493.722222222222</cx:pt>
          <cx:pt idx="12470">493.722222222222</cx:pt>
          <cx:pt idx="12471">467.73684210526301</cx:pt>
          <cx:pt idx="12472">493.722222222222</cx:pt>
          <cx:pt idx="12473">467.73684210526301</cx:pt>
          <cx:pt idx="12474">493.722222222222</cx:pt>
          <cx:pt idx="12475">493.722222222222</cx:pt>
          <cx:pt idx="12476">467.73684210526301</cx:pt>
          <cx:pt idx="12477">493.722222222222</cx:pt>
          <cx:pt idx="12478">444.35000000000002</cx:pt>
          <cx:pt idx="12479">386.39130434782601</cx:pt>
          <cx:pt idx="12480">467.73684210526301</cx:pt>
          <cx:pt idx="12481">423.19047619047598</cx:pt>
          <cx:pt idx="12482">370.29166666666703</cx:pt>
          <cx:pt idx="12483">423.19047619047598</cx:pt>
          <cx:pt idx="12484">403.95454545454498</cx:pt>
          <cx:pt idx="12485">467.73684210526301</cx:pt>
          <cx:pt idx="12486">467.73684210526301</cx:pt>
          <cx:pt idx="12487">444.35000000000002</cx:pt>
          <cx:pt idx="12488">423.19047619047598</cx:pt>
          <cx:pt idx="12489">444.35000000000002</cx:pt>
          <cx:pt idx="12490">467.73684210526301</cx:pt>
          <cx:pt idx="12491">423.19047619047598</cx:pt>
          <cx:pt idx="12492">467.73684210526301</cx:pt>
          <cx:pt idx="12493">386.39130434782601</cx:pt>
          <cx:pt idx="12494">444.35000000000002</cx:pt>
          <cx:pt idx="12495">386.39130434782601</cx:pt>
          <cx:pt idx="12496">423.19047619047598</cx:pt>
          <cx:pt idx="12497">423.19047619047598</cx:pt>
          <cx:pt idx="12498">444.35000000000002</cx:pt>
          <cx:pt idx="12499">403.95454545454498</cx:pt>
          <cx:pt idx="12500">329.14814814814798</cx:pt>
          <cx:pt idx="12501">341.80769230769198</cx:pt>
          <cx:pt idx="12502">286.677419354839</cx:pt>
          <cx:pt idx="12503">341.80769230769198</cx:pt>
          <cx:pt idx="12504">592.46666666666704</cx:pt>
          <cx:pt idx="12505">592.46666666666704</cx:pt>
          <cx:pt idx="12506">341.80769230769198</cx:pt>
          <cx:pt idx="12507">329.14814814814798</cx:pt>
          <cx:pt idx="12508">467.73684210526301</cx:pt>
          <cx:pt idx="12509">467.73684210526301</cx:pt>
          <cx:pt idx="12510">522.76470588235304</cx:pt>
          <cx:pt idx="12511">493.722222222222</cx:pt>
          <cx:pt idx="12512">522.76470588235304</cx:pt>
          <cx:pt idx="12513">444.35000000000002</cx:pt>
          <cx:pt idx="12514">403.95454545454498</cx:pt>
          <cx:pt idx="12515">493.722222222222</cx:pt>
          <cx:pt idx="12516">493.722222222222</cx:pt>
          <cx:pt idx="12517">493.722222222222</cx:pt>
          <cx:pt idx="12518">493.722222222222</cx:pt>
          <cx:pt idx="12519">493.722222222222</cx:pt>
          <cx:pt idx="12520">493.722222222222</cx:pt>
          <cx:pt idx="12521">423.19047619047598</cx:pt>
          <cx:pt idx="12522">386.39130434782601</cx:pt>
          <cx:pt idx="12523">467.73684210526301</cx:pt>
          <cx:pt idx="12524">467.73684210526301</cx:pt>
          <cx:pt idx="12525">444.35000000000002</cx:pt>
          <cx:pt idx="12526">329.14814814814798</cx:pt>
          <cx:pt idx="12527">403.95454545454498</cx:pt>
          <cx:pt idx="12528">317.392857142857</cx:pt>
          <cx:pt idx="12529">386.39130434782601</cx:pt>
          <cx:pt idx="12530">555.4375</cx:pt>
          <cx:pt idx="12531">592.46666666666704</cx:pt>
          <cx:pt idx="12532">592.46666666666704</cx:pt>
          <cx:pt idx="12533">592.46666666666704</cx:pt>
          <cx:pt idx="12534">493.722222222222</cx:pt>
          <cx:pt idx="12535">329.14814814814798</cx:pt>
          <cx:pt idx="12536">386.39130434782601</cx:pt>
          <cx:pt idx="12537">306.44827586206901</cx:pt>
          <cx:pt idx="12538">370.29166666666703</cx:pt>
          <cx:pt idx="12539">444.35000000000002</cx:pt>
          <cx:pt idx="12540">493.722222222222</cx:pt>
          <cx:pt idx="12541">403.95454545454498</cx:pt>
          <cx:pt idx="12542">493.722222222222</cx:pt>
          <cx:pt idx="12543">592.46666666666704</cx:pt>
          <cx:pt idx="12544">493.722222222222</cx:pt>
          <cx:pt idx="12545">592.46666666666704</cx:pt>
          <cx:pt idx="12546">403.95454545454498</cx:pt>
          <cx:pt idx="12547">386.39130434782601</cx:pt>
          <cx:pt idx="12548">423.19047619047598</cx:pt>
          <cx:pt idx="12549">444.35000000000002</cx:pt>
          <cx:pt idx="12550">370.29166666666703</cx:pt>
          <cx:pt idx="12551">423.19047619047598</cx:pt>
          <cx:pt idx="12552">555.4375</cx:pt>
          <cx:pt idx="12553">386.39130434782601</cx:pt>
          <cx:pt idx="12554">467.73684210526301</cx:pt>
          <cx:pt idx="12555">423.19047619047598</cx:pt>
          <cx:pt idx="12556">423.19047619047598</cx:pt>
          <cx:pt idx="12557">467.73684210526301</cx:pt>
          <cx:pt idx="12558">423.19047619047598</cx:pt>
          <cx:pt idx="12559">444.35000000000002</cx:pt>
          <cx:pt idx="12560">444.35000000000002</cx:pt>
          <cx:pt idx="12561">493.722222222222</cx:pt>
          <cx:pt idx="12562">493.722222222222</cx:pt>
          <cx:pt idx="12563">444.35000000000002</cx:pt>
          <cx:pt idx="12564">444.35000000000002</cx:pt>
          <cx:pt idx="12565">493.722222222222</cx:pt>
          <cx:pt idx="12566">493.722222222222</cx:pt>
          <cx:pt idx="12567">493.722222222222</cx:pt>
          <cx:pt idx="12568">444.35000000000002</cx:pt>
          <cx:pt idx="12569">592.46666666666704</cx:pt>
          <cx:pt idx="12570">634.78571428571399</cx:pt>
          <cx:pt idx="12571">423.19047619047598</cx:pt>
          <cx:pt idx="12572">386.39130434782601</cx:pt>
          <cx:pt idx="12573">444.35000000000002</cx:pt>
          <cx:pt idx="12574">423.19047619047598</cx:pt>
          <cx:pt idx="12575">355.48000000000002</cx:pt>
          <cx:pt idx="12576">329.14814814814798</cx:pt>
          <cx:pt idx="12577">341.80769230769198</cx:pt>
          <cx:pt idx="12578">286.677419354839</cx:pt>
          <cx:pt idx="12579">341.80769230769198</cx:pt>
          <cx:pt idx="12580">444.35000000000002</cx:pt>
          <cx:pt idx="12581">467.73684210526301</cx:pt>
          <cx:pt idx="12582">423.19047619047598</cx:pt>
          <cx:pt idx="12583">467.73684210526301</cx:pt>
          <cx:pt idx="12584">386.39130434782601</cx:pt>
          <cx:pt idx="12585">444.35000000000002</cx:pt>
          <cx:pt idx="12586">386.39130434782601</cx:pt>
          <cx:pt idx="12587">423.19047619047598</cx:pt>
          <cx:pt idx="12588">493.722222222222</cx:pt>
          <cx:pt idx="12589">444.35000000000002</cx:pt>
          <cx:pt idx="12590">386.39130434782601</cx:pt>
          <cx:pt idx="12591">467.73684210526301</cx:pt>
          <cx:pt idx="12592">423.19047619047598</cx:pt>
          <cx:pt idx="12593">370.29166666666703</cx:pt>
          <cx:pt idx="12594">403.95454545454498</cx:pt>
          <cx:pt idx="12595">423.19047619047598</cx:pt>
          <cx:pt idx="12596">386.39130434782601</cx:pt>
          <cx:pt idx="12597">386.39130434782601</cx:pt>
          <cx:pt idx="12598">423.19047619047598</cx:pt>
          <cx:pt idx="12599">341.80769230769198</cx:pt>
          <cx:pt idx="12600">355.48000000000002</cx:pt>
          <cx:pt idx="12601">444.35000000000002</cx:pt>
          <cx:pt idx="12602">444.35000000000002</cx:pt>
          <cx:pt idx="12603">467.73684210526301</cx:pt>
          <cx:pt idx="12604">493.722222222222</cx:pt>
          <cx:pt idx="12605">423.19047619047598</cx:pt>
          <cx:pt idx="12606">522.76470588235304</cx:pt>
          <cx:pt idx="12607">493.722222222222</cx:pt>
          <cx:pt idx="12608">444.35000000000002</cx:pt>
          <cx:pt idx="12609">444.35000000000002</cx:pt>
          <cx:pt idx="12610">493.722222222222</cx:pt>
          <cx:pt idx="12611">444.35000000000002</cx:pt>
          <cx:pt idx="12612">493.722222222222</cx:pt>
          <cx:pt idx="12613">269.30303030303003</cx:pt>
          <cx:pt idx="12614">216.756097560976</cx:pt>
          <cx:pt idx="12615">403.95454545454498</cx:pt>
          <cx:pt idx="12616">386.39130434782601</cx:pt>
          <cx:pt idx="12617">423.19047619047598</cx:pt>
          <cx:pt idx="12618">370.29166666666703</cx:pt>
          <cx:pt idx="12619">423.19047619047598</cx:pt>
          <cx:pt idx="12620">444.35000000000002</cx:pt>
          <cx:pt idx="12621">444.35000000000002</cx:pt>
          <cx:pt idx="12622">493.722222222222</cx:pt>
          <cx:pt idx="12623">493.722222222222</cx:pt>
          <cx:pt idx="12624">355.48000000000002</cx:pt>
          <cx:pt idx="12625">317.392857142857</cx:pt>
          <cx:pt idx="12626">296.23333333333301</cx:pt>
          <cx:pt idx="12627">370.29166666666703</cx:pt>
          <cx:pt idx="12628">423.19047619047598</cx:pt>
          <cx:pt idx="12629">341.80769230769198</cx:pt>
          <cx:pt idx="12630">444.35000000000002</cx:pt>
          <cx:pt idx="12631">493.722222222222</cx:pt>
          <cx:pt idx="12632">493.722222222222</cx:pt>
          <cx:pt idx="12633">493.722222222222</cx:pt>
          <cx:pt idx="12634">493.722222222222</cx:pt>
          <cx:pt idx="12635">493.722222222222</cx:pt>
          <cx:pt idx="12636">493.722222222222</cx:pt>
          <cx:pt idx="12637">555.4375</cx:pt>
          <cx:pt idx="12638">555.4375</cx:pt>
          <cx:pt idx="12639">522.76470588235304</cx:pt>
          <cx:pt idx="12640">522.76470588235304</cx:pt>
          <cx:pt idx="12641">493.722222222222</cx:pt>
          <cx:pt idx="12642">493.722222222222</cx:pt>
          <cx:pt idx="12643">592.46666666666704</cx:pt>
          <cx:pt idx="12644">683.61538461538498</cx:pt>
          <cx:pt idx="12645">807.90909090909099</cx:pt>
          <cx:pt idx="12646">807.90909090909099</cx:pt>
          <cx:pt idx="12647">807.90909090909099</cx:pt>
          <cx:pt idx="12648">807.90909090909099</cx:pt>
          <cx:pt idx="12649">807.90909090909099</cx:pt>
          <cx:pt idx="12650">807.90909090909099</cx:pt>
          <cx:pt idx="12651">807.90909090909099</cx:pt>
          <cx:pt idx="12652">493.722222222222</cx:pt>
          <cx:pt idx="12653">493.722222222222</cx:pt>
          <cx:pt idx="12654">423.19047619047598</cx:pt>
          <cx:pt idx="12655">423.19047619047598</cx:pt>
          <cx:pt idx="12656">444.35000000000002</cx:pt>
          <cx:pt idx="12657">493.722222222222</cx:pt>
          <cx:pt idx="12658">493.722222222222</cx:pt>
          <cx:pt idx="12659">467.73684210526301</cx:pt>
          <cx:pt idx="12660">444.35000000000002</cx:pt>
          <cx:pt idx="12661">423.19047619047598</cx:pt>
          <cx:pt idx="12662">522.76470588235304</cx:pt>
          <cx:pt idx="12663">493.722222222222</cx:pt>
          <cx:pt idx="12664">444.35000000000002</cx:pt>
          <cx:pt idx="12665">444.35000000000002</cx:pt>
          <cx:pt idx="12666">634.78571428571399</cx:pt>
          <cx:pt idx="12667">341.80769230769198</cx:pt>
          <cx:pt idx="12668">370.29166666666703</cx:pt>
          <cx:pt idx="12669">355.48000000000002</cx:pt>
          <cx:pt idx="12670">317.392857142857</cx:pt>
          <cx:pt idx="12671">341.80769230769198</cx:pt>
          <cx:pt idx="12672">370.29166666666703</cx:pt>
          <cx:pt idx="12673">317.392857142857</cx:pt>
          <cx:pt idx="12674">355.48000000000002</cx:pt>
          <cx:pt idx="12675">341.80769230769198</cx:pt>
          <cx:pt idx="12676">370.29166666666703</cx:pt>
          <cx:pt idx="12677">317.392857142857</cx:pt>
          <cx:pt idx="12678">355.48000000000002</cx:pt>
          <cx:pt idx="12679">386.39130434782601</cx:pt>
          <cx:pt idx="12680">370.29166666666703</cx:pt>
          <cx:pt idx="12681">403.95454545454498</cx:pt>
          <cx:pt idx="12682">386.39130434782601</cx:pt>
          <cx:pt idx="12683">386.39130434782601</cx:pt>
          <cx:pt idx="12684">370.29166666666703</cx:pt>
          <cx:pt idx="12685">403.95454545454498</cx:pt>
          <cx:pt idx="12686">386.39130434782601</cx:pt>
          <cx:pt idx="12687">296.23333333333301</cx:pt>
          <cx:pt idx="12688">296.23333333333301</cx:pt>
          <cx:pt idx="12689">329.14814814814798</cx:pt>
          <cx:pt idx="12690">341.80769230769198</cx:pt>
          <cx:pt idx="12691">403.95454545454498</cx:pt>
          <cx:pt idx="12692">386.39130434782601</cx:pt>
          <cx:pt idx="12693">423.19047619047598</cx:pt>
          <cx:pt idx="12694">423.19047619047598</cx:pt>
          <cx:pt idx="12695">493.722222222222</cx:pt>
          <cx:pt idx="12696">467.73684210526301</cx:pt>
          <cx:pt idx="12697">403.95454545454498</cx:pt>
          <cx:pt idx="12698">386.39130434782601</cx:pt>
          <cx:pt idx="12699">423.19047619047598</cx:pt>
          <cx:pt idx="12700">423.19047619047598</cx:pt>
          <cx:pt idx="12701">493.722222222222</cx:pt>
          <cx:pt idx="12702">403.95454545454498</cx:pt>
          <cx:pt idx="12703">355.48000000000002</cx:pt>
          <cx:pt idx="12704">444.35000000000002</cx:pt>
          <cx:pt idx="12705">386.39130434782601</cx:pt>
          <cx:pt idx="12706">403.95454545454498</cx:pt>
          <cx:pt idx="12707">370.29166666666703</cx:pt>
          <cx:pt idx="12708">444.35000000000002</cx:pt>
          <cx:pt idx="12709">386.39130434782601</cx:pt>
          <cx:pt idx="12710">467.73684210526301</cx:pt>
          <cx:pt idx="12711">493.722222222222</cx:pt>
          <cx:pt idx="12712">355.48000000000002</cx:pt>
          <cx:pt idx="12713">355.48000000000002</cx:pt>
          <cx:pt idx="12714">423.19047619047598</cx:pt>
          <cx:pt idx="12715">386.39130434782601</cx:pt>
          <cx:pt idx="12716">403.95454545454498</cx:pt>
          <cx:pt idx="12717">423.19047619047598</cx:pt>
          <cx:pt idx="12718">423.19047619047598</cx:pt>
          <cx:pt idx="12719">423.19047619047598</cx:pt>
          <cx:pt idx="12720">423.19047619047598</cx:pt>
          <cx:pt idx="12721">423.19047619047598</cx:pt>
          <cx:pt idx="12722">386.39130434782601</cx:pt>
          <cx:pt idx="12723">403.95454545454498</cx:pt>
          <cx:pt idx="12724">423.19047619047598</cx:pt>
          <cx:pt idx="12725">386.39130434782601</cx:pt>
          <cx:pt idx="12726">269.30303030303003</cx:pt>
          <cx:pt idx="12727">329.14814814814798</cx:pt>
          <cx:pt idx="12728">216.756097560976</cx:pt>
          <cx:pt idx="12729">253.914285714286</cx:pt>
          <cx:pt idx="12730">329.14814814814798</cx:pt>
          <cx:pt idx="12731">522.76470588235304</cx:pt>
          <cx:pt idx="12732">522.76470588235304</cx:pt>
          <cx:pt idx="12733">683.61538461538498</cx:pt>
          <cx:pt idx="12734">493.722222222222</cx:pt>
          <cx:pt idx="12735">634.78571428571399</cx:pt>
          <cx:pt idx="12736">888.70000000000005</cx:pt>
          <cx:pt idx="12737">888.70000000000005</cx:pt>
          <cx:pt idx="12738">807.90909090909099</cx:pt>
          <cx:pt idx="12739">807.90909090909099</cx:pt>
          <cx:pt idx="12740">423.19047619047598</cx:pt>
          <cx:pt idx="12741">467.73684210526301</cx:pt>
          <cx:pt idx="12742">403.95454545454498</cx:pt>
          <cx:pt idx="12743">493.722222222222</cx:pt>
          <cx:pt idx="12744">423.19047619047598</cx:pt>
          <cx:pt idx="12745">467.73684210526301</cx:pt>
          <cx:pt idx="12746">467.73684210526301</cx:pt>
          <cx:pt idx="12747">370.29166666666703</cx:pt>
          <cx:pt idx="12748">444.35000000000002</cx:pt>
          <cx:pt idx="12749">355.48000000000002</cx:pt>
          <cx:pt idx="12750">403.95454545454498</cx:pt>
          <cx:pt idx="12751">423.19047619047598</cx:pt>
          <cx:pt idx="12752">403.95454545454498</cx:pt>
          <cx:pt idx="12753">370.29166666666703</cx:pt>
          <cx:pt idx="12754">355.48000000000002</cx:pt>
          <cx:pt idx="12755">341.80769230769198</cx:pt>
          <cx:pt idx="12756">341.80769230769198</cx:pt>
          <cx:pt idx="12757">355.48000000000002</cx:pt>
          <cx:pt idx="12758">341.80769230769198</cx:pt>
          <cx:pt idx="12759">740.58333333333303</cx:pt>
          <cx:pt idx="12760">423.19047619047598</cx:pt>
          <cx:pt idx="12761">444.35000000000002</cx:pt>
          <cx:pt idx="12762">403.95454545454498</cx:pt>
          <cx:pt idx="12763">355.48000000000002</cx:pt>
          <cx:pt idx="12764">329.14814814814798</cx:pt>
          <cx:pt idx="12765">522.76470588235304</cx:pt>
          <cx:pt idx="12766">493.722222222222</cx:pt>
          <cx:pt idx="12767">522.76470588235304</cx:pt>
          <cx:pt idx="12768">493.722222222222</cx:pt>
          <cx:pt idx="12769">467.73684210526301</cx:pt>
          <cx:pt idx="12770">493.722222222222</cx:pt>
          <cx:pt idx="12771">493.722222222222</cx:pt>
          <cx:pt idx="12772">423.19047619047598</cx:pt>
          <cx:pt idx="12773">493.722222222222</cx:pt>
          <cx:pt idx="12774">555.4375</cx:pt>
          <cx:pt idx="12775">403.95454545454498</cx:pt>
          <cx:pt idx="12776">522.76470588235304</cx:pt>
          <cx:pt idx="12777">370.29166666666703</cx:pt>
          <cx:pt idx="12778">306.44827586206901</cx:pt>
          <cx:pt idx="12779">329.14814814814798</cx:pt>
          <cx:pt idx="12780">555.4375</cx:pt>
          <cx:pt idx="12781">493.722222222222</cx:pt>
          <cx:pt idx="12782">522.76470588235304</cx:pt>
          <cx:pt idx="12783">522.76470588235304</cx:pt>
          <cx:pt idx="12784">683.61538461538498</cx:pt>
          <cx:pt idx="12785">634.78571428571399</cx:pt>
          <cx:pt idx="12786">683.61538461538498</cx:pt>
          <cx:pt idx="12787">493.722222222222</cx:pt>
          <cx:pt idx="12788">592.46666666666704</cx:pt>
          <cx:pt idx="12789">592.46666666666704</cx:pt>
          <cx:pt idx="12790">1110.875</cx:pt>
          <cx:pt idx="12791">403.95454545454498</cx:pt>
          <cx:pt idx="12792">370.29166666666703</cx:pt>
          <cx:pt idx="12793">467.73684210526301</cx:pt>
          <cx:pt idx="12794">522.76470588235304</cx:pt>
          <cx:pt idx="12795">467.73684210526301</cx:pt>
          <cx:pt idx="12796">555.4375</cx:pt>
          <cx:pt idx="12797">592.46666666666704</cx:pt>
          <cx:pt idx="12798">522.76470588235304</cx:pt>
          <cx:pt idx="12799">355.48000000000002</cx:pt>
          <cx:pt idx="12800">423.19047619047598</cx:pt>
          <cx:pt idx="12801">403.95454545454498</cx:pt>
          <cx:pt idx="12802">370.29166666666703</cx:pt>
          <cx:pt idx="12803">423.19047619047598</cx:pt>
          <cx:pt idx="12804">403.95454545454498</cx:pt>
          <cx:pt idx="12805">386.39130434782601</cx:pt>
          <cx:pt idx="12806">423.19047619047598</cx:pt>
          <cx:pt idx="12807">493.722222222222</cx:pt>
          <cx:pt idx="12808">423.19047619047598</cx:pt>
          <cx:pt idx="12809">493.722222222222</cx:pt>
          <cx:pt idx="12810">403.95454545454498</cx:pt>
          <cx:pt idx="12811">444.35000000000002</cx:pt>
          <cx:pt idx="12812">423.19047619047598</cx:pt>
          <cx:pt idx="12813">493.722222222222</cx:pt>
          <cx:pt idx="12814">493.722222222222</cx:pt>
          <cx:pt idx="12815">403.95454545454498</cx:pt>
          <cx:pt idx="12816">444.35000000000002</cx:pt>
          <cx:pt idx="12817">444.35000000000002</cx:pt>
          <cx:pt idx="12818">423.19047619047598</cx:pt>
          <cx:pt idx="12819">423.19047619047598</cx:pt>
          <cx:pt idx="12820">423.19047619047598</cx:pt>
          <cx:pt idx="12821">467.73684210526301</cx:pt>
          <cx:pt idx="12822">444.35000000000002</cx:pt>
          <cx:pt idx="12823">493.722222222222</cx:pt>
          <cx:pt idx="12824">444.35000000000002</cx:pt>
          <cx:pt idx="12825">423.19047619047598</cx:pt>
          <cx:pt idx="12826">467.73684210526301</cx:pt>
          <cx:pt idx="12827">444.35000000000002</cx:pt>
          <cx:pt idx="12828">493.722222222222</cx:pt>
          <cx:pt idx="12829">370.29166666666703</cx:pt>
          <cx:pt idx="12830">370.29166666666703</cx:pt>
          <cx:pt idx="12831">355.48000000000002</cx:pt>
          <cx:pt idx="12832">493.722222222222</cx:pt>
          <cx:pt idx="12833">467.73684210526301</cx:pt>
          <cx:pt idx="12834">467.73684210526301</cx:pt>
          <cx:pt idx="12835">467.73684210526301</cx:pt>
          <cx:pt idx="12836">493.722222222222</cx:pt>
          <cx:pt idx="12837">467.73684210526301</cx:pt>
          <cx:pt idx="12838">444.35000000000002</cx:pt>
          <cx:pt idx="12839">444.35000000000002</cx:pt>
          <cx:pt idx="12840">555.4375</cx:pt>
          <cx:pt idx="12841">493.722222222222</cx:pt>
          <cx:pt idx="12842">403.95454545454498</cx:pt>
          <cx:pt idx="12843">467.73684210526301</cx:pt>
          <cx:pt idx="12844">444.35000000000002</cx:pt>
          <cx:pt idx="12845">493.722222222222</cx:pt>
          <cx:pt idx="12846">467.73684210526301</cx:pt>
          <cx:pt idx="12847">493.722222222222</cx:pt>
          <cx:pt idx="12848">493.722222222222</cx:pt>
          <cx:pt idx="12849">493.722222222222</cx:pt>
          <cx:pt idx="12850">493.722222222222</cx:pt>
          <cx:pt idx="12851">467.73684210526301</cx:pt>
          <cx:pt idx="12852">467.73684210526301</cx:pt>
          <cx:pt idx="12853">493.722222222222</cx:pt>
          <cx:pt idx="12854">592.46666666666704</cx:pt>
          <cx:pt idx="12855">423.19047619047598</cx:pt>
          <cx:pt idx="12856">403.95454545454498</cx:pt>
          <cx:pt idx="12857">403.95454545454498</cx:pt>
          <cx:pt idx="12858">423.19047619047598</cx:pt>
          <cx:pt idx="12859">403.95454545454498</cx:pt>
          <cx:pt idx="12860">386.39130434782601</cx:pt>
          <cx:pt idx="12861">444.35000000000002</cx:pt>
          <cx:pt idx="12862">444.35000000000002</cx:pt>
          <cx:pt idx="12863">444.35000000000002</cx:pt>
          <cx:pt idx="12864">444.35000000000002</cx:pt>
          <cx:pt idx="12865">467.73684210526301</cx:pt>
          <cx:pt idx="12866">444.35000000000002</cx:pt>
          <cx:pt idx="12867">467.73684210526301</cx:pt>
          <cx:pt idx="12868">493.722222222222</cx:pt>
          <cx:pt idx="12869">522.76470588235304</cx:pt>
          <cx:pt idx="12870">522.76470588235304</cx:pt>
          <cx:pt idx="12871">522.76470588235304</cx:pt>
          <cx:pt idx="12872">493.722222222222</cx:pt>
          <cx:pt idx="12873">522.76470588235304</cx:pt>
          <cx:pt idx="12874">522.76470588235304</cx:pt>
          <cx:pt idx="12875">522.76470588235304</cx:pt>
          <cx:pt idx="12876">522.76470588235304</cx:pt>
          <cx:pt idx="12877">683.61538461538498</cx:pt>
          <cx:pt idx="12878">555.4375</cx:pt>
          <cx:pt idx="12879">683.61538461538498</cx:pt>
          <cx:pt idx="12880">683.61538461538498</cx:pt>
          <cx:pt idx="12881">370.29166666666703</cx:pt>
          <cx:pt idx="12882">444.35000000000002</cx:pt>
          <cx:pt idx="12883">403.95454545454498</cx:pt>
          <cx:pt idx="12884">444.35000000000002</cx:pt>
          <cx:pt idx="12885">493.722222222222</cx:pt>
          <cx:pt idx="12886">444.35000000000002</cx:pt>
          <cx:pt idx="12887">493.722222222222</cx:pt>
          <cx:pt idx="12888">444.35000000000002</cx:pt>
          <cx:pt idx="12889">444.35000000000002</cx:pt>
          <cx:pt idx="12890">444.35000000000002</cx:pt>
          <cx:pt idx="12891">493.722222222222</cx:pt>
          <cx:pt idx="12892">493.722222222222</cx:pt>
          <cx:pt idx="12893">386.39130434782601</cx:pt>
          <cx:pt idx="12894">403.95454545454498</cx:pt>
          <cx:pt idx="12895">423.19047619047598</cx:pt>
          <cx:pt idx="12896">493.722222222222</cx:pt>
          <cx:pt idx="12897">522.76470588235304</cx:pt>
          <cx:pt idx="12898">493.722222222222</cx:pt>
          <cx:pt idx="12899">493.722222222222</cx:pt>
          <cx:pt idx="12900">493.722222222222</cx:pt>
          <cx:pt idx="12901">522.76470588235304</cx:pt>
          <cx:pt idx="12902">522.76470588235304</cx:pt>
          <cx:pt idx="12903">555.4375</cx:pt>
          <cx:pt idx="12904">555.4375</cx:pt>
          <cx:pt idx="12905">555.4375</cx:pt>
          <cx:pt idx="12906">592.46666666666704</cx:pt>
          <cx:pt idx="12907">370.29166666666703</cx:pt>
          <cx:pt idx="12908">444.35000000000002</cx:pt>
          <cx:pt idx="12909">423.19047619047598</cx:pt>
          <cx:pt idx="12910">355.48000000000002</cx:pt>
          <cx:pt idx="12911">423.19047619047598</cx:pt>
          <cx:pt idx="12912">444.35000000000002</cx:pt>
          <cx:pt idx="12913">740.58333333333303</cx:pt>
          <cx:pt idx="12914">678.66666666666697</cx:pt>
          <cx:pt idx="12915">683.61538461538498</cx:pt>
          <cx:pt idx="12916">522.76470588235304</cx:pt>
          <cx:pt idx="12917">592.46666666666704</cx:pt>
          <cx:pt idx="12918">634.78571428571399</cx:pt>
          <cx:pt idx="12919">598.82352941176498</cx:pt>
          <cx:pt idx="12920">598.82352941176498</cx:pt>
          <cx:pt idx="12921">493.722222222222</cx:pt>
          <cx:pt idx="12922">555.4375</cx:pt>
          <cx:pt idx="12923">522.76470588235304</cx:pt>
          <cx:pt idx="12924">592.46666666666704</cx:pt>
          <cx:pt idx="12925">634.78571428571399</cx:pt>
          <cx:pt idx="12926">634.78571428571399</cx:pt>
          <cx:pt idx="12927">535.78947368421098</cx:pt>
          <cx:pt idx="12928">444.35000000000002</cx:pt>
          <cx:pt idx="12929">493.722222222222</cx:pt>
          <cx:pt idx="12930">444.35000000000002</cx:pt>
          <cx:pt idx="12931">493.722222222222</cx:pt>
          <cx:pt idx="12932">467.73684210526301</cx:pt>
          <cx:pt idx="12933">493.722222222222</cx:pt>
          <cx:pt idx="12934">493.722222222222</cx:pt>
          <cx:pt idx="12935">493.722222222222</cx:pt>
          <cx:pt idx="12936">386.39130434782601</cx:pt>
          <cx:pt idx="12937">444.35000000000002</cx:pt>
          <cx:pt idx="12938">341.80769230769198</cx:pt>
          <cx:pt idx="12939">444.35000000000002</cx:pt>
          <cx:pt idx="12940">370.29166666666703</cx:pt>
          <cx:pt idx="12941">444.35000000000002</cx:pt>
          <cx:pt idx="12942">493.722222222222</cx:pt>
          <cx:pt idx="12943">370.29166666666703</cx:pt>
          <cx:pt idx="12944">444.35000000000002</cx:pt>
          <cx:pt idx="12945">423.19047619047598</cx:pt>
          <cx:pt idx="12946">493.722222222222</cx:pt>
          <cx:pt idx="12947">493.722222222222</cx:pt>
          <cx:pt idx="12948">493.722222222222</cx:pt>
          <cx:pt idx="12949">522.76470588235304</cx:pt>
          <cx:pt idx="12950">592.46666666666704</cx:pt>
          <cx:pt idx="12951">634.78571428571399</cx:pt>
          <cx:pt idx="12952">636.25</cx:pt>
          <cx:pt idx="12953">555.4375</cx:pt>
          <cx:pt idx="12954">683.61538461538498</cx:pt>
          <cx:pt idx="12955">555.4375</cx:pt>
          <cx:pt idx="12956">634.78571428571399</cx:pt>
          <cx:pt idx="12957">683.61538461538498</cx:pt>
          <cx:pt idx="12958">636.25</cx:pt>
          <cx:pt idx="12959">678.66666666666697</cx:pt>
          <cx:pt idx="12960">592.46666666666704</cx:pt>
          <cx:pt idx="12961">555.4375</cx:pt>
          <cx:pt idx="12962">683.61538461538498</cx:pt>
          <cx:pt idx="12963">683.61538461538498</cx:pt>
          <cx:pt idx="12964">740.58333333333303</cx:pt>
          <cx:pt idx="12965">598.82352941176498</cx:pt>
          <cx:pt idx="12966">444.35000000000002</cx:pt>
          <cx:pt idx="12967">493.722222222222</cx:pt>
          <cx:pt idx="12968">493.722222222222</cx:pt>
          <cx:pt idx="12969">493.722222222222</cx:pt>
          <cx:pt idx="12970">555.4375</cx:pt>
          <cx:pt idx="12971">634.78571428571399</cx:pt>
          <cx:pt idx="12972">683.61538461538498</cx:pt>
          <cx:pt idx="12973">598.82352941176498</cx:pt>
          <cx:pt idx="12974">636.25</cx:pt>
          <cx:pt idx="12975">522.76470588235304</cx:pt>
          <cx:pt idx="12976">522.76470588235304</cx:pt>
          <cx:pt idx="12977">634.78571428571399</cx:pt>
          <cx:pt idx="12978">683.61538461538498</cx:pt>
          <cx:pt idx="12979">683.61538461538498</cx:pt>
          <cx:pt idx="12980">535.78947368421098</cx:pt>
          <cx:pt idx="12981">592.46666666666704</cx:pt>
          <cx:pt idx="12982">634.78571428571399</cx:pt>
          <cx:pt idx="12983">683.61538461538498</cx:pt>
          <cx:pt idx="12984">636.25</cx:pt>
          <cx:pt idx="12985">678.66666666666697</cx:pt>
          <cx:pt idx="12986">634.78571428571399</cx:pt>
          <cx:pt idx="12987">592.46666666666704</cx:pt>
          <cx:pt idx="12988">683.61538461538498</cx:pt>
          <cx:pt idx="12989">683.61538461538498</cx:pt>
          <cx:pt idx="12990">740.58333333333303</cx:pt>
          <cx:pt idx="12991">598.82352941176498</cx:pt>
          <cx:pt idx="12992">522.76470588235304</cx:pt>
          <cx:pt idx="12993">493.722222222222</cx:pt>
          <cx:pt idx="12994">522.76470588235304</cx:pt>
          <cx:pt idx="12995">522.76470588235304</cx:pt>
          <cx:pt idx="12996">555.4375</cx:pt>
          <cx:pt idx="12997">467.73684210526301</cx:pt>
          <cx:pt idx="12998">493.722222222222</cx:pt>
          <cx:pt idx="12999">493.722222222222</cx:pt>
          <cx:pt idx="13000">403.95454545454498</cx:pt>
          <cx:pt idx="13001">493.722222222222</cx:pt>
          <cx:pt idx="13002">467.73684210526301</cx:pt>
          <cx:pt idx="13003">522.76470588235304</cx:pt>
          <cx:pt idx="13004">522.76470588235304</cx:pt>
          <cx:pt idx="13005">522.76470588235304</cx:pt>
          <cx:pt idx="13006">555.4375</cx:pt>
          <cx:pt idx="13007">592.46666666666704</cx:pt>
          <cx:pt idx="13008">634.78571428571399</cx:pt>
          <cx:pt idx="13009">683.61538461538498</cx:pt>
          <cx:pt idx="13010">636.25</cx:pt>
          <cx:pt idx="13011">683.61538461538498</cx:pt>
          <cx:pt idx="13012">269.30303030303003</cx:pt>
          <cx:pt idx="13013">216.756097560976</cx:pt>
          <cx:pt idx="13014">683.61538461538498</cx:pt>
          <cx:pt idx="13015">683.61538461538498</cx:pt>
          <cx:pt idx="13016">423.19047619047598</cx:pt>
          <cx:pt idx="13017">467.73684210526301</cx:pt>
          <cx:pt idx="13018">467.73684210526301</cx:pt>
          <cx:pt idx="13019">403.95454545454498</cx:pt>
          <cx:pt idx="13020">423.19047619047598</cx:pt>
          <cx:pt idx="13021">423.19047619047598</cx:pt>
          <cx:pt idx="13022">423.19047619047598</cx:pt>
          <cx:pt idx="13023">467.73684210526301</cx:pt>
          <cx:pt idx="13024">522.76470588235304</cx:pt>
          <cx:pt idx="13025">555.4375</cx:pt>
          <cx:pt idx="13026">592.46666666666704</cx:pt>
          <cx:pt idx="13027">740.58333333333303</cx:pt>
          <cx:pt idx="13028">683.61538461538498</cx:pt>
          <cx:pt idx="13029">683.61538461538498</cx:pt>
          <cx:pt idx="13030">592.46666666666704</cx:pt>
          <cx:pt idx="13031">740.58333333333303</cx:pt>
          <cx:pt idx="13032">683.61538461538498</cx:pt>
          <cx:pt idx="13033">740.58333333333303</cx:pt>
          <cx:pt idx="13034">683.61538461538498</cx:pt>
          <cx:pt idx="13035">740.58333333333303</cx:pt>
          <cx:pt idx="13036">740.58333333333303</cx:pt>
          <cx:pt idx="13037">740.58333333333303</cx:pt>
          <cx:pt idx="13038">467.73684210526301</cx:pt>
          <cx:pt idx="13039">467.73684210526301</cx:pt>
          <cx:pt idx="13040">493.722222222222</cx:pt>
          <cx:pt idx="13041">444.35000000000002</cx:pt>
          <cx:pt idx="13042">467.73684210526301</cx:pt>
          <cx:pt idx="13043">467.73684210526301</cx:pt>
          <cx:pt idx="13044">493.722222222222</cx:pt>
          <cx:pt idx="13045">522.76470588235304</cx:pt>
          <cx:pt idx="13046">493.722222222222</cx:pt>
          <cx:pt idx="13047">417.03088235294098</cx:pt>
          <cx:pt idx="13048">444.35000000000002</cx:pt>
          <cx:pt idx="13049">522.76470588235304</cx:pt>
          <cx:pt idx="13050">555.4375</cx:pt>
          <cx:pt idx="13051">341.80769230769198</cx:pt>
          <cx:pt idx="13052">341.80769230769198</cx:pt>
          <cx:pt idx="13053">286.677419354839</cx:pt>
          <cx:pt idx="13054">341.80769230769198</cx:pt>
          <cx:pt idx="13055">592.46666666666704</cx:pt>
          <cx:pt idx="13056">683.61538461538498</cx:pt>
          <cx:pt idx="13057">683.61538461538498</cx:pt>
          <cx:pt idx="13058">740.58333333333303</cx:pt>
          <cx:pt idx="13059">555.4375</cx:pt>
          <cx:pt idx="13060">634.78571428571399</cx:pt>
          <cx:pt idx="13061">403.95454545454498</cx:pt>
          <cx:pt idx="13062">522.76470588235304</cx:pt>
          <cx:pt idx="13063">592.46666666666704</cx:pt>
          <cx:pt idx="13064">592.46666666666704</cx:pt>
          <cx:pt idx="13065">683.61538461538498</cx:pt>
          <cx:pt idx="13066">555.4375</cx:pt>
          <cx:pt idx="13067">634.78571428571399</cx:pt>
          <cx:pt idx="13068">423.19047619047598</cx:pt>
          <cx:pt idx="13069">467.73684210526301</cx:pt>
          <cx:pt idx="13070">467.73684210526301</cx:pt>
          <cx:pt idx="13071">592.46666666666704</cx:pt>
          <cx:pt idx="13072">683.61538461538498</cx:pt>
          <cx:pt idx="13073">740.58333333333303</cx:pt>
          <cx:pt idx="13074">522.76470588235304</cx:pt>
          <cx:pt idx="13075">634.78571428571399</cx:pt>
          <cx:pt idx="13076">740.58333333333303</cx:pt>
          <cx:pt idx="13077">740.58333333333303</cx:pt>
          <cx:pt idx="13078">683.61538461538498</cx:pt>
          <cx:pt idx="13079">683.61538461538498</cx:pt>
          <cx:pt idx="13080">740.58333333333303</cx:pt>
          <cx:pt idx="13081">683.61538461538498</cx:pt>
          <cx:pt idx="13082">683.61538461538498</cx:pt>
          <cx:pt idx="13083">740.58333333333303</cx:pt>
          <cx:pt idx="13084">740.58333333333303</cx:pt>
          <cx:pt idx="13085">740.58333333333303</cx:pt>
          <cx:pt idx="13086">683.61538461538498</cx:pt>
          <cx:pt idx="13087">386.39130434782601</cx:pt>
          <cx:pt idx="13088">403.95454545454498</cx:pt>
          <cx:pt idx="13089">467.73684210526301</cx:pt>
          <cx:pt idx="13090">355.48000000000002</cx:pt>
          <cx:pt idx="13091">386.39130434782601</cx:pt>
          <cx:pt idx="13092">493.722222222222</cx:pt>
          <cx:pt idx="13093">403.95454545454498</cx:pt>
          <cx:pt idx="13094">423.19047619047598</cx:pt>
          <cx:pt idx="13095">423.19047619047598</cx:pt>
          <cx:pt idx="13096">467.73684210526301</cx:pt>
          <cx:pt idx="13097">386.39130434782601</cx:pt>
          <cx:pt idx="13098">493.722222222222</cx:pt>
          <cx:pt idx="13099">493.722222222222</cx:pt>
          <cx:pt idx="13100">493.722222222222</cx:pt>
          <cx:pt idx="13101">467.73684210526301</cx:pt>
          <cx:pt idx="13102">467.73684210526301</cx:pt>
          <cx:pt idx="13103">592.46666666666704</cx:pt>
          <cx:pt idx="13104">341.80769230769198</cx:pt>
          <cx:pt idx="13105">341.80769230769198</cx:pt>
          <cx:pt idx="13106">286.677419354839</cx:pt>
          <cx:pt idx="13107">341.80769230769198</cx:pt>
          <cx:pt idx="13108">493.722222222222</cx:pt>
          <cx:pt idx="13109">444.35000000000002</cx:pt>
          <cx:pt idx="13110">386.39130434782601</cx:pt>
          <cx:pt idx="13111">444.35000000000002</cx:pt>
          <cx:pt idx="13112">386.39130434782601</cx:pt>
          <cx:pt idx="13113">403.95454545454498</cx:pt>
          <cx:pt idx="13114">493.722222222222</cx:pt>
          <cx:pt idx="13115">444.35000000000002</cx:pt>
          <cx:pt idx="13116">386.39130434782601</cx:pt>
          <cx:pt idx="13117">467.73684210526301</cx:pt>
          <cx:pt idx="13118">423.19047619047598</cx:pt>
          <cx:pt idx="13119">370.29166666666703</cx:pt>
          <cx:pt idx="13120">403.95454545454498</cx:pt>
          <cx:pt idx="13121">423.19047619047598</cx:pt>
          <cx:pt idx="13122">423.19047619047598</cx:pt>
          <cx:pt idx="13123">467.73684210526301</cx:pt>
          <cx:pt idx="13124">467.73684210526301</cx:pt>
          <cx:pt idx="13125">634.78571428571399</cx:pt>
          <cx:pt idx="13126">683.61538461538498</cx:pt>
          <cx:pt idx="13127">807.90909090909099</cx:pt>
          <cx:pt idx="13128">683.61538461538498</cx:pt>
          <cx:pt idx="13129">683.61538461538498</cx:pt>
          <cx:pt idx="13130">493.722222222222</cx:pt>
          <cx:pt idx="13131">555.4375</cx:pt>
          <cx:pt idx="13132">467.73684210526301</cx:pt>
          <cx:pt idx="13133">555.4375</cx:pt>
          <cx:pt idx="13134">522.76470588235304</cx:pt>
          <cx:pt idx="13135">555.4375</cx:pt>
          <cx:pt idx="13136">522.76470588235304</cx:pt>
          <cx:pt idx="13137">592.46666666666704</cx:pt>
          <cx:pt idx="13138">329.14814814814798</cx:pt>
          <cx:pt idx="13139">261.38235294117601</cx:pt>
          <cx:pt idx="13140">634.78571428571399</cx:pt>
          <cx:pt idx="13141">683.61538461538498</cx:pt>
          <cx:pt idx="13142">634.78571428571399</cx:pt>
          <cx:pt idx="13143">522.76470588235304</cx:pt>
          <cx:pt idx="13144">683.61538461538498</cx:pt>
          <cx:pt idx="13145">634.78571428571399</cx:pt>
          <cx:pt idx="13146">740.58333333333303</cx:pt>
          <cx:pt idx="13147">634.78571428571399</cx:pt>
          <cx:pt idx="13148">634.78571428571399</cx:pt>
          <cx:pt idx="13149">634.78571428571399</cx:pt>
          <cx:pt idx="13150">683.61538461538498</cx:pt>
          <cx:pt idx="13151">740.58333333333303</cx:pt>
          <cx:pt idx="13152">683.61538461538498</cx:pt>
          <cx:pt idx="13153">740.58333333333303</cx:pt>
          <cx:pt idx="13154">386.39130434782601</cx:pt>
          <cx:pt idx="13155">341.80769230769198</cx:pt>
          <cx:pt idx="13156">355.48000000000002</cx:pt>
          <cx:pt idx="13157">306.44827586206901</cx:pt>
          <cx:pt idx="13158">341.80769230769198</cx:pt>
          <cx:pt idx="13159">306.44827586206901</cx:pt>
          <cx:pt idx="13160">555.4375</cx:pt>
          <cx:pt idx="13161">493.722222222222</cx:pt>
          <cx:pt idx="13162">592.46666666666704</cx:pt>
          <cx:pt idx="13163">522.76470588235304</cx:pt>
          <cx:pt idx="13164">592.46666666666704</cx:pt>
          <cx:pt idx="13165">592.46666666666704</cx:pt>
          <cx:pt idx="13166">683.61538461538498</cx:pt>
          <cx:pt idx="13167">592.46666666666704</cx:pt>
          <cx:pt idx="13168">592.46666666666704</cx:pt>
          <cx:pt idx="13169">592.46666666666704</cx:pt>
          <cx:pt idx="13170">634.78571428571399</cx:pt>
          <cx:pt idx="13171">683.61538461538498</cx:pt>
          <cx:pt idx="13172">634.78571428571399</cx:pt>
          <cx:pt idx="13173">634.78571428571399</cx:pt>
          <cx:pt idx="13174">634.78571428571399</cx:pt>
          <cx:pt idx="13175">634.78571428571399</cx:pt>
          <cx:pt idx="13176">683.61538461538498</cx:pt>
          <cx:pt idx="13177">634.78571428571399</cx:pt>
          <cx:pt idx="13178">634.78571428571399</cx:pt>
          <cx:pt idx="13179">740.58333333333303</cx:pt>
          <cx:pt idx="13180">493.722222222222</cx:pt>
          <cx:pt idx="13181">444.35000000000002</cx:pt>
          <cx:pt idx="13182">493.722222222222</cx:pt>
          <cx:pt idx="13183">423.19047619047598</cx:pt>
          <cx:pt idx="13184">493.722222222222</cx:pt>
          <cx:pt idx="13185">386.39130434782601</cx:pt>
          <cx:pt idx="13186">444.35000000000002</cx:pt>
          <cx:pt idx="13187">341.80769230769198</cx:pt>
          <cx:pt idx="13188">444.35000000000002</cx:pt>
          <cx:pt idx="13189">444.35000000000002</cx:pt>
          <cx:pt idx="13190">493.722222222222</cx:pt>
          <cx:pt idx="13191">555.4375</cx:pt>
          <cx:pt idx="13192">423.19047619047598</cx:pt>
          <cx:pt idx="13193">467.73684210526301</cx:pt>
          <cx:pt idx="13194">493.722222222222</cx:pt>
          <cx:pt idx="13195">522.76470588235304</cx:pt>
          <cx:pt idx="13196">555.4375</cx:pt>
          <cx:pt idx="13197">444.35000000000002</cx:pt>
          <cx:pt idx="13198">467.73684210526301</cx:pt>
          <cx:pt idx="13199">522.76470588235304</cx:pt>
          <cx:pt idx="13200">444.35000000000002</cx:pt>
          <cx:pt idx="13201">423.19047619047598</cx:pt>
          <cx:pt idx="13202">444.35000000000002</cx:pt>
          <cx:pt idx="13203">467.73684210526301</cx:pt>
          <cx:pt idx="13204">467.73684210526301</cx:pt>
          <cx:pt idx="13205">423.19047619047598</cx:pt>
          <cx:pt idx="13206">444.35000000000002</cx:pt>
          <cx:pt idx="13207">423.19047619047598</cx:pt>
          <cx:pt idx="13208">467.73684210526301</cx:pt>
          <cx:pt idx="13209">370.29166666666703</cx:pt>
          <cx:pt idx="13210">423.19047619047598</cx:pt>
          <cx:pt idx="13211">493.722222222222</cx:pt>
          <cx:pt idx="13212">467.73684210526301</cx:pt>
          <cx:pt idx="13213">493.722222222222</cx:pt>
          <cx:pt idx="13214">467.73684210526301</cx:pt>
          <cx:pt idx="13215">269.30303030303003</cx:pt>
          <cx:pt idx="13216">222.17500000000001</cx:pt>
          <cx:pt idx="13217">189.08510638297901</cx:pt>
          <cx:pt idx="13218">370.29166666666703</cx:pt>
          <cx:pt idx="13219">355.48000000000002</cx:pt>
          <cx:pt idx="13220">341.80769230769198</cx:pt>
          <cx:pt idx="13221">329.14814814814798</cx:pt>
          <cx:pt idx="13222">423.19047619047598</cx:pt>
          <cx:pt idx="13223">423.19047619047598</cx:pt>
          <cx:pt idx="13224">403.95454545454498</cx:pt>
          <cx:pt idx="13225">386.39130434782601</cx:pt>
          <cx:pt idx="13226">423.19047619047598</cx:pt>
          <cx:pt idx="13227">423.19047619047598</cx:pt>
          <cx:pt idx="13228">403.95454545454498</cx:pt>
          <cx:pt idx="13229">386.39130434782601</cx:pt>
          <cx:pt idx="13230">423.19047619047598</cx:pt>
          <cx:pt idx="13231">423.19047619047598</cx:pt>
          <cx:pt idx="13232">403.95454545454498</cx:pt>
          <cx:pt idx="13233">386.39130434782601</cx:pt>
          <cx:pt idx="13234">493.722222222222</cx:pt>
          <cx:pt idx="13235">522.76470588235304</cx:pt>
          <cx:pt idx="13236">522.76470588235304</cx:pt>
          <cx:pt idx="13237">555.4375</cx:pt>
          <cx:pt idx="13238">592.46666666666704</cx:pt>
          <cx:pt idx="13239">634.78571428571399</cx:pt>
          <cx:pt idx="13240">683.61538461538498</cx:pt>
          <cx:pt idx="13241">636.25</cx:pt>
          <cx:pt idx="13242">683.61538461538498</cx:pt>
          <cx:pt idx="13243">522.76470588235304</cx:pt>
          <cx:pt idx="13244">522.76470588235304</cx:pt>
          <cx:pt idx="13245">555.4375</cx:pt>
          <cx:pt idx="13246">555.4375</cx:pt>
          <cx:pt idx="13247">555.4375</cx:pt>
          <cx:pt idx="13248">592.46666666666704</cx:pt>
          <cx:pt idx="13249">522.76470588235304</cx:pt>
          <cx:pt idx="13250">592.46666666666704</cx:pt>
          <cx:pt idx="13251">634.78571428571399</cx:pt>
          <cx:pt idx="13252">598.82352941176498</cx:pt>
          <cx:pt idx="13253">598.82352941176498</cx:pt>
          <cx:pt idx="13254">493.722222222222</cx:pt>
          <cx:pt idx="13255">555.4375</cx:pt>
          <cx:pt idx="13256">522.76470588235304</cx:pt>
          <cx:pt idx="13257">592.46666666666704</cx:pt>
          <cx:pt idx="13258">634.78571428571399</cx:pt>
          <cx:pt idx="13259">634.78571428571399</cx:pt>
          <cx:pt idx="13260">535.78947368421098</cx:pt>
          <cx:pt idx="13261">555.4375</cx:pt>
          <cx:pt idx="13262">634.78571428571399</cx:pt>
          <cx:pt idx="13263">683.61538461538498</cx:pt>
          <cx:pt idx="13264">678.66666666666697</cx:pt>
          <cx:pt idx="13265">636.25</cx:pt>
          <cx:pt idx="13266">592.46666666666704</cx:pt>
          <cx:pt idx="13267">555.4375</cx:pt>
          <cx:pt idx="13268">683.61538461538498</cx:pt>
          <cx:pt idx="13269">683.61538461538498</cx:pt>
          <cx:pt idx="13270">740.58333333333303</cx:pt>
          <cx:pt idx="13271">598.82352941176498</cx:pt>
          <cx:pt idx="13272">636.25</cx:pt>
          <cx:pt idx="13273">555.4375</cx:pt>
          <cx:pt idx="13274">592.46666666666704</cx:pt>
          <cx:pt idx="13275">634.78571428571399</cx:pt>
          <cx:pt idx="13276">636.25</cx:pt>
          <cx:pt idx="13277">535.78947368421098</cx:pt>
          <cx:pt idx="13278">522.76470588235304</cx:pt>
          <cx:pt idx="13279">522.76470588235304</cx:pt>
          <cx:pt idx="13280">683.61538461538498</cx:pt>
          <cx:pt idx="13281">683.61538461538498</cx:pt>
          <cx:pt idx="13282">634.78571428571399</cx:pt>
          <cx:pt idx="13283">634.78571428571399</cx:pt>
          <cx:pt idx="13284">683.61538461538498</cx:pt>
          <cx:pt idx="13285">636.25</cx:pt>
          <cx:pt idx="13286">678.66666666666697</cx:pt>
          <cx:pt idx="13287">592.46666666666704</cx:pt>
          <cx:pt idx="13288">636.25</cx:pt>
          <cx:pt idx="13289">634.78571428571399</cx:pt>
          <cx:pt idx="13290">683.61538461538498</cx:pt>
          <cx:pt idx="13291">683.61538461538498</cx:pt>
          <cx:pt idx="13292">740.58333333333303</cx:pt>
          <cx:pt idx="13293">467.73684210526301</cx:pt>
          <cx:pt idx="13294">493.722222222222</cx:pt>
          <cx:pt idx="13295">493.722222222222</cx:pt>
          <cx:pt idx="13296">403.95454545454498</cx:pt>
          <cx:pt idx="13297">467.73684210526301</cx:pt>
          <cx:pt idx="13298">493.722222222222</cx:pt>
          <cx:pt idx="13299">522.76470588235304</cx:pt>
          <cx:pt idx="13300">522.76470588235304</cx:pt>
          <cx:pt idx="13301">555.4375</cx:pt>
          <cx:pt idx="13302">522.76470588235304</cx:pt>
          <cx:pt idx="13303">683.61538461538498</cx:pt>
          <cx:pt idx="13304">683.61538461538498</cx:pt>
          <cx:pt idx="13305">555.4375</cx:pt>
          <cx:pt idx="13306">592.46666666666704</cx:pt>
          <cx:pt idx="13307">634.78571428571399</cx:pt>
          <cx:pt idx="13308">636.25</cx:pt>
          <cx:pt idx="13309">555.4375</cx:pt>
          <cx:pt idx="13310">683.61538461538498</cx:pt>
          <cx:pt idx="13311">740.58333333333303</cx:pt>
          <cx:pt idx="13312">678.66666666666697</cx:pt>
          <cx:pt idx="13313">740.58333333333303</cx:pt>
          <cx:pt idx="13314">403.95454545454498</cx:pt>
          <cx:pt idx="13315">386.39130434782601</cx:pt>
          <cx:pt idx="13316">355.48000000000002</cx:pt>
          <cx:pt idx="13317">370.29166666666703</cx:pt>
          <cx:pt idx="13318">423.19047619047598</cx:pt>
          <cx:pt idx="13319">403.95454545454498</cx:pt>
          <cx:pt idx="13320">386.39130434782601</cx:pt>
          <cx:pt idx="13321">370.29166666666703</cx:pt>
          <cx:pt idx="13322">317.392857142857</cx:pt>
          <cx:pt idx="13323">341.80769230769198</cx:pt>
          <cx:pt idx="13324">233.86842105263199</cx:pt>
          <cx:pt idx="13325">246.861111111111</cx:pt>
          <cx:pt idx="13326">277.71875</cx:pt>
          <cx:pt idx="13327">317.392857142857</cx:pt>
          <cx:pt idx="13328">317.392857142857</cx:pt>
          <cx:pt idx="13329">341.80769230769198</cx:pt>
          <cx:pt idx="13330">269.30303030303003</cx:pt>
          <cx:pt idx="13331">317.392857142857</cx:pt>
          <cx:pt idx="13332">355.48000000000002</cx:pt>
          <cx:pt idx="13333">206.67441860465101</cx:pt>
          <cx:pt idx="13334">222.17500000000001</cx:pt>
          <cx:pt idx="13335">555.4375</cx:pt>
          <cx:pt idx="13336">555.4375</cx:pt>
          <cx:pt idx="13337">555.4375</cx:pt>
          <cx:pt idx="13338">592.46666666666704</cx:pt>
          <cx:pt idx="13339">555.4375</cx:pt>
          <cx:pt idx="13340">403.95454545454498</cx:pt>
          <cx:pt idx="13341">423.19047619047598</cx:pt>
          <cx:pt idx="13342">423.19047619047598</cx:pt>
          <cx:pt idx="13343">386.39130434782601</cx:pt>
          <cx:pt idx="13344">423.19047619047598</cx:pt>
          <cx:pt idx="13345">403.95454545454498</cx:pt>
          <cx:pt idx="13346">403.95454545454498</cx:pt>
          <cx:pt idx="13347">423.19047619047598</cx:pt>
          <cx:pt idx="13348">329.14814814814798</cx:pt>
          <cx:pt idx="13349">329.14814814814798</cx:pt>
          <cx:pt idx="13350">329.14814814814798</cx:pt>
          <cx:pt idx="13351">355.48000000000002</cx:pt>
          <cx:pt idx="13352">355.48000000000002</cx:pt>
          <cx:pt idx="13353">355.48000000000002</cx:pt>
          <cx:pt idx="13354">423.19047619047598</cx:pt>
          <cx:pt idx="13355">493.722222222222</cx:pt>
          <cx:pt idx="13356">444.35000000000002</cx:pt>
          <cx:pt idx="13357">423.19047619047598</cx:pt>
          <cx:pt idx="13358">493.722222222222</cx:pt>
          <cx:pt idx="13359">423.19047619047598</cx:pt>
          <cx:pt idx="13360">403.95454545454498</cx:pt>
          <cx:pt idx="13361">370.29166666666703</cx:pt>
          <cx:pt idx="13362">493.722222222222</cx:pt>
          <cx:pt idx="13363">522.76470588235304</cx:pt>
          <cx:pt idx="13364">555.4375</cx:pt>
          <cx:pt idx="13365">555.4375</cx:pt>
          <cx:pt idx="13366">555.4375</cx:pt>
          <cx:pt idx="13367">467.73684210526301</cx:pt>
          <cx:pt idx="13368">444.35000000000002</cx:pt>
          <cx:pt idx="13369">444.35000000000002</cx:pt>
          <cx:pt idx="13370">493.722222222222</cx:pt>
          <cx:pt idx="13371">555.4375</cx:pt>
          <cx:pt idx="13372">592.46666666666704</cx:pt>
          <cx:pt idx="13373">555.4375</cx:pt>
          <cx:pt idx="13374">555.4375</cx:pt>
          <cx:pt idx="13375">555.4375</cx:pt>
          <cx:pt idx="13376">592.46666666666704</cx:pt>
          <cx:pt idx="13377">555.4375</cx:pt>
          <cx:pt idx="13378">592.46666666666704</cx:pt>
          <cx:pt idx="13379">592.46666666666704</cx:pt>
          <cx:pt idx="13380">634.78571428571399</cx:pt>
          <cx:pt idx="13381">592.46666666666704</cx:pt>
          <cx:pt idx="13382">683.61538461538498</cx:pt>
          <cx:pt idx="13383">493.722222222222</cx:pt>
          <cx:pt idx="13384">592.46666666666704</cx:pt>
          <cx:pt idx="13385">493.722222222222</cx:pt>
          <cx:pt idx="13386">493.722222222222</cx:pt>
          <cx:pt idx="13387">493.722222222222</cx:pt>
          <cx:pt idx="13388">522.76470588235304</cx:pt>
          <cx:pt idx="13389">683.61538461538498</cx:pt>
          <cx:pt idx="13390">555.4375</cx:pt>
          <cx:pt idx="13391">467.73684210526301</cx:pt>
          <cx:pt idx="13392">522.76470588235304</cx:pt>
          <cx:pt idx="13393">555.4375</cx:pt>
          <cx:pt idx="13394">592.46666666666704</cx:pt>
          <cx:pt idx="13395">493.722222222222</cx:pt>
          <cx:pt idx="13396">522.76470588235304</cx:pt>
          <cx:pt idx="13397">555.4375</cx:pt>
          <cx:pt idx="13398">555.4375</cx:pt>
          <cx:pt idx="13399">634.78571428571399</cx:pt>
          <cx:pt idx="13400">555.4375</cx:pt>
          <cx:pt idx="13401">555.4375</cx:pt>
          <cx:pt idx="13402">634.78571428571399</cx:pt>
          <cx:pt idx="13403">522.76470588235304</cx:pt>
          <cx:pt idx="13404">592.46666666666704</cx:pt>
          <cx:pt idx="13405">370.29166666666703</cx:pt>
          <cx:pt idx="13406">341.80769230769198</cx:pt>
          <cx:pt idx="13407">888.70000000000005</cx:pt>
          <cx:pt idx="13408">683.61538461538498</cx:pt>
          <cx:pt idx="13409">683.61538461538498</cx:pt>
          <cx:pt idx="13410">740.58333333333303</cx:pt>
          <cx:pt idx="13411">740.58333333333303</cx:pt>
          <cx:pt idx="13412">683.61538461538498</cx:pt>
          <cx:pt idx="13413">493.722222222222</cx:pt>
          <cx:pt idx="13414">493.722222222222</cx:pt>
          <cx:pt idx="13415">493.722222222222</cx:pt>
          <cx:pt idx="13416">493.722222222222</cx:pt>
          <cx:pt idx="13417">493.722222222222</cx:pt>
          <cx:pt idx="13418">493.722222222222</cx:pt>
          <cx:pt idx="13419">467.73684210526301</cx:pt>
          <cx:pt idx="13420">493.722222222222</cx:pt>
          <cx:pt idx="13421">493.722222222222</cx:pt>
          <cx:pt idx="13422">467.73684210526301</cx:pt>
          <cx:pt idx="13423">355.48000000000002</cx:pt>
          <cx:pt idx="13424">355.48000000000002</cx:pt>
          <cx:pt idx="13425">317.392857142857</cx:pt>
          <cx:pt idx="13426">329.14814814814798</cx:pt>
          <cx:pt idx="13427">386.39130434782601</cx:pt>
          <cx:pt idx="13428">444.35000000000002</cx:pt>
          <cx:pt idx="13429">341.80769230769198</cx:pt>
          <cx:pt idx="13430">444.35000000000002</cx:pt>
          <cx:pt idx="13431">467.73684210526301</cx:pt>
          <cx:pt idx="13432">444.35000000000002</cx:pt>
          <cx:pt idx="13433">467.73684210526301</cx:pt>
          <cx:pt idx="13434">522.76470588235304</cx:pt>
          <cx:pt idx="13435">423.19047619047598</cx:pt>
          <cx:pt idx="13436">467.73684210526301</cx:pt>
          <cx:pt idx="13437">467.73684210526301</cx:pt>
          <cx:pt idx="13438">522.76470588235304</cx:pt>
          <cx:pt idx="13439">555.4375</cx:pt>
          <cx:pt idx="13440">467.73684210526301</cx:pt>
          <cx:pt idx="13441">493.722222222222</cx:pt>
          <cx:pt idx="13442">493.722222222222</cx:pt>
          <cx:pt idx="13443">467.73684210526301</cx:pt>
          <cx:pt idx="13444">522.76470588235304</cx:pt>
          <cx:pt idx="13445">522.76470588235304</cx:pt>
          <cx:pt idx="13446">592.46666666666704</cx:pt>
          <cx:pt idx="13447">592.46666666666704</cx:pt>
          <cx:pt idx="13448">355.48000000000002</cx:pt>
          <cx:pt idx="13449">444.35000000000002</cx:pt>
          <cx:pt idx="13450">317.392857142857</cx:pt>
          <cx:pt idx="13451">403.95454545454498</cx:pt>
          <cx:pt idx="13452">403.95454545454498</cx:pt>
          <cx:pt idx="13453">423.19047619047598</cx:pt>
          <cx:pt idx="13454">386.39130434782601</cx:pt>
          <cx:pt idx="13455">444.35000000000002</cx:pt>
          <cx:pt idx="13456">341.80769230769198</cx:pt>
          <cx:pt idx="13457">444.35000000000002</cx:pt>
          <cx:pt idx="13458">493.722222222222</cx:pt>
          <cx:pt idx="13459">555.4375</cx:pt>
          <cx:pt idx="13460">522.76470588235304</cx:pt>
          <cx:pt idx="13461">592.46666666666704</cx:pt>
          <cx:pt idx="13462">370.29166666666703</cx:pt>
          <cx:pt idx="13463">403.95454545454498</cx:pt>
          <cx:pt idx="13464">329.14814814814798</cx:pt>
          <cx:pt idx="13465">370.29166666666703</cx:pt>
          <cx:pt idx="13466">493.722222222222</cx:pt>
          <cx:pt idx="13467">493.722222222222</cx:pt>
          <cx:pt idx="13468">403.95454545454498</cx:pt>
          <cx:pt idx="13469">444.35000000000002</cx:pt>
          <cx:pt idx="13470">493.722222222222</cx:pt>
          <cx:pt idx="13471">467.73684210526301</cx:pt>
          <cx:pt idx="13472">467.73684210526301</cx:pt>
          <cx:pt idx="13473">493.722222222222</cx:pt>
          <cx:pt idx="13474">493.722222222222</cx:pt>
          <cx:pt idx="13475">555.4375</cx:pt>
          <cx:pt idx="13476">493.722222222222</cx:pt>
          <cx:pt idx="13477">484.76190476190499</cx:pt>
          <cx:pt idx="13478">592.46666666666704</cx:pt>
          <cx:pt idx="13479">634.78571428571399</cx:pt>
          <cx:pt idx="13480">634.78571428571399</cx:pt>
          <cx:pt idx="13481">683.61538461538498</cx:pt>
          <cx:pt idx="13482">683.61538461538498</cx:pt>
          <cx:pt idx="13483">493.722222222222</cx:pt>
          <cx:pt idx="13484">555.4375</cx:pt>
          <cx:pt idx="13485">683.61538461538498</cx:pt>
          <cx:pt idx="13486">423.19047619047598</cx:pt>
          <cx:pt idx="13487">386.39130434782601</cx:pt>
          <cx:pt idx="13488">370.29166666666703</cx:pt>
          <cx:pt idx="13489">467.73684210526301</cx:pt>
          <cx:pt idx="13490">493.722222222222</cx:pt>
          <cx:pt idx="13491">493.722222222222</cx:pt>
          <cx:pt idx="13492">423.19047619047598</cx:pt>
          <cx:pt idx="13493">444.35000000000002</cx:pt>
          <cx:pt idx="13494">423.19047619047598</cx:pt>
          <cx:pt idx="13495">444.35000000000002</cx:pt>
          <cx:pt idx="13496">423.19047619047598</cx:pt>
          <cx:pt idx="13497">467.73684210526301</cx:pt>
          <cx:pt idx="13498">370.29166666666703</cx:pt>
          <cx:pt idx="13499">423.19047619047598</cx:pt>
          <cx:pt idx="13500">386.39130434782601</cx:pt>
          <cx:pt idx="13501">341.80769230769198</cx:pt>
          <cx:pt idx="13502">355.48000000000002</cx:pt>
          <cx:pt idx="13503">306.44827586206901</cx:pt>
          <cx:pt idx="13504">341.80769230769198</cx:pt>
          <cx:pt idx="13505">306.44827586206901</cx:pt>
          <cx:pt idx="13506">522.76470588235304</cx:pt>
          <cx:pt idx="13507">522.76470588235304</cx:pt>
          <cx:pt idx="13508">493.722222222222</cx:pt>
          <cx:pt idx="13509">493.722222222222</cx:pt>
          <cx:pt idx="13510">467.73684210526301</cx:pt>
          <cx:pt idx="13511">493.722222222222</cx:pt>
          <cx:pt idx="13512">493.722222222222</cx:pt>
          <cx:pt idx="13513">467.73684210526301</cx:pt>
          <cx:pt idx="13514">493.722222222222</cx:pt>
          <cx:pt idx="13515">444.35000000000002</cx:pt>
          <cx:pt idx="13516">386.39130434782601</cx:pt>
          <cx:pt idx="13517">467.73684210526301</cx:pt>
          <cx:pt idx="13518">423.19047619047598</cx:pt>
          <cx:pt idx="13519">370.29166666666703</cx:pt>
          <cx:pt idx="13520">423.19047619047598</cx:pt>
          <cx:pt idx="13521">403.95454545454498</cx:pt>
          <cx:pt idx="13522">493.722222222222</cx:pt>
          <cx:pt idx="13523">444.35000000000002</cx:pt>
          <cx:pt idx="13524">444.35000000000002</cx:pt>
          <cx:pt idx="13525">403.95454545454498</cx:pt>
          <cx:pt idx="13526">386.39130434782601</cx:pt>
          <cx:pt idx="13527">444.35000000000002</cx:pt>
          <cx:pt idx="13528">386.39130434782601</cx:pt>
          <cx:pt idx="13529">403.95454545454498</cx:pt>
          <cx:pt idx="13530">444.35000000000002</cx:pt>
          <cx:pt idx="13531">403.95454545454498</cx:pt>
          <cx:pt idx="13532">386.39130434782601</cx:pt>
          <cx:pt idx="13533">403.95454545454498</cx:pt>
          <cx:pt idx="13534">341.80769230769198</cx:pt>
          <cx:pt idx="13535">341.80769230769198</cx:pt>
          <cx:pt idx="13536">286.677419354839</cx:pt>
          <cx:pt idx="13537">341.80769230769198</cx:pt>
          <cx:pt idx="13538">592.46666666666704</cx:pt>
          <cx:pt idx="13539">634.78571428571399</cx:pt>
          <cx:pt idx="13540">592.46666666666704</cx:pt>
          <cx:pt idx="13541">493.722222222222</cx:pt>
          <cx:pt idx="13542">444.35000000000002</cx:pt>
          <cx:pt idx="13543">522.76470588235304</cx:pt>
          <cx:pt idx="13544">444.35000000000002</cx:pt>
          <cx:pt idx="13545">493.722222222222</cx:pt>
          <cx:pt idx="13546">493.722222222222</cx:pt>
          <cx:pt idx="13547">493.722222222222</cx:pt>
          <cx:pt idx="13548">493.722222222222</cx:pt>
          <cx:pt idx="13549">493.722222222222</cx:pt>
          <cx:pt idx="13550">493.722222222222</cx:pt>
          <cx:pt idx="13551">423.19047619047598</cx:pt>
          <cx:pt idx="13552">370.29166666666703</cx:pt>
          <cx:pt idx="13553">467.73684210526301</cx:pt>
          <cx:pt idx="13554">467.73684210526301</cx:pt>
          <cx:pt idx="13555">444.35000000000002</cx:pt>
          <cx:pt idx="13556">592.46666666666704</cx:pt>
          <cx:pt idx="13557">592.46666666666704</cx:pt>
          <cx:pt idx="13558">592.46666666666704</cx:pt>
          <cx:pt idx="13559">592.46666666666704</cx:pt>
          <cx:pt idx="13560">493.722222222222</cx:pt>
          <cx:pt idx="13561">341.80769230769198</cx:pt>
          <cx:pt idx="13562">386.39130434782601</cx:pt>
          <cx:pt idx="13563">317.392857142857</cx:pt>
          <cx:pt idx="13564">386.39130434782601</cx:pt>
          <cx:pt idx="13565">444.35000000000002</cx:pt>
          <cx:pt idx="13566">493.722222222222</cx:pt>
          <cx:pt idx="13567">403.95454545454498</cx:pt>
          <cx:pt idx="13568">467.73684210526301</cx:pt>
          <cx:pt idx="13569">555.4375</cx:pt>
          <cx:pt idx="13570">493.722222222222</cx:pt>
          <cx:pt idx="13571">592.46666666666704</cx:pt>
          <cx:pt idx="13572">386.39130434782601</cx:pt>
          <cx:pt idx="13573">403.95454545454498</cx:pt>
          <cx:pt idx="13574">403.95454545454498</cx:pt>
          <cx:pt idx="13575">423.19047619047598</cx:pt>
          <cx:pt idx="13576">370.29166666666703</cx:pt>
          <cx:pt idx="13577">423.19047619047598</cx:pt>
          <cx:pt idx="13578">555.4375</cx:pt>
          <cx:pt idx="13579">370.29166666666703</cx:pt>
          <cx:pt idx="13580">444.35000000000002</cx:pt>
          <cx:pt idx="13581">444.35000000000002</cx:pt>
          <cx:pt idx="13582">444.35000000000002</cx:pt>
          <cx:pt idx="13583">493.722222222222</cx:pt>
          <cx:pt idx="13584">444.35000000000002</cx:pt>
          <cx:pt idx="13585">493.722222222222</cx:pt>
          <cx:pt idx="13586">444.35000000000002</cx:pt>
          <cx:pt idx="13587">493.722222222222</cx:pt>
          <cx:pt idx="13588">493.722222222222</cx:pt>
          <cx:pt idx="13589">423.19047619047598</cx:pt>
          <cx:pt idx="13590">403.95454545454498</cx:pt>
          <cx:pt idx="13591">423.19047619047598</cx:pt>
          <cx:pt idx="13592">467.73684210526301</cx:pt>
          <cx:pt idx="13593">386.39130434782601</cx:pt>
          <cx:pt idx="13594">341.80769230769198</cx:pt>
          <cx:pt idx="13595">341.80769230769198</cx:pt>
          <cx:pt idx="13596">286.677419354839</cx:pt>
          <cx:pt idx="13597">341.80769230769198</cx:pt>
          <cx:pt idx="13598">493.722222222222</cx:pt>
          <cx:pt idx="13599">444.35000000000002</cx:pt>
          <cx:pt idx="13600">386.39130434782601</cx:pt>
          <cx:pt idx="13601">444.35000000000002</cx:pt>
          <cx:pt idx="13602">386.39130434782601</cx:pt>
          <cx:pt idx="13603">403.95454545454498</cx:pt>
          <cx:pt idx="13604">493.722222222222</cx:pt>
          <cx:pt idx="13605">444.35000000000002</cx:pt>
          <cx:pt idx="13606">386.39130434782601</cx:pt>
          <cx:pt idx="13607">467.73684210526301</cx:pt>
          <cx:pt idx="13608">423.19047619047598</cx:pt>
          <cx:pt idx="13609">370.29166666666703</cx:pt>
          <cx:pt idx="13610">403.95454545454498</cx:pt>
          <cx:pt idx="13611">423.19047619047598</cx:pt>
          <cx:pt idx="13612">386.39130434782601</cx:pt>
          <cx:pt idx="13613">403.95454545454498</cx:pt>
          <cx:pt idx="13614">467.73684210526301</cx:pt>
          <cx:pt idx="13615">355.48000000000002</cx:pt>
          <cx:pt idx="13616">386.39130434782601</cx:pt>
          <cx:pt idx="13617">493.722222222222</cx:pt>
          <cx:pt idx="13618">467.73684210526301</cx:pt>
          <cx:pt idx="13619">467.73684210526301</cx:pt>
          <cx:pt idx="13620">493.722222222222</cx:pt>
          <cx:pt idx="13621">522.76470588235304</cx:pt>
          <cx:pt idx="13622">493.722222222222</cx:pt>
          <cx:pt idx="13623">444.35000000000002</cx:pt>
          <cx:pt idx="13624">522.76470588235304</cx:pt>
          <cx:pt idx="13625">555.4375</cx:pt>
          <cx:pt idx="13626">444.35000000000002</cx:pt>
          <cx:pt idx="13627">493.722222222222</cx:pt>
          <cx:pt idx="13628">444.35000000000002</cx:pt>
          <cx:pt idx="13629">493.722222222222</cx:pt>
          <cx:pt idx="13630">444.35000000000002</cx:pt>
          <cx:pt idx="13631">493.722222222222</cx:pt>
          <cx:pt idx="13632">269.30303030303003</cx:pt>
          <cx:pt idx="13633">216.756097560976</cx:pt>
          <cx:pt idx="13634">386.39130434782601</cx:pt>
          <cx:pt idx="13635">403.95454545454498</cx:pt>
          <cx:pt idx="13636">423.19047619047598</cx:pt>
          <cx:pt idx="13637">423.19047619047598</cx:pt>
          <cx:pt idx="13638">423.19047619047598</cx:pt>
          <cx:pt idx="13639">370.29166666666703</cx:pt>
          <cx:pt idx="13640">444.35000000000002</cx:pt>
          <cx:pt idx="13641">493.722222222222</cx:pt>
          <cx:pt idx="13642">370.29166666666703</cx:pt>
          <cx:pt idx="13643">444.35000000000002</cx:pt>
          <cx:pt idx="13644">341.80769230769198</cx:pt>
          <cx:pt idx="13645">444.35000000000002</cx:pt>
          <cx:pt idx="13646">493.722222222222</cx:pt>
          <cx:pt idx="13647">493.722222222222</cx:pt>
          <cx:pt idx="13648">493.722222222222</cx:pt>
          <cx:pt idx="13649">493.722222222222</cx:pt>
          <cx:pt idx="13650">493.722222222222</cx:pt>
          <cx:pt idx="13651">493.722222222222</cx:pt>
          <cx:pt idx="13652">555.4375</cx:pt>
          <cx:pt idx="13653">555.4375</cx:pt>
          <cx:pt idx="13654">522.76470588235304</cx:pt>
          <cx:pt idx="13655">522.76470588235304</cx:pt>
          <cx:pt idx="13656">493.722222222222</cx:pt>
          <cx:pt idx="13657">493.722222222222</cx:pt>
          <cx:pt idx="13658">634.78571428571399</cx:pt>
          <cx:pt idx="13659">592.46666666666704</cx:pt>
          <cx:pt idx="13660">683.61538461538498</cx:pt>
          <cx:pt idx="13661">807.90909090909099</cx:pt>
          <cx:pt idx="13662">807.90909090909099</cx:pt>
          <cx:pt idx="13663">807.90909090909099</cx:pt>
          <cx:pt idx="13664">807.90909090909099</cx:pt>
          <cx:pt idx="13665">807.90909090909099</cx:pt>
          <cx:pt idx="13666">807.90909090909099</cx:pt>
          <cx:pt idx="13667">807.90909090909099</cx:pt>
          <cx:pt idx="13668">467.73684210526301</cx:pt>
          <cx:pt idx="13669">467.73684210526301</cx:pt>
          <cx:pt idx="13670">423.19047619047598</cx:pt>
          <cx:pt idx="13671">467.73684210526301</cx:pt>
          <cx:pt idx="13672">467.73684210526301</cx:pt>
          <cx:pt idx="13673">493.722222222222</cx:pt>
          <cx:pt idx="13674">423.19047619047598</cx:pt>
          <cx:pt idx="13675">423.19047619047598</cx:pt>
          <cx:pt idx="13676">444.35000000000002</cx:pt>
          <cx:pt idx="13677">522.76470588235304</cx:pt>
          <cx:pt idx="13678">493.722222222222</cx:pt>
          <cx:pt idx="13679">444.35000000000002</cx:pt>
          <cx:pt idx="13680">444.35000000000002</cx:pt>
          <cx:pt idx="13681">444.35000000000002</cx:pt>
          <cx:pt idx="13682">683.61538461538498</cx:pt>
          <cx:pt idx="13683">341.80769230769198</cx:pt>
          <cx:pt idx="13684">370.29166666666703</cx:pt>
          <cx:pt idx="13685">317.392857142857</cx:pt>
          <cx:pt idx="13686">355.48000000000002</cx:pt>
          <cx:pt idx="13687">341.80769230769198</cx:pt>
          <cx:pt idx="13688">370.29166666666703</cx:pt>
          <cx:pt idx="13689">355.48000000000002</cx:pt>
          <cx:pt idx="13690">317.392857142857</cx:pt>
          <cx:pt idx="13691">341.80769230769198</cx:pt>
          <cx:pt idx="13692">370.29166666666703</cx:pt>
          <cx:pt idx="13693">355.48000000000002</cx:pt>
          <cx:pt idx="13694">317.392857142857</cx:pt>
          <cx:pt idx="13695">386.39130434782601</cx:pt>
          <cx:pt idx="13696">370.29166666666703</cx:pt>
          <cx:pt idx="13697">403.95454545454498</cx:pt>
          <cx:pt idx="13698">386.39130434782601</cx:pt>
          <cx:pt idx="13699">386.39130434782601</cx:pt>
          <cx:pt idx="13700">370.29166666666703</cx:pt>
          <cx:pt idx="13701">403.95454545454498</cx:pt>
          <cx:pt idx="13702">386.39130434782601</cx:pt>
          <cx:pt idx="13703">296.23333333333301</cx:pt>
          <cx:pt idx="13704">341.80769230769198</cx:pt>
          <cx:pt idx="13705">403.95454545454498</cx:pt>
          <cx:pt idx="13706">386.39130434782601</cx:pt>
          <cx:pt idx="13707">423.19047619047598</cx:pt>
          <cx:pt idx="13708">423.19047619047598</cx:pt>
          <cx:pt idx="13709">493.722222222222</cx:pt>
          <cx:pt idx="13710">467.73684210526301</cx:pt>
          <cx:pt idx="13711">403.95454545454498</cx:pt>
          <cx:pt idx="13712">386.39130434782601</cx:pt>
          <cx:pt idx="13713">423.19047619047598</cx:pt>
          <cx:pt idx="13714">423.19047619047598</cx:pt>
          <cx:pt idx="13715">493.722222222222</cx:pt>
          <cx:pt idx="13716">444.35000000000002</cx:pt>
          <cx:pt idx="13717">386.39130434782601</cx:pt>
          <cx:pt idx="13718">493.722222222222</cx:pt>
          <cx:pt idx="13719">493.722222222222</cx:pt>
          <cx:pt idx="13720">355.48000000000002</cx:pt>
          <cx:pt idx="13721">423.19047619047598</cx:pt>
          <cx:pt idx="13722">423.19047619047598</cx:pt>
          <cx:pt idx="13723">403.95454545454498</cx:pt>
          <cx:pt idx="13724">386.39130434782601</cx:pt>
          <cx:pt idx="13725">423.19047619047598</cx:pt>
          <cx:pt idx="13726">423.19047619047598</cx:pt>
          <cx:pt idx="13727">403.95454545454498</cx:pt>
          <cx:pt idx="13728">386.39130434782601</cx:pt>
          <cx:pt idx="13729">423.19047619047598</cx:pt>
          <cx:pt idx="13730">423.19047619047598</cx:pt>
          <cx:pt idx="13731">423.19047619047598</cx:pt>
          <cx:pt idx="13732">423.19047619047598</cx:pt>
          <cx:pt idx="13733">329.14814814814798</cx:pt>
          <cx:pt idx="13734">261.38235294117601</cx:pt>
          <cx:pt idx="13735">329.14814814814798</cx:pt>
          <cx:pt idx="13736">522.76470588235304</cx:pt>
          <cx:pt idx="13737">683.61538461538498</cx:pt>
          <cx:pt idx="13738">493.722222222222</cx:pt>
          <cx:pt idx="13739">634.78571428571399</cx:pt>
          <cx:pt idx="13740">423.19047619047598</cx:pt>
          <cx:pt idx="13741">467.73684210526301</cx:pt>
          <cx:pt idx="13742">386.39130434782601</cx:pt>
          <cx:pt idx="13743">423.19047619047598</cx:pt>
          <cx:pt idx="13744">493.722222222222</cx:pt>
          <cx:pt idx="13745">355.48000000000002</cx:pt>
          <cx:pt idx="13746">386.39130434782601</cx:pt>
          <cx:pt idx="13747">341.80769230769198</cx:pt>
          <cx:pt idx="13748">386.39130434782601</cx:pt>
          <cx:pt idx="13749">370.29166666666703</cx:pt>
          <cx:pt idx="13750">355.48000000000002</cx:pt>
          <cx:pt idx="13751">341.80769230769198</cx:pt>
          <cx:pt idx="13752">341.80769230769198</cx:pt>
          <cx:pt idx="13753">355.48000000000002</cx:pt>
          <cx:pt idx="13754">341.80769230769198</cx:pt>
          <cx:pt idx="13755">740.58333333333303</cx:pt>
          <cx:pt idx="13756">403.95454545454498</cx:pt>
          <cx:pt idx="13757">444.35000000000002</cx:pt>
          <cx:pt idx="13758">403.95454545454498</cx:pt>
          <cx:pt idx="13759">355.48000000000002</cx:pt>
          <cx:pt idx="13760">329.14814814814798</cx:pt>
          <cx:pt idx="13761">493.722222222222</cx:pt>
          <cx:pt idx="13762">522.76470588235304</cx:pt>
          <cx:pt idx="13763">522.76470588235304</cx:pt>
          <cx:pt idx="13764">522.76470588235304</cx:pt>
          <cx:pt idx="13765">467.73684210526301</cx:pt>
          <cx:pt idx="13766">493.722222222222</cx:pt>
          <cx:pt idx="13767">493.722222222222</cx:pt>
          <cx:pt idx="13768">493.722222222222</cx:pt>
          <cx:pt idx="13769">555.4375</cx:pt>
          <cx:pt idx="13770">444.35000000000002</cx:pt>
          <cx:pt idx="13771">555.4375</cx:pt>
          <cx:pt idx="13772">634.78571428571399</cx:pt>
          <cx:pt idx="13773">592.46666666666704</cx:pt>
          <cx:pt idx="13774">370.29166666666703</cx:pt>
          <cx:pt idx="13775">306.44827586206901</cx:pt>
          <cx:pt idx="13776">329.14814814814798</cx:pt>
          <cx:pt idx="13777">423.19047619047598</cx:pt>
          <cx:pt idx="13778">493.722222222222</cx:pt>
          <cx:pt idx="13779">403.95454545454498</cx:pt>
          <cx:pt idx="13780">555.4375</cx:pt>
          <cx:pt idx="13781">522.76470588235304</cx:pt>
          <cx:pt idx="13782">683.61538461538498</cx:pt>
          <cx:pt idx="13783">493.722222222222</cx:pt>
          <cx:pt idx="13784">592.46666666666704</cx:pt>
          <cx:pt idx="13785">467.73684210526301</cx:pt>
          <cx:pt idx="13786">467.73684210526301</cx:pt>
          <cx:pt idx="13787">592.46666666666704</cx:pt>
          <cx:pt idx="13788">522.76470588235304</cx:pt>
          <cx:pt idx="13789">423.19047619047598</cx:pt>
          <cx:pt idx="13790">370.29166666666703</cx:pt>
          <cx:pt idx="13791">423.19047619047598</cx:pt>
          <cx:pt idx="13792">386.39130434782601</cx:pt>
          <cx:pt idx="13793">493.722222222222</cx:pt>
          <cx:pt idx="13794">467.73684210526301</cx:pt>
          <cx:pt idx="13795">493.722222222222</cx:pt>
          <cx:pt idx="13796">493.722222222222</cx:pt>
          <cx:pt idx="13797">493.722222222222</cx:pt>
          <cx:pt idx="13798">493.722222222222</cx:pt>
          <cx:pt idx="13799">467.73684210526301</cx:pt>
          <cx:pt idx="13800">444.35000000000002</cx:pt>
          <cx:pt idx="13801">423.19047619047598</cx:pt>
          <cx:pt idx="13802">467.73684210526301</cx:pt>
          <cx:pt idx="13803">444.35000000000002</cx:pt>
          <cx:pt idx="13804">493.722222222222</cx:pt>
          <cx:pt idx="13805">467.73684210526301</cx:pt>
          <cx:pt idx="13806">444.35000000000002</cx:pt>
          <cx:pt idx="13807">423.19047619047598</cx:pt>
          <cx:pt idx="13808">467.73684210526301</cx:pt>
          <cx:pt idx="13809">444.35000000000002</cx:pt>
          <cx:pt idx="13810">493.722222222222</cx:pt>
          <cx:pt idx="13811">444.35000000000002</cx:pt>
          <cx:pt idx="13812">370.29166666666703</cx:pt>
          <cx:pt idx="13813">370.29166666666703</cx:pt>
          <cx:pt idx="13814">355.48000000000002</cx:pt>
          <cx:pt idx="13815">493.722222222222</cx:pt>
          <cx:pt idx="13816">467.73684210526301</cx:pt>
          <cx:pt idx="13817">467.73684210526301</cx:pt>
          <cx:pt idx="13818">467.73684210526301</cx:pt>
          <cx:pt idx="13819">493.722222222222</cx:pt>
          <cx:pt idx="13820">493.722222222222</cx:pt>
          <cx:pt idx="13821">555.4375</cx:pt>
          <cx:pt idx="13822">493.722222222222</cx:pt>
          <cx:pt idx="13823">467.73684210526301</cx:pt>
          <cx:pt idx="13824">444.35000000000002</cx:pt>
          <cx:pt idx="13825">467.73684210526301</cx:pt>
          <cx:pt idx="13826">467.73684210526301</cx:pt>
          <cx:pt idx="13827">467.73684210526301</cx:pt>
          <cx:pt idx="13828">467.73684210526301</cx:pt>
          <cx:pt idx="13829">493.722222222222</cx:pt>
          <cx:pt idx="13830">493.722222222222</cx:pt>
          <cx:pt idx="13831">493.722222222222</cx:pt>
          <cx:pt idx="13832">467.73684210526301</cx:pt>
          <cx:pt idx="13833">467.73684210526301</cx:pt>
          <cx:pt idx="13834">467.73684210526301</cx:pt>
          <cx:pt idx="13835">493.722222222222</cx:pt>
          <cx:pt idx="13836">493.722222222222</cx:pt>
          <cx:pt idx="13837">423.19047619047598</cx:pt>
          <cx:pt idx="13838">403.95454545454498</cx:pt>
          <cx:pt idx="13839">423.19047619047598</cx:pt>
          <cx:pt idx="13840">386.39130434782601</cx:pt>
          <cx:pt idx="13841">423.19047619047598</cx:pt>
          <cx:pt idx="13842">386.39130434782601</cx:pt>
          <cx:pt idx="13843">444.35000000000002</cx:pt>
          <cx:pt idx="13844">444.35000000000002</cx:pt>
          <cx:pt idx="13845">444.35000000000002</cx:pt>
          <cx:pt idx="13846">444.35000000000002</cx:pt>
          <cx:pt idx="13847">467.73684210526301</cx:pt>
          <cx:pt idx="13848">444.35000000000002</cx:pt>
          <cx:pt idx="13849">467.73684210526301</cx:pt>
          <cx:pt idx="13850">493.722222222222</cx:pt>
          <cx:pt idx="13851">522.76470588235304</cx:pt>
          <cx:pt idx="13852">493.722222222222</cx:pt>
          <cx:pt idx="13853">493.722222222222</cx:pt>
          <cx:pt idx="13854">555.4375</cx:pt>
          <cx:pt idx="13855">522.76470588235304</cx:pt>
          <cx:pt idx="13856">522.76470588235304</cx:pt>
          <cx:pt idx="13857">592.46666666666704</cx:pt>
          <cx:pt idx="13858">522.76470588235304</cx:pt>
          <cx:pt idx="13859">592.46666666666704</cx:pt>
          <cx:pt idx="13860">683.61538461538498</cx:pt>
          <cx:pt idx="13861">444.35000000000002</cx:pt>
          <cx:pt idx="13862">444.35000000000002</cx:pt>
          <cx:pt idx="13863">444.35000000000002</cx:pt>
          <cx:pt idx="13864">444.35000000000002</cx:pt>
          <cx:pt idx="13865">444.35000000000002</cx:pt>
          <cx:pt idx="13866">444.35000000000002</cx:pt>
          <cx:pt idx="13867">493.722222222222</cx:pt>
          <cx:pt idx="13868">444.35000000000002</cx:pt>
          <cx:pt idx="13869">444.35000000000002</cx:pt>
          <cx:pt idx="13870">444.35000000000002</cx:pt>
          <cx:pt idx="13871">444.35000000000002</cx:pt>
          <cx:pt idx="13872">444.35000000000002</cx:pt>
          <cx:pt idx="13873">444.35000000000002</cx:pt>
          <cx:pt idx="13874">493.722222222222</cx:pt>
          <cx:pt idx="13875">493.722222222222</cx:pt>
          <cx:pt idx="13876">403.95454545454498</cx:pt>
          <cx:pt idx="13877">403.95454545454498</cx:pt>
          <cx:pt idx="13878">444.35000000000002</cx:pt>
          <cx:pt idx="13879">444.35000000000002</cx:pt>
          <cx:pt idx="13880">493.722222222222</cx:pt>
          <cx:pt idx="13881">522.76470588235304</cx:pt>
          <cx:pt idx="13882">493.722222222222</cx:pt>
          <cx:pt idx="13883">493.722222222222</cx:pt>
          <cx:pt idx="13884">493.722222222222</cx:pt>
          <cx:pt idx="13885">522.76470588235304</cx:pt>
          <cx:pt idx="13886">555.4375</cx:pt>
          <cx:pt idx="13887">555.4375</cx:pt>
          <cx:pt idx="13888">592.46666666666704</cx:pt>
          <cx:pt idx="13889">423.19047619047598</cx:pt>
          <cx:pt idx="13890">423.19047619047598</cx:pt>
          <cx:pt idx="13891">355.48000000000002</cx:pt>
          <cx:pt idx="13892">522.76470588235304</cx:pt>
          <cx:pt idx="13893">493.722222222222</cx:pt>
          <cx:pt idx="13894">555.4375</cx:pt>
          <cx:pt idx="13895">522.76470588235304</cx:pt>
          <cx:pt idx="13896">522.76470588235304</cx:pt>
          <cx:pt idx="13897">634.78571428571399</cx:pt>
          <cx:pt idx="13898">598.82352941176498</cx:pt>
          <cx:pt idx="13899">598.82352941176498</cx:pt>
          <cx:pt idx="13900">634.78571428571399</cx:pt>
          <cx:pt idx="13901">555.4375</cx:pt>
          <cx:pt idx="13902">522.76470588235304</cx:pt>
          <cx:pt idx="13903">634.78571428571399</cx:pt>
          <cx:pt idx="13904">634.78571428571399</cx:pt>
          <cx:pt idx="13905">634.78571428571399</cx:pt>
          <cx:pt idx="13906">535.78947368421098</cx:pt>
          <cx:pt idx="13907">444.35000000000002</cx:pt>
          <cx:pt idx="13908">444.35000000000002</cx:pt>
          <cx:pt idx="13909">493.722222222222</cx:pt>
          <cx:pt idx="13910">444.35000000000002</cx:pt>
          <cx:pt idx="13911">493.722222222222</cx:pt>
          <cx:pt idx="13912">467.73684210526301</cx:pt>
          <cx:pt idx="13913">493.722222222222</cx:pt>
          <cx:pt idx="13914">493.722222222222</cx:pt>
          <cx:pt idx="13915">403.95454545454498</cx:pt>
          <cx:pt idx="13916">341.80769230769198</cx:pt>
          <cx:pt idx="13917">386.39130434782601</cx:pt>
          <cx:pt idx="13918">423.19047619047598</cx:pt>
          <cx:pt idx="13919">423.19047619047598</cx:pt>
          <cx:pt idx="13920">493.722222222222</cx:pt>
          <cx:pt idx="13921">493.722222222222</cx:pt>
          <cx:pt idx="13922">493.722222222222</cx:pt>
          <cx:pt idx="13923">555.4375</cx:pt>
          <cx:pt idx="13924">634.78571428571399</cx:pt>
          <cx:pt idx="13925">598.82352941176498</cx:pt>
          <cx:pt idx="13926">740.58333333333303</cx:pt>
          <cx:pt idx="13927">634.78571428571399</cx:pt>
          <cx:pt idx="13928">740.58333333333303</cx:pt>
          <cx:pt idx="13929">592.46666666666704</cx:pt>
          <cx:pt idx="13930">683.61538461538498</cx:pt>
          <cx:pt idx="13931">683.61538461538498</cx:pt>
          <cx:pt idx="13932">636.25</cx:pt>
          <cx:pt idx="13933">678.66666666666697</cx:pt>
          <cx:pt idx="13934">592.46666666666704</cx:pt>
          <cx:pt idx="13935">592.46666666666704</cx:pt>
          <cx:pt idx="13936">683.61538461538498</cx:pt>
          <cx:pt idx="13937">683.61538461538498</cx:pt>
          <cx:pt idx="13938">683.61538461538498</cx:pt>
          <cx:pt idx="13939">636.25</cx:pt>
          <cx:pt idx="13940">493.722222222222</cx:pt>
          <cx:pt idx="13941">493.722222222222</cx:pt>
          <cx:pt idx="13942">444.35000000000002</cx:pt>
          <cx:pt idx="13943">444.35000000000002</cx:pt>
          <cx:pt idx="13944">493.722222222222</cx:pt>
          <cx:pt idx="13945">555.4375</cx:pt>
          <cx:pt idx="13946">634.78571428571399</cx:pt>
          <cx:pt idx="13947">678.66666666666697</cx:pt>
          <cx:pt idx="13948">598.82352941176498</cx:pt>
          <cx:pt idx="13949">740.58333333333303</cx:pt>
          <cx:pt idx="13950">555.4375</cx:pt>
          <cx:pt idx="13951">522.76470588235304</cx:pt>
          <cx:pt idx="13952">634.78571428571399</cx:pt>
          <cx:pt idx="13953">683.61538461538498</cx:pt>
          <cx:pt idx="13954">634.78571428571399</cx:pt>
          <cx:pt idx="13955">535.78947368421098</cx:pt>
          <cx:pt idx="13956">634.78571428571399</cx:pt>
          <cx:pt idx="13957">683.61538461538498</cx:pt>
          <cx:pt idx="13958">683.61538461538498</cx:pt>
          <cx:pt idx="13959">636.25</cx:pt>
          <cx:pt idx="13960">727.142857142857</cx:pt>
          <cx:pt idx="13961">634.78571428571399</cx:pt>
          <cx:pt idx="13962">592.46666666666704</cx:pt>
          <cx:pt idx="13963">683.61538461538498</cx:pt>
          <cx:pt idx="13964">740.58333333333303</cx:pt>
          <cx:pt idx="13965">683.61538461538498</cx:pt>
          <cx:pt idx="13966">636.25</cx:pt>
          <cx:pt idx="13967">444.35000000000002</cx:pt>
          <cx:pt idx="13968">493.722222222222</cx:pt>
          <cx:pt idx="13969">522.76470588235304</cx:pt>
          <cx:pt idx="13970">386.39130434782601</cx:pt>
          <cx:pt idx="13971">493.722222222222</cx:pt>
          <cx:pt idx="13972">522.76470588235304</cx:pt>
          <cx:pt idx="13973">522.76470588235304</cx:pt>
          <cx:pt idx="13974">555.4375</cx:pt>
          <cx:pt idx="13975">522.76470588235304</cx:pt>
          <cx:pt idx="13976">634.78571428571399</cx:pt>
          <cx:pt idx="13977">683.61538461538498</cx:pt>
          <cx:pt idx="13978">636.25</cx:pt>
          <cx:pt idx="13979">740.58333333333303</cx:pt>
          <cx:pt idx="13980">740.58333333333303</cx:pt>
          <cx:pt idx="13981">683.61538461538498</cx:pt>
          <cx:pt idx="13982">740.58333333333303</cx:pt>
          <cx:pt idx="13983">740.58333333333303</cx:pt>
          <cx:pt idx="13984">740.58333333333303</cx:pt>
          <cx:pt idx="13985">727.142857142857</cx:pt>
          <cx:pt idx="13986">740.58333333333303</cx:pt>
          <cx:pt idx="13987">423.19047619047598</cx:pt>
          <cx:pt idx="13988">423.19047619047598</cx:pt>
          <cx:pt idx="13989">467.73684210526301</cx:pt>
          <cx:pt idx="13990">423.19047619047598</cx:pt>
          <cx:pt idx="13991">467.73684210526301</cx:pt>
          <cx:pt idx="13992">423.19047619047598</cx:pt>
          <cx:pt idx="13993">467.73684210526301</cx:pt>
          <cx:pt idx="13994">423.19047619047598</cx:pt>
          <cx:pt idx="13995">403.95454545454498</cx:pt>
          <cx:pt idx="13996">423.19047619047598</cx:pt>
          <cx:pt idx="13997">386.39130434782601</cx:pt>
          <cx:pt idx="13998">386.39130434782601</cx:pt>
          <cx:pt idx="13999">522.76470588235304</cx:pt>
          <cx:pt idx="14000">522.76470588235304</cx:pt>
          <cx:pt idx="14001">522.76470588235304</cx:pt>
          <cx:pt idx="14002">522.76470588235304</cx:pt>
          <cx:pt idx="14003">522.76470588235304</cx:pt>
          <cx:pt idx="14004">522.76470588235304</cx:pt>
          <cx:pt idx="14005">592.46666666666704</cx:pt>
          <cx:pt idx="14006">522.76470588235304</cx:pt>
          <cx:pt idx="14007">592.46666666666704</cx:pt>
          <cx:pt idx="14008">522.76470588235304</cx:pt>
          <cx:pt idx="14009">592.46666666666704</cx:pt>
          <cx:pt idx="14010">423.19047619047598</cx:pt>
          <cx:pt idx="14011">403.95454545454498</cx:pt>
          <cx:pt idx="14012">423.19047619047598</cx:pt>
          <cx:pt idx="14013">386.39130434782601</cx:pt>
          <cx:pt idx="14014">386.39130434782601</cx:pt>
          <cx:pt idx="14015">592.46666666666704</cx:pt>
          <cx:pt idx="14016">740.58333333333303</cx:pt>
          <cx:pt idx="14017">634.78571428571399</cx:pt>
          <cx:pt idx="14018">740.58333333333303</cx:pt>
          <cx:pt idx="14019">634.78571428571399</cx:pt>
          <cx:pt idx="14020">740.58333333333303</cx:pt>
          <cx:pt idx="14021">683.61538461538498</cx:pt>
          <cx:pt idx="14022">740.58333333333303</cx:pt>
          <cx:pt idx="14023">634.78571428571399</cx:pt>
          <cx:pt idx="14024">740.58333333333303</cx:pt>
          <cx:pt idx="14025">740.58333333333303</cx:pt>
          <cx:pt idx="14026">807.90909090909099</cx:pt>
          <cx:pt idx="14027">444.35000000000002</cx:pt>
          <cx:pt idx="14028">467.73684210526301</cx:pt>
          <cx:pt idx="14029">493.722222222222</cx:pt>
          <cx:pt idx="14030">493.722222222222</cx:pt>
          <cx:pt idx="14031">444.35000000000002</cx:pt>
          <cx:pt idx="14032">467.73684210526301</cx:pt>
          <cx:pt idx="14033">467.73684210526301</cx:pt>
          <cx:pt idx="14034">493.722222222222</cx:pt>
          <cx:pt idx="14035">493.722222222222</cx:pt>
          <cx:pt idx="14036">522.76470588235304</cx:pt>
          <cx:pt idx="14037">417.03088235294098</cx:pt>
          <cx:pt idx="14038">403.95454545454498</cx:pt>
          <cx:pt idx="14039">522.76470588235304</cx:pt>
          <cx:pt idx="14040">522.76470588235304</cx:pt>
          <cx:pt idx="14041">592.46666666666704</cx:pt>
          <cx:pt idx="14042">634.78571428571399</cx:pt>
          <cx:pt idx="14043">555.4375</cx:pt>
          <cx:pt idx="14044">634.78571428571399</cx:pt>
          <cx:pt idx="14045">403.95454545454498</cx:pt>
          <cx:pt idx="14046">522.76470588235304</cx:pt>
          <cx:pt idx="14047">592.46666666666704</cx:pt>
          <cx:pt idx="14048">592.46666666666704</cx:pt>
          <cx:pt idx="14049">634.78571428571399</cx:pt>
          <cx:pt idx="14050">592.46666666666704</cx:pt>
          <cx:pt idx="14051">683.61538461538498</cx:pt>
          <cx:pt idx="14052">423.19047619047598</cx:pt>
          <cx:pt idx="14053">467.73684210526301</cx:pt>
          <cx:pt idx="14054">467.73684210526301</cx:pt>
          <cx:pt idx="14055">341.80769230769198</cx:pt>
          <cx:pt idx="14056">317.392857142857</cx:pt>
          <cx:pt idx="14057">592.46666666666704</cx:pt>
          <cx:pt idx="14058">634.78571428571399</cx:pt>
          <cx:pt idx="14059">740.58333333333303</cx:pt>
          <cx:pt idx="14060">555.4375</cx:pt>
          <cx:pt idx="14061">634.78571428571399</cx:pt>
          <cx:pt idx="14062">740.58333333333303</cx:pt>
          <cx:pt idx="14063">740.58333333333303</cx:pt>
          <cx:pt idx="14064">683.61538461538498</cx:pt>
          <cx:pt idx="14065">683.61538461538498</cx:pt>
          <cx:pt idx="14066">740.58333333333303</cx:pt>
          <cx:pt idx="14067">683.61538461538498</cx:pt>
          <cx:pt idx="14068">683.61538461538498</cx:pt>
          <cx:pt idx="14069">740.58333333333303</cx:pt>
          <cx:pt idx="14070">740.58333333333303</cx:pt>
          <cx:pt idx="14071">683.61538461538498</cx:pt>
          <cx:pt idx="14072">740.58333333333303</cx:pt>
          <cx:pt idx="14073">403.95454545454498</cx:pt>
          <cx:pt idx="14074">423.19047619047598</cx:pt>
          <cx:pt idx="14075">493.722222222222</cx:pt>
          <cx:pt idx="14076">493.722222222222</cx:pt>
          <cx:pt idx="14077">493.722222222222</cx:pt>
          <cx:pt idx="14078">467.73684210526301</cx:pt>
          <cx:pt idx="14079">467.73684210526301</cx:pt>
          <cx:pt idx="14080">423.19047619047598</cx:pt>
          <cx:pt idx="14081">423.19047619047598</cx:pt>
          <cx:pt idx="14082">634.78571428571399</cx:pt>
          <cx:pt idx="14083">341.80769230769198</cx:pt>
          <cx:pt idx="14084">355.48000000000002</cx:pt>
          <cx:pt idx="14085">286.677419354839</cx:pt>
          <cx:pt idx="14086">355.48000000000002</cx:pt>
          <cx:pt idx="14087">493.722222222222</cx:pt>
          <cx:pt idx="14088">444.35000000000002</cx:pt>
          <cx:pt idx="14089">386.39130434782601</cx:pt>
          <cx:pt idx="14090">444.35000000000002</cx:pt>
          <cx:pt idx="14091">386.39130434782601</cx:pt>
          <cx:pt idx="14092">403.95454545454498</cx:pt>
          <cx:pt idx="14093">467.73684210526301</cx:pt>
          <cx:pt idx="14094">423.19047619047598</cx:pt>
          <cx:pt idx="14095">403.95454545454498</cx:pt>
          <cx:pt idx="14096">403.95454545454498</cx:pt>
          <cx:pt idx="14097">403.95454545454498</cx:pt>
          <cx:pt idx="14098">386.39130434782601</cx:pt>
          <cx:pt idx="14099">386.39130434782601</cx:pt>
          <cx:pt idx="14100">370.29166666666703</cx:pt>
          <cx:pt idx="14101">423.19047619047598</cx:pt>
          <cx:pt idx="14102">467.73684210526301</cx:pt>
          <cx:pt idx="14103">467.73684210526301</cx:pt>
          <cx:pt idx="14104">592.46666666666704</cx:pt>
          <cx:pt idx="14105">592.46666666666704</cx:pt>
          <cx:pt idx="14106">592.46666666666704</cx:pt>
          <cx:pt idx="14107">592.46666666666704</cx:pt>
          <cx:pt idx="14108">634.78571428571399</cx:pt>
          <cx:pt idx="14109">555.4375</cx:pt>
          <cx:pt idx="14110">555.4375</cx:pt>
          <cx:pt idx="14111">555.4375</cx:pt>
          <cx:pt idx="14112">555.4375</cx:pt>
          <cx:pt idx="14113">522.76470588235304</cx:pt>
          <cx:pt idx="14114">555.4375</cx:pt>
          <cx:pt idx="14115">634.78571428571399</cx:pt>
          <cx:pt idx="14116">592.46666666666704</cx:pt>
          <cx:pt idx="14117">592.46666666666704</cx:pt>
          <cx:pt idx="14118">683.61538461538498</cx:pt>
          <cx:pt idx="14119">807.90909090909099</cx:pt>
          <cx:pt idx="14120">807.90909090909099</cx:pt>
          <cx:pt idx="14121">1110.875</cx:pt>
          <cx:pt idx="14122">807.90909090909099</cx:pt>
          <cx:pt idx="14123">493.722222222222</cx:pt>
          <cx:pt idx="14124">493.722222222222</cx:pt>
          <cx:pt idx="14125">522.76470588235304</cx:pt>
          <cx:pt idx="14126">592.46666666666704</cx:pt>
          <cx:pt idx="14127">317.392857142857</cx:pt>
          <cx:pt idx="14128">269.30303030303003</cx:pt>
          <cx:pt idx="14129">634.78571428571399</cx:pt>
          <cx:pt idx="14130">683.61538461538498</cx:pt>
          <cx:pt idx="14131">634.78571428571399</cx:pt>
          <cx:pt idx="14132">370.29166666666703</cx:pt>
          <cx:pt idx="14133">403.95454545454498</cx:pt>
          <cx:pt idx="14134">423.19047619047598</cx:pt>
          <cx:pt idx="14135">355.48000000000002</cx:pt>
          <cx:pt idx="14136">493.722222222222</cx:pt>
          <cx:pt idx="14137">522.76470588235304</cx:pt>
          <cx:pt idx="14138">683.61538461538498</cx:pt>
          <cx:pt idx="14139">634.78571428571399</cx:pt>
          <cx:pt idx="14140">740.58333333333303</cx:pt>
          <cx:pt idx="14141">634.78571428571399</cx:pt>
          <cx:pt idx="14142">634.78571428571399</cx:pt>
          <cx:pt idx="14143">634.78571428571399</cx:pt>
          <cx:pt idx="14144">683.61538461538498</cx:pt>
          <cx:pt idx="14145">740.58333333333303</cx:pt>
          <cx:pt idx="14146">683.61538461538498</cx:pt>
          <cx:pt idx="14147">740.58333333333303</cx:pt>
          <cx:pt idx="14148">403.95454545454498</cx:pt>
          <cx:pt idx="14149">341.80769230769198</cx:pt>
          <cx:pt idx="14150">370.29166666666703</cx:pt>
          <cx:pt idx="14151">306.44827586206901</cx:pt>
          <cx:pt idx="14152">341.80769230769198</cx:pt>
          <cx:pt idx="14153">306.44827586206901</cx:pt>
          <cx:pt idx="14154">555.4375</cx:pt>
          <cx:pt idx="14155">493.722222222222</cx:pt>
          <cx:pt idx="14156">592.46666666666704</cx:pt>
          <cx:pt idx="14157">522.76470588235304</cx:pt>
          <cx:pt idx="14158">592.46666666666704</cx:pt>
          <cx:pt idx="14159">683.61538461538498</cx:pt>
          <cx:pt idx="14160">634.78571428571399</cx:pt>
          <cx:pt idx="14161">592.46666666666704</cx:pt>
          <cx:pt idx="14162">592.46666666666704</cx:pt>
          <cx:pt idx="14163">592.46666666666704</cx:pt>
          <cx:pt idx="14164">634.78571428571399</cx:pt>
          <cx:pt idx="14165">634.78571428571399</cx:pt>
          <cx:pt idx="14166">683.61538461538498</cx:pt>
          <cx:pt idx="14167">592.46666666666704</cx:pt>
          <cx:pt idx="14168">634.78571428571399</cx:pt>
          <cx:pt idx="14169">634.78571428571399</cx:pt>
          <cx:pt idx="14170">634.78571428571399</cx:pt>
          <cx:pt idx="14171">683.61538461538498</cx:pt>
          <cx:pt idx="14172">634.78571428571399</cx:pt>
          <cx:pt idx="14173">634.78571428571399</cx:pt>
          <cx:pt idx="14174">740.58333333333303</cx:pt>
          <cx:pt idx="14175">444.35000000000002</cx:pt>
          <cx:pt idx="14176">493.722222222222</cx:pt>
          <cx:pt idx="14177">423.19047619047598</cx:pt>
          <cx:pt idx="14178">493.722222222222</cx:pt>
          <cx:pt idx="14179">592.46666666666704</cx:pt>
          <cx:pt idx="14180">386.39130434782601</cx:pt>
          <cx:pt idx="14181">444.35000000000002</cx:pt>
          <cx:pt idx="14182">341.80769230769198</cx:pt>
          <cx:pt idx="14183">444.35000000000002</cx:pt>
          <cx:pt idx="14184">444.35000000000002</cx:pt>
          <cx:pt idx="14185">493.722222222222</cx:pt>
          <cx:pt idx="14186">522.76470588235304</cx:pt>
          <cx:pt idx="14187">403.95454545454498</cx:pt>
          <cx:pt idx="14188">467.73684210526301</cx:pt>
          <cx:pt idx="14189">467.73684210526301</cx:pt>
          <cx:pt idx="14190">522.76470588235304</cx:pt>
          <cx:pt idx="14191">555.4375</cx:pt>
          <cx:pt idx="14192">423.19047619047598</cx:pt>
          <cx:pt idx="14193">493.722222222222</cx:pt>
          <cx:pt idx="14194">522.76470588235304</cx:pt>
          <cx:pt idx="14195">423.19047619047598</cx:pt>
          <cx:pt idx="14196">444.35000000000002</cx:pt>
          <cx:pt idx="14197">444.35000000000002</cx:pt>
          <cx:pt idx="14198">467.73684210526301</cx:pt>
          <cx:pt idx="14199">467.73684210526301</cx:pt>
          <cx:pt idx="14200">423.19047619047598</cx:pt>
          <cx:pt idx="14201">467.73684210526301</cx:pt>
          <cx:pt idx="14202">493.722222222222</cx:pt>
          <cx:pt idx="14203">467.73684210526301</cx:pt>
          <cx:pt idx="14204">493.722222222222</cx:pt>
          <cx:pt idx="14205">467.73684210526301</cx:pt>
          <cx:pt idx="14206">467.73684210526301</cx:pt>
          <cx:pt idx="14207">493.722222222222</cx:pt>
          <cx:pt idx="14208">467.73684210526301</cx:pt>
          <cx:pt idx="14209">493.722222222222</cx:pt>
          <cx:pt idx="14210">317.392857142857</cx:pt>
          <cx:pt idx="14211">222.17500000000001</cx:pt>
          <cx:pt idx="14212">253.914285714286</cx:pt>
          <cx:pt idx="14213">355.48000000000002</cx:pt>
          <cx:pt idx="14214">341.80769230769198</cx:pt>
          <cx:pt idx="14215">329.14814814814798</cx:pt>
          <cx:pt idx="14216">329.14814814814798</cx:pt>
          <cx:pt idx="14217">522.76470588235304</cx:pt>
          <cx:pt idx="14218">493.722222222222</cx:pt>
          <cx:pt idx="14219">555.4375</cx:pt>
          <cx:pt idx="14220">522.76470588235304</cx:pt>
          <cx:pt idx="14221">634.78571428571399</cx:pt>
          <cx:pt idx="14222">683.61538461538498</cx:pt>
          <cx:pt idx="14223">636.25</cx:pt>
          <cx:pt idx="14224">740.58333333333303</cx:pt>
          <cx:pt idx="14225">522.76470588235304</cx:pt>
          <cx:pt idx="14226">555.4375</cx:pt>
          <cx:pt idx="14227">555.4375</cx:pt>
          <cx:pt idx="14228">592.46666666666704</cx:pt>
          <cx:pt idx="14229">522.76470588235304</cx:pt>
          <cx:pt idx="14230">634.78571428571399</cx:pt>
          <cx:pt idx="14231">598.82352941176498</cx:pt>
          <cx:pt idx="14232">598.82352941176498</cx:pt>
          <cx:pt idx="14233">634.78571428571399</cx:pt>
          <cx:pt idx="14234">522.76470588235304</cx:pt>
          <cx:pt idx="14235">522.76470588235304</cx:pt>
          <cx:pt idx="14236">634.78571428571399</cx:pt>
          <cx:pt idx="14237">634.78571428571399</cx:pt>
          <cx:pt idx="14238">634.78571428571399</cx:pt>
          <cx:pt idx="14239">535.78947368421098</cx:pt>
          <cx:pt idx="14240">592.46666666666704</cx:pt>
          <cx:pt idx="14241">683.61538461538498</cx:pt>
          <cx:pt idx="14242">683.61538461538498</cx:pt>
          <cx:pt idx="14243">678.66666666666697</cx:pt>
          <cx:pt idx="14244">636.25</cx:pt>
          <cx:pt idx="14245">592.46666666666704</cx:pt>
          <cx:pt idx="14246">592.46666666666704</cx:pt>
          <cx:pt idx="14247">683.61538461538498</cx:pt>
          <cx:pt idx="14248">683.61538461538498</cx:pt>
          <cx:pt idx="14249">683.61538461538498</cx:pt>
          <cx:pt idx="14250">678.66666666666697</cx:pt>
          <cx:pt idx="14251">555.4375</cx:pt>
          <cx:pt idx="14252">634.78571428571399</cx:pt>
          <cx:pt idx="14253">598.82352941176498</cx:pt>
          <cx:pt idx="14254">636.25</cx:pt>
          <cx:pt idx="14255">740.58333333333303</cx:pt>
          <cx:pt idx="14256">555.4375</cx:pt>
          <cx:pt idx="14257">522.76470588235304</cx:pt>
          <cx:pt idx="14258">634.78571428571399</cx:pt>
          <cx:pt idx="14259">683.61538461538498</cx:pt>
          <cx:pt idx="14260">634.78571428571399</cx:pt>
          <cx:pt idx="14261">535.78947368421098</cx:pt>
          <cx:pt idx="14262">592.46666666666704</cx:pt>
          <cx:pt idx="14263">683.61538461538498</cx:pt>
          <cx:pt idx="14264">740.58333333333303</cx:pt>
          <cx:pt idx="14265">727.142857142857</cx:pt>
          <cx:pt idx="14266">636.25</cx:pt>
          <cx:pt idx="14267">683.61538461538498</cx:pt>
          <cx:pt idx="14268">634.78571428571399</cx:pt>
          <cx:pt idx="14269">592.46666666666704</cx:pt>
          <cx:pt idx="14270">683.61538461538498</cx:pt>
          <cx:pt idx="14271">740.58333333333303</cx:pt>
          <cx:pt idx="14272">683.61538461538498</cx:pt>
          <cx:pt idx="14273">678.66666666666697</cx:pt>
          <cx:pt idx="14274">444.35000000000002</cx:pt>
          <cx:pt idx="14275">522.76470588235304</cx:pt>
          <cx:pt idx="14276">493.722222222222</cx:pt>
          <cx:pt idx="14277">386.39130434782601</cx:pt>
          <cx:pt idx="14278">493.722222222222</cx:pt>
          <cx:pt idx="14279">522.76470588235304</cx:pt>
          <cx:pt idx="14280">522.76470588235304</cx:pt>
          <cx:pt idx="14281">555.4375</cx:pt>
          <cx:pt idx="14282">522.76470588235304</cx:pt>
          <cx:pt idx="14283">683.61538461538498</cx:pt>
          <cx:pt idx="14284">740.58333333333303</cx:pt>
          <cx:pt idx="14285">740.58333333333303</cx:pt>
          <cx:pt idx="14286">555.4375</cx:pt>
          <cx:pt idx="14287">634.78571428571399</cx:pt>
          <cx:pt idx="14288">598.82352941176498</cx:pt>
          <cx:pt idx="14289">740.58333333333303</cx:pt>
          <cx:pt idx="14290">634.78571428571399</cx:pt>
          <cx:pt idx="14291">740.58333333333303</cx:pt>
          <cx:pt idx="14292">740.58333333333303</cx:pt>
          <cx:pt idx="14293">740.58333333333303</cx:pt>
          <cx:pt idx="14294">727.142857142857</cx:pt>
          <cx:pt idx="14295">740.58333333333303</cx:pt>
          <cx:pt idx="14296">386.39130434782601</cx:pt>
          <cx:pt idx="14297">403.95454545454498</cx:pt>
          <cx:pt idx="14298">467.73684210526301</cx:pt>
          <cx:pt idx="14299">370.29166666666703</cx:pt>
          <cx:pt idx="14300">355.48000000000002</cx:pt>
          <cx:pt idx="14301">423.19047619047598</cx:pt>
          <cx:pt idx="14302">386.39130434782601</cx:pt>
          <cx:pt idx="14303">386.39130434782601</cx:pt>
          <cx:pt idx="14304">370.29166666666703</cx:pt>
          <cx:pt idx="14305">317.392857142857</cx:pt>
          <cx:pt idx="14306">341.80769230769198</cx:pt>
          <cx:pt idx="14307">233.86842105263199</cx:pt>
          <cx:pt idx="14308">277.71875</cx:pt>
          <cx:pt idx="14309">246.861111111111</cx:pt>
          <cx:pt idx="14310">317.392857142857</cx:pt>
          <cx:pt idx="14311">317.392857142857</cx:pt>
          <cx:pt idx="14312">341.80769230769198</cx:pt>
          <cx:pt idx="14313">269.30303030303003</cx:pt>
          <cx:pt idx="14314">370.29166666666703</cx:pt>
          <cx:pt idx="14315">317.392857142857</cx:pt>
          <cx:pt idx="14316">206.67441860465101</cx:pt>
          <cx:pt idx="14317">222.17500000000001</cx:pt>
          <cx:pt idx="14318">444.35000000000002</cx:pt>
          <cx:pt idx="14319">555.4375</cx:pt>
          <cx:pt idx="14320">493.722222222222</cx:pt>
          <cx:pt idx="14321">555.4375</cx:pt>
          <cx:pt idx="14322">592.46666666666704</cx:pt>
          <cx:pt idx="14323">555.4375</cx:pt>
          <cx:pt idx="14324">403.95454545454498</cx:pt>
          <cx:pt idx="14325">423.19047619047598</cx:pt>
          <cx:pt idx="14326">423.19047619047598</cx:pt>
          <cx:pt idx="14327">386.39130434782601</cx:pt>
          <cx:pt idx="14328">423.19047619047598</cx:pt>
          <cx:pt idx="14329">329.14814814814798</cx:pt>
          <cx:pt idx="14330">317.392857142857</cx:pt>
          <cx:pt idx="14331">403.95454545454498</cx:pt>
          <cx:pt idx="14332">403.95454545454498</cx:pt>
          <cx:pt idx="14333">403.95454545454498</cx:pt>
          <cx:pt idx="14334">423.19047619047598</cx:pt>
          <cx:pt idx="14335">423.19047619047598</cx:pt>
          <cx:pt idx="14336">355.48000000000002</cx:pt>
          <cx:pt idx="14337">329.14814814814798</cx:pt>
          <cx:pt idx="14338">341.80769230769198</cx:pt>
          <cx:pt idx="14339">423.19047619047598</cx:pt>
          <cx:pt idx="14340">493.722222222222</cx:pt>
          <cx:pt idx="14341">423.19047619047598</cx:pt>
          <cx:pt idx="14342">403.95454545454498</cx:pt>
          <cx:pt idx="14343">403.95454545454498</cx:pt>
          <cx:pt idx="14344">370.29166666666703</cx:pt>
          <cx:pt idx="14345">370.29166666666703</cx:pt>
          <cx:pt idx="14346">493.722222222222</cx:pt>
          <cx:pt idx="14347">522.76470588235304</cx:pt>
          <cx:pt idx="14348">555.4375</cx:pt>
          <cx:pt idx="14349">493.722222222222</cx:pt>
          <cx:pt idx="14350">423.19047619047598</cx:pt>
          <cx:pt idx="14351">555.4375</cx:pt>
          <cx:pt idx="14352">555.4375</cx:pt>
          <cx:pt idx="14353">493.722222222222</cx:pt>
          <cx:pt idx="14354">555.4375</cx:pt>
          <cx:pt idx="14355">592.46666666666704</cx:pt>
          <cx:pt idx="14356">555.4375</cx:pt>
          <cx:pt idx="14357">592.46666666666704</cx:pt>
          <cx:pt idx="14358">634.78571428571399</cx:pt>
          <cx:pt idx="14359">592.46666666666704</cx:pt>
          <cx:pt idx="14360">634.78571428571399</cx:pt>
          <cx:pt idx="14361">740.58333333333303</cx:pt>
          <cx:pt idx="14362">493.722222222222</cx:pt>
          <cx:pt idx="14363">592.46666666666704</cx:pt>
          <cx:pt idx="14364">493.722222222222</cx:pt>
          <cx:pt idx="14365">493.722222222222</cx:pt>
          <cx:pt idx="14366">683.61538461538498</cx:pt>
          <cx:pt idx="14367">683.61538461538498</cx:pt>
          <cx:pt idx="14368">555.4375</cx:pt>
          <cx:pt idx="14369">555.4375</cx:pt>
          <cx:pt idx="14370">467.73684210526301</cx:pt>
          <cx:pt idx="14371">522.76470588235304</cx:pt>
          <cx:pt idx="14372">555.4375</cx:pt>
          <cx:pt idx="14373">592.46666666666704</cx:pt>
          <cx:pt idx="14374">493.722222222222</cx:pt>
          <cx:pt idx="14375">522.76470588235304</cx:pt>
          <cx:pt idx="14376">555.4375</cx:pt>
          <cx:pt idx="14377">592.46666666666704</cx:pt>
          <cx:pt idx="14378">634.78571428571399</cx:pt>
          <cx:pt idx="14379">592.46666666666704</cx:pt>
          <cx:pt idx="14380">555.4375</cx:pt>
          <cx:pt idx="14381">634.78571428571399</cx:pt>
          <cx:pt idx="14382">522.76470588235304</cx:pt>
          <cx:pt idx="14383">592.46666666666704</cx:pt>
          <cx:pt idx="14384">355.48000000000002</cx:pt>
          <cx:pt idx="14385">403.95454545454498</cx:pt>
          <cx:pt idx="14386">355.48000000000002</cx:pt>
          <cx:pt idx="14387">317.392857142857</cx:pt>
          <cx:pt idx="14388">386.39130434782601</cx:pt>
          <cx:pt idx="14389">370.29166666666703</cx:pt>
          <cx:pt idx="14390">467.73684210526301</cx:pt>
          <cx:pt idx="14391">493.722222222222</cx:pt>
          <cx:pt idx="14392">467.73684210526301</cx:pt>
          <cx:pt idx="14393">493.722222222222</cx:pt>
          <cx:pt idx="14394">888.70000000000005</cx:pt>
          <cx:pt idx="14395">888.70000000000005</cx:pt>
          <cx:pt idx="14396">683.61538461538498</cx:pt>
          <cx:pt idx="14397">683.61538461538498</cx:pt>
          <cx:pt idx="14398">740.58333333333303</cx:pt>
          <cx:pt idx="14399">683.61538461538498</cx:pt>
          <cx:pt idx="14400">683.61538461538498</cx:pt>
          <cx:pt idx="14401">740.58333333333303</cx:pt>
          <cx:pt idx="14402">423.19047619047598</cx:pt>
          <cx:pt idx="14403">493.722222222222</cx:pt>
          <cx:pt idx="14404">467.73684210526301</cx:pt>
          <cx:pt idx="14405">493.722222222222</cx:pt>
          <cx:pt idx="14406">493.722222222222</cx:pt>
          <cx:pt idx="14407">493.722222222222</cx:pt>
          <cx:pt idx="14408">493.722222222222</cx:pt>
          <cx:pt idx="14409">493.722222222222</cx:pt>
          <cx:pt idx="14410">493.722222222222</cx:pt>
          <cx:pt idx="14411">467.73684210526301</cx:pt>
          <cx:pt idx="14412">355.48000000000002</cx:pt>
          <cx:pt idx="14413">317.392857142857</cx:pt>
          <cx:pt idx="14414">386.39130434782601</cx:pt>
          <cx:pt idx="14415">444.35000000000002</cx:pt>
          <cx:pt idx="14416">341.80769230769198</cx:pt>
          <cx:pt idx="14417">444.35000000000002</cx:pt>
          <cx:pt idx="14418">467.73684210526301</cx:pt>
          <cx:pt idx="14419">444.35000000000002</cx:pt>
          <cx:pt idx="14420">493.722222222222</cx:pt>
          <cx:pt idx="14421">522.76470588235304</cx:pt>
          <cx:pt idx="14422">403.95454545454498</cx:pt>
          <cx:pt idx="14423">467.73684210526301</cx:pt>
          <cx:pt idx="14424">467.73684210526301</cx:pt>
          <cx:pt idx="14425">522.76470588235304</cx:pt>
          <cx:pt idx="14426">555.4375</cx:pt>
          <cx:pt idx="14427">423.19047619047598</cx:pt>
          <cx:pt idx="14428">493.722222222222</cx:pt>
          <cx:pt idx="14429">522.76470588235304</cx:pt>
          <cx:pt idx="14430">423.19047619047598</cx:pt>
          <cx:pt idx="14431">444.35000000000002</cx:pt>
          <cx:pt idx="14432">467.73684210526301</cx:pt>
          <cx:pt idx="14433">522.76470588235304</cx:pt>
          <cx:pt idx="14434">592.46666666666704</cx:pt>
          <cx:pt idx="14435">355.48000000000002</cx:pt>
          <cx:pt idx="14436">444.35000000000002</cx:pt>
          <cx:pt idx="14437">317.392857142857</cx:pt>
          <cx:pt idx="14438">403.95454545454498</cx:pt>
          <cx:pt idx="14439">403.95454545454498</cx:pt>
          <cx:pt idx="14440">386.39130434782601</cx:pt>
          <cx:pt idx="14441">386.39130434782601</cx:pt>
          <cx:pt idx="14442">444.35000000000002</cx:pt>
          <cx:pt idx="14443">341.80769230769198</cx:pt>
          <cx:pt idx="14444">444.35000000000002</cx:pt>
          <cx:pt idx="14445">341.80769230769198</cx:pt>
          <cx:pt idx="14446">370.29166666666703</cx:pt>
          <cx:pt idx="14447">403.95454545454498</cx:pt>
          <cx:pt idx="14448">296.23333333333301</cx:pt>
          <cx:pt idx="14449">329.14814814814798</cx:pt>
          <cx:pt idx="14450">355.48000000000002</cx:pt>
          <cx:pt idx="14451">493.722222222222</cx:pt>
          <cx:pt idx="14452">493.722222222222</cx:pt>
          <cx:pt idx="14453">403.95454545454498</cx:pt>
          <cx:pt idx="14454">444.35000000000002</cx:pt>
          <cx:pt idx="14455">493.722222222222</cx:pt>
          <cx:pt idx="14456">407.19999999999999</cx:pt>
          <cx:pt idx="14457">493.722222222222</cx:pt>
          <cx:pt idx="14458">444.35000000000002</cx:pt>
          <cx:pt idx="14459">444.35000000000002</cx:pt>
          <cx:pt idx="14460">493.722222222222</cx:pt>
          <cx:pt idx="14461">493.722222222222</cx:pt>
          <cx:pt idx="14462">493.722222222222</cx:pt>
          <cx:pt idx="14463">493.722222222222</cx:pt>
          <cx:pt idx="14464">484.76190476190499</cx:pt>
          <cx:pt idx="14465">555.4375</cx:pt>
          <cx:pt idx="14466">592.46666666666704</cx:pt>
          <cx:pt idx="14467">592.46666666666704</cx:pt>
          <cx:pt idx="14468">683.61538461538498</cx:pt>
          <cx:pt idx="14469">683.61538461538498</cx:pt>
          <cx:pt idx="14470">493.722222222222</cx:pt>
          <cx:pt idx="14471">555.4375</cx:pt>
          <cx:pt idx="14472">683.61538461538498</cx:pt>
          <cx:pt idx="14473">467.73684210526301</cx:pt>
          <cx:pt idx="14474">493.722222222222</cx:pt>
          <cx:pt idx="14475">493.722222222222</cx:pt>
          <cx:pt idx="14476">370.29166666666703</cx:pt>
          <cx:pt idx="14477">403.95454545454498</cx:pt>
          <cx:pt idx="14478">423.19047619047598</cx:pt>
          <cx:pt idx="14479">355.48000000000002</cx:pt>
          <cx:pt idx="14480">423.19047619047598</cx:pt>
          <cx:pt idx="14481">444.35000000000002</cx:pt>
          <cx:pt idx="14482">423.19047619047598</cx:pt>
          <cx:pt idx="14483">467.73684210526301</cx:pt>
          <cx:pt idx="14484">403.95454545454498</cx:pt>
          <cx:pt idx="14485">341.80769230769198</cx:pt>
          <cx:pt idx="14486">370.29166666666703</cx:pt>
          <cx:pt idx="14487">306.44827586206901</cx:pt>
          <cx:pt idx="14488">341.80769230769198</cx:pt>
          <cx:pt idx="14489">306.44827586206901</cx:pt>
          <cx:pt idx="14490">493.722222222222</cx:pt>
          <cx:pt idx="14491">493.722222222222</cx:pt>
          <cx:pt idx="14492">493.722222222222</cx:pt>
          <cx:pt idx="14493">493.722222222222</cx:pt>
          <cx:pt idx="14494">467.73684210526301</cx:pt>
          <cx:pt idx="14495">493.722222222222</cx:pt>
          <cx:pt idx="14496">493.722222222222</cx:pt>
          <cx:pt idx="14497">467.73684210526301</cx:pt>
          <cx:pt idx="14498">467.73684210526301</cx:pt>
          <cx:pt idx="14499">467.73684210526301</cx:pt>
          <cx:pt idx="14500">423.19047619047598</cx:pt>
          <cx:pt idx="14501">403.95454545454498</cx:pt>
          <cx:pt idx="14502">403.95454545454498</cx:pt>
          <cx:pt idx="14503">403.95454545454498</cx:pt>
          <cx:pt idx="14504">386.39130434782601</cx:pt>
          <cx:pt idx="14505">386.39130434782601</cx:pt>
          <cx:pt idx="14506">370.29166666666703</cx:pt>
          <cx:pt idx="14507">493.722222222222</cx:pt>
          <cx:pt idx="14508">444.35000000000002</cx:pt>
          <cx:pt idx="14509">444.35000000000002</cx:pt>
          <cx:pt idx="14510">403.95454545454498</cx:pt>
          <cx:pt idx="14511">444.35000000000002</cx:pt>
          <cx:pt idx="14512">403.95454545454498</cx:pt>
          <cx:pt idx="14513">403.95454545454498</cx:pt>
          <cx:pt idx="14514">444.35000000000002</cx:pt>
          <cx:pt idx="14515">386.39130434782601</cx:pt>
          <cx:pt idx="14516">341.80769230769198</cx:pt>
          <cx:pt idx="14517">341.80769230769198</cx:pt>
          <cx:pt idx="14518">386.39130434782601</cx:pt>
          <cx:pt idx="14519">286.677419354839</cx:pt>
          <cx:pt idx="14520">355.48000000000002</cx:pt>
          <cx:pt idx="14521">370.29166666666703</cx:pt>
          <cx:pt idx="14522">592.46666666666704</cx:pt>
          <cx:pt idx="14523">592.46666666666704</cx:pt>
          <cx:pt idx="14524">634.78571428571399</cx:pt>
          <cx:pt idx="14525">592.46666666666704</cx:pt>
          <cx:pt idx="14526">592.46666666666704</cx:pt>
          <cx:pt idx="14527">493.722222222222</cx:pt>
          <cx:pt idx="14528">444.35000000000002</cx:pt>
          <cx:pt idx="14529">522.76470588235304</cx:pt>
          <cx:pt idx="14530">444.35000000000002</cx:pt>
          <cx:pt idx="14531">403.95454545454498</cx:pt>
          <cx:pt idx="14532">493.722222222222</cx:pt>
          <cx:pt idx="14533">493.722222222222</cx:pt>
          <cx:pt idx="14534">467.73684210526301</cx:pt>
          <cx:pt idx="14535">493.722222222222</cx:pt>
          <cx:pt idx="14536">493.722222222222</cx:pt>
          <cx:pt idx="14537">467.73684210526301</cx:pt>
          <cx:pt idx="14538">423.19047619047598</cx:pt>
          <cx:pt idx="14539">370.29166666666703</cx:pt>
          <cx:pt idx="14540">423.19047619047598</cx:pt>
          <cx:pt idx="14541">423.19047619047598</cx:pt>
          <cx:pt idx="14542">592.46666666666704</cx:pt>
          <cx:pt idx="14543">592.46666666666704</cx:pt>
          <cx:pt idx="14544">592.46666666666704</cx:pt>
          <cx:pt idx="14545">592.46666666666704</cx:pt>
          <cx:pt idx="14546">592.46666666666704</cx:pt>
          <cx:pt idx="14547">493.722222222222</cx:pt>
          <cx:pt idx="14548">341.80769230769198</cx:pt>
          <cx:pt idx="14549">317.392857142857</cx:pt>
          <cx:pt idx="14550">317.392857142857</cx:pt>
          <cx:pt idx="14551">370.29166666666703</cx:pt>
          <cx:pt idx="14552">306.44827586206901</cx:pt>
          <cx:pt idx="14553">370.29166666666703</cx:pt>
          <cx:pt idx="14554">444.35000000000002</cx:pt>
          <cx:pt idx="14555">522.76470588235304</cx:pt>
          <cx:pt idx="14556">423.19047619047598</cx:pt>
          <cx:pt idx="14557">493.722222222222</cx:pt>
          <cx:pt idx="14558">592.46666666666704</cx:pt>
          <cx:pt idx="14559">522.76470588235304</cx:pt>
          <cx:pt idx="14560">592.46666666666704</cx:pt>
          <cx:pt idx="14561">403.95454545454498</cx:pt>
          <cx:pt idx="14562">403.95454545454498</cx:pt>
          <cx:pt idx="14563">444.35000000000002</cx:pt>
          <cx:pt idx="14564">444.35000000000002</cx:pt>
          <cx:pt idx="14565">386.39130434782601</cx:pt>
          <cx:pt idx="14566">522.76470588235304</cx:pt>
          <cx:pt idx="14567">444.35000000000002</cx:pt>
          <cx:pt idx="14568">444.35000000000002</cx:pt>
          <cx:pt idx="14569">444.35000000000002</cx:pt>
          <cx:pt idx="14570">444.35000000000002</cx:pt>
          <cx:pt idx="14571">444.35000000000002</cx:pt>
          <cx:pt idx="14572">444.35000000000002</cx:pt>
          <cx:pt idx="14573">493.722222222222</cx:pt>
          <cx:pt idx="14574">444.35000000000002</cx:pt>
          <cx:pt idx="14575">444.35000000000002</cx:pt>
          <cx:pt idx="14576">493.722222222222</cx:pt>
          <cx:pt idx="14577">493.722222222222</cx:pt>
          <cx:pt idx="14578">403.95454545454498</cx:pt>
          <cx:pt idx="14579">403.95454545454498</cx:pt>
          <cx:pt idx="14580">423.19047619047598</cx:pt>
          <cx:pt idx="14581">341.80769230769198</cx:pt>
          <cx:pt idx="14582">317.392857142857</cx:pt>
          <cx:pt idx="14583">444.35000000000002</cx:pt>
          <cx:pt idx="14584">467.73684210526301</cx:pt>
          <cx:pt idx="14585">467.73684210526301</cx:pt>
          <cx:pt idx="14586">493.722222222222</cx:pt>
          <cx:pt idx="14587">493.722222222222</cx:pt>
          <cx:pt idx="14588">522.76470588235304</cx:pt>
          <cx:pt idx="14589">403.95454545454498</cx:pt>
          <cx:pt idx="14590">522.76470588235304</cx:pt>
          <cx:pt idx="14591">522.76470588235304</cx:pt>
          <cx:pt idx="14592">444.35000000000002</cx:pt>
          <cx:pt idx="14593">493.722222222222</cx:pt>
          <cx:pt idx="14594">444.35000000000002</cx:pt>
          <cx:pt idx="14595">444.35000000000002</cx:pt>
          <cx:pt idx="14596">493.722222222222</cx:pt>
          <cx:pt idx="14597">493.722222222222</cx:pt>
          <cx:pt idx="14598">493.722222222222</cx:pt>
          <cx:pt idx="14599">444.35000000000002</cx:pt>
          <cx:pt idx="14600">493.722222222222</cx:pt>
          <cx:pt idx="14601">403.95454545454498</cx:pt>
          <cx:pt idx="14602">403.95454545454498</cx:pt>
          <cx:pt idx="14603">444.35000000000002</cx:pt>
          <cx:pt idx="14604">423.19047619047598</cx:pt>
          <cx:pt idx="14605">386.39130434782601</cx:pt>
          <cx:pt idx="14606">444.35000000000002</cx:pt>
          <cx:pt idx="14607">444.35000000000002</cx:pt>
          <cx:pt idx="14608">493.722222222222</cx:pt>
          <cx:pt idx="14609">403.95454545454498</cx:pt>
          <cx:pt idx="14610">355.48000000000002</cx:pt>
          <cx:pt idx="14611">386.39130434782601</cx:pt>
          <cx:pt idx="14612">493.722222222222</cx:pt>
          <cx:pt idx="14613">493.722222222222</cx:pt>
          <cx:pt idx="14614">493.722222222222</cx:pt>
          <cx:pt idx="14615">493.722222222222</cx:pt>
          <cx:pt idx="14616">493.722222222222</cx:pt>
          <cx:pt idx="14617">493.722222222222</cx:pt>
          <cx:pt idx="14618">522.76470588235304</cx:pt>
          <cx:pt idx="14619">493.722222222222</cx:pt>
          <cx:pt idx="14620">493.722222222222</cx:pt>
          <cx:pt idx="14621">592.46666666666704</cx:pt>
          <cx:pt idx="14622">683.61538461538498</cx:pt>
          <cx:pt idx="14623">807.90909090909099</cx:pt>
          <cx:pt idx="14624">807.90909090909099</cx:pt>
          <cx:pt idx="14625">807.90909090909099</cx:pt>
          <cx:pt idx="14626">807.90909090909099</cx:pt>
          <cx:pt idx="14627">807.90909090909099</cx:pt>
          <cx:pt idx="14628">807.90909090909099</cx:pt>
          <cx:pt idx="14629">807.90909090909099</cx:pt>
          <cx:pt idx="14630">807.90909090909099</cx:pt>
          <cx:pt idx="14631">807.90909090909099</cx:pt>
          <cx:pt idx="14632">807.90909090909099</cx:pt>
          <cx:pt idx="14633">444.35000000000002</cx:pt>
          <cx:pt idx="14634">444.35000000000002</cx:pt>
          <cx:pt idx="14635">423.19047619047598</cx:pt>
          <cx:pt idx="14636">423.19047619047598</cx:pt>
          <cx:pt idx="14637">467.73684210526301</cx:pt>
          <cx:pt idx="14638">467.73684210526301</cx:pt>
          <cx:pt idx="14639">493.722222222222</cx:pt>
          <cx:pt idx="14640">467.73684210526301</cx:pt>
          <cx:pt idx="14641">423.19047619047598</cx:pt>
          <cx:pt idx="14642">423.19047619047598</cx:pt>
          <cx:pt idx="14643">423.19047619047598</cx:pt>
          <cx:pt idx="14644">444.35000000000002</cx:pt>
          <cx:pt idx="14645">444.35000000000002</cx:pt>
          <cx:pt idx="14646">444.35000000000002</cx:pt>
          <cx:pt idx="14647">423.19047619047598</cx:pt>
          <cx:pt idx="14648">467.73684210526301</cx:pt>
          <cx:pt idx="14649">555.4375</cx:pt>
          <cx:pt idx="14650">355.48000000000002</cx:pt>
          <cx:pt idx="14651">329.14814814814798</cx:pt>
          <cx:pt idx="14652">317.392857142857</cx:pt>
          <cx:pt idx="14653">341.80769230769198</cx:pt>
          <cx:pt idx="14654">355.48000000000002</cx:pt>
          <cx:pt idx="14655">329.14814814814798</cx:pt>
          <cx:pt idx="14656">317.392857142857</cx:pt>
          <cx:pt idx="14657">341.80769230769198</cx:pt>
          <cx:pt idx="14658">329.14814814814798</cx:pt>
          <cx:pt idx="14659">355.48000000000002</cx:pt>
          <cx:pt idx="14660">317.392857142857</cx:pt>
          <cx:pt idx="14661">341.80769230769198</cx:pt>
          <cx:pt idx="14662">386.39130434782601</cx:pt>
          <cx:pt idx="14663">370.29166666666703</cx:pt>
          <cx:pt idx="14664">403.95454545454498</cx:pt>
          <cx:pt idx="14665">403.95454545454498</cx:pt>
          <cx:pt idx="14666">403.95454545454498</cx:pt>
          <cx:pt idx="14667">386.39130434782601</cx:pt>
          <cx:pt idx="14668">370.29166666666703</cx:pt>
          <cx:pt idx="14669">403.95454545454498</cx:pt>
          <cx:pt idx="14670">403.95454545454498</cx:pt>
          <cx:pt idx="14671">403.95454545454498</cx:pt>
          <cx:pt idx="14672">386.39130434782601</cx:pt>
          <cx:pt idx="14673">370.29166666666703</cx:pt>
          <cx:pt idx="14674">403.95454545454498</cx:pt>
          <cx:pt idx="14675">423.19047619047598</cx:pt>
          <cx:pt idx="14676">386.39130434782601</cx:pt>
          <cx:pt idx="14677">370.29166666666703</cx:pt>
          <cx:pt idx="14678">403.95454545454498</cx:pt>
          <cx:pt idx="14679">423.19047619047598</cx:pt>
          <cx:pt idx="14680">493.722222222222</cx:pt>
          <cx:pt idx="14681">493.722222222222</cx:pt>
          <cx:pt idx="14682">355.48000000000002</cx:pt>
          <cx:pt idx="14683">277.71875</cx:pt>
          <cx:pt idx="14684">222.17500000000001</cx:pt>
          <cx:pt idx="14685">522.76470588235304</cx:pt>
          <cx:pt idx="14686">683.61538461538498</cx:pt>
          <cx:pt idx="14687">493.722222222222</cx:pt>
          <cx:pt idx="14688">634.78571428571399</cx:pt>
          <cx:pt idx="14689">423.19047619047598</cx:pt>
          <cx:pt idx="14690">423.19047619047598</cx:pt>
          <cx:pt idx="14691">423.19047619047598</cx:pt>
          <cx:pt idx="14692">386.39130434782601</cx:pt>
          <cx:pt idx="14693">423.19047619047598</cx:pt>
          <cx:pt idx="14694">423.19047619047598</cx:pt>
          <cx:pt idx="14695">341.80769230769198</cx:pt>
          <cx:pt idx="14696">386.39130434782601</cx:pt>
          <cx:pt idx="14697">329.14814814814798</cx:pt>
          <cx:pt idx="14698">403.95454545454498</cx:pt>
          <cx:pt idx="14699">403.95454545454498</cx:pt>
          <cx:pt idx="14700">403.95454545454498</cx:pt>
          <cx:pt idx="14701">355.48000000000002</cx:pt>
          <cx:pt idx="14702">341.80769230769198</cx:pt>
          <cx:pt idx="14703">329.14814814814798</cx:pt>
          <cx:pt idx="14704">329.14814814814798</cx:pt>
          <cx:pt idx="14705">341.80769230769198</cx:pt>
          <cx:pt idx="14706">329.14814814814798</cx:pt>
          <cx:pt idx="14707">683.61538461538498</cx:pt>
          <cx:pt idx="14708">403.95454545454498</cx:pt>
          <cx:pt idx="14709">444.35000000000002</cx:pt>
          <cx:pt idx="14710">403.95454545454498</cx:pt>
          <cx:pt idx="14711">355.48000000000002</cx:pt>
          <cx:pt idx="14712">317.392857142857</cx:pt>
          <cx:pt idx="14713">522.76470588235304</cx:pt>
          <cx:pt idx="14714">493.722222222222</cx:pt>
          <cx:pt idx="14715">522.76470588235304</cx:pt>
          <cx:pt idx="14716">522.76470588235304</cx:pt>
          <cx:pt idx="14717">493.722222222222</cx:pt>
          <cx:pt idx="14718">467.73684210526301</cx:pt>
          <cx:pt idx="14719">493.722222222222</cx:pt>
          <cx:pt idx="14720">493.722222222222</cx:pt>
          <cx:pt idx="14721">467.73684210526301</cx:pt>
          <cx:pt idx="14722">522.76470588235304</cx:pt>
          <cx:pt idx="14723">444.35000000000002</cx:pt>
          <cx:pt idx="14724">493.722222222222</cx:pt>
          <cx:pt idx="14725">592.46666666666704</cx:pt>
          <cx:pt idx="14726">555.4375</cx:pt>
          <cx:pt idx="14727">423.19047619047598</cx:pt>
          <cx:pt idx="14728">493.722222222222</cx:pt>
          <cx:pt idx="14729">403.95454545454498</cx:pt>
          <cx:pt idx="14730">467.73684210526301</cx:pt>
          <cx:pt idx="14731">493.722222222222</cx:pt>
          <cx:pt idx="14732">555.4375</cx:pt>
          <cx:pt idx="14733">493.722222222222</cx:pt>
          <cx:pt idx="14734">555.4375</cx:pt>
          <cx:pt idx="14735">306.44827586206901</cx:pt>
          <cx:pt idx="14736">306.44827586206901</cx:pt>
          <cx:pt idx="14737">286.677419354839</cx:pt>
          <cx:pt idx="14738">296.23333333333301</cx:pt>
          <cx:pt idx="14739">423.19047619047598</cx:pt>
          <cx:pt idx="14740">493.722222222222</cx:pt>
          <cx:pt idx="14741">403.95454545454498</cx:pt>
          <cx:pt idx="14742">493.722222222222</cx:pt>
          <cx:pt idx="14743">522.76470588235304</cx:pt>
          <cx:pt idx="14744">634.78571428571399</cx:pt>
          <cx:pt idx="14745">493.722222222222</cx:pt>
          <cx:pt idx="14746">592.46666666666704</cx:pt>
          <cx:pt idx="14747">403.95454545454498</cx:pt>
          <cx:pt idx="14748">370.29166666666703</cx:pt>
          <cx:pt idx="14749">592.46666666666704</cx:pt>
          <cx:pt idx="14750">592.46666666666704</cx:pt>
          <cx:pt idx="14751">403.95454545454498</cx:pt>
          <cx:pt idx="14752">370.29166666666703</cx:pt>
          <cx:pt idx="14753">467.73684210526301</cx:pt>
          <cx:pt idx="14754">403.95454545454498</cx:pt>
          <cx:pt idx="14755">370.29166666666703</cx:pt>
          <cx:pt idx="14756">493.722222222222</cx:pt>
          <cx:pt idx="14757">467.73684210526301</cx:pt>
          <cx:pt idx="14758">444.35000000000002</cx:pt>
          <cx:pt idx="14759">493.722222222222</cx:pt>
          <cx:pt idx="14760">423.19047619047598</cx:pt>
          <cx:pt idx="14761">467.73684210526301</cx:pt>
          <cx:pt idx="14762">493.722222222222</cx:pt>
          <cx:pt idx="14763">467.73684210526301</cx:pt>
          <cx:pt idx="14764">467.73684210526301</cx:pt>
          <cx:pt idx="14765">423.19047619047598</cx:pt>
          <cx:pt idx="14766">423.19047619047598</cx:pt>
          <cx:pt idx="14767">467.73684210526301</cx:pt>
          <cx:pt idx="14768">444.35000000000002</cx:pt>
          <cx:pt idx="14769">493.722222222222</cx:pt>
          <cx:pt idx="14770">467.73684210526301</cx:pt>
          <cx:pt idx="14771">423.19047619047598</cx:pt>
          <cx:pt idx="14772">423.19047619047598</cx:pt>
          <cx:pt idx="14773">423.19047619047598</cx:pt>
          <cx:pt idx="14774">423.19047619047598</cx:pt>
          <cx:pt idx="14775">467.73684210526301</cx:pt>
          <cx:pt idx="14776">444.35000000000002</cx:pt>
          <cx:pt idx="14777">493.722222222222</cx:pt>
          <cx:pt idx="14778">444.35000000000002</cx:pt>
          <cx:pt idx="14779">467.73684210526301</cx:pt>
          <cx:pt idx="14780">467.73684210526301</cx:pt>
          <cx:pt idx="14781">370.29166666666703</cx:pt>
          <cx:pt idx="14782">355.48000000000002</cx:pt>
          <cx:pt idx="14783">355.48000000000002</cx:pt>
          <cx:pt idx="14784">493.722222222222</cx:pt>
          <cx:pt idx="14785">493.722222222222</cx:pt>
          <cx:pt idx="14786">634.78571428571399</cx:pt>
          <cx:pt idx="14787">592.46666666666704</cx:pt>
          <cx:pt idx="14788">467.73684210526301</cx:pt>
          <cx:pt idx="14789">444.35000000000002</cx:pt>
          <cx:pt idx="14790">467.73684210526301</cx:pt>
          <cx:pt idx="14791">444.35000000000002</cx:pt>
          <cx:pt idx="14792">467.73684210526301</cx:pt>
          <cx:pt idx="14793">467.73684210526301</cx:pt>
          <cx:pt idx="14794">467.73684210526301</cx:pt>
          <cx:pt idx="14795">467.73684210526301</cx:pt>
          <cx:pt idx="14796">467.73684210526301</cx:pt>
          <cx:pt idx="14797">403.95454545454498</cx:pt>
          <cx:pt idx="14798">386.39130434782601</cx:pt>
          <cx:pt idx="14799">403.95454545454498</cx:pt>
          <cx:pt idx="14800">386.39130434782601</cx:pt>
          <cx:pt idx="14801">386.39130434782601</cx:pt>
          <cx:pt idx="14802">386.39130434782601</cx:pt>
          <cx:pt idx="14803">444.35000000000002</cx:pt>
          <cx:pt idx="14804">423.19047619047598</cx:pt>
          <cx:pt idx="14805">444.35000000000002</cx:pt>
          <cx:pt idx="14806">423.19047619047598</cx:pt>
          <cx:pt idx="14807">493.722222222222</cx:pt>
          <cx:pt idx="14808">592.46666666666704</cx:pt>
          <cx:pt idx="14809">592.46666666666704</cx:pt>
          <cx:pt idx="14810">592.46666666666704</cx:pt>
          <cx:pt idx="14811">423.19047619047598</cx:pt>
          <cx:pt idx="14812">386.39130434782601</cx:pt>
          <cx:pt idx="14813">386.39130434782601</cx:pt>
          <cx:pt idx="14814">370.29166666666703</cx:pt>
          <cx:pt idx="14815">423.19047619047598</cx:pt>
          <cx:pt idx="14816">423.19047619047598</cx:pt>
          <cx:pt idx="14817">493.722222222222</cx:pt>
          <cx:pt idx="14818">444.35000000000002</cx:pt>
          <cx:pt idx="14819">423.19047619047598</cx:pt>
          <cx:pt idx="14820">467.73684210526301</cx:pt>
          <cx:pt idx="14821">423.19047619047598</cx:pt>
          <cx:pt idx="14822">423.19047619047598</cx:pt>
          <cx:pt idx="14823">423.19047619047598</cx:pt>
          <cx:pt idx="14824">467.73684210526301</cx:pt>
          <cx:pt idx="14825">493.722222222222</cx:pt>
          <cx:pt idx="14826">493.722222222222</cx:pt>
          <cx:pt idx="14827">386.39130434782601</cx:pt>
          <cx:pt idx="14828">423.19047619047598</cx:pt>
          <cx:pt idx="14829">493.722222222222</cx:pt>
          <cx:pt idx="14830">493.722222222222</cx:pt>
          <cx:pt idx="14831">493.722222222222</cx:pt>
          <cx:pt idx="14832">493.722222222222</cx:pt>
          <cx:pt idx="14833">522.76470588235304</cx:pt>
          <cx:pt idx="14834">555.4375</cx:pt>
          <cx:pt idx="14835">555.4375</cx:pt>
          <cx:pt idx="14836">592.46666666666704</cx:pt>
          <cx:pt idx="14837">370.29166666666703</cx:pt>
          <cx:pt idx="14838">423.19047619047598</cx:pt>
          <cx:pt idx="14839">341.80769230769198</cx:pt>
          <cx:pt idx="14840">522.76470588235304</cx:pt>
          <cx:pt idx="14841">493.722222222222</cx:pt>
          <cx:pt idx="14842">555.4375</cx:pt>
          <cx:pt idx="14843">522.76470588235304</cx:pt>
          <cx:pt idx="14844">555.4375</cx:pt>
          <cx:pt idx="14845">522.76470588235304</cx:pt>
          <cx:pt idx="14846">592.46666666666704</cx:pt>
          <cx:pt idx="14847">592.46666666666704</cx:pt>
          <cx:pt idx="14848">636.25</cx:pt>
          <cx:pt idx="14849">493.722222222222</cx:pt>
          <cx:pt idx="14850">555.4375</cx:pt>
          <cx:pt idx="14851">592.46666666666704</cx:pt>
          <cx:pt idx="14852">444.35000000000002</cx:pt>
          <cx:pt idx="14853">493.722222222222</cx:pt>
          <cx:pt idx="14854">444.35000000000002</cx:pt>
          <cx:pt idx="14855">493.722222222222</cx:pt>
          <cx:pt idx="14856">467.73684210526301</cx:pt>
          <cx:pt idx="14857">493.722222222222</cx:pt>
          <cx:pt idx="14858">493.722222222222</cx:pt>
          <cx:pt idx="14859">370.29166666666703</cx:pt>
          <cx:pt idx="14860">355.48000000000002</cx:pt>
          <cx:pt idx="14861">386.39130434782601</cx:pt>
          <cx:pt idx="14862">341.80769230769198</cx:pt>
          <cx:pt idx="14863">386.39130434782601</cx:pt>
          <cx:pt idx="14864">370.29166666666703</cx:pt>
          <cx:pt idx="14865">423.19047619047598</cx:pt>
          <cx:pt idx="14866">493.722222222222</cx:pt>
          <cx:pt idx="14867">493.722222222222</cx:pt>
          <cx:pt idx="14868">592.46666666666704</cx:pt>
          <cx:pt idx="14869">683.61538461538498</cx:pt>
          <cx:pt idx="14870">634.78571428571399</cx:pt>
          <cx:pt idx="14871">555.4375</cx:pt>
          <cx:pt idx="14872">634.78571428571399</cx:pt>
          <cx:pt idx="14873">634.78571428571399</cx:pt>
          <cx:pt idx="14874">678.66666666666697</cx:pt>
          <cx:pt idx="14875">555.4375</cx:pt>
          <cx:pt idx="14876">634.78571428571399</cx:pt>
          <cx:pt idx="14877">634.78571428571399</cx:pt>
          <cx:pt idx="14878">467.73684210526301</cx:pt>
          <cx:pt idx="14879">423.19047619047598</cx:pt>
          <cx:pt idx="14880">493.722222222222</cx:pt>
          <cx:pt idx="14881">592.46666666666704</cx:pt>
          <cx:pt idx="14882">592.46666666666704</cx:pt>
          <cx:pt idx="14883">636.25</cx:pt>
          <cx:pt idx="14884">592.46666666666704</cx:pt>
          <cx:pt idx="14885">683.61538461538498</cx:pt>
          <cx:pt idx="14886">444.35000000000002</cx:pt>
          <cx:pt idx="14887">467.73684210526301</cx:pt>
          <cx:pt idx="14888">386.39130434782601</cx:pt>
          <cx:pt idx="14889">467.73684210526301</cx:pt>
          <cx:pt idx="14890">522.76470588235304</cx:pt>
          <cx:pt idx="14891">522.76470588235304</cx:pt>
          <cx:pt idx="14892">634.78571428571399</cx:pt>
          <cx:pt idx="14893">683.61538461538498</cx:pt>
          <cx:pt idx="14894">634.78571428571399</cx:pt>
          <cx:pt idx="14895">634.78571428571399</cx:pt>
          <cx:pt idx="14896">678.66666666666697</cx:pt>
          <cx:pt idx="14897">592.46666666666704</cx:pt>
          <cx:pt idx="14898">634.78571428571399</cx:pt>
          <cx:pt idx="14899">634.78571428571399</cx:pt>
          <cx:pt idx="14900">423.19047619047598</cx:pt>
          <cx:pt idx="14901">423.19047619047598</cx:pt>
          <cx:pt idx="14902">444.35000000000002</cx:pt>
          <cx:pt idx="14903">493.722222222222</cx:pt>
          <cx:pt idx="14904">493.722222222222</cx:pt>
          <cx:pt idx="14905">423.19047619047598</cx:pt>
          <cx:pt idx="14906">444.35000000000002</cx:pt>
          <cx:pt idx="14907">403.95454545454498</cx:pt>
          <cx:pt idx="14908">423.19047619047598</cx:pt>
          <cx:pt idx="14909">423.19047619047598</cx:pt>
          <cx:pt idx="14910">493.722222222222</cx:pt>
          <cx:pt idx="14911">493.722222222222</cx:pt>
          <cx:pt idx="14912">555.4375</cx:pt>
          <cx:pt idx="14913">423.19047619047598</cx:pt>
          <cx:pt idx="14914">444.35000000000002</cx:pt>
          <cx:pt idx="14915">386.39130434782601</cx:pt>
          <cx:pt idx="14916">634.78571428571399</cx:pt>
          <cx:pt idx="14917">740.58333333333303</cx:pt>
          <cx:pt idx="14918">634.78571428571399</cx:pt>
          <cx:pt idx="14919">683.61538461538498</cx:pt>
          <cx:pt idx="14920">634.78571428571399</cx:pt>
          <cx:pt idx="14921">740.58333333333303</cx:pt>
          <cx:pt idx="14922">683.61538461538498</cx:pt>
          <cx:pt idx="14923">683.61538461538498</cx:pt>
          <cx:pt idx="14924">634.78571428571399</cx:pt>
          <cx:pt idx="14925">683.61538461538498</cx:pt>
          <cx:pt idx="14926">683.61538461538498</cx:pt>
          <cx:pt idx="14927">807.90909090909099</cx:pt>
          <cx:pt idx="14928">444.35000000000002</cx:pt>
          <cx:pt idx="14929">467.73684210526301</cx:pt>
          <cx:pt idx="14930">467.73684210526301</cx:pt>
          <cx:pt idx="14931">493.722222222222</cx:pt>
          <cx:pt idx="14932">493.722222222222</cx:pt>
          <cx:pt idx="14933">555.4375</cx:pt>
          <cx:pt idx="14934">555.4375</cx:pt>
          <cx:pt idx="14935">634.78571428571399</cx:pt>
          <cx:pt idx="14936">444.35000000000002</cx:pt>
          <cx:pt idx="14937">522.76470588235304</cx:pt>
          <cx:pt idx="14938">592.46666666666704</cx:pt>
          <cx:pt idx="14939">634.78571428571399</cx:pt>
          <cx:pt idx="14940">683.61538461538498</cx:pt>
          <cx:pt idx="14941">592.46666666666704</cx:pt>
          <cx:pt idx="14942">634.78571428571399</cx:pt>
          <cx:pt idx="14943">444.35000000000002</cx:pt>
          <cx:pt idx="14944">493.722222222222</cx:pt>
          <cx:pt idx="14945">467.73684210526301</cx:pt>
          <cx:pt idx="14946">355.48000000000002</cx:pt>
          <cx:pt idx="14947">317.392857142857</cx:pt>
          <cx:pt idx="14948">634.78571428571399</cx:pt>
          <cx:pt idx="14949">634.78571428571399</cx:pt>
          <cx:pt idx="14950">683.61538461538498</cx:pt>
          <cx:pt idx="14951">555.4375</cx:pt>
          <cx:pt idx="14952">592.46666666666704</cx:pt>
          <cx:pt idx="14953">740.58333333333303</cx:pt>
          <cx:pt idx="14954">740.58333333333303</cx:pt>
          <cx:pt idx="14955">634.78571428571399</cx:pt>
          <cx:pt idx="14956">634.78571428571399</cx:pt>
          <cx:pt idx="14957">683.61538461538498</cx:pt>
          <cx:pt idx="14958">683.61538461538498</cx:pt>
          <cx:pt idx="14959">740.58333333333303</cx:pt>
          <cx:pt idx="14960">740.58333333333303</cx:pt>
          <cx:pt idx="14961">740.58333333333303</cx:pt>
          <cx:pt idx="14962">740.58333333333303</cx:pt>
          <cx:pt idx="14963">740.58333333333303</cx:pt>
          <cx:pt idx="14964">493.722222222222</cx:pt>
          <cx:pt idx="14965">493.722222222222</cx:pt>
          <cx:pt idx="14966">493.722222222222</cx:pt>
          <cx:pt idx="14967">467.73684210526301</cx:pt>
          <cx:pt idx="14968">467.73684210526301</cx:pt>
          <cx:pt idx="14969">403.95454545454498</cx:pt>
          <cx:pt idx="14970">423.19047619047598</cx:pt>
          <cx:pt idx="14971">444.35000000000002</cx:pt>
          <cx:pt idx="14972">423.19047619047598</cx:pt>
          <cx:pt idx="14973">341.80769230769198</cx:pt>
          <cx:pt idx="14974">634.78571428571399</cx:pt>
          <cx:pt idx="14975">341.80769230769198</cx:pt>
          <cx:pt idx="14976">355.48000000000002</cx:pt>
          <cx:pt idx="14977">286.677419354839</cx:pt>
          <cx:pt idx="14978">355.48000000000002</cx:pt>
          <cx:pt idx="14979">493.722222222222</cx:pt>
          <cx:pt idx="14980">444.35000000000002</cx:pt>
          <cx:pt idx="14981">386.39130434782601</cx:pt>
          <cx:pt idx="14982">444.35000000000002</cx:pt>
          <cx:pt idx="14983">386.39130434782601</cx:pt>
          <cx:pt idx="14984">403.95454545454498</cx:pt>
          <cx:pt idx="14985">467.73684210526301</cx:pt>
          <cx:pt idx="14986">423.19047619047598</cx:pt>
          <cx:pt idx="14987">444.35000000000002</cx:pt>
          <cx:pt idx="14988">423.19047619047598</cx:pt>
          <cx:pt idx="14989">386.39130434782601</cx:pt>
          <cx:pt idx="14990">370.29166666666703</cx:pt>
          <cx:pt idx="14991">444.35000000000002</cx:pt>
          <cx:pt idx="14992">493.722222222222</cx:pt>
          <cx:pt idx="14993">493.722222222222</cx:pt>
          <cx:pt idx="14994">807.90909090909099</cx:pt>
          <cx:pt idx="14995">493.722222222222</cx:pt>
          <cx:pt idx="14996">522.76470588235304</cx:pt>
          <cx:pt idx="14997">522.76470588235304</cx:pt>
          <cx:pt idx="14998">592.46666666666704</cx:pt>
          <cx:pt idx="14999">317.392857142857</cx:pt>
          <cx:pt idx="15000">269.30303030303003</cx:pt>
          <cx:pt idx="15001">683.61538461538498</cx:pt>
          <cx:pt idx="15002">740.58333333333303</cx:pt>
          <cx:pt idx="15003">634.78571428571399</cx:pt>
          <cx:pt idx="15004">386.39130434782601</cx:pt>
          <cx:pt idx="15005">423.19047619047598</cx:pt>
          <cx:pt idx="15006">355.48000000000002</cx:pt>
          <cx:pt idx="15007">403.95454545454498</cx:pt>
          <cx:pt idx="15008">493.722222222222</cx:pt>
          <cx:pt idx="15009">393.86250000000001</cx:pt>
          <cx:pt idx="15010">522.76470588235304</cx:pt>
          <cx:pt idx="15011">683.61538461538498</cx:pt>
          <cx:pt idx="15012">634.78571428571399</cx:pt>
          <cx:pt idx="15013">683.61538461538498</cx:pt>
          <cx:pt idx="15014">683.61538461538498</cx:pt>
          <cx:pt idx="15015">683.61538461538498</cx:pt>
          <cx:pt idx="15016">634.78571428571399</cx:pt>
          <cx:pt idx="15017">683.61538461538498</cx:pt>
          <cx:pt idx="15018">740.58333333333303</cx:pt>
          <cx:pt idx="15019">740.58333333333303</cx:pt>
          <cx:pt idx="15020">683.61538461538498</cx:pt>
          <cx:pt idx="15021">403.95454545454498</cx:pt>
          <cx:pt idx="15022">355.48000000000002</cx:pt>
          <cx:pt idx="15023">370.29166666666703</cx:pt>
          <cx:pt idx="15024">296.23333333333301</cx:pt>
          <cx:pt idx="15025">355.48000000000002</cx:pt>
          <cx:pt idx="15026">296.23333333333301</cx:pt>
          <cx:pt idx="15027">555.4375</cx:pt>
          <cx:pt idx="15028">634.78571428571399</cx:pt>
          <cx:pt idx="15029">493.722222222222</cx:pt>
          <cx:pt idx="15030">592.46666666666704</cx:pt>
          <cx:pt idx="15031">634.78571428571399</cx:pt>
          <cx:pt idx="15032">555.4375</cx:pt>
          <cx:pt idx="15033">634.78571428571399</cx:pt>
          <cx:pt idx="15034">634.78571428571399</cx:pt>
          <cx:pt idx="15035">683.61538461538498</cx:pt>
          <cx:pt idx="15036">592.46666666666704</cx:pt>
          <cx:pt idx="15037">592.46666666666704</cx:pt>
          <cx:pt idx="15038">683.61538461538498</cx:pt>
          <cx:pt idx="15039">683.61538461538498</cx:pt>
          <cx:pt idx="15040">740.58333333333303</cx:pt>
          <cx:pt idx="15041">634.78571428571399</cx:pt>
          <cx:pt idx="15042">634.78571428571399</cx:pt>
          <cx:pt idx="15043">683.61538461538498</cx:pt>
          <cx:pt idx="15044">634.78571428571399</cx:pt>
          <cx:pt idx="15045">683.61538461538498</cx:pt>
          <cx:pt idx="15046">634.78571428571399</cx:pt>
          <cx:pt idx="15047">634.78571428571399</cx:pt>
          <cx:pt idx="15048">423.19047619047598</cx:pt>
          <cx:pt idx="15049">493.722222222222</cx:pt>
          <cx:pt idx="15050">423.19047619047598</cx:pt>
          <cx:pt idx="15051">467.73684210526301</cx:pt>
          <cx:pt idx="15052">467.73684210526301</cx:pt>
          <cx:pt idx="15053">386.39130434782601</cx:pt>
          <cx:pt idx="15054">444.35000000000002</cx:pt>
          <cx:pt idx="15055">355.48000000000002</cx:pt>
          <cx:pt idx="15056">423.19047619047598</cx:pt>
          <cx:pt idx="15057">444.35000000000002</cx:pt>
          <cx:pt idx="15058">493.722222222222</cx:pt>
          <cx:pt idx="15059">522.76470588235304</cx:pt>
          <cx:pt idx="15060">423.19047619047598</cx:pt>
          <cx:pt idx="15061">467.73684210526301</cx:pt>
          <cx:pt idx="15062">493.722222222222</cx:pt>
          <cx:pt idx="15063">522.76470588235304</cx:pt>
          <cx:pt idx="15064">555.4375</cx:pt>
          <cx:pt idx="15065">444.35000000000002</cx:pt>
          <cx:pt idx="15066">493.722222222222</cx:pt>
          <cx:pt idx="15067">522.76470588235304</cx:pt>
          <cx:pt idx="15068">423.19047619047598</cx:pt>
          <cx:pt idx="15069">423.19047619047598</cx:pt>
          <cx:pt idx="15070">444.35000000000002</cx:pt>
          <cx:pt idx="15071">493.722222222222</cx:pt>
          <cx:pt idx="15072">444.35000000000002</cx:pt>
          <cx:pt idx="15073">444.35000000000002</cx:pt>
          <cx:pt idx="15074">467.73684210526301</cx:pt>
          <cx:pt idx="15075">493.722222222222</cx:pt>
          <cx:pt idx="15076">493.722222222222</cx:pt>
          <cx:pt idx="15077">493.722222222222</cx:pt>
          <cx:pt idx="15078">493.722222222222</cx:pt>
          <cx:pt idx="15079">493.722222222222</cx:pt>
          <cx:pt idx="15080">317.392857142857</cx:pt>
          <cx:pt idx="15081">222.17500000000001</cx:pt>
          <cx:pt idx="15082">253.914285714286</cx:pt>
          <cx:pt idx="15083">355.48000000000002</cx:pt>
          <cx:pt idx="15084">341.80769230769198</cx:pt>
          <cx:pt idx="15085">306.44827586206901</cx:pt>
          <cx:pt idx="15086">329.14814814814798</cx:pt>
          <cx:pt idx="15087">423.19047619047598</cx:pt>
          <cx:pt idx="15088">403.95454545454498</cx:pt>
          <cx:pt idx="15089">423.19047619047598</cx:pt>
          <cx:pt idx="15090">403.95454545454498</cx:pt>
          <cx:pt idx="15091">423.19047619047598</cx:pt>
          <cx:pt idx="15092">403.95454545454498</cx:pt>
          <cx:pt idx="15093">423.19047619047598</cx:pt>
          <cx:pt idx="15094">403.95454545454498</cx:pt>
          <cx:pt idx="15095">522.76470588235304</cx:pt>
          <cx:pt idx="15096">493.722222222222</cx:pt>
          <cx:pt idx="15097">522.76470588235304</cx:pt>
          <cx:pt idx="15098">522.76470588235304</cx:pt>
          <cx:pt idx="15099">555.4375</cx:pt>
          <cx:pt idx="15100">522.76470588235304</cx:pt>
          <cx:pt idx="15101">555.4375</cx:pt>
          <cx:pt idx="15102">555.4375</cx:pt>
          <cx:pt idx="15103">592.46666666666704</cx:pt>
          <cx:pt idx="15104">592.46666666666704</cx:pt>
          <cx:pt idx="15105">634.78571428571399</cx:pt>
          <cx:pt idx="15106">634.78571428571399</cx:pt>
          <cx:pt idx="15107">592.46666666666704</cx:pt>
          <cx:pt idx="15108">683.61538461538498</cx:pt>
          <cx:pt idx="15109">634.78571428571399</cx:pt>
          <cx:pt idx="15110">522.76470588235304</cx:pt>
          <cx:pt idx="15111">592.46666666666704</cx:pt>
          <cx:pt idx="15112">592.46666666666704</cx:pt>
          <cx:pt idx="15113">636.25</cx:pt>
          <cx:pt idx="15114">493.722222222222</cx:pt>
          <cx:pt idx="15115">555.4375</cx:pt>
          <cx:pt idx="15116">592.46666666666704</cx:pt>
          <cx:pt idx="15117">555.4375</cx:pt>
          <cx:pt idx="15118">634.78571428571399</cx:pt>
          <cx:pt idx="15119">634.78571428571399</cx:pt>
          <cx:pt idx="15120">678.66666666666697</cx:pt>
          <cx:pt idx="15121">555.4375</cx:pt>
          <cx:pt idx="15122">592.46666666666704</cx:pt>
          <cx:pt idx="15123">634.78571428571399</cx:pt>
          <cx:pt idx="15124">592.46666666666704</cx:pt>
          <cx:pt idx="15125">634.78571428571399</cx:pt>
          <cx:pt idx="15126">636.25</cx:pt>
          <cx:pt idx="15127">592.46666666666704</cx:pt>
          <cx:pt idx="15128">683.61538461538498</cx:pt>
          <cx:pt idx="15129">444.35000000000002</cx:pt>
          <cx:pt idx="15130">467.73684210526301</cx:pt>
          <cx:pt idx="15131">386.39130434782601</cx:pt>
          <cx:pt idx="15132">467.73684210526301</cx:pt>
          <cx:pt idx="15133">522.76470588235304</cx:pt>
          <cx:pt idx="15134">522.76470588235304</cx:pt>
          <cx:pt idx="15135">634.78571428571399</cx:pt>
          <cx:pt idx="15136">683.61538461538498</cx:pt>
          <cx:pt idx="15137">634.78571428571399</cx:pt>
          <cx:pt idx="15138">634.78571428571399</cx:pt>
          <cx:pt idx="15139">678.66666666666697</cx:pt>
          <cx:pt idx="15140">386.39130434782601</cx:pt>
          <cx:pt idx="15141">403.95454545454498</cx:pt>
          <cx:pt idx="15142">467.73684210526301</cx:pt>
          <cx:pt idx="15143">355.48000000000002</cx:pt>
          <cx:pt idx="15144">370.29166666666703</cx:pt>
          <cx:pt idx="15145">423.19047619047598</cx:pt>
          <cx:pt idx="15146">403.95454545454498</cx:pt>
          <cx:pt idx="15147">403.95454545454498</cx:pt>
          <cx:pt idx="15148">317.392857142857</cx:pt>
          <cx:pt idx="15149">329.14814814814798</cx:pt>
          <cx:pt idx="15150">317.392857142857</cx:pt>
          <cx:pt idx="15151">286.677419354839</cx:pt>
          <cx:pt idx="15152">277.71875</cx:pt>
          <cx:pt idx="15153">246.861111111111</cx:pt>
          <cx:pt idx="15154">317.392857142857</cx:pt>
          <cx:pt idx="15155">329.14814814814798</cx:pt>
          <cx:pt idx="15156">355.48000000000002</cx:pt>
          <cx:pt idx="15157">277.71875</cx:pt>
          <cx:pt idx="15158">317.392857142857</cx:pt>
          <cx:pt idx="15159">467.73684210526301</cx:pt>
          <cx:pt idx="15160">592.46666666666704</cx:pt>
          <cx:pt idx="15161">493.722222222222</cx:pt>
          <cx:pt idx="15162">555.4375</cx:pt>
          <cx:pt idx="15163">592.46666666666704</cx:pt>
          <cx:pt idx="15164">555.4375</cx:pt>
          <cx:pt idx="15165">423.19047619047598</cx:pt>
          <cx:pt idx="15166">423.19047619047598</cx:pt>
          <cx:pt idx="15167">423.19047619047598</cx:pt>
          <cx:pt idx="15168">386.39130434782601</cx:pt>
          <cx:pt idx="15169">423.19047619047598</cx:pt>
          <cx:pt idx="15170">329.14814814814798</cx:pt>
          <cx:pt idx="15171">341.80769230769198</cx:pt>
          <cx:pt idx="15172">317.392857142857</cx:pt>
          <cx:pt idx="15173">329.14814814814798</cx:pt>
          <cx:pt idx="15174">355.48000000000002</cx:pt>
          <cx:pt idx="15175">329.14814814814798</cx:pt>
          <cx:pt idx="15176">386.39130434782601</cx:pt>
          <cx:pt idx="15177">370.29166666666703</cx:pt>
          <cx:pt idx="15178">403.95454545454498</cx:pt>
          <cx:pt idx="15179">370.29166666666703</cx:pt>
          <cx:pt idx="15180">423.19047619047598</cx:pt>
          <cx:pt idx="15181">467.73684210526301</cx:pt>
          <cx:pt idx="15182">403.95454545454498</cx:pt>
          <cx:pt idx="15183">403.95454545454498</cx:pt>
          <cx:pt idx="15184">370.29166666666703</cx:pt>
          <cx:pt idx="15185">423.19047619047598</cx:pt>
          <cx:pt idx="15186">423.19047619047598</cx:pt>
          <cx:pt idx="15187">493.722222222222</cx:pt>
          <cx:pt idx="15188">522.76470588235304</cx:pt>
          <cx:pt idx="15189">386.39130434782601</cx:pt>
          <cx:pt idx="15190">467.73684210526301</cx:pt>
          <cx:pt idx="15191">592.46666666666704</cx:pt>
          <cx:pt idx="15192">493.722222222222</cx:pt>
          <cx:pt idx="15193">555.4375</cx:pt>
          <cx:pt idx="15194">592.46666666666704</cx:pt>
          <cx:pt idx="15195">555.4375</cx:pt>
          <cx:pt idx="15196">634.78571428571399</cx:pt>
          <cx:pt idx="15197">592.46666666666704</cx:pt>
          <cx:pt idx="15198">522.76470588235304</cx:pt>
          <cx:pt idx="15199">740.58333333333303</cx:pt>
          <cx:pt idx="15200">493.722222222222</cx:pt>
          <cx:pt idx="15201">634.78571428571399</cx:pt>
          <cx:pt idx="15202">493.722222222222</cx:pt>
          <cx:pt idx="15203">555.4375</cx:pt>
          <cx:pt idx="15204">467.73684210526301</cx:pt>
          <cx:pt idx="15205">493.722222222222</cx:pt>
          <cx:pt idx="15206">592.46666666666704</cx:pt>
          <cx:pt idx="15207">493.722222222222</cx:pt>
          <cx:pt idx="15208">522.76470588235304</cx:pt>
          <cx:pt idx="15209">555.4375</cx:pt>
          <cx:pt idx="15210">555.4375</cx:pt>
          <cx:pt idx="15211">634.78571428571399</cx:pt>
          <cx:pt idx="15212">370.29166666666703</cx:pt>
          <cx:pt idx="15213">423.19047619047598</cx:pt>
          <cx:pt idx="15214">329.14814814814798</cx:pt>
          <cx:pt idx="15215">370.29166666666703</cx:pt>
          <cx:pt idx="15216">467.73684210526301</cx:pt>
          <cx:pt idx="15217">493.722222222222</cx:pt>
          <cx:pt idx="15218">493.722222222222</cx:pt>
          <cx:pt idx="15219">888.70000000000005</cx:pt>
          <cx:pt idx="15220">634.78571428571399</cx:pt>
          <cx:pt idx="15221">683.61538461538498</cx:pt>
          <cx:pt idx="15222">740.58333333333303</cx:pt>
          <cx:pt idx="15223">423.19047619047598</cx:pt>
          <cx:pt idx="15224">493.722222222222</cx:pt>
          <cx:pt idx="15225">467.73684210526301</cx:pt>
          <cx:pt idx="15226">683.61538461538498</cx:pt>
          <cx:pt idx="15227">493.722222222222</cx:pt>
          <cx:pt idx="15228">493.722222222222</cx:pt>
          <cx:pt idx="15229">467.73684210526301</cx:pt>
          <cx:pt idx="15230">493.722222222222</cx:pt>
          <cx:pt idx="15231">467.73684210526301</cx:pt>
          <cx:pt idx="15232">493.722222222222</cx:pt>
          <cx:pt idx="15233">386.39130434782601</cx:pt>
          <cx:pt idx="15234">444.35000000000002</cx:pt>
          <cx:pt idx="15235">341.80769230769198</cx:pt>
          <cx:pt idx="15236">444.35000000000002</cx:pt>
          <cx:pt idx="15237">444.35000000000002</cx:pt>
          <cx:pt idx="15238">493.722222222222</cx:pt>
          <cx:pt idx="15239">522.76470588235304</cx:pt>
          <cx:pt idx="15240">423.19047619047598</cx:pt>
          <cx:pt idx="15241">467.73684210526301</cx:pt>
          <cx:pt idx="15242">493.722222222222</cx:pt>
          <cx:pt idx="15243">522.76470588235304</cx:pt>
          <cx:pt idx="15244">555.4375</cx:pt>
          <cx:pt idx="15245">444.35000000000002</cx:pt>
          <cx:pt idx="15246">493.722222222222</cx:pt>
          <cx:pt idx="15247">522.76470588235304</cx:pt>
          <cx:pt idx="15248">444.35000000000002</cx:pt>
          <cx:pt idx="15249">444.35000000000002</cx:pt>
          <cx:pt idx="15250">522.76470588235304</cx:pt>
          <cx:pt idx="15251">592.46666666666704</cx:pt>
          <cx:pt idx="15252">341.80769230769198</cx:pt>
          <cx:pt idx="15253">444.35000000000002</cx:pt>
          <cx:pt idx="15254">306.44827586206901</cx:pt>
          <cx:pt idx="15255">403.95454545454498</cx:pt>
          <cx:pt idx="15256">403.95454545454498</cx:pt>
          <cx:pt idx="15257">386.39130434782601</cx:pt>
          <cx:pt idx="15258">386.39130434782601</cx:pt>
          <cx:pt idx="15259">444.35000000000002</cx:pt>
          <cx:pt idx="15260">341.80769230769198</cx:pt>
          <cx:pt idx="15261">444.35000000000002</cx:pt>
          <cx:pt idx="15262">329.14814814814798</cx:pt>
          <cx:pt idx="15263">386.39130434782601</cx:pt>
          <cx:pt idx="15264">296.23333333333301</cx:pt>
          <cx:pt idx="15265">355.48000000000002</cx:pt>
          <cx:pt idx="15266">386.39130434782601</cx:pt>
          <cx:pt idx="15267">467.73684210526301</cx:pt>
          <cx:pt idx="15268">493.722222222222</cx:pt>
          <cx:pt idx="15269">377.03703703703701</cx:pt>
          <cx:pt idx="15270">467.73684210526301</cx:pt>
          <cx:pt idx="15271">493.722222222222</cx:pt>
          <cx:pt idx="15272">493.722222222222</cx:pt>
          <cx:pt idx="15273">555.4375</cx:pt>
          <cx:pt idx="15274">555.4375</cx:pt>
          <cx:pt idx="15275">555.4375</cx:pt>
          <cx:pt idx="15276">634.78571428571399</cx:pt>
          <cx:pt idx="15277">634.78571428571399</cx:pt>
          <cx:pt idx="15278">493.722222222222</cx:pt>
          <cx:pt idx="15279">522.76470588235304</cx:pt>
          <cx:pt idx="15280">634.78571428571399</cx:pt>
          <cx:pt idx="15281">467.73684210526301</cx:pt>
          <cx:pt idx="15282">493.722222222222</cx:pt>
          <cx:pt idx="15283">493.722222222222</cx:pt>
          <cx:pt idx="15284">386.39130434782601</cx:pt>
          <cx:pt idx="15285">423.19047619047598</cx:pt>
          <cx:pt idx="15286">355.48000000000002</cx:pt>
          <cx:pt idx="15287">403.95454545454498</cx:pt>
          <cx:pt idx="15288">423.19047619047598</cx:pt>
          <cx:pt idx="15289">423.19047619047598</cx:pt>
          <cx:pt idx="15290">444.35000000000002</cx:pt>
          <cx:pt idx="15291">444.35000000000002</cx:pt>
          <cx:pt idx="15292">403.95454545454498</cx:pt>
          <cx:pt idx="15293">355.48000000000002</cx:pt>
          <cx:pt idx="15294">370.29166666666703</cx:pt>
          <cx:pt idx="15295">296.23333333333301</cx:pt>
          <cx:pt idx="15296">355.48000000000002</cx:pt>
          <cx:pt idx="15297">296.23333333333301</cx:pt>
          <cx:pt idx="15298">493.722222222222</cx:pt>
          <cx:pt idx="15299">493.722222222222</cx:pt>
          <cx:pt idx="15300">493.722222222222</cx:pt>
          <cx:pt idx="15301">493.722222222222</cx:pt>
          <cx:pt idx="15302">467.73684210526301</cx:pt>
          <cx:pt idx="15303">493.722222222222</cx:pt>
          <cx:pt idx="15304">493.722222222222</cx:pt>
          <cx:pt idx="15305">493.722222222222</cx:pt>
          <cx:pt idx="15306">467.73684210526301</cx:pt>
          <cx:pt idx="15307">467.73684210526301</cx:pt>
          <cx:pt idx="15308">423.19047619047598</cx:pt>
          <cx:pt idx="15309">423.19047619047598</cx:pt>
          <cx:pt idx="15310">444.35000000000002</cx:pt>
          <cx:pt idx="15311">386.39130434782601</cx:pt>
          <cx:pt idx="15312">370.29166666666703</cx:pt>
          <cx:pt idx="15313">444.35000000000002</cx:pt>
          <cx:pt idx="15314">444.35000000000002</cx:pt>
          <cx:pt idx="15315">386.39130434782601</cx:pt>
          <cx:pt idx="15316">403.95454545454498</cx:pt>
          <cx:pt idx="15317">444.35000000000002</cx:pt>
          <cx:pt idx="15318">403.95454545454498</cx:pt>
          <cx:pt idx="15319">386.39130434782601</cx:pt>
          <cx:pt idx="15320">341.80769230769198</cx:pt>
          <cx:pt idx="15321">355.48000000000002</cx:pt>
          <cx:pt idx="15322">286.677419354839</cx:pt>
          <cx:pt idx="15323">355.48000000000002</cx:pt>
          <cx:pt idx="15324">592.46666666666704</cx:pt>
          <cx:pt idx="15325">592.46666666666704</cx:pt>
          <cx:pt idx="15326">634.78571428571399</cx:pt>
          <cx:pt idx="15327">592.46666666666704</cx:pt>
          <cx:pt idx="15328">592.46666666666704</cx:pt>
          <cx:pt idx="15329">493.722222222222</cx:pt>
          <cx:pt idx="15330">444.35000000000002</cx:pt>
          <cx:pt idx="15331">444.35000000000002</cx:pt>
          <cx:pt idx="15332">403.95454545454498</cx:pt>
          <cx:pt idx="15333">493.722222222222</cx:pt>
          <cx:pt idx="15334">493.722222222222</cx:pt>
          <cx:pt idx="15335">467.73684210526301</cx:pt>
          <cx:pt idx="15336">493.722222222222</cx:pt>
          <cx:pt idx="15337">493.722222222222</cx:pt>
          <cx:pt idx="15338">467.73684210526301</cx:pt>
          <cx:pt idx="15339">423.19047619047598</cx:pt>
          <cx:pt idx="15340">370.29166666666703</cx:pt>
          <cx:pt idx="15341">423.19047619047598</cx:pt>
          <cx:pt idx="15342">423.19047619047598</cx:pt>
          <cx:pt idx="15343">555.4375</cx:pt>
          <cx:pt idx="15344">555.4375</cx:pt>
          <cx:pt idx="15345">592.46666666666704</cx:pt>
          <cx:pt idx="15346">555.4375</cx:pt>
          <cx:pt idx="15347">493.722222222222</cx:pt>
          <cx:pt idx="15348">317.392857142857</cx:pt>
          <cx:pt idx="15349">386.39130434782601</cx:pt>
          <cx:pt idx="15350">306.44827586206901</cx:pt>
          <cx:pt idx="15351">370.29166666666703</cx:pt>
          <cx:pt idx="15352">467.73684210526301</cx:pt>
          <cx:pt idx="15353">423.19047619047598</cx:pt>
          <cx:pt idx="15354">555.4375</cx:pt>
          <cx:pt idx="15355">386.39130434782601</cx:pt>
          <cx:pt idx="15356">423.19047619047598</cx:pt>
          <cx:pt idx="15357">386.39130434782601</cx:pt>
          <cx:pt idx="15358">493.722222222222</cx:pt>
          <cx:pt idx="15359">555.4375</cx:pt>
          <cx:pt idx="15360">370.29166666666703</cx:pt>
          <cx:pt idx="15361">423.19047619047598</cx:pt>
          <cx:pt idx="15362">423.19047619047598</cx:pt>
          <cx:pt idx="15363">423.19047619047598</cx:pt>
          <cx:pt idx="15364">493.722222222222</cx:pt>
          <cx:pt idx="15365">423.19047619047598</cx:pt>
          <cx:pt idx="15366">467.73684210526301</cx:pt>
          <cx:pt idx="15367">423.19047619047598</cx:pt>
          <cx:pt idx="15368">467.73684210526301</cx:pt>
          <cx:pt idx="15369">403.95454545454498</cx:pt>
          <cx:pt idx="15370">423.19047619047598</cx:pt>
          <cx:pt idx="15371">341.80769230769198</cx:pt>
          <cx:pt idx="15372">355.48000000000002</cx:pt>
          <cx:pt idx="15373">317.392857142857</cx:pt>
          <cx:pt idx="15374">444.35000000000002</cx:pt>
          <cx:pt idx="15375">467.73684210526301</cx:pt>
          <cx:pt idx="15376">467.73684210526301</cx:pt>
          <cx:pt idx="15377">493.722222222222</cx:pt>
          <cx:pt idx="15378">555.4375</cx:pt>
          <cx:pt idx="15379">493.722222222222</cx:pt>
          <cx:pt idx="15380">423.19047619047598</cx:pt>
          <cx:pt idx="15381">444.35000000000002</cx:pt>
          <cx:pt idx="15382">493.722222222222</cx:pt>
          <cx:pt idx="15383">444.35000000000002</cx:pt>
          <cx:pt idx="15384">493.722222222222</cx:pt>
          <cx:pt idx="15385">386.39130434782601</cx:pt>
          <cx:pt idx="15386">423.19047619047598</cx:pt>
          <cx:pt idx="15387">386.39130434782601</cx:pt>
          <cx:pt idx="15388">423.19047619047598</cx:pt>
          <cx:pt idx="15389">493.722222222222</cx:pt>
          <cx:pt idx="15390">370.29166666666703</cx:pt>
          <cx:pt idx="15391">355.48000000000002</cx:pt>
          <cx:pt idx="15392">386.39130434782601</cx:pt>
          <cx:pt idx="15393">341.80769230769198</cx:pt>
          <cx:pt idx="15394">386.39130434782601</cx:pt>
          <cx:pt idx="15395">467.73684210526301</cx:pt>
          <cx:pt idx="15396">522.76470588235304</cx:pt>
          <cx:pt idx="15397">493.722222222222</cx:pt>
          <cx:pt idx="15398">493.722222222222</cx:pt>
          <cx:pt idx="15399">634.78571428571399</cx:pt>
          <cx:pt idx="15400">740.58333333333303</cx:pt>
          <cx:pt idx="15401">740.58333333333303</cx:pt>
          <cx:pt idx="15402">740.58333333333303</cx:pt>
          <cx:pt idx="15403">740.58333333333303</cx:pt>
          <cx:pt idx="15404">740.58333333333303</cx:pt>
          <cx:pt idx="15405">740.58333333333303</cx:pt>
          <cx:pt idx="15406">740.58333333333303</cx:pt>
          <cx:pt idx="15407">467.73684210526301</cx:pt>
          <cx:pt idx="15408">467.73684210526301</cx:pt>
          <cx:pt idx="15409">493.722222222222</cx:pt>
          <cx:pt idx="15410">423.19047619047598</cx:pt>
          <cx:pt idx="15411">444.35000000000002</cx:pt>
          <cx:pt idx="15412">467.73684210526301</cx:pt>
          <cx:pt idx="15413">493.722222222222</cx:pt>
          <cx:pt idx="15414">423.19047619047598</cx:pt>
          <cx:pt idx="15415">444.35000000000002</cx:pt>
          <cx:pt idx="15416">467.73684210526301</cx:pt>
          <cx:pt idx="15417">467.73684210526301</cx:pt>
          <cx:pt idx="15418">493.722222222222</cx:pt>
          <cx:pt idx="15419">423.19047619047598</cx:pt>
          <cx:pt idx="15420">444.35000000000002</cx:pt>
          <cx:pt idx="15421">329.14814814814798</cx:pt>
          <cx:pt idx="15422">355.48000000000002</cx:pt>
          <cx:pt idx="15423">341.80769230769198</cx:pt>
          <cx:pt idx="15424">306.44827586206901</cx:pt>
          <cx:pt idx="15425">355.48000000000002</cx:pt>
          <cx:pt idx="15426">329.14814814814798</cx:pt>
          <cx:pt idx="15427">341.80769230769198</cx:pt>
          <cx:pt idx="15428">306.44827586206901</cx:pt>
          <cx:pt idx="15429">355.48000000000002</cx:pt>
          <cx:pt idx="15430">329.14814814814798</cx:pt>
          <cx:pt idx="15431">341.80769230769198</cx:pt>
          <cx:pt idx="15432">317.392857142857</cx:pt>
          <cx:pt idx="15433">370.29166666666703</cx:pt>
          <cx:pt idx="15434">370.29166666666703</cx:pt>
          <cx:pt idx="15435">403.95454545454498</cx:pt>
          <cx:pt idx="15436">386.39130434782601</cx:pt>
          <cx:pt idx="15437">403.95454545454498</cx:pt>
          <cx:pt idx="15438">403.95454545454498</cx:pt>
          <cx:pt idx="15439">403.95454545454498</cx:pt>
          <cx:pt idx="15440">370.29166666666703</cx:pt>
          <cx:pt idx="15441">355.48000000000002</cx:pt>
          <cx:pt idx="15442">403.95454545454498</cx:pt>
          <cx:pt idx="15443">444.35000000000002</cx:pt>
          <cx:pt idx="15444">403.95454545454498</cx:pt>
          <cx:pt idx="15445">370.29166666666703</cx:pt>
          <cx:pt idx="15446">403.95454545454498</cx:pt>
          <cx:pt idx="15447">444.35000000000002</cx:pt>
          <cx:pt idx="15448">403.95454545454498</cx:pt>
          <cx:pt idx="15449">493.722222222222</cx:pt>
          <cx:pt idx="15450">341.80769230769198</cx:pt>
          <cx:pt idx="15451">306.44827586206901</cx:pt>
          <cx:pt idx="15452">423.19047619047598</cx:pt>
          <cx:pt idx="15453">403.95454545454498</cx:pt>
          <cx:pt idx="15454">423.19047619047598</cx:pt>
          <cx:pt idx="15455">403.95454545454498</cx:pt>
          <cx:pt idx="15456">423.19047619047598</cx:pt>
          <cx:pt idx="15457">403.95454545454498</cx:pt>
          <cx:pt idx="15458">423.19047619047598</cx:pt>
          <cx:pt idx="15459">403.95454545454498</cx:pt>
          <cx:pt idx="15460">444.35000000000002</cx:pt>
          <cx:pt idx="15461">423.19047619047598</cx:pt>
          <cx:pt idx="15462">317.392857142857</cx:pt>
          <cx:pt idx="15463">253.914285714286</cx:pt>
          <cx:pt idx="15464">370.29166666666703</cx:pt>
          <cx:pt idx="15465">403.95454545454498</cx:pt>
          <cx:pt idx="15466">370.29166666666703</cx:pt>
          <cx:pt idx="15467">444.35000000000002</cx:pt>
          <cx:pt idx="15468">522.76470588235304</cx:pt>
          <cx:pt idx="15469">444.35000000000002</cx:pt>
          <cx:pt idx="15470">493.722222222222</cx:pt>
          <cx:pt idx="15471">555.4375</cx:pt>
          <cx:pt idx="15472">522.76470588235304</cx:pt>
          <cx:pt idx="15473">555.4375</cx:pt>
          <cx:pt idx="15474">423.19047619047598</cx:pt>
          <cx:pt idx="15475">423.19047619047598</cx:pt>
          <cx:pt idx="15476">423.19047619047598</cx:pt>
          <cx:pt idx="15477">386.39130434782601</cx:pt>
          <cx:pt idx="15478">423.19047619047598</cx:pt>
          <cx:pt idx="15479">423.19047619047598</cx:pt>
          <cx:pt idx="15480">341.80769230769198</cx:pt>
          <cx:pt idx="15481">403.95454545454498</cx:pt>
          <cx:pt idx="15482">329.14814814814798</cx:pt>
          <cx:pt idx="15483">403.95454545454498</cx:pt>
          <cx:pt idx="15484">423.19047619047598</cx:pt>
          <cx:pt idx="15485">403.95454545454498</cx:pt>
          <cx:pt idx="15486">355.48000000000002</cx:pt>
          <cx:pt idx="15487">341.80769230769198</cx:pt>
          <cx:pt idx="15488">306.44827586206901</cx:pt>
          <cx:pt idx="15489">329.14814814814798</cx:pt>
          <cx:pt idx="15490">341.80769230769198</cx:pt>
          <cx:pt idx="15491">329.14814814814798</cx:pt>
          <cx:pt idx="15492">683.61538461538498</cx:pt>
          <cx:pt idx="15493">329.14814814814798</cx:pt>
          <cx:pt idx="15494">317.392857142857</cx:pt>
          <cx:pt idx="15495">522.76470588235304</cx:pt>
          <cx:pt idx="15496">522.76470588235304</cx:pt>
          <cx:pt idx="15497">386.39130434782601</cx:pt>
          <cx:pt idx="15498">370.29166666666703</cx:pt>
          <cx:pt idx="15499">423.19047619047598</cx:pt>
          <cx:pt idx="15500">423.19047619047598</cx:pt>
          <cx:pt idx="15501">493.722222222222</cx:pt>
          <cx:pt idx="15502">467.73684210526301</cx:pt>
          <cx:pt idx="15503">493.722222222222</cx:pt>
          <cx:pt idx="15504">493.722222222222</cx:pt>
          <cx:pt idx="15505">522.76470588235304</cx:pt>
          <cx:pt idx="15506">444.35000000000002</cx:pt>
          <cx:pt idx="15507">522.76470588235304</cx:pt>
          <cx:pt idx="15508">592.46666666666704</cx:pt>
          <cx:pt idx="15509">555.4375</cx:pt>
          <cx:pt idx="15510">423.19047619047598</cx:pt>
          <cx:pt idx="15511">493.722222222222</cx:pt>
          <cx:pt idx="15512">403.95454545454498</cx:pt>
          <cx:pt idx="15513">493.722222222222</cx:pt>
          <cx:pt idx="15514">493.722222222222</cx:pt>
          <cx:pt idx="15515">555.4375</cx:pt>
          <cx:pt idx="15516">493.722222222222</cx:pt>
          <cx:pt idx="15517">555.4375</cx:pt>
          <cx:pt idx="15518">306.44827586206901</cx:pt>
          <cx:pt idx="15519">306.44827586206901</cx:pt>
          <cx:pt idx="15520">277.71875</cx:pt>
          <cx:pt idx="15521">296.23333333333301</cx:pt>
          <cx:pt idx="15522">987.444444444444</cx:pt>
          <cx:pt idx="15523">403.95454545454498</cx:pt>
          <cx:pt idx="15524">386.39130434782601</cx:pt>
          <cx:pt idx="15525">403.95454545454498</cx:pt>
          <cx:pt idx="15526">267.89473684210498</cx:pt>
          <cx:pt idx="15527">386.39130434782601</cx:pt>
          <cx:pt idx="15528">467.73684210526301</cx:pt>
          <cx:pt idx="15529">403.95454545454498</cx:pt>
          <cx:pt idx="15530">267.89473684210498</cx:pt>
          <cx:pt idx="15531">386.39130434782601</cx:pt>
          <cx:pt idx="15532">467.73684210526301</cx:pt>
          <cx:pt idx="15533">467.73684210526301</cx:pt>
          <cx:pt idx="15534">444.35000000000002</cx:pt>
          <cx:pt idx="15535">493.722222222222</cx:pt>
          <cx:pt idx="15536">290.857142857143</cx:pt>
          <cx:pt idx="15537">423.19047619047598</cx:pt>
          <cx:pt idx="15538">467.73684210526301</cx:pt>
          <cx:pt idx="15539">493.722222222222</cx:pt>
          <cx:pt idx="15540">290.857142857143</cx:pt>
          <cx:pt idx="15541">467.73684210526301</cx:pt>
          <cx:pt idx="15542">467.73684210526301</cx:pt>
          <cx:pt idx="15543">423.19047619047598</cx:pt>
          <cx:pt idx="15544">423.19047619047598</cx:pt>
          <cx:pt idx="15545">467.73684210526301</cx:pt>
          <cx:pt idx="15546">467.73684210526301</cx:pt>
          <cx:pt idx="15547">423.19047619047598</cx:pt>
          <cx:pt idx="15548">423.19047619047598</cx:pt>
          <cx:pt idx="15549">493.722222222222</cx:pt>
          <cx:pt idx="15550">467.73684210526301</cx:pt>
          <cx:pt idx="15551">403.95454545454498</cx:pt>
          <cx:pt idx="15552">444.35000000000002</cx:pt>
          <cx:pt idx="15553">370.29166666666703</cx:pt>
          <cx:pt idx="15554">444.35000000000002</cx:pt>
          <cx:pt idx="15555">467.73684210526301</cx:pt>
          <cx:pt idx="15556">467.73684210526301</cx:pt>
          <cx:pt idx="15557">370.29166666666703</cx:pt>
          <cx:pt idx="15558">355.48000000000002</cx:pt>
          <cx:pt idx="15559">355.48000000000002</cx:pt>
          <cx:pt idx="15560">634.78571428571399</cx:pt>
          <cx:pt idx="15561">592.46666666666704</cx:pt>
          <cx:pt idx="15562">592.46666666666704</cx:pt>
          <cx:pt idx="15563">592.46666666666704</cx:pt>
          <cx:pt idx="15564">592.46666666666704</cx:pt>
          <cx:pt idx="15565">592.46666666666704</cx:pt>
          <cx:pt idx="15566">423.19047619047598</cx:pt>
          <cx:pt idx="15567">467.73684210526301</cx:pt>
          <cx:pt idx="15568">444.35000000000002</cx:pt>
          <cx:pt idx="15569">423.19047619047598</cx:pt>
          <cx:pt idx="15570">467.73684210526301</cx:pt>
          <cx:pt idx="15571">467.73684210526301</cx:pt>
          <cx:pt idx="15572">467.73684210526301</cx:pt>
          <cx:pt idx="15573">467.73684210526301</cx:pt>
          <cx:pt idx="15574">467.73684210526301</cx:pt>
          <cx:pt idx="15575">467.73684210526301</cx:pt>
          <cx:pt idx="15576">493.722222222222</cx:pt>
          <cx:pt idx="15577">493.722222222222</cx:pt>
          <cx:pt idx="15578">467.73684210526301</cx:pt>
          <cx:pt idx="15579">403.95454545454498</cx:pt>
          <cx:pt idx="15580">386.39130434782601</cx:pt>
          <cx:pt idx="15581">386.39130434782601</cx:pt>
          <cx:pt idx="15582">403.95454545454498</cx:pt>
          <cx:pt idx="15583">386.39130434782601</cx:pt>
          <cx:pt idx="15584">386.39130434782601</cx:pt>
          <cx:pt idx="15585">370.29166666666703</cx:pt>
          <cx:pt idx="15586">386.39130434782601</cx:pt>
          <cx:pt idx="15587">386.39130434782601</cx:pt>
          <cx:pt idx="15588">386.39130434782601</cx:pt>
          <cx:pt idx="15589">370.29166666666703</cx:pt>
          <cx:pt idx="15590">467.73684210526301</cx:pt>
          <cx:pt idx="15591">423.19047619047598</cx:pt>
          <cx:pt idx="15592">467.73684210526301</cx:pt>
          <cx:pt idx="15593">423.19047619047598</cx:pt>
          <cx:pt idx="15594">467.73684210526301</cx:pt>
          <cx:pt idx="15595">423.19047619047598</cx:pt>
          <cx:pt idx="15596">493.722222222222</cx:pt>
          <cx:pt idx="15597">555.4375</cx:pt>
          <cx:pt idx="15598">493.722222222222</cx:pt>
          <cx:pt idx="15599">592.46666666666704</cx:pt>
          <cx:pt idx="15600">592.46666666666704</cx:pt>
          <cx:pt idx="15601">592.46666666666704</cx:pt>
          <cx:pt idx="15602">444.35000000000002</cx:pt>
          <cx:pt idx="15603">423.19047619047598</cx:pt>
          <cx:pt idx="15604">386.39130434782601</cx:pt>
          <cx:pt idx="15605">386.39130434782601</cx:pt>
          <cx:pt idx="15606">467.73684210526301</cx:pt>
          <cx:pt idx="15607">386.39130434782601</cx:pt>
          <cx:pt idx="15608">370.29166666666703</cx:pt>
          <cx:pt idx="15609">444.35000000000002</cx:pt>
          <cx:pt idx="15610">444.35000000000002</cx:pt>
          <cx:pt idx="15611">444.35000000000002</cx:pt>
          <cx:pt idx="15612">467.73684210526301</cx:pt>
          <cx:pt idx="15613">423.19047619047598</cx:pt>
          <cx:pt idx="15614">444.35000000000002</cx:pt>
          <cx:pt idx="15615">467.73684210526301</cx:pt>
          <cx:pt idx="15616">444.35000000000002</cx:pt>
          <cx:pt idx="15617">467.73684210526301</cx:pt>
          <cx:pt idx="15618">386.39130434782601</cx:pt>
          <cx:pt idx="15619">423.19047619047598</cx:pt>
          <cx:pt idx="15620">467.73684210526301</cx:pt>
          <cx:pt idx="15621">493.722222222222</cx:pt>
          <cx:pt idx="15622">493.722222222222</cx:pt>
          <cx:pt idx="15623">493.722222222222</cx:pt>
          <cx:pt idx="15624">522.76470588235304</cx:pt>
          <cx:pt idx="15625">555.4375</cx:pt>
          <cx:pt idx="15626">555.4375</cx:pt>
          <cx:pt idx="15627">592.46666666666704</cx:pt>
          <cx:pt idx="15628">522.76470588235304</cx:pt>
          <cx:pt idx="15629">467.73684210526301</cx:pt>
          <cx:pt idx="15630">555.4375</cx:pt>
          <cx:pt idx="15631">522.76470588235304</cx:pt>
          <cx:pt idx="15632">555.4375</cx:pt>
          <cx:pt idx="15633">555.4375</cx:pt>
          <cx:pt idx="15634">555.4375</cx:pt>
          <cx:pt idx="15635">592.46666666666704</cx:pt>
          <cx:pt idx="15636">522.76470588235304</cx:pt>
          <cx:pt idx="15637">592.46666666666704</cx:pt>
          <cx:pt idx="15638">592.46666666666704</cx:pt>
          <cx:pt idx="15639">444.35000000000002</cx:pt>
          <cx:pt idx="15640">493.722222222222</cx:pt>
          <cx:pt idx="15641">444.35000000000002</cx:pt>
          <cx:pt idx="15642">493.722222222222</cx:pt>
          <cx:pt idx="15643">370.29166666666703</cx:pt>
          <cx:pt idx="15644">355.48000000000002</cx:pt>
          <cx:pt idx="15645">386.39130434782601</cx:pt>
          <cx:pt idx="15646">341.80769230769198</cx:pt>
          <cx:pt idx="15647">370.29166666666703</cx:pt>
          <cx:pt idx="15648">386.39130434782601</cx:pt>
          <cx:pt idx="15649">467.73684210526301</cx:pt>
          <cx:pt idx="15650">467.73684210526301</cx:pt>
          <cx:pt idx="15651">592.46666666666704</cx:pt>
          <cx:pt idx="15652">634.78571428571399</cx:pt>
          <cx:pt idx="15653">634.78571428571399</cx:pt>
          <cx:pt idx="15654">592.46666666666704</cx:pt>
          <cx:pt idx="15655">634.78571428571399</cx:pt>
          <cx:pt idx="15656">634.78571428571399</cx:pt>
          <cx:pt idx="15657">678.66666666666697</cx:pt>
          <cx:pt idx="15658">592.46666666666704</cx:pt>
          <cx:pt idx="15659">634.78571428571399</cx:pt>
          <cx:pt idx="15660">683.61538461538498</cx:pt>
          <cx:pt idx="15661">423.19047619047598</cx:pt>
          <cx:pt idx="15662">493.722222222222</cx:pt>
          <cx:pt idx="15663">423.19047619047598</cx:pt>
          <cx:pt idx="15664">592.46666666666704</cx:pt>
          <cx:pt idx="15665">592.46666666666704</cx:pt>
          <cx:pt idx="15666">727.142857142857</cx:pt>
          <cx:pt idx="15667">592.46666666666704</cx:pt>
          <cx:pt idx="15668">592.46666666666704</cx:pt>
          <cx:pt idx="15669">444.35000000000002</cx:pt>
          <cx:pt idx="15670">522.76470588235304</cx:pt>
          <cx:pt idx="15671">386.39130434782601</cx:pt>
          <cx:pt idx="15672">467.73684210526301</cx:pt>
          <cx:pt idx="15673">555.4375</cx:pt>
          <cx:pt idx="15674">522.76470588235304</cx:pt>
          <cx:pt idx="15675">634.78571428571399</cx:pt>
          <cx:pt idx="15676">740.58333333333303</cx:pt>
          <cx:pt idx="15677">592.46666666666704</cx:pt>
          <cx:pt idx="15678">634.78571428571399</cx:pt>
          <cx:pt idx="15679">678.66666666666697</cx:pt>
          <cx:pt idx="15680">592.46666666666704</cx:pt>
          <cx:pt idx="15681">634.78571428571399</cx:pt>
          <cx:pt idx="15682">592.46666666666704</cx:pt>
          <cx:pt idx="15683">467.73684210526301</cx:pt>
          <cx:pt idx="15684">423.19047619047598</cx:pt>
          <cx:pt idx="15685">423.19047619047598</cx:pt>
          <cx:pt idx="15686">423.19047619047598</cx:pt>
          <cx:pt idx="15687">444.35000000000002</cx:pt>
          <cx:pt idx="15688">467.73684210526301</cx:pt>
          <cx:pt idx="15689">467.73684210526301</cx:pt>
          <cx:pt idx="15690">423.19047619047598</cx:pt>
          <cx:pt idx="15691">444.35000000000002</cx:pt>
          <cx:pt idx="15692">403.95454545454498</cx:pt>
          <cx:pt idx="15693">423.19047619047598</cx:pt>
          <cx:pt idx="15694">467.73684210526301</cx:pt>
          <cx:pt idx="15695">467.73684210526301</cx:pt>
          <cx:pt idx="15696">493.722222222222</cx:pt>
          <cx:pt idx="15697">493.722222222222</cx:pt>
          <cx:pt idx="15698">555.4375</cx:pt>
          <cx:pt idx="15699">423.19047619047598</cx:pt>
          <cx:pt idx="15700">444.35000000000002</cx:pt>
          <cx:pt idx="15701">386.39130434782601</cx:pt>
          <cx:pt idx="15702">592.46666666666704</cx:pt>
          <cx:pt idx="15703">740.58333333333303</cx:pt>
          <cx:pt idx="15704">634.78571428571399</cx:pt>
          <cx:pt idx="15705">683.61538461538498</cx:pt>
          <cx:pt idx="15706">634.78571428571399</cx:pt>
          <cx:pt idx="15707">634.78571428571399</cx:pt>
          <cx:pt idx="15708">683.61538461538498</cx:pt>
          <cx:pt idx="15709">634.78571428571399</cx:pt>
          <cx:pt idx="15710">683.61538461538498</cx:pt>
          <cx:pt idx="15711">740.58333333333303</cx:pt>
          <cx:pt idx="15712">807.90909090909099</cx:pt>
          <cx:pt idx="15713">444.35000000000002</cx:pt>
          <cx:pt idx="15714">467.73684210526301</cx:pt>
          <cx:pt idx="15715">467.73684210526301</cx:pt>
          <cx:pt idx="15716">493.722222222222</cx:pt>
          <cx:pt idx="15717">493.722222222222</cx:pt>
          <cx:pt idx="15718">555.4375</cx:pt>
          <cx:pt idx="15719">555.4375</cx:pt>
          <cx:pt idx="15720">634.78571428571399</cx:pt>
          <cx:pt idx="15721">444.35000000000002</cx:pt>
          <cx:pt idx="15722">522.76470588235304</cx:pt>
          <cx:pt idx="15723">592.46666666666704</cx:pt>
          <cx:pt idx="15724">592.46666666666704</cx:pt>
          <cx:pt idx="15725">683.61538461538498</cx:pt>
          <cx:pt idx="15726">592.46666666666704</cx:pt>
          <cx:pt idx="15727">634.78571428571399</cx:pt>
          <cx:pt idx="15728">444.35000000000002</cx:pt>
          <cx:pt idx="15729">467.73684210526301</cx:pt>
          <cx:pt idx="15730">493.722222222222</cx:pt>
          <cx:pt idx="15731">355.48000000000002</cx:pt>
          <cx:pt idx="15732">306.44827586206901</cx:pt>
          <cx:pt idx="15733">592.46666666666704</cx:pt>
          <cx:pt idx="15734">634.78571428571399</cx:pt>
          <cx:pt idx="15735">683.61538461538498</cx:pt>
          <cx:pt idx="15736">555.4375</cx:pt>
          <cx:pt idx="15737">634.78571428571399</cx:pt>
          <cx:pt idx="15738">683.61538461538498</cx:pt>
          <cx:pt idx="15739">740.58333333333303</cx:pt>
          <cx:pt idx="15740">634.78571428571399</cx:pt>
          <cx:pt idx="15741">386.39130434782601</cx:pt>
          <cx:pt idx="15742">423.19047619047598</cx:pt>
          <cx:pt idx="15743">423.19047619047598</cx:pt>
          <cx:pt idx="15744">423.19047619047598</cx:pt>
          <cx:pt idx="15745">329.14814814814798</cx:pt>
          <cx:pt idx="15746">467.73684210526301</cx:pt>
          <cx:pt idx="15747">423.19047619047598</cx:pt>
          <cx:pt idx="15748">444.35000000000002</cx:pt>
          <cx:pt idx="15749">403.95454545454498</cx:pt>
          <cx:pt idx="15750">386.39130434782601</cx:pt>
          <cx:pt idx="15751">370.29166666666703</cx:pt>
          <cx:pt idx="15752">444.35000000000002</cx:pt>
          <cx:pt idx="15753">493.722222222222</cx:pt>
          <cx:pt idx="15754">467.73684210526301</cx:pt>
          <cx:pt idx="15755">888.70000000000005</cx:pt>
          <cx:pt idx="15756">807.90909090909099</cx:pt>
          <cx:pt idx="15757">807.90909090909099</cx:pt>
          <cx:pt idx="15758">522.76470588235304</cx:pt>
          <cx:pt idx="15759">522.76470588235304</cx:pt>
          <cx:pt idx="15760">522.76470588235304</cx:pt>
          <cx:pt idx="15761">592.46666666666704</cx:pt>
          <cx:pt idx="15762">341.80769230769198</cx:pt>
          <cx:pt idx="15763">269.30303030303003</cx:pt>
          <cx:pt idx="15764">386.39130434782601</cx:pt>
          <cx:pt idx="15765">403.95454545454498</cx:pt>
          <cx:pt idx="15766">370.29166666666703</cx:pt>
          <cx:pt idx="15767">423.19047619047598</cx:pt>
          <cx:pt idx="15768">493.722222222222</cx:pt>
          <cx:pt idx="15769">393.86250000000001</cx:pt>
          <cx:pt idx="15770">522.76470588235304</cx:pt>
          <cx:pt idx="15771">634.78571428571399</cx:pt>
          <cx:pt idx="15772">634.78571428571399</cx:pt>
          <cx:pt idx="15773">683.61538461538498</cx:pt>
          <cx:pt idx="15774">592.46666666666704</cx:pt>
          <cx:pt idx="15775">592.46666666666704</cx:pt>
          <cx:pt idx="15776">683.61538461538498</cx:pt>
          <cx:pt idx="15777">634.78571428571399</cx:pt>
          <cx:pt idx="15778">683.61538461538498</cx:pt>
          <cx:pt idx="15779">341.80769230769198</cx:pt>
          <cx:pt idx="15780">317.392857142857</cx:pt>
          <cx:pt idx="15781">341.80769230769198</cx:pt>
          <cx:pt idx="15782">317.392857142857</cx:pt>
          <cx:pt idx="15783">592.46666666666704</cx:pt>
          <cx:pt idx="15784">634.78571428571399</cx:pt>
          <cx:pt idx="15785">634.78571428571399</cx:pt>
          <cx:pt idx="15786">683.61538461538498</cx:pt>
          <cx:pt idx="15787">634.78571428571399</cx:pt>
          <cx:pt idx="15788">555.4375</cx:pt>
          <cx:pt idx="15789">592.46666666666704</cx:pt>
          <cx:pt idx="15790">493.722222222222</cx:pt>
          <cx:pt idx="15791">634.78571428571399</cx:pt>
          <cx:pt idx="15792">592.46666666666704</cx:pt>
          <cx:pt idx="15793">592.46666666666704</cx:pt>
          <cx:pt idx="15794">555.4375</cx:pt>
          <cx:pt idx="15795">522.76470588235304</cx:pt>
          <cx:pt idx="15796">555.4375</cx:pt>
          <cx:pt idx="15797">634.78571428571399</cx:pt>
          <cx:pt idx="15798">522.76470588235304</cx:pt>
          <cx:pt idx="15799">555.4375</cx:pt>
          <cx:pt idx="15800">592.46666666666704</cx:pt>
          <cx:pt idx="15801">634.78571428571399</cx:pt>
          <cx:pt idx="15802">683.61538461538498</cx:pt>
          <cx:pt idx="15803">555.4375</cx:pt>
          <cx:pt idx="15804">592.46666666666704</cx:pt>
          <cx:pt idx="15805">592.46666666666704</cx:pt>
          <cx:pt idx="15806">634.78571428571399</cx:pt>
          <cx:pt idx="15807">634.78571428571399</cx:pt>
          <cx:pt idx="15808">634.78571428571399</cx:pt>
          <cx:pt idx="15809">683.61538461538498</cx:pt>
          <cx:pt idx="15810">634.78571428571399</cx:pt>
          <cx:pt idx="15811">423.19047619047598</cx:pt>
          <cx:pt idx="15812">493.722222222222</cx:pt>
          <cx:pt idx="15813">423.19047619047598</cx:pt>
          <cx:pt idx="15814">467.73684210526301</cx:pt>
          <cx:pt idx="15815">493.722222222222</cx:pt>
          <cx:pt idx="15816">386.39130434782601</cx:pt>
          <cx:pt idx="15817">444.35000000000002</cx:pt>
          <cx:pt idx="15818">355.48000000000002</cx:pt>
          <cx:pt idx="15819">423.19047619047598</cx:pt>
          <cx:pt idx="15820">444.35000000000002</cx:pt>
          <cx:pt idx="15821">522.76470588235304</cx:pt>
          <cx:pt idx="15822">522.76470588235304</cx:pt>
          <cx:pt idx="15823">403.95454545454498</cx:pt>
          <cx:pt idx="15824">493.722222222222</cx:pt>
          <cx:pt idx="15825">493.722222222222</cx:pt>
          <cx:pt idx="15826">555.4375</cx:pt>
          <cx:pt idx="15827">555.4375</cx:pt>
          <cx:pt idx="15828">522.76470588235304</cx:pt>
          <cx:pt idx="15829">555.4375</cx:pt>
          <cx:pt idx="15830">444.35000000000002</cx:pt>
          <cx:pt idx="15831">423.19047619047598</cx:pt>
          <cx:pt idx="15832">493.722222222222</cx:pt>
          <cx:pt idx="15833">467.73684210526301</cx:pt>
          <cx:pt idx="15834">444.35000000000002</cx:pt>
          <cx:pt idx="15835">467.73684210526301</cx:pt>
          <cx:pt idx="15836">493.722222222222</cx:pt>
          <cx:pt idx="15837">493.722222222222</cx:pt>
          <cx:pt idx="15838">522.76470588235304</cx:pt>
          <cx:pt idx="15839">493.722222222222</cx:pt>
          <cx:pt idx="15840">522.76470588235304</cx:pt>
          <cx:pt idx="15841">317.392857142857</cx:pt>
          <cx:pt idx="15842">222.17500000000001</cx:pt>
          <cx:pt idx="15843">253.914285714286</cx:pt>
          <cx:pt idx="15844">370.29166666666703</cx:pt>
          <cx:pt idx="15845">341.80769230769198</cx:pt>
          <cx:pt idx="15846">317.392857142857</cx:pt>
          <cx:pt idx="15847">317.392857142857</cx:pt>
          <cx:pt idx="15848">423.19047619047598</cx:pt>
          <cx:pt idx="15849">403.95454545454498</cx:pt>
          <cx:pt idx="15850">423.19047619047598</cx:pt>
          <cx:pt idx="15851">403.95454545454498</cx:pt>
          <cx:pt idx="15852">423.19047619047598</cx:pt>
          <cx:pt idx="15853">403.95454545454498</cx:pt>
          <cx:pt idx="15854">423.19047619047598</cx:pt>
          <cx:pt idx="15855">403.95454545454498</cx:pt>
          <cx:pt idx="15856">522.76470588235304</cx:pt>
          <cx:pt idx="15857">467.73684210526301</cx:pt>
          <cx:pt idx="15858">555.4375</cx:pt>
          <cx:pt idx="15859">522.76470588235304</cx:pt>
          <cx:pt idx="15860">555.4375</cx:pt>
          <cx:pt idx="15861">522.76470588235304</cx:pt>
          <cx:pt idx="15862">555.4375</cx:pt>
          <cx:pt idx="15863">555.4375</cx:pt>
          <cx:pt idx="15864">592.46666666666704</cx:pt>
          <cx:pt idx="15865">592.46666666666704</cx:pt>
          <cx:pt idx="15866">634.78571428571399</cx:pt>
          <cx:pt idx="15867">592.46666666666704</cx:pt>
          <cx:pt idx="15868">592.46666666666704</cx:pt>
          <cx:pt idx="15869">634.78571428571399</cx:pt>
          <cx:pt idx="15870">634.78571428571399</cx:pt>
          <cx:pt idx="15871">555.4375</cx:pt>
          <cx:pt idx="15872">555.4375</cx:pt>
          <cx:pt idx="15873">592.46666666666704</cx:pt>
          <cx:pt idx="15874">493.722222222222</cx:pt>
          <cx:pt idx="15875">592.46666666666704</cx:pt>
          <cx:pt idx="15876">592.46666666666704</cx:pt>
          <cx:pt idx="15877">592.46666666666704</cx:pt>
          <cx:pt idx="15878">634.78571428571399</cx:pt>
          <cx:pt idx="15879">634.78571428571399</cx:pt>
          <cx:pt idx="15880">678.66666666666697</cx:pt>
          <cx:pt idx="15881">555.4375</cx:pt>
          <cx:pt idx="15882">683.61538461538498</cx:pt>
          <cx:pt idx="15883">683.61538461538498</cx:pt>
          <cx:pt idx="15884">592.46666666666704</cx:pt>
          <cx:pt idx="15885">592.46666666666704</cx:pt>
          <cx:pt idx="15886">678.66666666666697</cx:pt>
          <cx:pt idx="15887">592.46666666666704</cx:pt>
          <cx:pt idx="15888">592.46666666666704</cx:pt>
          <cx:pt idx="15889">444.35000000000002</cx:pt>
          <cx:pt idx="15890">522.76470588235304</cx:pt>
          <cx:pt idx="15891">386.39130434782601</cx:pt>
          <cx:pt idx="15892">467.73684210526301</cx:pt>
          <cx:pt idx="15893">555.4375</cx:pt>
          <cx:pt idx="15894">522.76470588235304</cx:pt>
          <cx:pt idx="15895">634.78571428571399</cx:pt>
          <cx:pt idx="15896">740.58333333333303</cx:pt>
          <cx:pt idx="15897">592.46666666666704</cx:pt>
          <cx:pt idx="15898">634.78571428571399</cx:pt>
          <cx:pt idx="15899">678.66666666666697</cx:pt>
          <cx:pt idx="15900">386.39130434782601</cx:pt>
          <cx:pt idx="15901">403.95454545454498</cx:pt>
          <cx:pt idx="15902">467.73684210526301</cx:pt>
          <cx:pt idx="15903">355.48000000000002</cx:pt>
          <cx:pt idx="15904">370.29166666666703</cx:pt>
          <cx:pt idx="15905">444.35000000000002</cx:pt>
          <cx:pt idx="15906">403.95454545454498</cx:pt>
          <cx:pt idx="15907">403.95454545454498</cx:pt>
          <cx:pt idx="15908">286.677419354839</cx:pt>
          <cx:pt idx="15909">329.14814814814798</cx:pt>
          <cx:pt idx="15910">317.392857142857</cx:pt>
          <cx:pt idx="15911">261.38235294117601</cx:pt>
          <cx:pt idx="15912">317.392857142857</cx:pt>
          <cx:pt idx="15913">296.23333333333301</cx:pt>
          <cx:pt idx="15914">423.19047619047598</cx:pt>
          <cx:pt idx="15915">329.14814814814798</cx:pt>
          <cx:pt idx="15916">329.14814814814798</cx:pt>
          <cx:pt idx="15917">286.677419354839</cx:pt>
          <cx:pt idx="15918">355.48000000000002</cx:pt>
          <cx:pt idx="15919">317.392857142857</cx:pt>
          <cx:pt idx="15920">444.35000000000002</cx:pt>
          <cx:pt idx="15921">592.46666666666704</cx:pt>
          <cx:pt idx="15922">493.722222222222</cx:pt>
          <cx:pt idx="15923">555.4375</cx:pt>
          <cx:pt idx="15924">592.46666666666704</cx:pt>
          <cx:pt idx="15925">555.4375</cx:pt>
          <cx:pt idx="15926">329.14814814814798</cx:pt>
          <cx:pt idx="15927">317.392857142857</cx:pt>
          <cx:pt idx="15928">386.39130434782601</cx:pt>
          <cx:pt idx="15929">386.39130434782601</cx:pt>
          <cx:pt idx="15930">370.29166666666703</cx:pt>
          <cx:pt idx="15931">403.95454545454498</cx:pt>
          <cx:pt idx="15932">370.29166666666703</cx:pt>
          <cx:pt idx="15933">444.35000000000002</cx:pt>
          <cx:pt idx="15934">493.722222222222</cx:pt>
          <cx:pt idx="15935">423.19047619047598</cx:pt>
          <cx:pt idx="15936">386.39130434782601</cx:pt>
          <cx:pt idx="15937">423.19047619047598</cx:pt>
          <cx:pt idx="15938">403.95454545454498</cx:pt>
          <cx:pt idx="15939">403.95454545454498</cx:pt>
          <cx:pt idx="15940">423.19047619047598</cx:pt>
          <cx:pt idx="15941">423.19047619047598</cx:pt>
          <cx:pt idx="15942">493.722222222222</cx:pt>
          <cx:pt idx="15943">493.722222222222</cx:pt>
          <cx:pt idx="15944">592.46666666666704</cx:pt>
          <cx:pt idx="15945">493.722222222222</cx:pt>
          <cx:pt idx="15946">386.39130434782601</cx:pt>
          <cx:pt idx="15947">467.73684210526301</cx:pt>
          <cx:pt idx="15948">444.35000000000002</cx:pt>
          <cx:pt idx="15949">592.46666666666704</cx:pt>
          <cx:pt idx="15950">493.722222222222</cx:pt>
          <cx:pt idx="15951">555.4375</cx:pt>
          <cx:pt idx="15952">592.46666666666704</cx:pt>
          <cx:pt idx="15953">555.4375</cx:pt>
          <cx:pt idx="15954">634.78571428571399</cx:pt>
          <cx:pt idx="15955">592.46666666666704</cx:pt>
          <cx:pt idx="15956">493.722222222222</cx:pt>
          <cx:pt idx="15957">493.722222222222</cx:pt>
          <cx:pt idx="15958">493.722222222222</cx:pt>
          <cx:pt idx="15959">555.4375</cx:pt>
          <cx:pt idx="15960">444.35000000000002</cx:pt>
          <cx:pt idx="15961">522.76470588235304</cx:pt>
          <cx:pt idx="15962">592.46666666666704</cx:pt>
          <cx:pt idx="15963">493.722222222222</cx:pt>
          <cx:pt idx="15964">555.4375</cx:pt>
          <cx:pt idx="15965">555.4375</cx:pt>
          <cx:pt idx="15966">634.78571428571399</cx:pt>
          <cx:pt idx="15967">592.46666666666704</cx:pt>
          <cx:pt idx="15968">634.78571428571399</cx:pt>
          <cx:pt idx="15969">555.4375</cx:pt>
          <cx:pt idx="15970">592.46666666666704</cx:pt>
          <cx:pt idx="15971">493.722222222222</cx:pt>
          <cx:pt idx="15972">555.4375</cx:pt>
          <cx:pt idx="15973">370.29166666666703</cx:pt>
          <cx:pt idx="15974">386.39130434782601</cx:pt>
          <cx:pt idx="15975">329.14814814814798</cx:pt>
          <cx:pt idx="15976">370.29166666666703</cx:pt>
          <cx:pt idx="15977">493.722222222222</cx:pt>
          <cx:pt idx="15978">493.722222222222</cx:pt>
          <cx:pt idx="15979">493.722222222222</cx:pt>
          <cx:pt idx="15980">467.73684210526301</cx:pt>
          <cx:pt idx="15981">888.70000000000005</cx:pt>
          <cx:pt idx="15982">683.61538461538498</cx:pt>
          <cx:pt idx="15983">634.78571428571399</cx:pt>
          <cx:pt idx="15984">683.61538461538498</cx:pt>
          <cx:pt idx="15985">683.61538461538498</cx:pt>
          <cx:pt idx="15986">740.58333333333303</cx:pt>
          <cx:pt idx="15987">467.73684210526301</cx:pt>
          <cx:pt idx="15988">493.722222222222</cx:pt>
          <cx:pt idx="15989">467.73684210526301</cx:pt>
          <cx:pt idx="15990">683.61538461538498</cx:pt>
          <cx:pt idx="15991">493.722222222222</cx:pt>
          <cx:pt idx="15992">493.722222222222</cx:pt>
          <cx:pt idx="15993">467.73684210526301</cx:pt>
          <cx:pt idx="15994">493.722222222222</cx:pt>
          <cx:pt idx="15995">467.73684210526301</cx:pt>
          <cx:pt idx="15996">493.722222222222</cx:pt>
          <cx:pt idx="15997">555.4375</cx:pt>
          <cx:pt idx="15998">370.29166666666703</cx:pt>
          <cx:pt idx="15999">444.35000000000002</cx:pt>
          <cx:pt idx="16000">341.80769230769198</cx:pt>
          <cx:pt idx="16001">444.35000000000002</cx:pt>
          <cx:pt idx="16002">444.35000000000002</cx:pt>
          <cx:pt idx="16003">522.76470588235304</cx:pt>
          <cx:pt idx="16004">522.76470588235304</cx:pt>
          <cx:pt idx="16005">493.722222222222</cx:pt>
          <cx:pt idx="16006">403.95454545454498</cx:pt>
          <cx:pt idx="16007">493.722222222222</cx:pt>
          <cx:pt idx="16008">555.4375</cx:pt>
          <cx:pt idx="16009">555.4375</cx:pt>
          <cx:pt idx="16010">522.76470588235304</cx:pt>
          <cx:pt idx="16011">555.4375</cx:pt>
          <cx:pt idx="16012">444.35000000000002</cx:pt>
          <cx:pt idx="16013">444.35000000000002</cx:pt>
          <cx:pt idx="16014">522.76470588235304</cx:pt>
          <cx:pt idx="16015">592.46666666666704</cx:pt>
          <cx:pt idx="16016">403.95454545454498</cx:pt>
          <cx:pt idx="16017">403.95454545454498</cx:pt>
          <cx:pt idx="16018">370.29166666666703</cx:pt>
          <cx:pt idx="16019">444.35000000000002</cx:pt>
          <cx:pt idx="16020">341.80769230769198</cx:pt>
          <cx:pt idx="16021">444.35000000000002</cx:pt>
          <cx:pt idx="16022">355.48000000000002</cx:pt>
          <cx:pt idx="16023">386.39130434782601</cx:pt>
          <cx:pt idx="16024">306.44827586206901</cx:pt>
          <cx:pt idx="16025">355.48000000000002</cx:pt>
          <cx:pt idx="16026">386.39130434782601</cx:pt>
          <cx:pt idx="16027">444.35000000000002</cx:pt>
          <cx:pt idx="16028">467.73684210526301</cx:pt>
          <cx:pt idx="16029">391.538461538462</cx:pt>
          <cx:pt idx="16030">444.35000000000002</cx:pt>
          <cx:pt idx="16031">493.722222222222</cx:pt>
          <cx:pt idx="16032">493.722222222222</cx:pt>
          <cx:pt idx="16033">493.722222222222</cx:pt>
          <cx:pt idx="16034">555.4375</cx:pt>
          <cx:pt idx="16035">555.4375</cx:pt>
          <cx:pt idx="16036">555.4375</cx:pt>
          <cx:pt idx="16037">634.78571428571399</cx:pt>
          <cx:pt idx="16038">634.78571428571399</cx:pt>
          <cx:pt idx="16039">493.722222222222</cx:pt>
          <cx:pt idx="16040">555.4375</cx:pt>
          <cx:pt idx="16041">634.78571428571399</cx:pt>
          <cx:pt idx="16042">467.73684210526301</cx:pt>
          <cx:pt idx="16043">493.722222222222</cx:pt>
          <cx:pt idx="16044">493.722222222222</cx:pt>
          <cx:pt idx="16045">634.78571428571399</cx:pt>
          <cx:pt idx="16046">634.78571428571399</cx:pt>
          <cx:pt idx="16047">386.39130434782601</cx:pt>
          <cx:pt idx="16048">403.95454545454498</cx:pt>
          <cx:pt idx="16049">370.29166666666703</cx:pt>
          <cx:pt idx="16050">423.19047619047598</cx:pt>
          <cx:pt idx="16051">444.35000000000002</cx:pt>
          <cx:pt idx="16052">423.19047619047598</cx:pt>
          <cx:pt idx="16053">467.73684210526301</cx:pt>
          <cx:pt idx="16054">444.35000000000002</cx:pt>
          <cx:pt idx="16055">341.80769230769198</cx:pt>
          <cx:pt idx="16056">317.392857142857</cx:pt>
          <cx:pt idx="16057">341.80769230769198</cx:pt>
          <cx:pt idx="16058">317.392857142857</cx:pt>
          <cx:pt idx="16059">493.722222222222</cx:pt>
          <cx:pt idx="16060">493.722222222222</cx:pt>
          <cx:pt idx="16061">493.722222222222</cx:pt>
          <cx:pt idx="16062">493.722222222222</cx:pt>
          <cx:pt idx="16063">493.722222222222</cx:pt>
          <cx:pt idx="16064">467.73684210526301</cx:pt>
          <cx:pt idx="16065">467.73684210526301</cx:pt>
          <cx:pt idx="16066">493.722222222222</cx:pt>
          <cx:pt idx="16067">467.73684210526301</cx:pt>
          <cx:pt idx="16068">467.73684210526301</cx:pt>
          <cx:pt idx="16069">467.73684210526301</cx:pt>
          <cx:pt idx="16070">423.19047619047598</cx:pt>
          <cx:pt idx="16071">403.95454545454498</cx:pt>
          <cx:pt idx="16072">444.35000000000002</cx:pt>
          <cx:pt idx="16073">386.39130434782601</cx:pt>
          <cx:pt idx="16074">370.29166666666703</cx:pt>
          <cx:pt idx="16075">444.35000000000002</cx:pt>
          <cx:pt idx="16076">444.35000000000002</cx:pt>
          <cx:pt idx="16077">370.29166666666703</cx:pt>
          <cx:pt idx="16078">403.95454545454498</cx:pt>
          <cx:pt idx="16079">403.95454545454498</cx:pt>
          <cx:pt idx="16080">444.35000000000002</cx:pt>
          <cx:pt idx="16081">386.39130434782601</cx:pt>
          <cx:pt idx="16082">317.392857142857</cx:pt>
          <cx:pt idx="16083">341.80769230769198</cx:pt>
          <cx:pt idx="16084">286.677419354839</cx:pt>
          <cx:pt idx="16085">317.392857142857</cx:pt>
          <cx:pt idx="16086">592.46666666666704</cx:pt>
          <cx:pt idx="16087">555.4375</cx:pt>
          <cx:pt idx="16088">592.46666666666704</cx:pt>
          <cx:pt idx="16089">592.46666666666704</cx:pt>
          <cx:pt idx="16090">493.722222222222</cx:pt>
          <cx:pt idx="16091">423.19047619047598</cx:pt>
          <cx:pt idx="16092">522.76470588235304</cx:pt>
          <cx:pt idx="16093">522.76470588235304</cx:pt>
          <cx:pt idx="16094">423.19047619047598</cx:pt>
          <cx:pt idx="16095">403.95454545454498</cx:pt>
          <cx:pt idx="16096">423.19047619047598</cx:pt>
          <cx:pt idx="16097">370.29166666666703</cx:pt>
          <cx:pt idx="16098">423.19047619047598</cx:pt>
          <cx:pt idx="16099">423.19047619047598</cx:pt>
          <cx:pt idx="16100">555.4375</cx:pt>
          <cx:pt idx="16101">555.4375</cx:pt>
          <cx:pt idx="16102">592.46666666666704</cx:pt>
          <cx:pt idx="16103">592.46666666666704</cx:pt>
          <cx:pt idx="16104">493.722222222222</cx:pt>
          <cx:pt idx="16105">329.14814814814798</cx:pt>
          <cx:pt idx="16106">386.39130434782601</cx:pt>
          <cx:pt idx="16107">306.44827586206901</cx:pt>
          <cx:pt idx="16108">370.29166666666703</cx:pt>
          <cx:pt idx="16109">467.73684210526301</cx:pt>
          <cx:pt idx="16110">444.35000000000002</cx:pt>
          <cx:pt idx="16111">555.4375</cx:pt>
          <cx:pt idx="16112">386.39130434782601</cx:pt>
          <cx:pt idx="16113">423.19047619047598</cx:pt>
          <cx:pt idx="16114">386.39130434782601</cx:pt>
          <cx:pt idx="16115">493.722222222222</cx:pt>
          <cx:pt idx="16116">555.4375</cx:pt>
          <cx:pt idx="16117">423.19047619047598</cx:pt>
          <cx:pt idx="16118">423.19047619047598</cx:pt>
          <cx:pt idx="16119">493.722222222222</cx:pt>
          <cx:pt idx="16120">467.73684210526301</cx:pt>
          <cx:pt idx="16121">444.35000000000002</cx:pt>
          <cx:pt idx="16122">467.73684210526301</cx:pt>
          <cx:pt idx="16123">386.39130434782601</cx:pt>
          <cx:pt idx="16124">329.14814814814798</cx:pt>
          <cx:pt idx="16125">355.48000000000002</cx:pt>
          <cx:pt idx="16126">306.44827586206901</cx:pt>
          <cx:pt idx="16127">444.35000000000002</cx:pt>
          <cx:pt idx="16128">467.73684210526301</cx:pt>
          <cx:pt idx="16129">467.73684210526301</cx:pt>
          <cx:pt idx="16130">493.722222222222</cx:pt>
          <cx:pt idx="16131">467.73684210526301</cx:pt>
          <cx:pt idx="16132">444.35000000000002</cx:pt>
          <cx:pt idx="16133">444.35000000000002</cx:pt>
          <cx:pt idx="16134">493.722222222222</cx:pt>
          <cx:pt idx="16135">444.35000000000002</cx:pt>
          <cx:pt idx="16136">493.722222222222</cx:pt>
          <cx:pt idx="16137">386.39130434782601</cx:pt>
          <cx:pt idx="16138">423.19047619047598</cx:pt>
          <cx:pt idx="16139">386.39130434782601</cx:pt>
          <cx:pt idx="16140">423.19047619047598</cx:pt>
          <cx:pt idx="16141">467.73684210526301</cx:pt>
          <cx:pt idx="16142">444.35000000000002</cx:pt>
          <cx:pt idx="16143">370.29166666666703</cx:pt>
          <cx:pt idx="16144">355.48000000000002</cx:pt>
          <cx:pt idx="16145">386.39130434782601</cx:pt>
          <cx:pt idx="16146">341.80769230769198</cx:pt>
          <cx:pt idx="16147">370.29166666666703</cx:pt>
          <cx:pt idx="16148">386.39130434782601</cx:pt>
          <cx:pt idx="16149">467.73684210526301</cx:pt>
          <cx:pt idx="16150">522.76470588235304</cx:pt>
          <cx:pt idx="16151">493.722222222222</cx:pt>
          <cx:pt idx="16152">493.722222222222</cx:pt>
          <cx:pt idx="16153">634.78571428571399</cx:pt>
          <cx:pt idx="16154">522.76470588235304</cx:pt>
          <cx:pt idx="16155">444.35000000000002</cx:pt>
          <cx:pt idx="16156">740.58333333333303</cx:pt>
          <cx:pt idx="16157">740.58333333333303</cx:pt>
          <cx:pt idx="16158">740.58333333333303</cx:pt>
          <cx:pt idx="16159">740.58333333333303</cx:pt>
          <cx:pt idx="16160">740.58333333333303</cx:pt>
          <cx:pt idx="16161">740.58333333333303</cx:pt>
          <cx:pt idx="16162">807.90909090909099</cx:pt>
          <cx:pt idx="16163">740.58333333333303</cx:pt>
          <cx:pt idx="16164">740.58333333333303</cx:pt>
          <cx:pt idx="16165">740.58333333333303</cx:pt>
          <cx:pt idx="16166">740.58333333333303</cx:pt>
          <cx:pt idx="16167">467.73684210526301</cx:pt>
          <cx:pt idx="16168">444.35000000000002</cx:pt>
          <cx:pt idx="16169">467.73684210526301</cx:pt>
          <cx:pt idx="16170">444.35000000000002</cx:pt>
          <cx:pt idx="16171">423.19047619047598</cx:pt>
          <cx:pt idx="16172">493.722222222222</cx:pt>
          <cx:pt idx="16173">493.722222222222</cx:pt>
          <cx:pt idx="16174">467.73684210526301</cx:pt>
          <cx:pt idx="16175">423.19047619047598</cx:pt>
          <cx:pt idx="16176">423.19047619047598</cx:pt>
          <cx:pt idx="16177">467.73684210526301</cx:pt>
          <cx:pt idx="16178">444.35000000000002</cx:pt>
          <cx:pt idx="16179">467.73684210526301</cx:pt>
          <cx:pt idx="16180">444.35000000000002</cx:pt>
          <cx:pt idx="16181">423.19047619047598</cx:pt>
          <cx:pt idx="16182">355.48000000000002</cx:pt>
          <cx:pt idx="16183">329.14814814814798</cx:pt>
          <cx:pt idx="16184">329.14814814814798</cx:pt>
          <cx:pt idx="16185">317.392857142857</cx:pt>
          <cx:pt idx="16186">355.48000000000002</cx:pt>
          <cx:pt idx="16187">329.14814814814798</cx:pt>
          <cx:pt idx="16188">329.14814814814798</cx:pt>
          <cx:pt idx="16189">317.392857142857</cx:pt>
          <cx:pt idx="16190">355.48000000000002</cx:pt>
          <cx:pt idx="16191">341.80769230769198</cx:pt>
          <cx:pt idx="16192">329.14814814814798</cx:pt>
          <cx:pt idx="16193">317.392857142857</cx:pt>
          <cx:pt idx="16194">386.39130434782601</cx:pt>
          <cx:pt idx="16195">370.29166666666703</cx:pt>
          <cx:pt idx="16196">386.39130434782601</cx:pt>
          <cx:pt idx="16197">386.39130434782601</cx:pt>
          <cx:pt idx="16198">386.39130434782601</cx:pt>
          <cx:pt idx="16199">370.29166666666703</cx:pt>
          <cx:pt idx="16200">386.39130434782601</cx:pt>
          <cx:pt idx="16201">423.19047619047598</cx:pt>
          <cx:pt idx="16202">386.39130434782601</cx:pt>
          <cx:pt idx="16203">423.19047619047598</cx:pt>
          <cx:pt idx="16204">370.29166666666703</cx:pt>
          <cx:pt idx="16205">386.39130434782601</cx:pt>
          <cx:pt idx="16206">423.19047619047598</cx:pt>
          <cx:pt idx="16207">386.39130434782601</cx:pt>
          <cx:pt idx="16208">423.19047619047598</cx:pt>
          <cx:pt idx="16209">493.722222222222</cx:pt>
          <cx:pt idx="16210">341.80769230769198</cx:pt>
          <cx:pt idx="16211">306.44827586206901</cx:pt>
          <cx:pt idx="16212">423.19047619047598</cx:pt>
          <cx:pt idx="16213">403.95454545454498</cx:pt>
          <cx:pt idx="16214">423.19047619047598</cx:pt>
          <cx:pt idx="16215">403.95454545454498</cx:pt>
          <cx:pt idx="16216">423.19047619047598</cx:pt>
          <cx:pt idx="16217">403.95454545454498</cx:pt>
          <cx:pt idx="16218">423.19047619047598</cx:pt>
          <cx:pt idx="16219">403.95454545454498</cx:pt>
          <cx:pt idx="16220">444.35000000000002</cx:pt>
          <cx:pt idx="16221">423.19047619047598</cx:pt>
          <cx:pt idx="16222">444.35000000000002</cx:pt>
          <cx:pt idx="16223">423.19047619047598</cx:pt>
          <cx:pt idx="16224">317.392857142857</cx:pt>
          <cx:pt idx="16225">253.914285714286</cx:pt>
          <cx:pt idx="16226">403.95454545454498</cx:pt>
          <cx:pt idx="16227">370.29166666666703</cx:pt>
          <cx:pt idx="16228">403.95454545454498</cx:pt>
          <cx:pt idx="16229">370.29166666666703</cx:pt>
          <cx:pt idx="16230">467.73684210526301</cx:pt>
          <cx:pt idx="16231">522.76470588235304</cx:pt>
          <cx:pt idx="16232">493.722222222222</cx:pt>
          <cx:pt idx="16233">493.722222222222</cx:pt>
          <cx:pt idx="16234">555.4375</cx:pt>
          <cx:pt idx="16235">522.76470588235304</cx:pt>
          <cx:pt idx="16236">555.4375</cx:pt>
          <cx:pt idx="16237">403.95454545454498</cx:pt>
          <cx:pt idx="16238">386.39130434782601</cx:pt>
          <cx:pt idx="16239">467.73684210526301</cx:pt>
          <cx:pt idx="16240">386.39130434782601</cx:pt>
          <cx:pt idx="16241">423.19047619047598</cx:pt>
          <cx:pt idx="16242">341.80769230769198</cx:pt>
          <cx:pt idx="16243">403.95454545454498</cx:pt>
          <cx:pt idx="16244">317.392857142857</cx:pt>
          <cx:pt idx="16245">403.95454545454498</cx:pt>
          <cx:pt idx="16246">403.95454545454498</cx:pt>
          <cx:pt idx="16247">403.95454545454498</cx:pt>
          <cx:pt idx="16248">370.29166666666703</cx:pt>
          <cx:pt idx="16249">341.80769230769198</cx:pt>
          <cx:pt idx="16250">306.44827586206901</cx:pt>
          <cx:pt idx="16251">317.392857142857</cx:pt>
          <cx:pt idx="16252">683.61538461538498</cx:pt>
          <cx:pt idx="16253">341.80769230769198</cx:pt>
          <cx:pt idx="16254">306.44827586206901</cx:pt>
          <cx:pt idx="16255">341.80769230769198</cx:pt>
          <cx:pt idx="16256">317.392857142857</cx:pt>
          <cx:pt idx="16257">522.76470588235304</cx:pt>
          <cx:pt idx="16258">522.76470588235304</cx:pt>
          <cx:pt idx="16259">386.39130434782601</cx:pt>
          <cx:pt idx="16260">386.39130434782601</cx:pt>
          <cx:pt idx="16261">423.19047619047598</cx:pt>
          <cx:pt idx="16262">423.19047619047598</cx:pt>
          <cx:pt idx="16263">467.73684210526301</cx:pt>
          <cx:pt idx="16264">493.722222222222</cx:pt>
          <cx:pt idx="16265">493.722222222222</cx:pt>
          <cx:pt idx="16266">493.722222222222</cx:pt>
          <cx:pt idx="16267">467.73684210526301</cx:pt>
          <cx:pt idx="16268">555.4375</cx:pt>
          <cx:pt idx="16269">493.722222222222</cx:pt>
          <cx:pt idx="16270">555.4375</cx:pt>
          <cx:pt idx="16271">592.46666666666704</cx:pt>
          <cx:pt idx="16272">555.4375</cx:pt>
          <cx:pt idx="16273">423.19047619047598</cx:pt>
          <cx:pt idx="16274">493.722222222222</cx:pt>
          <cx:pt idx="16275">403.95454545454498</cx:pt>
          <cx:pt idx="16276">493.722222222222</cx:pt>
          <cx:pt idx="16277">493.722222222222</cx:pt>
          <cx:pt idx="16278">555.4375</cx:pt>
          <cx:pt idx="16279">493.722222222222</cx:pt>
          <cx:pt idx="16280">555.4375</cx:pt>
          <cx:pt idx="16281">329.14814814814798</cx:pt>
          <cx:pt idx="16282">306.44827586206901</cx:pt>
          <cx:pt idx="16283">286.677419354839</cx:pt>
          <cx:pt idx="16284">987.444444444444</cx:pt>
          <cx:pt idx="16285">403.95454545454498</cx:pt>
          <cx:pt idx="16286">370.29166666666703</cx:pt>
          <cx:pt idx="16287">634.78571428571399</cx:pt>
          <cx:pt idx="16288">403.95454545454498</cx:pt>
          <cx:pt idx="16289">275.13513513513499</cx:pt>
          <cx:pt idx="16290">370.29166666666703</cx:pt>
          <cx:pt idx="16291">467.73684210526301</cx:pt>
          <cx:pt idx="16292">403.95454545454498</cx:pt>
          <cx:pt idx="16293">275.13513513513499</cx:pt>
          <cx:pt idx="16294">370.29166666666703</cx:pt>
          <cx:pt idx="16295">467.73684210526301</cx:pt>
          <cx:pt idx="16296">467.73684210526301</cx:pt>
          <cx:pt idx="16297">493.722222222222</cx:pt>
          <cx:pt idx="16298">282.777777777778</cx:pt>
          <cx:pt idx="16299">467.73684210526301</cx:pt>
          <cx:pt idx="16300">493.722222222222</cx:pt>
          <cx:pt idx="16301">282.777777777778</cx:pt>
          <cx:pt idx="16302">467.73684210526301</cx:pt>
          <cx:pt idx="16303">467.73684210526301</cx:pt>
          <cx:pt idx="16304">423.19047619047598</cx:pt>
          <cx:pt idx="16305">444.35000000000002</cx:pt>
          <cx:pt idx="16306">423.19047619047598</cx:pt>
          <cx:pt idx="16307">467.73684210526301</cx:pt>
          <cx:pt idx="16308">444.35000000000002</cx:pt>
          <cx:pt idx="16309">423.19047619047598</cx:pt>
          <cx:pt idx="16310">423.19047619047598</cx:pt>
          <cx:pt idx="16311">467.73684210526301</cx:pt>
          <cx:pt idx="16312">467.73684210526301</cx:pt>
          <cx:pt idx="16313">403.95454545454498</cx:pt>
          <cx:pt idx="16314">444.35000000000002</cx:pt>
          <cx:pt idx="16315">370.29166666666703</cx:pt>
          <cx:pt idx="16316">444.35000000000002</cx:pt>
          <cx:pt idx="16317">467.73684210526301</cx:pt>
          <cx:pt idx="16318">467.73684210526301</cx:pt>
          <cx:pt idx="16319">370.29166666666703</cx:pt>
          <cx:pt idx="16320">370.29166666666703</cx:pt>
          <cx:pt idx="16321">370.29166666666703</cx:pt>
          <cx:pt idx="16322">493.722222222222</cx:pt>
          <cx:pt idx="16323">493.722222222222</cx:pt>
          <cx:pt idx="16324">592.46666666666704</cx:pt>
          <cx:pt idx="16325">592.46666666666704</cx:pt>
          <cx:pt idx="16326">592.46666666666704</cx:pt>
          <cx:pt idx="16327">592.46666666666704</cx:pt>
          <cx:pt idx="16328">592.46666666666704</cx:pt>
          <cx:pt idx="16329">403.95454545454498</cx:pt>
          <cx:pt idx="16330">444.35000000000002</cx:pt>
          <cx:pt idx="16331">386.39130434782601</cx:pt>
          <cx:pt idx="16332">423.19047619047598</cx:pt>
          <cx:pt idx="16333">444.35000000000002</cx:pt>
          <cx:pt idx="16334">467.73684210526301</cx:pt>
          <cx:pt idx="16335">444.35000000000002</cx:pt>
          <cx:pt idx="16336">444.35000000000002</cx:pt>
          <cx:pt idx="16337">467.73684210526301</cx:pt>
          <cx:pt idx="16338">403.95454545454498</cx:pt>
          <cx:pt idx="16339">444.35000000000002</cx:pt>
          <cx:pt idx="16340">467.73684210526301</cx:pt>
          <cx:pt idx="16341">493.722222222222</cx:pt>
          <cx:pt idx="16342">467.73684210526301</cx:pt>
          <cx:pt idx="16343">493.722222222222</cx:pt>
          <cx:pt idx="16344">493.722222222222</cx:pt>
          <cx:pt idx="16345">467.73684210526301</cx:pt>
          <cx:pt idx="16346">740.58333333333303</cx:pt>
          <cx:pt idx="16347">740.58333333333303</cx:pt>
          <cx:pt idx="16348">807.90909090909099</cx:pt>
          <cx:pt idx="16349">740.58333333333303</cx:pt>
          <cx:pt idx="16350">740.58333333333303</cx:pt>
          <cx:pt idx="16351">740.58333333333303</cx:pt>
          <cx:pt idx="16352">740.58333333333303</cx:pt>
          <cx:pt idx="16353">386.39130434782601</cx:pt>
          <cx:pt idx="16354">370.29166666666703</cx:pt>
          <cx:pt idx="16355">386.39130434782601</cx:pt>
          <cx:pt idx="16356">370.29166666666703</cx:pt>
          <cx:pt idx="16357">444.35000000000002</cx:pt>
          <cx:pt idx="16358">423.19047619047598</cx:pt>
          <cx:pt idx="16359">444.35000000000002</cx:pt>
          <cx:pt idx="16360">423.19047619047598</cx:pt>
          <cx:pt idx="16361">467.73684210526301</cx:pt>
          <cx:pt idx="16362">444.35000000000002</cx:pt>
          <cx:pt idx="16363">467.73684210526301</cx:pt>
          <cx:pt idx="16364">444.35000000000002</cx:pt>
          <cx:pt idx="16365">467.73684210526301</cx:pt>
          <cx:pt idx="16366">444.35000000000002</cx:pt>
          <cx:pt idx="16367">493.722222222222</cx:pt>
          <cx:pt idx="16368">555.4375</cx:pt>
          <cx:pt idx="16369">493.722222222222</cx:pt>
          <cx:pt idx="16370">493.722222222222</cx:pt>
          <cx:pt idx="16371">592.46666666666704</cx:pt>
          <cx:pt idx="16372">423.19047619047598</cx:pt>
          <cx:pt idx="16373">444.35000000000002</cx:pt>
          <cx:pt idx="16374">423.19047619047598</cx:pt>
          <cx:pt idx="16375">493.722222222222</cx:pt>
          <cx:pt idx="16376">423.19047619047598</cx:pt>
          <cx:pt idx="16377">386.39130434782601</cx:pt>
          <cx:pt idx="16378">493.722222222222</cx:pt>
          <cx:pt idx="16379">370.29166666666703</cx:pt>
          <cx:pt idx="16380">467.73684210526301</cx:pt>
          <cx:pt idx="16381">423.19047619047598</cx:pt>
          <cx:pt idx="16382">423.19047619047598</cx:pt>
          <cx:pt idx="16383">444.35000000000002</cx:pt>
          <cx:pt idx="16384">467.73684210526301</cx:pt>
          <cx:pt idx="16385">423.19047619047598</cx:pt>
          <cx:pt idx="16386">467.73684210526301</cx:pt>
          <cx:pt idx="16387">467.73684210526301</cx:pt>
          <cx:pt idx="16388">386.39130434782601</cx:pt>
          <cx:pt idx="16389">423.19047619047598</cx:pt>
          <cx:pt idx="16390">493.722222222222</cx:pt>
          <cx:pt idx="16391">493.722222222222</cx:pt>
          <cx:pt idx="16392">493.722222222222</cx:pt>
          <cx:pt idx="16393">592.46666666666704</cx:pt>
          <cx:pt idx="16394">592.46666666666704</cx:pt>
          <cx:pt idx="16395">493.722222222222</cx:pt>
          <cx:pt idx="16396">555.4375</cx:pt>
          <cx:pt idx="16397">555.4375</cx:pt>
          <cx:pt idx="16398">555.4375</cx:pt>
          <cx:pt idx="16399">555.4375</cx:pt>
          <cx:pt idx="16400">555.4375</cx:pt>
          <cx:pt idx="16401">493.722222222222</cx:pt>
          <cx:pt idx="16402">555.4375</cx:pt>
          <cx:pt idx="16403">555.4375</cx:pt>
          <cx:pt idx="16404">555.4375</cx:pt>
          <cx:pt idx="16405">555.4375</cx:pt>
          <cx:pt idx="16406">592.46666666666704</cx:pt>
          <cx:pt idx="16407">634.78571428571399</cx:pt>
          <cx:pt idx="16408">493.722222222222</cx:pt>
          <cx:pt idx="16409">592.46666666666704</cx:pt>
          <cx:pt idx="16410">634.78571428571399</cx:pt>
          <cx:pt idx="16411">444.35000000000002</cx:pt>
          <cx:pt idx="16412">493.722222222222</cx:pt>
          <cx:pt idx="16413">423.19047619047598</cx:pt>
          <cx:pt idx="16414">467.73684210526301</cx:pt>
          <cx:pt idx="16415">386.39130434782601</cx:pt>
          <cx:pt idx="16416">386.39130434782601</cx:pt>
          <cx:pt idx="16417">386.39130434782601</cx:pt>
          <cx:pt idx="16418">355.48000000000002</cx:pt>
          <cx:pt idx="16419">370.29166666666703</cx:pt>
          <cx:pt idx="16420">493.722222222222</cx:pt>
          <cx:pt idx="16421">467.73684210526301</cx:pt>
          <cx:pt idx="16422">592.46666666666704</cx:pt>
          <cx:pt idx="16423">634.78571428571399</cx:pt>
          <cx:pt idx="16424">634.78571428571399</cx:pt>
          <cx:pt idx="16425">555.4375</cx:pt>
          <cx:pt idx="16426">634.78571428571399</cx:pt>
          <cx:pt idx="16427">683.61538461538498</cx:pt>
          <cx:pt idx="16428">678.66666666666697</cx:pt>
          <cx:pt idx="16429">555.4375</cx:pt>
          <cx:pt idx="16430">634.78571428571399</cx:pt>
          <cx:pt idx="16431">683.61538461538498</cx:pt>
          <cx:pt idx="16432">423.19047619047598</cx:pt>
          <cx:pt idx="16433">423.19047619047598</cx:pt>
          <cx:pt idx="16434">467.73684210526301</cx:pt>
          <cx:pt idx="16435">370.29166666666703</cx:pt>
          <cx:pt idx="16436">423.19047619047598</cx:pt>
          <cx:pt idx="16437">317.392857142857</cx:pt>
          <cx:pt idx="16438">222.17500000000001</cx:pt>
          <cx:pt idx="16439">253.914285714286</cx:pt>
          <cx:pt idx="16440">592.46666666666704</cx:pt>
          <cx:pt idx="16441">634.78571428571399</cx:pt>
          <cx:pt idx="16442">678.66666666666697</cx:pt>
          <cx:pt idx="16443">592.46666666666704</cx:pt>
          <cx:pt idx="16444">634.78571428571399</cx:pt>
          <cx:pt idx="16445">341.80769230769198</cx:pt>
          <cx:pt idx="16446">317.392857142857</cx:pt>
          <cx:pt idx="16447">306.44827586206901</cx:pt>
          <cx:pt idx="16448">0</cx:pt>
          <cx:pt idx="16449">0</cx:pt>
          <cx:pt idx="16450">467.73684210526301</cx:pt>
          <cx:pt idx="16451">522.76470588235304</cx:pt>
          <cx:pt idx="16452">403.95454545454498</cx:pt>
          <cx:pt idx="16453">493.722222222222</cx:pt>
          <cx:pt idx="16454">555.4375</cx:pt>
          <cx:pt idx="16455">522.76470588235304</cx:pt>
          <cx:pt idx="16456">634.78571428571399</cx:pt>
          <cx:pt idx="16457">634.78571428571399</cx:pt>
          <cx:pt idx="16458">634.78571428571399</cx:pt>
          <cx:pt idx="16459">683.61538461538498</cx:pt>
          <cx:pt idx="16460">678.66666666666697</cx:pt>
          <cx:pt idx="16461">423.19047619047598</cx:pt>
          <cx:pt idx="16462">403.95454545454498</cx:pt>
          <cx:pt idx="16463">423.19047619047598</cx:pt>
          <cx:pt idx="16464">403.95454545454498</cx:pt>
          <cx:pt idx="16465">423.19047619047598</cx:pt>
          <cx:pt idx="16466">403.95454545454498</cx:pt>
          <cx:pt idx="16467">423.19047619047598</cx:pt>
          <cx:pt idx="16468">403.95454545454498</cx:pt>
          <cx:pt idx="16469">592.46666666666704</cx:pt>
          <cx:pt idx="16470">592.46666666666704</cx:pt>
          <cx:pt idx="16471">634.78571428571399</cx:pt>
          <cx:pt idx="16472">467.73684210526301</cx:pt>
          <cx:pt idx="16473">403.95454545454498</cx:pt>
          <cx:pt idx="16474">444.35000000000002</cx:pt>
          <cx:pt idx="16475">403.95454545454498</cx:pt>
          <cx:pt idx="16476">444.35000000000002</cx:pt>
          <cx:pt idx="16477">403.95454545454498</cx:pt>
          <cx:pt idx="16478">444.35000000000002</cx:pt>
          <cx:pt idx="16479">444.35000000000002</cx:pt>
          <cx:pt idx="16480">403.95454545454498</cx:pt>
          <cx:pt idx="16481">403.95454545454498</cx:pt>
          <cx:pt idx="16482">444.35000000000002</cx:pt>
          <cx:pt idx="16483">444.35000000000002</cx:pt>
          <cx:pt idx="16484">386.39130434782601</cx:pt>
          <cx:pt idx="16485">386.39130434782601</cx:pt>
          <cx:pt idx="16486">493.722222222222</cx:pt>
          <cx:pt idx="16487">493.722222222222</cx:pt>
          <cx:pt idx="16488">493.722222222222</cx:pt>
          <cx:pt idx="16489">522.76470588235304</cx:pt>
          <cx:pt idx="16490">355.48000000000002</cx:pt>
          <cx:pt idx="16491">370.29166666666703</cx:pt>
          <cx:pt idx="16492">341.80769230769198</cx:pt>
          <cx:pt idx="16493">341.80769230769198</cx:pt>
          <cx:pt idx="16494">444.35000000000002</cx:pt>
          <cx:pt idx="16495">423.19047619047598</cx:pt>
          <cx:pt idx="16496">423.19047619047598</cx:pt>
          <cx:pt idx="16497">423.19047619047598</cx:pt>
          <cx:pt idx="16498">355.48000000000002</cx:pt>
          <cx:pt idx="16499">403.95454545454498</cx:pt>
          <cx:pt idx="16500">370.29166666666703</cx:pt>
          <cx:pt idx="16501">386.39130434782601</cx:pt>
          <cx:pt idx="16502">355.48000000000002</cx:pt>
          <cx:pt idx="16503">403.95454545454498</cx:pt>
          <cx:pt idx="16504">370.29166666666703</cx:pt>
          <cx:pt idx="16505">386.39130434782601</cx:pt>
          <cx:pt idx="16506">403.95454545454498</cx:pt>
          <cx:pt idx="16507">403.95454545454498</cx:pt>
          <cx:pt idx="16508">444.35000000000002</cx:pt>
          <cx:pt idx="16509">444.35000000000002</cx:pt>
          <cx:pt idx="16510">386.39130434782601</cx:pt>
          <cx:pt idx="16511">386.39130434782601</cx:pt>
          <cx:pt idx="16512">634.78571428571399</cx:pt>
          <cx:pt idx="16513">634.78571428571399</cx:pt>
          <cx:pt idx="16514">683.61538461538498</cx:pt>
          <cx:pt idx="16515">634.78571428571399</cx:pt>
          <cx:pt idx="16516">634.78571428571399</cx:pt>
          <cx:pt idx="16517">634.78571428571399</cx:pt>
          <cx:pt idx="16518">683.61538461538498</cx:pt>
          <cx:pt idx="16519">634.78571428571399</cx:pt>
          <cx:pt idx="16520">683.61538461538498</cx:pt>
          <cx:pt idx="16521">444.35000000000002</cx:pt>
          <cx:pt idx="16522">467.73684210526301</cx:pt>
          <cx:pt idx="16523">467.73684210526301</cx:pt>
          <cx:pt idx="16524">493.722222222222</cx:pt>
          <cx:pt idx="16525">493.722222222222</cx:pt>
          <cx:pt idx="16526">493.722222222222</cx:pt>
          <cx:pt idx="16527">522.76470588235304</cx:pt>
          <cx:pt idx="16528">555.4375</cx:pt>
          <cx:pt idx="16529">634.78571428571399</cx:pt>
          <cx:pt idx="16530">683.61538461538498</cx:pt>
          <cx:pt idx="16531">444.35000000000002</cx:pt>
          <cx:pt idx="16532">522.76470588235304</cx:pt>
          <cx:pt idx="16533">634.78571428571399</cx:pt>
          <cx:pt idx="16534">592.46666666666704</cx:pt>
          <cx:pt idx="16535">683.61538461538498</cx:pt>
          <cx:pt idx="16536">592.46666666666704</cx:pt>
          <cx:pt idx="16537">683.61538461538498</cx:pt>
          <cx:pt idx="16538">683.61538461538498</cx:pt>
          <cx:pt idx="16539">683.61538461538498</cx:pt>
          <cx:pt idx="16540">403.95454545454498</cx:pt>
          <cx:pt idx="16541">444.35000000000002</cx:pt>
          <cx:pt idx="16542">370.29166666666703</cx:pt>
          <cx:pt idx="16543">306.44827586206901</cx:pt>
          <cx:pt idx="16544">555.4375</cx:pt>
          <cx:pt idx="16545">634.78571428571399</cx:pt>
          <cx:pt idx="16546">683.61538461538498</cx:pt>
          <cx:pt idx="16547">555.4375</cx:pt>
          <cx:pt idx="16548">555.4375</cx:pt>
          <cx:pt idx="16549">634.78571428571399</cx:pt>
          <cx:pt idx="16550">683.61538461538498</cx:pt>
          <cx:pt idx="16551">740.58333333333303</cx:pt>
          <cx:pt idx="16552">634.78571428571399</cx:pt>
          <cx:pt idx="16553">403.95454545454498</cx:pt>
          <cx:pt idx="16554">444.35000000000002</cx:pt>
          <cx:pt idx="16555">444.35000000000002</cx:pt>
          <cx:pt idx="16556">329.14814814814798</cx:pt>
          <cx:pt idx="16557">683.61538461538498</cx:pt>
          <cx:pt idx="16558">683.61538461538498</cx:pt>
          <cx:pt idx="16559">467.73684210526301</cx:pt>
          <cx:pt idx="16560">467.73684210526301</cx:pt>
          <cx:pt idx="16561">423.19047619047598</cx:pt>
          <cx:pt idx="16562">423.19047619047598</cx:pt>
          <cx:pt idx="16563">403.95454545454498</cx:pt>
          <cx:pt idx="16564">444.35000000000002</cx:pt>
          <cx:pt idx="16565">403.95454545454498</cx:pt>
          <cx:pt idx="16566">444.35000000000002</cx:pt>
          <cx:pt idx="16567">370.29166666666703</cx:pt>
          <cx:pt idx="16568">386.39130434782601</cx:pt>
          <cx:pt idx="16569">386.39130434782601</cx:pt>
          <cx:pt idx="16570">386.39130434782601</cx:pt>
          <cx:pt idx="16571">807.90909090909099</cx:pt>
          <cx:pt idx="16572">807.90909090909099</cx:pt>
          <cx:pt idx="16573">888.70000000000005</cx:pt>
          <cx:pt idx="16574">807.90909090909099</cx:pt>
          <cx:pt idx="16575">807.90909090909099</cx:pt>
          <cx:pt idx="16576">370.29166666666703</cx:pt>
          <cx:pt idx="16577">403.95454545454498</cx:pt>
          <cx:pt idx="16578">355.48000000000002</cx:pt>
          <cx:pt idx="16579">423.19047619047598</cx:pt>
          <cx:pt idx="16580">493.722222222222</cx:pt>
          <cx:pt idx="16581">522.76470588235304</cx:pt>
          <cx:pt idx="16582">634.78571428571399</cx:pt>
          <cx:pt idx="16583">634.78571428571399</cx:pt>
          <cx:pt idx="16584">683.61538461538498</cx:pt>
          <cx:pt idx="16585">592.46666666666704</cx:pt>
          <cx:pt idx="16586">592.46666666666704</cx:pt>
          <cx:pt idx="16587">683.61538461538498</cx:pt>
          <cx:pt idx="16588">592.46666666666704</cx:pt>
          <cx:pt idx="16589">683.61538461538498</cx:pt>
          <cx:pt idx="16590">644.50227272727295</cx:pt>
          <cx:pt idx="16591">355.48000000000002</cx:pt>
          <cx:pt idx="16592">317.392857142857</cx:pt>
          <cx:pt idx="16593">355.48000000000002</cx:pt>
          <cx:pt idx="16594">317.392857142857</cx:pt>
          <cx:pt idx="16595">355.48000000000002</cx:pt>
          <cx:pt idx="16596">355.48000000000002</cx:pt>
          <cx:pt idx="16597">592.46666666666704</cx:pt>
          <cx:pt idx="16598">683.61538461538498</cx:pt>
          <cx:pt idx="16599">634.78571428571399</cx:pt>
          <cx:pt idx="16600">683.61538461538498</cx:pt>
          <cx:pt idx="16601">634.78571428571399</cx:pt>
          <cx:pt idx="16602">555.4375</cx:pt>
          <cx:pt idx="16603">555.4375</cx:pt>
          <cx:pt idx="16604">522.76470588235304</cx:pt>
          <cx:pt idx="16605">634.78571428571399</cx:pt>
          <cx:pt idx="16606">592.46666666666704</cx:pt>
          <cx:pt idx="16607">592.46666666666704</cx:pt>
          <cx:pt idx="16608">555.4375</cx:pt>
          <cx:pt idx="16609">555.4375</cx:pt>
          <cx:pt idx="16610">592.46666666666704</cx:pt>
          <cx:pt idx="16611">634.78571428571399</cx:pt>
          <cx:pt idx="16612">592.46666666666704</cx:pt>
          <cx:pt idx="16613">592.46666666666704</cx:pt>
          <cx:pt idx="16614">592.46666666666704</cx:pt>
          <cx:pt idx="16615">634.78571428571399</cx:pt>
          <cx:pt idx="16616">683.61538461538498</cx:pt>
          <cx:pt idx="16617">592.46666666666704</cx:pt>
          <cx:pt idx="16618">634.78571428571399</cx:pt>
          <cx:pt idx="16619">592.46666666666704</cx:pt>
          <cx:pt idx="16620">683.61538461538498</cx:pt>
          <cx:pt idx="16621">592.46666666666704</cx:pt>
          <cx:pt idx="16622">644.50227272727295</cx:pt>
          <cx:pt idx="16623">634.78571428571399</cx:pt>
          <cx:pt idx="16624">683.61538461538498</cx:pt>
          <cx:pt idx="16625">634.78571428571399</cx:pt>
          <cx:pt idx="16626">444.35000000000002</cx:pt>
          <cx:pt idx="16627">493.722222222222</cx:pt>
          <cx:pt idx="16628">423.19047619047598</cx:pt>
          <cx:pt idx="16629">493.722222222222</cx:pt>
          <cx:pt idx="16630">493.722222222222</cx:pt>
          <cx:pt idx="16631">444.35000000000002</cx:pt>
          <cx:pt idx="16632">522.76470588235304</cx:pt>
          <cx:pt idx="16633">522.76470588235304</cx:pt>
          <cx:pt idx="16634">423.19047619047598</cx:pt>
          <cx:pt idx="16635">522.76470588235304</cx:pt>
          <cx:pt idx="16636">522.76470588235304</cx:pt>
          <cx:pt idx="16637">555.4375</cx:pt>
          <cx:pt idx="16638">555.4375</cx:pt>
          <cx:pt idx="16639">522.76470588235304</cx:pt>
          <cx:pt idx="16640">555.4375</cx:pt>
          <cx:pt idx="16641">467.73684210526301</cx:pt>
          <cx:pt idx="16642">467.73684210526301</cx:pt>
          <cx:pt idx="16643">444.35000000000002</cx:pt>
          <cx:pt idx="16644">444.35000000000002</cx:pt>
          <cx:pt idx="16645">493.722222222222</cx:pt>
          <cx:pt idx="16646">467.73684210526301</cx:pt>
          <cx:pt idx="16647">493.722222222222</cx:pt>
          <cx:pt idx="16648">467.73684210526301</cx:pt>
          <cx:pt idx="16649">493.722222222222</cx:pt>
          <cx:pt idx="16650">467.73684210526301</cx:pt>
          <cx:pt idx="16651">493.722222222222</cx:pt>
          <cx:pt idx="16652">555.4375</cx:pt>
          <cx:pt idx="16653">493.722222222222</cx:pt>
          <cx:pt idx="16654">555.4375</cx:pt>
          <cx:pt idx="16655">555.4375</cx:pt>
          <cx:pt idx="16656">555.4375</cx:pt>
          <cx:pt idx="16657">555.4375</cx:pt>
          <cx:pt idx="16658">555.4375</cx:pt>
          <cx:pt idx="16659">555.4375</cx:pt>
          <cx:pt idx="16660">555.4375</cx:pt>
          <cx:pt idx="16661">592.46666666666704</cx:pt>
          <cx:pt idx="16662">592.46666666666704</cx:pt>
          <cx:pt idx="16663">634.78571428571399</cx:pt>
          <cx:pt idx="16664">592.46666666666704</cx:pt>
          <cx:pt idx="16665">634.78571428571399</cx:pt>
          <cx:pt idx="16666">634.78571428571399</cx:pt>
          <cx:pt idx="16667">555.4375</cx:pt>
          <cx:pt idx="16668">592.46666666666704</cx:pt>
          <cx:pt idx="16669">634.78571428571399</cx:pt>
          <cx:pt idx="16670">493.722222222222</cx:pt>
          <cx:pt idx="16671">592.46666666666704</cx:pt>
          <cx:pt idx="16672">634.78571428571399</cx:pt>
          <cx:pt idx="16673">555.4375</cx:pt>
          <cx:pt idx="16674">634.78571428571399</cx:pt>
          <cx:pt idx="16675">683.61538461538498</cx:pt>
          <cx:pt idx="16676">678.66666666666697</cx:pt>
          <cx:pt idx="16677">555.4375</cx:pt>
          <cx:pt idx="16678">634.78571428571399</cx:pt>
          <cx:pt idx="16679">683.61538461538498</cx:pt>
          <cx:pt idx="16680">592.46666666666704</cx:pt>
          <cx:pt idx="16681">634.78571428571399</cx:pt>
          <cx:pt idx="16682">678.66666666666697</cx:pt>
          <cx:pt idx="16683">592.46666666666704</cx:pt>
          <cx:pt idx="16684">634.78571428571399</cx:pt>
          <cx:pt idx="16685">467.73684210526301</cx:pt>
          <cx:pt idx="16686">522.76470588235304</cx:pt>
          <cx:pt idx="16687">403.95454545454498</cx:pt>
          <cx:pt idx="16688">493.722222222222</cx:pt>
          <cx:pt idx="16689">555.4375</cx:pt>
          <cx:pt idx="16690">522.76470588235304</cx:pt>
          <cx:pt idx="16691">634.78571428571399</cx:pt>
          <cx:pt idx="16692">634.78571428571399</cx:pt>
          <cx:pt idx="16693">634.78571428571399</cx:pt>
          <cx:pt idx="16694">683.61538461538498</cx:pt>
          <cx:pt idx="16695">678.66666666666697</cx:pt>
          <cx:pt idx="16696">403.95454545454498</cx:pt>
          <cx:pt idx="16697">386.39130434782601</cx:pt>
          <cx:pt idx="16698">423.19047619047598</cx:pt>
          <cx:pt idx="16699">370.29166666666703</cx:pt>
          <cx:pt idx="16700">370.29166666666703</cx:pt>
          <cx:pt idx="16701">317.392857142857</cx:pt>
          <cx:pt idx="16702">329.14814814814798</cx:pt>
          <cx:pt idx="16703">296.23333333333301</cx:pt>
          <cx:pt idx="16704">317.392857142857</cx:pt>
          <cx:pt idx="16705">262.57499999999999</cx:pt>
          <cx:pt idx="16706">286.677419354839</cx:pt>
          <cx:pt idx="16707">261.38235294117601</cx:pt>
          <cx:pt idx="16708">423.19047619047598</cx:pt>
          <cx:pt idx="16709">423.19047619047598</cx:pt>
          <cx:pt idx="16710">444.35000000000002</cx:pt>
          <cx:pt idx="16711">0</cx:pt>
          <cx:pt idx="16712">423.19047619047598</cx:pt>
          <cx:pt idx="16713">555.4375</cx:pt>
          <cx:pt idx="16714">522.76470588235304</cx:pt>
          <cx:pt idx="16715">555.4375</cx:pt>
          <cx:pt idx="16716">522.76470588235304</cx:pt>
          <cx:pt idx="16717">423.19047619047598</cx:pt>
          <cx:pt idx="16718">403.95454545454498</cx:pt>
          <cx:pt idx="16719">341.80769230769198</cx:pt>
          <cx:pt idx="16720">317.392857142857</cx:pt>
          <cx:pt idx="16721">403.95454545454498</cx:pt>
          <cx:pt idx="16722">370.29166666666703</cx:pt>
          <cx:pt idx="16723">403.95454545454498</cx:pt>
          <cx:pt idx="16724">370.29166666666703</cx:pt>
          <cx:pt idx="16725">444.35000000000002</cx:pt>
          <cx:pt idx="16726">493.722222222222</cx:pt>
          <cx:pt idx="16727">423.19047619047598</cx:pt>
          <cx:pt idx="16728">403.95454545454498</cx:pt>
          <cx:pt idx="16729">386.39130434782601</cx:pt>
          <cx:pt idx="16730">423.19047619047598</cx:pt>
          <cx:pt idx="16731">423.19047619047598</cx:pt>
          <cx:pt idx="16732">493.722222222222</cx:pt>
          <cx:pt idx="16733">592.46666666666704</cx:pt>
          <cx:pt idx="16734">444.35000000000002</cx:pt>
          <cx:pt idx="16735">467.73684210526301</cx:pt>
          <cx:pt idx="16736">522.76470588235304</cx:pt>
          <cx:pt idx="16737">467.73684210526301</cx:pt>
          <cx:pt idx="16738">522.76470588235304</cx:pt>
          <cx:pt idx="16739">403.95454545454498</cx:pt>
          <cx:pt idx="16740">493.722222222222</cx:pt>
          <cx:pt idx="16741">555.4375</cx:pt>
          <cx:pt idx="16742">522.76470588235304</cx:pt>
          <cx:pt idx="16743">423.19047619047598</cx:pt>
          <cx:pt idx="16744">555.4375</cx:pt>
          <cx:pt idx="16745">444.35000000000002</cx:pt>
          <cx:pt idx="16746">522.76470588235304</cx:pt>
          <cx:pt idx="16747">555.4375</cx:pt>
          <cx:pt idx="16748">522.76470588235304</cx:pt>
          <cx:pt idx="16749">592.46666666666704</cx:pt>
          <cx:pt idx="16750">592.46666666666704</cx:pt>
          <cx:pt idx="16751">493.722222222222</cx:pt>
          <cx:pt idx="16752">493.722222222222</cx:pt>
          <cx:pt idx="16753">493.722222222222</cx:pt>
          <cx:pt idx="16754">522.76470588235304</cx:pt>
          <cx:pt idx="16755">493.722222222222</cx:pt>
          <cx:pt idx="16756">493.722222222222</cx:pt>
          <cx:pt idx="16757">493.722222222222</cx:pt>
          <cx:pt idx="16758">555.4375</cx:pt>
          <cx:pt idx="16759">444.35000000000002</cx:pt>
          <cx:pt idx="16760">493.722222222222</cx:pt>
          <cx:pt idx="16761">555.4375</cx:pt>
          <cx:pt idx="16762">522.76470588235304</cx:pt>
          <cx:pt idx="16763">555.4375</cx:pt>
          <cx:pt idx="16764">555.4375</cx:pt>
          <cx:pt idx="16765">634.78571428571399</cx:pt>
          <cx:pt idx="16766">555.4375</cx:pt>
          <cx:pt idx="16767">634.78571428571399</cx:pt>
          <cx:pt idx="16768">683.61538461538498</cx:pt>
          <cx:pt idx="16769">555.4375</cx:pt>
          <cx:pt idx="16770">634.78571428571399</cx:pt>
          <cx:pt idx="16771">522.76470588235304</cx:pt>
          <cx:pt idx="16772">555.4375</cx:pt>
          <cx:pt idx="16773">386.39130434782601</cx:pt>
          <cx:pt idx="16774">370.29166666666703</cx:pt>
          <cx:pt idx="16775">467.73684210526301</cx:pt>
          <cx:pt idx="16776">467.73684210526301</cx:pt>
          <cx:pt idx="16777">467.73684210526301</cx:pt>
          <cx:pt idx="16778">467.73684210526301</cx:pt>
          <cx:pt idx="16779">888.70000000000005</cx:pt>
          <cx:pt idx="16780">634.78571428571399</cx:pt>
          <cx:pt idx="16781">683.61538461538498</cx:pt>
          <cx:pt idx="16782">683.61538461538498</cx:pt>
          <cx:pt idx="16783">683.61538461538498</cx:pt>
          <cx:pt idx="16784">444.35000000000002</cx:pt>
          <cx:pt idx="16785">467.73684210526301</cx:pt>
          <cx:pt idx="16786">493.722222222222</cx:pt>
          <cx:pt idx="16787">467.73684210526301</cx:pt>
          <cx:pt idx="16788">683.61538461538498</cx:pt>
          <cx:pt idx="16789">467.73684210526301</cx:pt>
          <cx:pt idx="16790">467.73684210526301</cx:pt>
          <cx:pt idx="16791">493.722222222222</cx:pt>
          <cx:pt idx="16792">493.722222222222</cx:pt>
          <cx:pt idx="16793">683.61538461538498</cx:pt>
          <cx:pt idx="16794">740.58333333333303</cx:pt>
          <cx:pt idx="16795">493.722222222222</cx:pt>
          <cx:pt idx="16796">555.4375</cx:pt>
          <cx:pt idx="16797">403.95454545454498</cx:pt>
          <cx:pt idx="16798">444.35000000000002</cx:pt>
          <cx:pt idx="16799">341.80769230769198</cx:pt>
          <cx:pt idx="16800">423.19047619047598</cx:pt>
          <cx:pt idx="16801">444.35000000000002</cx:pt>
          <cx:pt idx="16802">522.76470588235304</cx:pt>
          <cx:pt idx="16803">522.76470588235304</cx:pt>
          <cx:pt idx="16804">423.19047619047598</cx:pt>
          <cx:pt idx="16805">522.76470588235304</cx:pt>
          <cx:pt idx="16806">522.76470588235304</cx:pt>
          <cx:pt idx="16807">555.4375</cx:pt>
          <cx:pt idx="16808">555.4375</cx:pt>
          <cx:pt idx="16809">522.76470588235304</cx:pt>
          <cx:pt idx="16810">555.4375</cx:pt>
          <cx:pt idx="16811">444.35000000000002</cx:pt>
          <cx:pt idx="16812">444.35000000000002</cx:pt>
          <cx:pt idx="16813">522.76470588235304</cx:pt>
          <cx:pt idx="16814">592.46666666666704</cx:pt>
          <cx:pt idx="16815">355.48000000000002</cx:pt>
          <cx:pt idx="16816">386.39130434782601</cx:pt>
          <cx:pt idx="16817">306.44827586206901</cx:pt>
          <cx:pt idx="16818">355.48000000000002</cx:pt>
          <cx:pt idx="16819">386.39130434782601</cx:pt>
          <cx:pt idx="16820">423.19047619047598</cx:pt>
          <cx:pt idx="16821">522.76470588235304</cx:pt>
          <cx:pt idx="16822">555.4375</cx:pt>
          <cx:pt idx="16823">634.78571428571399</cx:pt>
          <cx:pt idx="16824">403.95454545454498</cx:pt>
          <cx:pt idx="16825">391.538461538462</cx:pt>
          <cx:pt idx="16826">444.35000000000002</cx:pt>
          <cx:pt idx="16827">423.19047619047598</cx:pt>
          <cx:pt idx="16828">444.35000000000002</cx:pt>
          <cx:pt idx="16829">444.35000000000002</cx:pt>
          <cx:pt idx="16830">522.76470588235304</cx:pt>
          <cx:pt idx="16831">493.722222222222</cx:pt>
          <cx:pt idx="16832">493.722222222222</cx:pt>
          <cx:pt idx="16833">493.722222222222</cx:pt>
          <cx:pt idx="16834">493.722222222222</cx:pt>
          <cx:pt idx="16835">555.4375</cx:pt>
          <cx:pt idx="16836">555.4375</cx:pt>
          <cx:pt idx="16837">683.61538461538498</cx:pt>
          <cx:pt idx="16838">522.76470588235304</cx:pt>
          <cx:pt idx="16839">634.78571428571399</cx:pt>
          <cx:pt idx="16840">493.722222222222</cx:pt>
          <cx:pt idx="16841">634.78571428571399</cx:pt>
          <cx:pt idx="16842">555.4375</cx:pt>
          <cx:pt idx="16843">634.78571428571399</cx:pt>
          <cx:pt idx="16844">592.46666666666704</cx:pt>
          <cx:pt idx="16845">370.29166666666703</cx:pt>
          <cx:pt idx="16846">403.95454545454498</cx:pt>
          <cx:pt idx="16847">355.48000000000002</cx:pt>
          <cx:pt idx="16848">444.35000000000002</cx:pt>
          <cx:pt idx="16849">467.73684210526301</cx:pt>
          <cx:pt idx="16850">444.35000000000002</cx:pt>
          <cx:pt idx="16851">467.73684210526301</cx:pt>
          <cx:pt idx="16852">493.722222222222</cx:pt>
          <cx:pt idx="16853">355.48000000000002</cx:pt>
          <cx:pt idx="16854">317.392857142857</cx:pt>
          <cx:pt idx="16855">355.48000000000002</cx:pt>
          <cx:pt idx="16856">317.392857142857</cx:pt>
          <cx:pt idx="16857">493.722222222222</cx:pt>
          <cx:pt idx="16858">493.722222222222</cx:pt>
          <cx:pt idx="16859">493.722222222222</cx:pt>
          <cx:pt idx="16860">493.722222222222</cx:pt>
          <cx:pt idx="16861">493.722222222222</cx:pt>
          <cx:pt idx="16862">467.73684210526301</cx:pt>
          <cx:pt idx="16863">467.73684210526301</cx:pt>
          <cx:pt idx="16864">493.722222222222</cx:pt>
          <cx:pt idx="16865">493.722222222222</cx:pt>
          <cx:pt idx="16866">493.722222222222</cx:pt>
          <cx:pt idx="16867">467.73684210526301</cx:pt>
          <cx:pt idx="16868">423.19047619047598</cx:pt>
          <cx:pt idx="16869">403.95454545454498</cx:pt>
          <cx:pt idx="16870">444.35000000000002</cx:pt>
          <cx:pt idx="16871">386.39130434782601</cx:pt>
          <cx:pt idx="16872">386.39130434782601</cx:pt>
          <cx:pt idx="16873">444.35000000000002</cx:pt>
          <cx:pt idx="16874">423.19047619047598</cx:pt>
          <cx:pt idx="16875">386.39130434782601</cx:pt>
          <cx:pt idx="16876">403.95454545454498</cx:pt>
          <cx:pt idx="16877">403.95454545454498</cx:pt>
          <cx:pt idx="16878">386.39130434782601</cx:pt>
          <cx:pt idx="16879">317.392857142857</cx:pt>
          <cx:pt idx="16880">355.48000000000002</cx:pt>
          <cx:pt idx="16881">286.677419354839</cx:pt>
          <cx:pt idx="16882">317.392857142857</cx:pt>
          <cx:pt idx="16883">555.4375</cx:pt>
          <cx:pt idx="16884">555.4375</cx:pt>
          <cx:pt idx="16885">592.46666666666704</cx:pt>
          <cx:pt idx="16886">493.722222222222</cx:pt>
          <cx:pt idx="16887">423.19047619047598</cx:pt>
          <cx:pt idx="16888">522.76470588235304</cx:pt>
          <cx:pt idx="16889">522.76470588235304</cx:pt>
          <cx:pt idx="16890">493.722222222222</cx:pt>
          <cx:pt idx="16891">423.19047619047598</cx:pt>
          <cx:pt idx="16892">493.722222222222</cx:pt>
          <cx:pt idx="16893">522.76470588235304</cx:pt>
          <cx:pt idx="16894">423.19047619047598</cx:pt>
          <cx:pt idx="16895">403.95454545454498</cx:pt>
          <cx:pt idx="16896">386.39130434782601</cx:pt>
          <cx:pt idx="16897">370.29166666666703</cx:pt>
          <cx:pt idx="16898">467.73684210526301</cx:pt>
          <cx:pt idx="16899">403.95454545454498</cx:pt>
          <cx:pt idx="16900">522.76470588235304</cx:pt>
          <cx:pt idx="16901">423.19047619047598</cx:pt>
          <cx:pt idx="16902">423.19047619047598</cx:pt>
          <cx:pt idx="16903">555.4375</cx:pt>
          <cx:pt idx="16904">555.4375</cx:pt>
          <cx:pt idx="16905">592.46666666666704</cx:pt>
          <cx:pt idx="16906">592.46666666666704</cx:pt>
          <cx:pt idx="16907">493.722222222222</cx:pt>
          <cx:pt idx="16908">329.14814814814798</cx:pt>
          <cx:pt idx="16909">386.39130434782601</cx:pt>
          <cx:pt idx="16910">306.44827586206901</cx:pt>
          <cx:pt idx="16911">386.39130434782601</cx:pt>
          <cx:pt idx="16912">386.39130434782601</cx:pt>
          <cx:pt idx="16913">423.19047619047598</cx:pt>
          <cx:pt idx="16914">370.29166666666703</cx:pt>
          <cx:pt idx="16915">493.722222222222</cx:pt>
          <cx:pt idx="16916">555.4375</cx:pt>
          <cx:pt idx="16917">370.29166666666703</cx:pt>
          <cx:pt idx="16918">423.19047619047598</cx:pt>
          <cx:pt idx="16919">423.19047619047598</cx:pt>
          <cx:pt idx="16920">467.73684210526301</cx:pt>
          <cx:pt idx="16921">423.19047619047598</cx:pt>
          <cx:pt idx="16922">467.73684210526301</cx:pt>
          <cx:pt idx="16923">386.39130434782601</cx:pt>
          <cx:pt idx="16924">403.95454545454498</cx:pt>
          <cx:pt idx="16925">329.14814814814798</cx:pt>
          <cx:pt idx="16926">370.29166666666703</cx:pt>
          <cx:pt idx="16927">306.44827586206901</cx:pt>
          <cx:pt idx="16928">444.35000000000002</cx:pt>
          <cx:pt idx="16929">467.73684210526301</cx:pt>
          <cx:pt idx="16930">467.73684210526301</cx:pt>
          <cx:pt idx="16931">493.722222222222</cx:pt>
          <cx:pt idx="16932">493.722222222222</cx:pt>
          <cx:pt idx="16933">493.722222222222</cx:pt>
          <cx:pt idx="16934">444.35000000000002</cx:pt>
          <cx:pt idx="16935">467.73684210526301</cx:pt>
          <cx:pt idx="16936">444.35000000000002</cx:pt>
          <cx:pt idx="16937">493.722222222222</cx:pt>
          <cx:pt idx="16938">423.19047619047598</cx:pt>
          <cx:pt idx="16939">467.73684210526301</cx:pt>
          <cx:pt idx="16940">386.39130434782601</cx:pt>
          <cx:pt idx="16941">423.19047619047598</cx:pt>
          <cx:pt idx="16942">370.29166666666703</cx:pt>
          <cx:pt idx="16943">423.19047619047598</cx:pt>
          <cx:pt idx="16944">423.19047619047598</cx:pt>
          <cx:pt idx="16945">467.73684210526301</cx:pt>
          <cx:pt idx="16946">386.39130434782601</cx:pt>
          <cx:pt idx="16947">386.39130434782601</cx:pt>
          <cx:pt idx="16948">386.39130434782601</cx:pt>
          <cx:pt idx="16949">355.48000000000002</cx:pt>
          <cx:pt idx="16950">370.29166666666703</cx:pt>
          <cx:pt idx="16951">467.73684210526301</cx:pt>
          <cx:pt idx="16952">522.76470588235304</cx:pt>
          <cx:pt idx="16953">522.76470588235304</cx:pt>
          <cx:pt idx="16954">493.722222222222</cx:pt>
          <cx:pt idx="16955">522.76470588235304</cx:pt>
          <cx:pt idx="16956">444.35000000000002</cx:pt>
          <cx:pt idx="16957">423.19047619047598</cx:pt>
          <cx:pt idx="16958">740.58333333333303</cx:pt>
          <cx:pt idx="16959">807.90909090909099</cx:pt>
          <cx:pt idx="16960">493.722222222222</cx:pt>
          <cx:pt idx="16961">423.19047619047598</cx:pt>
          <cx:pt idx="16962">467.73684210526301</cx:pt>
          <cx:pt idx="16963">444.35000000000002</cx:pt>
          <cx:pt idx="16964">403.95454545454498</cx:pt>
          <cx:pt idx="16965">423.19047619047598</cx:pt>
          <cx:pt idx="16966">444.35000000000002</cx:pt>
          <cx:pt idx="16967">403.95454545454498</cx:pt>
          <cx:pt idx="16968">467.73684210526301</cx:pt>
          <cx:pt idx="16969">423.19047619047598</cx:pt>
          <cx:pt idx="16970">467.73684210526301</cx:pt>
          <cx:pt idx="16971">423.19047619047598</cx:pt>
          <cx:pt idx="16972">355.48000000000002</cx:pt>
          <cx:pt idx="16973">329.14814814814798</cx:pt>
          <cx:pt idx="16974">341.80769230769198</cx:pt>
          <cx:pt idx="16975">317.392857142857</cx:pt>
          <cx:pt idx="16976">355.48000000000002</cx:pt>
          <cx:pt idx="16977">329.14814814814798</cx:pt>
          <cx:pt idx="16978">341.80769230769198</cx:pt>
          <cx:pt idx="16979">317.392857142857</cx:pt>
          <cx:pt idx="16980">355.48000000000002</cx:pt>
          <cx:pt idx="16981">341.80769230769198</cx:pt>
          <cx:pt idx="16982">341.80769230769198</cx:pt>
          <cx:pt idx="16983">329.14814814814798</cx:pt>
          <cx:pt idx="16984">444.35000000000002</cx:pt>
          <cx:pt idx="16985">423.19047619047598</cx:pt>
          <cx:pt idx="16986">386.39130434782601</cx:pt>
          <cx:pt idx="16987">423.19047619047598</cx:pt>
          <cx:pt idx="16988">386.39130434782601</cx:pt>
          <cx:pt idx="16989">403.95454545454498</cx:pt>
          <cx:pt idx="16990">386.39130434782601</cx:pt>
          <cx:pt idx="16991">386.39130434782601</cx:pt>
          <cx:pt idx="16992">370.29166666666703</cx:pt>
          <cx:pt idx="16993">386.39130434782601</cx:pt>
          <cx:pt idx="16994">444.35000000000002</cx:pt>
          <cx:pt idx="16995">386.39130434782601</cx:pt>
          <cx:pt idx="16996">423.19047619047598</cx:pt>
          <cx:pt idx="16997">370.29166666666703</cx:pt>
          <cx:pt idx="16998">386.39130434782601</cx:pt>
          <cx:pt idx="16999">444.35000000000002</cx:pt>
          <cx:pt idx="17000">386.39130434782601</cx:pt>
          <cx:pt idx="17001">423.19047619047598</cx:pt>
          <cx:pt idx="17002">341.80769230769198</cx:pt>
          <cx:pt idx="17003">306.44827586206901</cx:pt>
          <cx:pt idx="17004">341.80769230769198</cx:pt>
          <cx:pt idx="17005">317.392857142857</cx:pt>
          <cx:pt idx="17006">423.19047619047598</cx:pt>
          <cx:pt idx="17007">403.95454545454498</cx:pt>
          <cx:pt idx="17008">423.19047619047598</cx:pt>
          <cx:pt idx="17009">403.95454545454498</cx:pt>
          <cx:pt idx="17010">423.19047619047598</cx:pt>
          <cx:pt idx="17011">403.95454545454498</cx:pt>
          <cx:pt idx="17012">423.19047619047598</cx:pt>
          <cx:pt idx="17013">403.95454545454498</cx:pt>
          <cx:pt idx="17014">444.35000000000002</cx:pt>
          <cx:pt idx="17015">423.19047619047598</cx:pt>
          <cx:pt idx="17016">444.35000000000002</cx:pt>
          <cx:pt idx="17017">423.19047619047598</cx:pt>
          <cx:pt idx="17018">317.392857142857</cx:pt>
          <cx:pt idx="17019">253.914285714286</cx:pt>
          <cx:pt idx="17020">403.95454545454498</cx:pt>
          <cx:pt idx="17021">386.39130434782601</cx:pt>
          <cx:pt idx="17022">403.95454545454498</cx:pt>
          <cx:pt idx="17023">386.39130434782601</cx:pt>
          <cx:pt idx="17024">467.73684210526301</cx:pt>
          <cx:pt idx="17025">522.76470588235304</cx:pt>
          <cx:pt idx="17026">467.73684210526301</cx:pt>
          <cx:pt idx="17027">493.722222222222</cx:pt>
          <cx:pt idx="17028">555.4375</cx:pt>
          <cx:pt idx="17029">522.76470588235304</cx:pt>
          <cx:pt idx="17030">555.4375</cx:pt>
          <cx:pt idx="17031">403.95454545454498</cx:pt>
          <cx:pt idx="17032">386.39130434782601</cx:pt>
          <cx:pt idx="17033">444.35000000000002</cx:pt>
          <cx:pt idx="17034">370.29166666666703</cx:pt>
          <cx:pt idx="17035">423.19047619047598</cx:pt>
          <cx:pt idx="17036">403.95454545454498</cx:pt>
          <cx:pt idx="17037">403.95454545454498</cx:pt>
          <cx:pt idx="17038">386.39130434782601</cx:pt>
          <cx:pt idx="17039">403.95454545454498</cx:pt>
          <cx:pt idx="17040">341.80769230769198</cx:pt>
          <cx:pt idx="17041">317.392857142857</cx:pt>
          <cx:pt idx="17042">296.23333333333301</cx:pt>
          <cx:pt idx="17043">634.78571428571399</cx:pt>
          <cx:pt idx="17044">341.80769230769198</cx:pt>
          <cx:pt idx="17045">317.392857142857</cx:pt>
          <cx:pt idx="17046">341.80769230769198</cx:pt>
          <cx:pt idx="17047">329.14814814814798</cx:pt>
          <cx:pt idx="17048">386.39130434782601</cx:pt>
          <cx:pt idx="17049">386.39130434782601</cx:pt>
          <cx:pt idx="17050">423.19047619047598</cx:pt>
          <cx:pt idx="17051">423.19047619047598</cx:pt>
          <cx:pt idx="17052">386.39130434782601</cx:pt>
          <cx:pt idx="17053">386.39130434782601</cx:pt>
          <cx:pt idx="17054">403.95454545454498</cx:pt>
          <cx:pt idx="17055">423.19047619047598</cx:pt>
          <cx:pt idx="17056">467.73684210526301</cx:pt>
          <cx:pt idx="17057">467.73684210526301</cx:pt>
          <cx:pt idx="17058">493.722222222222</cx:pt>
          <cx:pt idx="17059">493.722222222222</cx:pt>
          <cx:pt idx="17060">467.73684210526301</cx:pt>
          <cx:pt idx="17061">522.76470588235304</cx:pt>
          <cx:pt idx="17062">467.73684210526301</cx:pt>
          <cx:pt idx="17063">522.76470588235304</cx:pt>
          <cx:pt idx="17064">592.46666666666704</cx:pt>
          <cx:pt idx="17065">555.4375</cx:pt>
          <cx:pt idx="17066">444.35000000000002</cx:pt>
          <cx:pt idx="17067">467.73684210526301</cx:pt>
          <cx:pt idx="17068">467.73684210526301</cx:pt>
          <cx:pt idx="17069">493.722222222222</cx:pt>
          <cx:pt idx="17070">423.19047619047598</cx:pt>
          <cx:pt idx="17071">467.73684210526301</cx:pt>
          <cx:pt idx="17072">493.722222222222</cx:pt>
          <cx:pt idx="17073">555.4375</cx:pt>
          <cx:pt idx="17074">522.76470588235304</cx:pt>
          <cx:pt idx="17075">555.4375</cx:pt>
          <cx:pt idx="17076">329.14814814814798</cx:pt>
          <cx:pt idx="17077">306.44827586206901</cx:pt>
          <cx:pt idx="17078">296.23333333333301</cx:pt>
          <cx:pt idx="17079">403.95454545454498</cx:pt>
          <cx:pt idx="17080">370.29166666666703</cx:pt>
          <cx:pt idx="17081">403.95454545454498</cx:pt>
          <cx:pt idx="17082">370.29166666666703</cx:pt>
          <cx:pt idx="17083">467.73684210526301</cx:pt>
          <cx:pt idx="17084">403.95454545454498</cx:pt>
          <cx:pt idx="17085">275.13513513513499</cx:pt>
          <cx:pt idx="17086">370.29166666666703</cx:pt>
          <cx:pt idx="17087">467.73684210526301</cx:pt>
          <cx:pt idx="17088">467.73684210526301</cx:pt>
          <cx:pt idx="17089">308.48484848484799</cx:pt>
          <cx:pt idx="17090">423.19047619047598</cx:pt>
          <cx:pt idx="17091">267.89473684210498</cx:pt>
          <cx:pt idx="17092">386.39130434782601</cx:pt>
          <cx:pt idx="17093">328.38709677419399</cx:pt>
          <cx:pt idx="17094">403.95454545454498</cx:pt>
          <cx:pt idx="17095">467.73684210526301</cx:pt>
          <cx:pt idx="17096">370.29166666666703</cx:pt>
          <cx:pt idx="17097">275.13513513513499</cx:pt>
          <cx:pt idx="17098">423.19047619047598</cx:pt>
          <cx:pt idx="17099">493.722222222222</cx:pt>
          <cx:pt idx="17100">328.38709677419399</cx:pt>
          <cx:pt idx="17101">403.95454545454498</cx:pt>
          <cx:pt idx="17102">370.29166666666703</cx:pt>
          <cx:pt idx="17103">275.13513513513499</cx:pt>
          <cx:pt idx="17104">493.722222222222</cx:pt>
          <cx:pt idx="17105">467.73684210526301</cx:pt>
          <cx:pt idx="17106">444.35000000000002</cx:pt>
          <cx:pt idx="17107">467.73684210526301</cx:pt>
          <cx:pt idx="17108">467.73684210526301</cx:pt>
          <cx:pt idx="17109">467.73684210526301</cx:pt>
          <cx:pt idx="17110">467.73684210526301</cx:pt>
          <cx:pt idx="17111">467.73684210526301</cx:pt>
          <cx:pt idx="17112">423.19047619047598</cx:pt>
          <cx:pt idx="17113">444.35000000000002</cx:pt>
          <cx:pt idx="17114">467.73684210526301</cx:pt>
          <cx:pt idx="17115">423.19047619047598</cx:pt>
          <cx:pt idx="17116">493.722222222222</cx:pt>
          <cx:pt idx="17117">467.73684210526301</cx:pt>
          <cx:pt idx="17118">467.73684210526301</cx:pt>
          <cx:pt idx="17119">467.73684210526301</cx:pt>
          <cx:pt idx="17120">423.19047619047598</cx:pt>
          <cx:pt idx="17121">444.35000000000002</cx:pt>
          <cx:pt idx="17122">467.73684210526301</cx:pt>
          <cx:pt idx="17123">423.19047619047598</cx:pt>
          <cx:pt idx="17124">493.722222222222</cx:pt>
          <cx:pt idx="17125">403.95454545454498</cx:pt>
          <cx:pt idx="17126">444.35000000000002</cx:pt>
          <cx:pt idx="17127">370.29166666666703</cx:pt>
          <cx:pt idx="17128">444.35000000000002</cx:pt>
          <cx:pt idx="17129">493.722222222222</cx:pt>
          <cx:pt idx="17130">370.29166666666703</cx:pt>
          <cx:pt idx="17131">355.48000000000002</cx:pt>
          <cx:pt idx="17132">370.29166666666703</cx:pt>
          <cx:pt idx="17133">493.722222222222</cx:pt>
          <cx:pt idx="17134">493.722222222222</cx:pt>
          <cx:pt idx="17135">592.46666666666704</cx:pt>
          <cx:pt idx="17136">403.95454545454498</cx:pt>
          <cx:pt idx="17137">444.35000000000002</cx:pt>
          <cx:pt idx="17138">370.29166666666703</cx:pt>
          <cx:pt idx="17139">423.19047619047598</cx:pt>
          <cx:pt idx="17140">467.73684210526301</cx:pt>
          <cx:pt idx="17141">467.73684210526301</cx:pt>
          <cx:pt idx="17142">403.95454545454498</cx:pt>
          <cx:pt idx="17143">444.35000000000002</cx:pt>
          <cx:pt idx="17144">467.73684210526301</cx:pt>
          <cx:pt idx="17145">467.73684210526301</cx:pt>
          <cx:pt idx="17146">403.95454545454498</cx:pt>
          <cx:pt idx="17147">444.35000000000002</cx:pt>
          <cx:pt idx="17148">467.73684210526301</cx:pt>
          <cx:pt idx="17149">493.722222222222</cx:pt>
          <cx:pt idx="17150">493.722222222222</cx:pt>
          <cx:pt idx="17151">493.722222222222</cx:pt>
          <cx:pt idx="17152">493.722222222222</cx:pt>
          <cx:pt idx="17153">683.61538461538498</cx:pt>
          <cx:pt idx="17154">740.58333333333303</cx:pt>
          <cx:pt idx="17155">807.90909090909099</cx:pt>
          <cx:pt idx="17156">740.58333333333303</cx:pt>
          <cx:pt idx="17157">740.58333333333303</cx:pt>
          <cx:pt idx="17158">740.58333333333303</cx:pt>
          <cx:pt idx="17159">740.58333333333303</cx:pt>
          <cx:pt idx="17160">386.39130434782601</cx:pt>
          <cx:pt idx="17161">370.29166666666703</cx:pt>
          <cx:pt idx="17162">444.35000000000002</cx:pt>
          <cx:pt idx="17163">423.19047619047598</cx:pt>
          <cx:pt idx="17164">444.35000000000002</cx:pt>
          <cx:pt idx="17165">403.95454545454498</cx:pt>
          <cx:pt idx="17166">444.35000000000002</cx:pt>
          <cx:pt idx="17167">403.95454545454498</cx:pt>
          <cx:pt idx="17168">444.35000000000002</cx:pt>
          <cx:pt idx="17169">423.19047619047598</cx:pt>
          <cx:pt idx="17170">444.35000000000002</cx:pt>
          <cx:pt idx="17171">423.19047619047598</cx:pt>
          <cx:pt idx="17172">444.35000000000002</cx:pt>
          <cx:pt idx="17173">423.19047619047598</cx:pt>
          <cx:pt idx="17174">467.73684210526301</cx:pt>
          <cx:pt idx="17175">423.19047619047598</cx:pt>
          <cx:pt idx="17176">467.73684210526301</cx:pt>
          <cx:pt idx="17177">467.73684210526301</cx:pt>
          <cx:pt idx="17178">493.722222222222</cx:pt>
          <cx:pt idx="17179">555.4375</cx:pt>
          <cx:pt idx="17180">555.4375</cx:pt>
          <cx:pt idx="17181">555.4375</cx:pt>
          <cx:pt idx="17182">493.722222222222</cx:pt>
          <cx:pt idx="17183">555.4375</cx:pt>
          <cx:pt idx="17184">493.722222222222</cx:pt>
          <cx:pt idx="17185">634.78571428571399</cx:pt>
          <cx:pt idx="17186">444.35000000000002</cx:pt>
          <cx:pt idx="17187">444.35000000000002</cx:pt>
          <cx:pt idx="17188">444.35000000000002</cx:pt>
          <cx:pt idx="17189">493.722222222222</cx:pt>
          <cx:pt idx="17190">444.35000000000002</cx:pt>
          <cx:pt idx="17191">467.73684210526301</cx:pt>
          <cx:pt idx="17192">467.73684210526301</cx:pt>
          <cx:pt idx="17193">467.73684210526301</cx:pt>
          <cx:pt idx="17194">467.73684210526301</cx:pt>
          <cx:pt idx="17195">444.35000000000002</cx:pt>
          <cx:pt idx="17196">467.73684210526301</cx:pt>
          <cx:pt idx="17197">423.19047619047598</cx:pt>
          <cx:pt idx="17198">423.19047619047598</cx:pt>
          <cx:pt idx="17199">467.73684210526301</cx:pt>
          <cx:pt idx="17200">444.35000000000002</cx:pt>
          <cx:pt idx="17201">423.19047619047598</cx:pt>
          <cx:pt idx="17202">467.73684210526301</cx:pt>
          <cx:pt idx="17203">467.73684210526301</cx:pt>
          <cx:pt idx="17204">493.722222222222</cx:pt>
          <cx:pt idx="17205">493.722222222222</cx:pt>
          <cx:pt idx="17206">493.722222222222</cx:pt>
          <cx:pt idx="17207">683.61538461538498</cx:pt>
          <cx:pt idx="17208">493.722222222222</cx:pt>
          <cx:pt idx="17209">493.722222222222</cx:pt>
          <cx:pt idx="17210">493.722222222222</cx:pt>
          <cx:pt idx="17211">555.4375</cx:pt>
          <cx:pt idx="17212">555.4375</cx:pt>
          <cx:pt idx="17213">555.4375</cx:pt>
          <cx:pt idx="17214">592.46666666666704</cx:pt>
          <cx:pt idx="17215">555.4375</cx:pt>
          <cx:pt idx="17216">522.76470588235304</cx:pt>
          <cx:pt idx="17217">555.4375</cx:pt>
          <cx:pt idx="17218">634.78571428571399</cx:pt>
          <cx:pt idx="17219">592.46666666666704</cx:pt>
          <cx:pt idx="17220">634.78571428571399</cx:pt>
          <cx:pt idx="17221">444.35000000000002</cx:pt>
          <cx:pt idx="17222">493.722222222222</cx:pt>
          <cx:pt idx="17223">423.19047619047598</cx:pt>
          <cx:pt idx="17224">444.35000000000002</cx:pt>
          <cx:pt idx="17225">403.95454545454498</cx:pt>
          <cx:pt idx="17226">386.39130434782601</cx:pt>
          <cx:pt idx="17227">386.39130434782601</cx:pt>
          <cx:pt idx="17228">355.48000000000002</cx:pt>
          <cx:pt idx="17229">370.29166666666703</cx:pt>
          <cx:pt idx="17230">493.722222222222</cx:pt>
          <cx:pt idx="17231">444.35000000000002</cx:pt>
          <cx:pt idx="17232">592.46666666666704</cx:pt>
          <cx:pt idx="17233">634.78571428571399</cx:pt>
          <cx:pt idx="17234">634.78571428571399</cx:pt>
          <cx:pt idx="17235">634.78571428571399</cx:pt>
          <cx:pt idx="17236">634.78571428571399</cx:pt>
          <cx:pt idx="17237">423.19047619047598</cx:pt>
          <cx:pt idx="17238">423.19047619047598</cx:pt>
          <cx:pt idx="17239">467.73684210526301</cx:pt>
          <cx:pt idx="17240">386.39130434782601</cx:pt>
          <cx:pt idx="17241">423.19047619047598</cx:pt>
          <cx:pt idx="17242">317.392857142857</cx:pt>
          <cx:pt idx="17243">240.18918918918899</cx:pt>
          <cx:pt idx="17244">253.914285714286</cx:pt>
          <cx:pt idx="17245">341.80769230769198</cx:pt>
          <cx:pt idx="17246">317.392857142857</cx:pt>
          <cx:pt idx="17247">306.44827586206901</cx:pt>
          <cx:pt idx="17248">467.73684210526301</cx:pt>
          <cx:pt idx="17249">522.76470588235304</cx:pt>
          <cx:pt idx="17250">386.39130434782601</cx:pt>
          <cx:pt idx="17251">493.722222222222</cx:pt>
          <cx:pt idx="17252">555.4375</cx:pt>
          <cx:pt idx="17253">522.76470588235304</cx:pt>
          <cx:pt idx="17254">555.4375</cx:pt>
          <cx:pt idx="17255">555.4375</cx:pt>
          <cx:pt idx="17256">555.4375</cx:pt>
          <cx:pt idx="17257">522.76470588235304</cx:pt>
          <cx:pt idx="17258">555.4375</cx:pt>
          <cx:pt idx="17259">555.4375</cx:pt>
          <cx:pt idx="17260">592.46666666666704</cx:pt>
          <cx:pt idx="17261">592.46666666666704</cx:pt>
          <cx:pt idx="17262">634.78571428571399</cx:pt>
          <cx:pt idx="17263">592.46666666666704</cx:pt>
          <cx:pt idx="17264">592.46666666666704</cx:pt>
          <cx:pt idx="17265">740.58333333333303</cx:pt>
          <cx:pt idx="17266">634.78571428571399</cx:pt>
          <cx:pt idx="17267">683.61538461538498</cx:pt>
          <cx:pt idx="17268">634.78571428571399</cx:pt>
          <cx:pt idx="17269">683.61538461538498</cx:pt>
          <cx:pt idx="17270">678.66666666666697</cx:pt>
          <cx:pt idx="17271">403.95454545454498</cx:pt>
          <cx:pt idx="17272">386.39130434782601</cx:pt>
          <cx:pt idx="17273">423.19047619047598</cx:pt>
          <cx:pt idx="17274">403.95454545454498</cx:pt>
          <cx:pt idx="17275">423.19047619047598</cx:pt>
          <cx:pt idx="17276">423.19047619047598</cx:pt>
          <cx:pt idx="17277">386.39130434782601</cx:pt>
          <cx:pt idx="17278">423.19047619047598</cx:pt>
          <cx:pt idx="17279">423.19047619047598</cx:pt>
          <cx:pt idx="17280">423.19047619047598</cx:pt>
          <cx:pt idx="17281">592.46666666666704</cx:pt>
          <cx:pt idx="17282">592.46666666666704</cx:pt>
          <cx:pt idx="17283">634.78571428571399</cx:pt>
          <cx:pt idx="17284">493.722222222222</cx:pt>
          <cx:pt idx="17285">467.73684210526301</cx:pt>
          <cx:pt idx="17286">444.35000000000002</cx:pt>
          <cx:pt idx="17287">444.35000000000002</cx:pt>
          <cx:pt idx="17288">403.95454545454498</cx:pt>
          <cx:pt idx="17289">444.35000000000002</cx:pt>
          <cx:pt idx="17290">467.73684210526301</cx:pt>
          <cx:pt idx="17291">403.95454545454498</cx:pt>
          <cx:pt idx="17292">444.35000000000002</cx:pt>
          <cx:pt idx="17293">386.39130434782601</cx:pt>
          <cx:pt idx="17294">403.95454545454498</cx:pt>
          <cx:pt idx="17295">444.35000000000002</cx:pt>
          <cx:pt idx="17296">444.35000000000002</cx:pt>
          <cx:pt idx="17297">493.722222222222</cx:pt>
          <cx:pt idx="17298">493.722222222222</cx:pt>
          <cx:pt idx="17299">493.722222222222</cx:pt>
          <cx:pt idx="17300">522.76470588235304</cx:pt>
          <cx:pt idx="17301">355.48000000000002</cx:pt>
          <cx:pt idx="17302">370.29166666666703</cx:pt>
          <cx:pt idx="17303">341.80769230769198</cx:pt>
          <cx:pt idx="17304">341.80769230769198</cx:pt>
          <cx:pt idx="17305">423.19047619047598</cx:pt>
          <cx:pt idx="17306">423.19047619047598</cx:pt>
          <cx:pt idx="17307">403.95454545454498</cx:pt>
          <cx:pt idx="17308">386.39130434782601</cx:pt>
          <cx:pt idx="17309">403.95454545454498</cx:pt>
          <cx:pt idx="17310">386.39130434782601</cx:pt>
          <cx:pt idx="17311">403.95454545454498</cx:pt>
          <cx:pt idx="17312">444.35000000000002</cx:pt>
          <cx:pt idx="17313">386.39130434782601</cx:pt>
          <cx:pt idx="17314">592.46666666666704</cx:pt>
          <cx:pt idx="17315">634.78571428571399</cx:pt>
          <cx:pt idx="17316">683.61538461538498</cx:pt>
          <cx:pt idx="17317">634.78571428571399</cx:pt>
          <cx:pt idx="17318">634.78571428571399</cx:pt>
          <cx:pt idx="17319">634.78571428571399</cx:pt>
          <cx:pt idx="17320">683.61538461538498</cx:pt>
          <cx:pt idx="17321">634.78571428571399</cx:pt>
          <cx:pt idx="17322">683.61538461538498</cx:pt>
          <cx:pt idx="17323">0</cx:pt>
          <cx:pt idx="17324">444.35000000000002</cx:pt>
          <cx:pt idx="17325">467.73684210526301</cx:pt>
          <cx:pt idx="17326">493.722222222222</cx:pt>
          <cx:pt idx="17327">493.722222222222</cx:pt>
          <cx:pt idx="17328">493.722222222222</cx:pt>
          <cx:pt idx="17329">522.76470588235304</cx:pt>
          <cx:pt idx="17330">555.4375</cx:pt>
          <cx:pt idx="17331">522.76470588235304</cx:pt>
          <cx:pt idx="17332">555.4375</cx:pt>
          <cx:pt idx="17333">634.78571428571399</cx:pt>
          <cx:pt idx="17334">683.61538461538498</cx:pt>
          <cx:pt idx="17335">467.73684210526301</cx:pt>
          <cx:pt idx="17336">522.76470588235304</cx:pt>
          <cx:pt idx="17337">634.78571428571399</cx:pt>
          <cx:pt idx="17338">634.78571428571399</cx:pt>
          <cx:pt idx="17339">683.61538461538498</cx:pt>
          <cx:pt idx="17340">592.46666666666704</cx:pt>
          <cx:pt idx="17341">634.78571428571399</cx:pt>
          <cx:pt idx="17342">592.46666666666704</cx:pt>
          <cx:pt idx="17343">634.78571428571399</cx:pt>
          <cx:pt idx="17344">683.61538461538498</cx:pt>
          <cx:pt idx="17345">634.78571428571399</cx:pt>
          <cx:pt idx="17346">683.61538461538498</cx:pt>
          <cx:pt idx="17347">740.58333333333303</cx:pt>
          <cx:pt idx="17348">403.95454545454498</cx:pt>
          <cx:pt idx="17349">467.73684210526301</cx:pt>
          <cx:pt idx="17350">370.29166666666703</cx:pt>
          <cx:pt idx="17351">317.392857142857</cx:pt>
          <cx:pt idx="17352">592.46666666666704</cx:pt>
          <cx:pt idx="17353">634.78571428571399</cx:pt>
          <cx:pt idx="17354">683.61538461538498</cx:pt>
          <cx:pt idx="17355">555.4375</cx:pt>
          <cx:pt idx="17356">634.78571428571399</cx:pt>
          <cx:pt idx="17357">683.61538461538498</cx:pt>
          <cx:pt idx="17358">740.58333333333303</cx:pt>
          <cx:pt idx="17359">683.61538461538498</cx:pt>
          <cx:pt idx="17360">403.95454545454498</cx:pt>
          <cx:pt idx="17361">444.35000000000002</cx:pt>
          <cx:pt idx="17362">444.35000000000002</cx:pt>
          <cx:pt idx="17363">329.14814814814798</cx:pt>
          <cx:pt idx="17364">683.61538461538498</cx:pt>
          <cx:pt idx="17365">683.61538461538498</cx:pt>
          <cx:pt idx="17366">740.58333333333303</cx:pt>
          <cx:pt idx="17367">807.90909090909099</cx:pt>
          <cx:pt idx="17368">807.90909090909099</cx:pt>
          <cx:pt idx="17369">807.90909090909099</cx:pt>
          <cx:pt idx="17370">888.70000000000005</cx:pt>
          <cx:pt idx="17371">807.90909090909099</cx:pt>
          <cx:pt idx="17372">807.90909090909099</cx:pt>
          <cx:pt idx="17373">386.39130434782601</cx:pt>
          <cx:pt idx="17374">423.19047619047598</cx:pt>
          <cx:pt idx="17375">355.48000000000002</cx:pt>
          <cx:pt idx="17376">444.35000000000002</cx:pt>
          <cx:pt idx="17377">493.722222222222</cx:pt>
          <cx:pt idx="17378">472.63499999999999</cx:pt>
          <cx:pt idx="17379">555.4375</cx:pt>
          <cx:pt idx="17380">634.78571428571399</cx:pt>
          <cx:pt idx="17381">634.78571428571399</cx:pt>
          <cx:pt idx="17382">683.61538461538498</cx:pt>
          <cx:pt idx="17383">634.78571428571399</cx:pt>
          <cx:pt idx="17384">634.78571428571399</cx:pt>
          <cx:pt idx="17385">634.78571428571399</cx:pt>
          <cx:pt idx="17386">634.78571428571399</cx:pt>
          <cx:pt idx="17387">683.61538461538498</cx:pt>
          <cx:pt idx="17388">590.79375000000005</cx:pt>
          <cx:pt idx="17389">355.48000000000002</cx:pt>
          <cx:pt idx="17390">317.392857142857</cx:pt>
          <cx:pt idx="17391">355.48000000000002</cx:pt>
          <cx:pt idx="17392">317.392857142857</cx:pt>
          <cx:pt idx="17393">355.48000000000002</cx:pt>
          <cx:pt idx="17394">355.48000000000002</cx:pt>
          <cx:pt idx="17395">634.78571428571399</cx:pt>
          <cx:pt idx="17396">683.61538461538498</cx:pt>
          <cx:pt idx="17397">683.61538461538498</cx:pt>
          <cx:pt idx="17398">740.58333333333303</cx:pt>
          <cx:pt idx="17399">592.46666666666704</cx:pt>
          <cx:pt idx="17400">555.4375</cx:pt>
          <cx:pt idx="17401">555.4375</cx:pt>
          <cx:pt idx="17402">493.722222222222</cx:pt>
          <cx:pt idx="17403">634.78571428571399</cx:pt>
          <cx:pt idx="17404">592.46666666666704</cx:pt>
          <cx:pt idx="17405">592.46666666666704</cx:pt>
          <cx:pt idx="17406">555.4375</cx:pt>
          <cx:pt idx="17407">683.61538461538498</cx:pt>
          <cx:pt idx="17408">555.4375</cx:pt>
          <cx:pt idx="17409">592.46666666666704</cx:pt>
          <cx:pt idx="17410">634.78571428571399</cx:pt>
          <cx:pt idx="17411">522.76470588235304</cx:pt>
          <cx:pt idx="17412">634.78571428571399</cx:pt>
          <cx:pt idx="17413">592.46666666666704</cx:pt>
          <cx:pt idx="17414">634.78571428571399</cx:pt>
          <cx:pt idx="17415">683.61538461538498</cx:pt>
          <cx:pt idx="17416">592.46666666666704</cx:pt>
          <cx:pt idx="17417">634.78571428571399</cx:pt>
          <cx:pt idx="17418">634.78571428571399</cx:pt>
          <cx:pt idx="17419">634.78571428571399</cx:pt>
          <cx:pt idx="17420">634.78571428571399</cx:pt>
          <cx:pt idx="17421">590.79375000000005</cx:pt>
          <cx:pt idx="17422">683.61538461538498</cx:pt>
          <cx:pt idx="17423">740.58333333333303</cx:pt>
          <cx:pt idx="17424">683.61538461538498</cx:pt>
          <cx:pt idx="17425">444.35000000000002</cx:pt>
          <cx:pt idx="17426">493.722222222222</cx:pt>
          <cx:pt idx="17427">423.19047619047598</cx:pt>
          <cx:pt idx="17428">493.722222222222</cx:pt>
          <cx:pt idx="17429">522.76470588235304</cx:pt>
          <cx:pt idx="17430">493.722222222222</cx:pt>
          <cx:pt idx="17431">592.46666666666704</cx:pt>
          <cx:pt idx="17432">522.76470588235304</cx:pt>
          <cx:pt idx="17433">0</cx:pt>
          <cx:pt idx="17434">0</cx:pt>
          <cx:pt idx="17435">444.35000000000002</cx:pt>
          <cx:pt idx="17436">555.4375</cx:pt>
          <cx:pt idx="17437">423.19047619047598</cx:pt>
          <cx:pt idx="17438">522.76470588235304</cx:pt>
          <cx:pt idx="17439">555.4375</cx:pt>
          <cx:pt idx="17440">555.4375</cx:pt>
          <cx:pt idx="17441">522.76470588235304</cx:pt>
          <cx:pt idx="17442">444.35000000000002</cx:pt>
          <cx:pt idx="17443">467.73684210526301</cx:pt>
          <cx:pt idx="17444">444.35000000000002</cx:pt>
          <cx:pt idx="17445">493.722222222222</cx:pt>
          <cx:pt idx="17446">467.73684210526301</cx:pt>
          <cx:pt idx="17447">467.73684210526301</cx:pt>
          <cx:pt idx="17448">522.76470588235304</cx:pt>
          <cx:pt idx="17449">493.722222222222</cx:pt>
          <cx:pt idx="17450">522.76470588235304</cx:pt>
          <cx:pt idx="17451">522.76470588235304</cx:pt>
          <cx:pt idx="17452">0</cx:pt>
          <cx:pt idx="17453">0</cx:pt>
          <cx:pt idx="17454">555.4375</cx:pt>
          <cx:pt idx="17455">522.76470588235304</cx:pt>
          <cx:pt idx="17456">555.4375</cx:pt>
          <cx:pt idx="17457">634.78571428571399</cx:pt>
          <cx:pt idx="17458">555.4375</cx:pt>
          <cx:pt idx="17459">555.4375</cx:pt>
          <cx:pt idx="17460">555.4375</cx:pt>
          <cx:pt idx="17461">592.46666666666704</cx:pt>
          <cx:pt idx="17462">592.46666666666704</cx:pt>
          <cx:pt idx="17463">592.46666666666704</cx:pt>
          <cx:pt idx="17464">634.78571428571399</cx:pt>
          <cx:pt idx="17465">592.46666666666704</cx:pt>
          <cx:pt idx="17466">634.78571428571399</cx:pt>
          <cx:pt idx="17467">634.78571428571399</cx:pt>
          <cx:pt idx="17468">555.4375</cx:pt>
          <cx:pt idx="17469">555.4375</cx:pt>
          <cx:pt idx="17470">592.46666666666704</cx:pt>
          <cx:pt idx="17471">555.4375</cx:pt>
          <cx:pt idx="17472">634.78571428571399</cx:pt>
          <cx:pt idx="17473">522.76470588235304</cx:pt>
          <cx:pt idx="17474">555.4375</cx:pt>
          <cx:pt idx="17475">555.4375</cx:pt>
          <cx:pt idx="17476">592.46666666666704</cx:pt>
          <cx:pt idx="17477">634.78571428571399</cx:pt>
          <cx:pt idx="17478">634.78571428571399</cx:pt>
          <cx:pt idx="17479">634.78571428571399</cx:pt>
          <cx:pt idx="17480">634.78571428571399</cx:pt>
          <cx:pt idx="17481">592.46666666666704</cx:pt>
          <cx:pt idx="17482">592.46666666666704</cx:pt>
          <cx:pt idx="17483">740.58333333333303</cx:pt>
          <cx:pt idx="17484">467.73684210526301</cx:pt>
          <cx:pt idx="17485">522.76470588235304</cx:pt>
          <cx:pt idx="17486">386.39130434782601</cx:pt>
          <cx:pt idx="17487">493.722222222222</cx:pt>
          <cx:pt idx="17488">555.4375</cx:pt>
          <cx:pt idx="17489">522.76470588235304</cx:pt>
          <cx:pt idx="17490">634.78571428571399</cx:pt>
          <cx:pt idx="17491">683.61538461538498</cx:pt>
          <cx:pt idx="17492">634.78571428571399</cx:pt>
          <cx:pt idx="17493">683.61538461538498</cx:pt>
          <cx:pt idx="17494">678.66666666666697</cx:pt>
          <cx:pt idx="17495">403.95454545454498</cx:pt>
          <cx:pt idx="17496">386.39130434782601</cx:pt>
          <cx:pt idx="17497">423.19047619047598</cx:pt>
          <cx:pt idx="17498">370.29166666666703</cx:pt>
          <cx:pt idx="17499">370.29166666666703</cx:pt>
          <cx:pt idx="17500">329.14814814814798</cx:pt>
          <cx:pt idx="17501">329.14814814814798</cx:pt>
          <cx:pt idx="17502">262.57499999999999</cx:pt>
          <cx:pt idx="17503">296.23333333333301</cx:pt>
          <cx:pt idx="17504">317.392857142857</cx:pt>
          <cx:pt idx="17505">355.48000000000002</cx:pt>
          <cx:pt idx="17506">286.677419354839</cx:pt>
          <cx:pt idx="17507">269.30303030303003</cx:pt>
          <cx:pt idx="17508">423.19047619047598</cx:pt>
          <cx:pt idx="17509">423.19047619047598</cx:pt>
          <cx:pt idx="17510">423.19047619047598</cx:pt>
          <cx:pt idx="17511">423.19047619047598</cx:pt>
          <cx:pt idx="17512">423.19047619047598</cx:pt>
          <cx:pt idx="17513">423.19047619047598</cx:pt>
          <cx:pt idx="17514">0</cx:pt>
          <cx:pt idx="17515">467.73684210526301</cx:pt>
          <cx:pt idx="17516">555.4375</cx:pt>
          <cx:pt idx="17517">522.76470588235304</cx:pt>
          <cx:pt idx="17518">555.4375</cx:pt>
          <cx:pt idx="17519">522.76470588235304</cx:pt>
          <cx:pt idx="17520">423.19047619047598</cx:pt>
          <cx:pt idx="17521">423.19047619047598</cx:pt>
          <cx:pt idx="17522">341.80769230769198</cx:pt>
          <cx:pt idx="17523">317.392857142857</cx:pt>
          <cx:pt idx="17524">403.95454545454498</cx:pt>
          <cx:pt idx="17525">370.29166666666703</cx:pt>
          <cx:pt idx="17526">403.95454545454498</cx:pt>
          <cx:pt idx="17527">370.29166666666703</cx:pt>
          <cx:pt idx="17528">423.19047619047598</cx:pt>
          <cx:pt idx="17529">423.19047619047598</cx:pt>
          <cx:pt idx="17530">403.95454545454498</cx:pt>
          <cx:pt idx="17531">423.19047619047598</cx:pt>
          <cx:pt idx="17532">403.95454545454498</cx:pt>
          <cx:pt idx="17533">386.39130434782601</cx:pt>
          <cx:pt idx="17534">403.95454545454498</cx:pt>
          <cx:pt idx="17535">386.39130434782601</cx:pt>
          <cx:pt idx="17536">423.19047619047598</cx:pt>
          <cx:pt idx="17537">423.19047619047598</cx:pt>
          <cx:pt idx="17538">493.722222222222</cx:pt>
          <cx:pt idx="17539">592.46666666666704</cx:pt>
          <cx:pt idx="17540">592.46666666666704</cx:pt>
          <cx:pt idx="17541">522.76470588235304</cx:pt>
          <cx:pt idx="17542">444.35000000000002</cx:pt>
          <cx:pt idx="17543">522.76470588235304</cx:pt>
          <cx:pt idx="17544">467.73684210526301</cx:pt>
          <cx:pt idx="17545">522.76470588235304</cx:pt>
          <cx:pt idx="17546">467.73684210526301</cx:pt>
          <cx:pt idx="17547">555.4375</cx:pt>
          <cx:pt idx="17548">386.39130434782601</cx:pt>
          <cx:pt idx="17549">522.76470588235304</cx:pt>
          <cx:pt idx="17550">555.4375</cx:pt>
          <cx:pt idx="17551">522.76470588235304</cx:pt>
          <cx:pt idx="17552">423.19047619047598</cx:pt>
          <cx:pt idx="17553">555.4375</cx:pt>
          <cx:pt idx="17554">444.35000000000002</cx:pt>
          <cx:pt idx="17555">522.76470588235304</cx:pt>
          <cx:pt idx="17556">555.4375</cx:pt>
          <cx:pt idx="17557">522.76470588235304</cx:pt>
          <cx:pt idx="17558">592.46666666666704</cx:pt>
          <cx:pt idx="17559">592.46666666666704</cx:pt>
          <cx:pt idx="17560">592.46666666666704</cx:pt>
          <cx:pt idx="17561">522.76470588235304</cx:pt>
          <cx:pt idx="17562">555.4375</cx:pt>
          <cx:pt idx="17563">493.722222222222</cx:pt>
          <cx:pt idx="17564">493.722222222222</cx:pt>
          <cx:pt idx="17565">522.76470588235304</cx:pt>
          <cx:pt idx="17566">493.722222222222</cx:pt>
          <cx:pt idx="17567">522.76470588235304</cx:pt>
          <cx:pt idx="17568">522.76470588235304</cx:pt>
          <cx:pt idx="17569">555.4375</cx:pt>
          <cx:pt idx="17570">444.35000000000002</cx:pt>
          <cx:pt idx="17571">493.722222222222</cx:pt>
          <cx:pt idx="17572">555.4375</cx:pt>
          <cx:pt idx="17573">522.76470588235304</cx:pt>
          <cx:pt idx="17574">522.76470588235304</cx:pt>
          <cx:pt idx="17575">555.4375</cx:pt>
          <cx:pt idx="17576">555.4375</cx:pt>
          <cx:pt idx="17577">592.46666666666704</cx:pt>
          <cx:pt idx="17578">592.46666666666704</cx:pt>
          <cx:pt idx="17579">592.46666666666704</cx:pt>
          <cx:pt idx="17580">522.76470588235304</cx:pt>
          <cx:pt idx="17581">555.4375</cx:pt>
          <cx:pt idx="17582">386.39130434782601</cx:pt>
          <cx:pt idx="17583">370.29166666666703</cx:pt>
          <cx:pt idx="17584">467.73684210526301</cx:pt>
          <cx:pt idx="17585">467.73684210526301</cx:pt>
          <cx:pt idx="17586">467.73684210526301</cx:pt>
          <cx:pt idx="17587">467.73684210526301</cx:pt>
          <cx:pt idx="17588">888.70000000000005</cx:pt>
          <cx:pt idx="17589">634.78571428571399</cx:pt>
          <cx:pt idx="17590">683.61538461538498</cx:pt>
          <cx:pt idx="17591">683.61538461538498</cx:pt>
          <cx:pt idx="17592">683.61538461538498</cx:pt>
          <cx:pt idx="17593">467.73684210526301</cx:pt>
          <cx:pt idx="17594">444.35000000000002</cx:pt>
          <cx:pt idx="17595">493.722222222222</cx:pt>
          <cx:pt idx="17596">467.73684210526301</cx:pt>
          <cx:pt idx="17597">683.61538461538498</cx:pt>
          <cx:pt idx="17598">467.73684210526301</cx:pt>
          <cx:pt idx="17599">493.722222222222</cx:pt>
          <cx:pt idx="17600">467.73684210526301</cx:pt>
          <cx:pt idx="17601">467.73684210526301</cx:pt>
          <cx:pt idx="17602">493.722222222222</cx:pt>
          <cx:pt idx="17603">683.61538461538498</cx:pt>
          <cx:pt idx="17604">683.61538461538498</cx:pt>
          <cx:pt idx="17605">740.58333333333303</cx:pt>
          <cx:pt idx="17606">683.61538461538498</cx:pt>
          <cx:pt idx="17607">493.722222222222</cx:pt>
          <cx:pt idx="17608">592.46666666666704</cx:pt>
          <cx:pt idx="17609">403.95454545454498</cx:pt>
          <cx:pt idx="17610">444.35000000000002</cx:pt>
          <cx:pt idx="17611">341.80769230769198</cx:pt>
          <cx:pt idx="17612">423.19047619047598</cx:pt>
          <cx:pt idx="17613">444.35000000000002</cx:pt>
          <cx:pt idx="17614">423.19047619047598</cx:pt>
          <cx:pt idx="17615">522.76470588235304</cx:pt>
          <cx:pt idx="17616">493.722222222222</cx:pt>
          <cx:pt idx="17617">592.46666666666704</cx:pt>
          <cx:pt idx="17618">522.76470588235304</cx:pt>
          <cx:pt idx="17619">555.4375</cx:pt>
          <cx:pt idx="17620">555.4375</cx:pt>
          <cx:pt idx="17621">522.76470588235304</cx:pt>
          <cx:pt idx="17622">522.76470588235304</cx:pt>
          <cx:pt idx="17623">444.35000000000002</cx:pt>
          <cx:pt idx="17624">444.35000000000002</cx:pt>
          <cx:pt idx="17625">403.95454545454498</cx:pt>
          <cx:pt idx="17626">370.29166666666703</cx:pt>
          <cx:pt idx="17627">386.39130434782601</cx:pt>
          <cx:pt idx="17628">341.80769230769198</cx:pt>
          <cx:pt idx="17629">386.39130434782601</cx:pt>
          <cx:pt idx="17630">329.14814814814798</cx:pt>
          <cx:pt idx="17631">355.48000000000002</cx:pt>
          <cx:pt idx="17632">403.95454545454498</cx:pt>
          <cx:pt idx="17633">423.19047619047598</cx:pt>
          <cx:pt idx="17634">493.722222222222</cx:pt>
          <cx:pt idx="17635">555.4375</cx:pt>
          <cx:pt idx="17636">634.78571428571399</cx:pt>
          <cx:pt idx="17637">423.19047619047598</cx:pt>
          <cx:pt idx="17638">444.35000000000002</cx:pt>
          <cx:pt idx="17639">467.73684210526301</cx:pt>
          <cx:pt idx="17640">391.538461538462</cx:pt>
          <cx:pt idx="17641">423.19047619047598</cx:pt>
          <cx:pt idx="17642">423.19047619047598</cx:pt>
          <cx:pt idx="17643">423.19047619047598</cx:pt>
          <cx:pt idx="17644">444.35000000000002</cx:pt>
          <cx:pt idx="17645">467.73684210526301</cx:pt>
          <cx:pt idx="17646">522.76470588235304</cx:pt>
          <cx:pt idx="17647">522.76470588235304</cx:pt>
          <cx:pt idx="17648">592.46666666666704</cx:pt>
          <cx:pt idx="17649">493.722222222222</cx:pt>
          <cx:pt idx="17650">493.722222222222</cx:pt>
          <cx:pt idx="17651">555.4375</cx:pt>
          <cx:pt idx="17652">555.4375</cx:pt>
          <cx:pt idx="17653">683.61538461538498</cx:pt>
          <cx:pt idx="17654">522.76470588235304</cx:pt>
          <cx:pt idx="17655">634.78571428571399</cx:pt>
          <cx:pt idx="17656">403.95454545454498</cx:pt>
          <cx:pt idx="17657">403.95454545454498</cx:pt>
          <cx:pt idx="17658">386.39130434782601</cx:pt>
          <cx:pt idx="17659">423.19047619047598</cx:pt>
          <cx:pt idx="17660">355.48000000000002</cx:pt>
          <cx:pt idx="17661">444.35000000000002</cx:pt>
          <cx:pt idx="17662">493.722222222222</cx:pt>
          <cx:pt idx="17663">592.46666666666704</cx:pt>
          <cx:pt idx="17664">555.4375</cx:pt>
          <cx:pt idx="17665">634.78571428571399</cx:pt>
          <cx:pt idx="17666">592.46666666666704</cx:pt>
          <cx:pt idx="17667">386.39130434782601</cx:pt>
          <cx:pt idx="17668">423.19047619047598</cx:pt>
          <cx:pt idx="17669">355.48000000000002</cx:pt>
          <cx:pt idx="17670">444.35000000000002</cx:pt>
          <cx:pt idx="17671">444.35000000000002</cx:pt>
          <cx:pt idx="17672">467.73684210526301</cx:pt>
          <cx:pt idx="17673">467.73684210526301</cx:pt>
          <cx:pt idx="17674">444.35000000000002</cx:pt>
          <cx:pt idx="17675">355.48000000000002</cx:pt>
          <cx:pt idx="17676">317.392857142857</cx:pt>
          <cx:pt idx="17677">355.48000000000002</cx:pt>
          <cx:pt idx="17678">317.392857142857</cx:pt>
          <cx:pt idx="17679">493.722222222222</cx:pt>
          <cx:pt idx="17680">493.722222222222</cx:pt>
          <cx:pt idx="17681">493.722222222222</cx:pt>
          <cx:pt idx="17682">493.722222222222</cx:pt>
          <cx:pt idx="17683">467.73684210526301</cx:pt>
          <cx:pt idx="17684">467.73684210526301</cx:pt>
          <cx:pt idx="17685">493.722222222222</cx:pt>
          <cx:pt idx="17686">467.73684210526301</cx:pt>
          <cx:pt idx="17687">423.19047619047598</cx:pt>
          <cx:pt idx="17688">444.35000000000002</cx:pt>
          <cx:pt idx="17689">403.95454545454498</cx:pt>
          <cx:pt idx="17690">386.39130434782601</cx:pt>
          <cx:pt idx="17691">386.39130434782601</cx:pt>
          <cx:pt idx="17692">444.35000000000002</cx:pt>
          <cx:pt idx="17693">423.19047619047598</cx:pt>
          <cx:pt idx="17694">386.39130434782601</cx:pt>
          <cx:pt idx="17695">403.95454545454498</cx:pt>
          <cx:pt idx="17696">423.19047619047598</cx:pt>
          <cx:pt idx="17697">444.35000000000002</cx:pt>
          <cx:pt idx="17698">386.39130434782601</cx:pt>
          <cx:pt idx="17699">317.392857142857</cx:pt>
          <cx:pt idx="17700">355.48000000000002</cx:pt>
          <cx:pt idx="17701">286.677419354839</cx:pt>
          <cx:pt idx="17702">317.392857142857</cx:pt>
          <cx:pt idx="17703">555.4375</cx:pt>
          <cx:pt idx="17704">555.4375</cx:pt>
          <cx:pt idx="17705">592.46666666666704</cx:pt>
          <cx:pt idx="17706">493.722222222222</cx:pt>
          <cx:pt idx="17707">522.76470588235304</cx:pt>
          <cx:pt idx="17708">444.35000000000002</cx:pt>
          <cx:pt idx="17709">522.76470588235304</cx:pt>
          <cx:pt idx="17710">555.4375</cx:pt>
          <cx:pt idx="17711">522.76470588235304</cx:pt>
          <cx:pt idx="17712">467.73684210526301</cx:pt>
          <cx:pt idx="17713">493.722222222222</cx:pt>
          <cx:pt idx="17714">444.35000000000002</cx:pt>
          <cx:pt idx="17715">522.76470588235304</cx:pt>
          <cx:pt idx="17716">522.76470588235304</cx:pt>
          <cx:pt idx="17717">386.39130434782601</cx:pt>
          <cx:pt idx="17718">370.29166666666703</cx:pt>
          <cx:pt idx="17719">467.73684210526301</cx:pt>
          <cx:pt idx="17720">423.19047619047598</cx:pt>
          <cx:pt idx="17721">522.76470588235304</cx:pt>
          <cx:pt idx="17722">592.46666666666704</cx:pt>
          <cx:pt idx="17723">555.4375</cx:pt>
          <cx:pt idx="17724">423.19047619047598</cx:pt>
          <cx:pt idx="17725">423.19047619047598</cx:pt>
          <cx:pt idx="17726">555.4375</cx:pt>
          <cx:pt idx="17727">555.4375</cx:pt>
          <cx:pt idx="17728">555.4375</cx:pt>
          <cx:pt idx="17729">555.4375</cx:pt>
          <cx:pt idx="17730">555.4375</cx:pt>
          <cx:pt idx="17731">555.4375</cx:pt>
          <cx:pt idx="17732">592.46666666666704</cx:pt>
          <cx:pt idx="17733">592.46666666666704</cx:pt>
          <cx:pt idx="17734">493.722222222222</cx:pt>
          <cx:pt idx="17735">329.14814814814798</cx:pt>
          <cx:pt idx="17736">386.39130434782601</cx:pt>
          <cx:pt idx="17737">306.44827586206901</cx:pt>
          <cx:pt idx="17738">386.39130434782601</cx:pt>
          <cx:pt idx="17739">386.39130434782601</cx:pt>
          <cx:pt idx="17740">444.35000000000002</cx:pt>
          <cx:pt idx="17741">493.722222222222</cx:pt>
          <cx:pt idx="17742">555.4375</cx:pt>
          <cx:pt idx="17743">386.39130434782601</cx:pt>
          <cx:pt idx="17744">423.19047619047598</cx:pt>
          <cx:pt idx="17745">467.73684210526301</cx:pt>
          <cx:pt idx="17746">444.35000000000002</cx:pt>
          <cx:pt idx="17747">467.73684210526301</cx:pt>
          <cx:pt idx="17748">423.19047619047598</cx:pt>
          <cx:pt idx="17749">493.722222222222</cx:pt>
          <cx:pt idx="17750">386.39130434782601</cx:pt>
          <cx:pt idx="17751">403.95454545454498</cx:pt>
          <cx:pt idx="17752">329.14814814814798</cx:pt>
          <cx:pt idx="17753">370.29166666666703</cx:pt>
          <cx:pt idx="17754">317.392857142857</cx:pt>
          <cx:pt idx="17755">493.722222222222</cx:pt>
          <cx:pt idx="17756">0</cx:pt>
          <cx:pt idx="17757">444.35000000000002</cx:pt>
          <cx:pt idx="17758">467.73684210526301</cx:pt>
          <cx:pt idx="17759">493.722222222222</cx:pt>
          <cx:pt idx="17760">493.722222222222</cx:pt>
          <cx:pt idx="17761">493.722222222222</cx:pt>
          <cx:pt idx="17762">444.35000000000002</cx:pt>
          <cx:pt idx="17763">467.73684210526301</cx:pt>
          <cx:pt idx="17764">444.35000000000002</cx:pt>
          <cx:pt idx="17765">493.722222222222</cx:pt>
          <cx:pt idx="17766">423.19047619047598</cx:pt>
          <cx:pt idx="17767">444.35000000000002</cx:pt>
          <cx:pt idx="17768">386.39130434782601</cx:pt>
          <cx:pt idx="17769">444.35000000000002</cx:pt>
          <cx:pt idx="17770">423.19047619047598</cx:pt>
          <cx:pt idx="17771">423.19047619047598</cx:pt>
          <cx:pt idx="17772">467.73684210526301</cx:pt>
          <cx:pt idx="17773">403.95454545454498</cx:pt>
          <cx:pt idx="17774">386.39130434782601</cx:pt>
          <cx:pt idx="17775">386.39130434782601</cx:pt>
          <cx:pt idx="17776">355.48000000000002</cx:pt>
          <cx:pt idx="17777">370.29166666666703</cx:pt>
          <cx:pt idx="17778">493.722222222222</cx:pt>
          <cx:pt idx="17779">493.722222222222</cx:pt>
          <cx:pt idx="17780">522.76470588235304</cx:pt>
          <cx:pt idx="17781">493.722222222222</cx:pt>
          <cx:pt idx="17782">522.76470588235304</cx:pt>
          <cx:pt idx="17783">522.76470588235304</cx:pt>
          <cx:pt idx="17784">444.35000000000002</cx:pt>
          <cx:pt idx="17785">423.19047619047598</cx:pt>
          <cx:pt idx="17786">683.61538461538498</cx:pt>
          <cx:pt idx="17787">740.58333333333303</cx:pt>
          <cx:pt idx="17788">807.90909090909099</cx:pt>
          <cx:pt idx="17789">467.73684210526301</cx:pt>
          <cx:pt idx="17790">423.19047619047598</cx:pt>
          <cx:pt idx="17791">444.35000000000002</cx:pt>
          <cx:pt idx="17792">467.73684210526301</cx:pt>
          <cx:pt idx="17793">423.19047619047598</cx:pt>
          <cx:pt idx="17794">444.35000000000002</cx:pt>
          <cx:pt idx="17795">467.73684210526301</cx:pt>
          <cx:pt idx="17796">467.73684210526301</cx:pt>
          <cx:pt idx="17797">467.73684210526301</cx:pt>
          <cx:pt idx="17798">403.95454545454498</cx:pt>
          <cx:pt idx="17799">444.35000000000002</cx:pt>
          <cx:pt idx="17800">467.73684210526301</cx:pt>
          <cx:pt idx="17801">403.95454545454498</cx:pt>
          <cx:pt idx="17802">329.14814814814798</cx:pt>
          <cx:pt idx="17803">341.80769230769198</cx:pt>
          <cx:pt idx="17804">329.14814814814798</cx:pt>
          <cx:pt idx="17805">306.44827586206901</cx:pt>
          <cx:pt idx="17806">329.14814814814798</cx:pt>
          <cx:pt idx="17807">341.80769230769198</cx:pt>
          <cx:pt idx="17808">329.14814814814798</cx:pt>
          <cx:pt idx="17809">306.44827586206901</cx:pt>
          <cx:pt idx="17810">341.80769230769198</cx:pt>
          <cx:pt idx="17811">341.80769230769198</cx:pt>
          <cx:pt idx="17812">329.14814814814798</cx:pt>
          <cx:pt idx="17813">317.392857142857</cx:pt>
          <cx:pt idx="17814">444.35000000000002</cx:pt>
          <cx:pt idx="17815">423.19047619047598</cx:pt>
          <cx:pt idx="17816">403.95454545454498</cx:pt>
          <cx:pt idx="17817">403.95454545454498</cx:pt>
          <cx:pt idx="17818">403.95454545454498</cx:pt>
          <cx:pt idx="17819">403.95454545454498</cx:pt>
          <cx:pt idx="17820">403.95454545454498</cx:pt>
          <cx:pt idx="17821">403.95454545454498</cx:pt>
          <cx:pt idx="17822">403.95454545454498</cx:pt>
          <cx:pt idx="17823">423.19047619047598</cx:pt>
          <cx:pt idx="17824">403.95454545454498</cx:pt>
          <cx:pt idx="17825">423.19047619047598</cx:pt>
          <cx:pt idx="17826">403.95454545454498</cx:pt>
          <cx:pt idx="17827">423.19047619047598</cx:pt>
          <cx:pt idx="17828">403.95454545454498</cx:pt>
          <cx:pt idx="17829">423.19047619047598</cx:pt>
          <cx:pt idx="17830">341.80769230769198</cx:pt>
          <cx:pt idx="17831">355.48000000000002</cx:pt>
          <cx:pt idx="17832">306.44827586206901</cx:pt>
          <cx:pt idx="17833">329.14814814814798</cx:pt>
          <cx:pt idx="17834">341.80769230769198</cx:pt>
          <cx:pt idx="17835">341.80769230769198</cx:pt>
          <cx:pt idx="17836">317.392857142857</cx:pt>
          <cx:pt idx="17837">341.80769230769198</cx:pt>
          <cx:pt idx="17838">493.722222222222</cx:pt>
          <cx:pt idx="17839">493.722222222222</cx:pt>
          <cx:pt idx="17840">522.76470588235304</cx:pt>
          <cx:pt idx="17841">493.722222222222</cx:pt>
          <cx:pt idx="17842">317.392857142857</cx:pt>
          <cx:pt idx="17843">253.914285714286</cx:pt>
          <cx:pt idx="17844">386.39130434782601</cx:pt>
          <cx:pt idx="17845">423.19047619047598</cx:pt>
          <cx:pt idx="17846">370.29166666666703</cx:pt>
          <cx:pt idx="17847">423.19047619047598</cx:pt>
          <cx:pt idx="17848">403.95454545454498</cx:pt>
          <cx:pt idx="17849">423.19047619047598</cx:pt>
          <cx:pt idx="17850">386.39130434782601</cx:pt>
          <cx:pt idx="17851">423.19047619047598</cx:pt>
          <cx:pt idx="17852">423.19047619047598</cx:pt>
          <cx:pt idx="17853">423.19047619047598</cx:pt>
          <cx:pt idx="17854">423.19047619047598</cx:pt>
          <cx:pt idx="17855">423.19047619047598</cx:pt>
          <cx:pt idx="17856">467.73684210526301</cx:pt>
          <cx:pt idx="17857">522.76470588235304</cx:pt>
          <cx:pt idx="17858">493.722222222222</cx:pt>
          <cx:pt idx="17859">522.76470588235304</cx:pt>
          <cx:pt idx="17860">555.4375</cx:pt>
          <cx:pt idx="17861">522.76470588235304</cx:pt>
          <cx:pt idx="17862">555.4375</cx:pt>
          <cx:pt idx="17863">403.95454545454498</cx:pt>
          <cx:pt idx="17864">386.39130434782601</cx:pt>
          <cx:pt idx="17865">444.35000000000002</cx:pt>
          <cx:pt idx="17866">370.29166666666703</cx:pt>
          <cx:pt idx="17867">423.19047619047598</cx:pt>
          <cx:pt idx="17868">308.24021739130399</cx:pt>
          <cx:pt idx="17869">386.39130434782601</cx:pt>
          <cx:pt idx="17870">444.35000000000002</cx:pt>
          <cx:pt idx="17871">370.29166666666703</cx:pt>
          <cx:pt idx="17872">423.19047619047598</cx:pt>
          <cx:pt idx="17873">403.95454545454498</cx:pt>
          <cx:pt idx="17874">403.95454545454498</cx:pt>
          <cx:pt idx="17875">386.39130434782601</cx:pt>
          <cx:pt idx="17876">403.95454545454498</cx:pt>
          <cx:pt idx="17877">341.80769230769198</cx:pt>
          <cx:pt idx="17878">317.392857142857</cx:pt>
          <cx:pt idx="17879">296.23333333333301</cx:pt>
          <cx:pt idx="17880">683.61538461538498</cx:pt>
          <cx:pt idx="17881">341.80769230769198</cx:pt>
          <cx:pt idx="17882">286.677419354839</cx:pt>
          <cx:pt idx="17883">341.80769230769198</cx:pt>
          <cx:pt idx="17884">286.677419354839</cx:pt>
          <cx:pt idx="17885">386.39130434782601</cx:pt>
          <cx:pt idx="17886">386.39130434782601</cx:pt>
          <cx:pt idx="17887">423.19047619047598</cx:pt>
          <cx:pt idx="17888">423.19047619047598</cx:pt>
          <cx:pt idx="17889">386.39130434782601</cx:pt>
          <cx:pt idx="17890">386.39130434782601</cx:pt>
          <cx:pt idx="17891">403.95454545454498</cx:pt>
          <cx:pt idx="17892">423.19047619047598</cx:pt>
          <cx:pt idx="17893">467.73684210526301</cx:pt>
          <cx:pt idx="17894">444.35000000000002</cx:pt>
          <cx:pt idx="17895">493.722222222222</cx:pt>
          <cx:pt idx="17896">493.722222222222</cx:pt>
          <cx:pt idx="17897">423.19047619047598</cx:pt>
          <cx:pt idx="17898">467.73684210526301</cx:pt>
          <cx:pt idx="17899">522.76470588235304</cx:pt>
          <cx:pt idx="17900">522.76470588235304</cx:pt>
          <cx:pt idx="17901">522.76470588235304</cx:pt>
          <cx:pt idx="17902">555.4375</cx:pt>
          <cx:pt idx="17903">329.14814814814798</cx:pt>
          <cx:pt idx="17904">306.44827586206901</cx:pt>
          <cx:pt idx="17905">286.677419354839</cx:pt>
          <cx:pt idx="17906">403.95454545454498</cx:pt>
          <cx:pt idx="17907">370.29166666666703</cx:pt>
          <cx:pt idx="17908">592.46666666666704</cx:pt>
          <cx:pt idx="17909">634.78571428571399</cx:pt>
          <cx:pt idx="17910">403.95454545454498</cx:pt>
          <cx:pt idx="17911">370.29166666666703</cx:pt>
          <cx:pt idx="17912">403.95454545454498</cx:pt>
          <cx:pt idx="17913">370.29166666666703</cx:pt>
          <cx:pt idx="17914">467.73684210526301</cx:pt>
          <cx:pt idx="17915">403.95454545454498</cx:pt>
          <cx:pt idx="17916">467.73684210526301</cx:pt>
          <cx:pt idx="17917">275.13513513513499</cx:pt>
          <cx:pt idx="17918">370.29166666666703</cx:pt>
          <cx:pt idx="17919">467.73684210526301</cx:pt>
          <cx:pt idx="17920">308.48484848484799</cx:pt>
          <cx:pt idx="17921">403.95454545454498</cx:pt>
          <cx:pt idx="17922">403.95454545454498</cx:pt>
          <cx:pt idx="17923">267.89473684210498</cx:pt>
          <cx:pt idx="17924">370.29166666666703</cx:pt>
          <cx:pt idx="17925">370.29166666666703</cx:pt>
          <cx:pt idx="17926">308.48484848484799</cx:pt>
          <cx:pt idx="17927">403.95454545454498</cx:pt>
          <cx:pt idx="17928">267.89473684210498</cx:pt>
          <cx:pt idx="17929">370.29166666666703</cx:pt>
          <cx:pt idx="17930">403.95454545454498</cx:pt>
          <cx:pt idx="17931">370.29166666666703</cx:pt>
          <cx:pt idx="17932">423.19047619047598</cx:pt>
          <cx:pt idx="17933">308.48484848484799</cx:pt>
          <cx:pt idx="17934">403.95454545454498</cx:pt>
          <cx:pt idx="17935">467.73684210526301</cx:pt>
          <cx:pt idx="17936">267.89473684210498</cx:pt>
          <cx:pt idx="17937">370.29166666666703</cx:pt>
          <cx:pt idx="17938">444.35000000000002</cx:pt>
          <cx:pt idx="17939">403.95454545454498</cx:pt>
          <cx:pt idx="17940">467.73684210526301</cx:pt>
          <cx:pt idx="17941">467.73684210526301</cx:pt>
          <cx:pt idx="17942">370.29166666666703</cx:pt>
          <cx:pt idx="17943">423.19047619047598</cx:pt>
          <cx:pt idx="17944">423.19047619047598</cx:pt>
          <cx:pt idx="17945">493.722222222222</cx:pt>
          <cx:pt idx="17946">493.722222222222</cx:pt>
          <cx:pt idx="17947">403.95454545454498</cx:pt>
          <cx:pt idx="17948">467.73684210526301</cx:pt>
          <cx:pt idx="17949">467.73684210526301</cx:pt>
          <cx:pt idx="17950">370.29166666666703</cx:pt>
          <cx:pt idx="17951">423.19047619047598</cx:pt>
          <cx:pt idx="17952">423.19047619047598</cx:pt>
          <cx:pt idx="17953">493.722222222222</cx:pt>
          <cx:pt idx="17954">493.722222222222</cx:pt>
          <cx:pt idx="17955">444.35000000000002</cx:pt>
          <cx:pt idx="17956">444.35000000000002</cx:pt>
          <cx:pt idx="17957">444.35000000000002</cx:pt>
          <cx:pt idx="17958">444.35000000000002</cx:pt>
          <cx:pt idx="17959">444.35000000000002</cx:pt>
          <cx:pt idx="17960">444.35000000000002</cx:pt>
          <cx:pt idx="17961">444.35000000000002</cx:pt>
          <cx:pt idx="17962">444.35000000000002</cx:pt>
          <cx:pt idx="17963">423.19047619047598</cx:pt>
          <cx:pt idx="17964">444.35000000000002</cx:pt>
          <cx:pt idx="17965">423.19047619047598</cx:pt>
          <cx:pt idx="17966">467.73684210526301</cx:pt>
          <cx:pt idx="17967">467.73684210526301</cx:pt>
          <cx:pt idx="17968">467.73684210526301</cx:pt>
          <cx:pt idx="17969">444.35000000000002</cx:pt>
          <cx:pt idx="17970">467.73684210526301</cx:pt>
          <cx:pt idx="17971">467.73684210526301</cx:pt>
          <cx:pt idx="17972">444.35000000000002</cx:pt>
          <cx:pt idx="17973">444.35000000000002</cx:pt>
          <cx:pt idx="17974">423.19047619047598</cx:pt>
          <cx:pt idx="17975">444.35000000000002</cx:pt>
          <cx:pt idx="17976">423.19047619047598</cx:pt>
          <cx:pt idx="17977">444.35000000000002</cx:pt>
          <cx:pt idx="17978">493.722222222222</cx:pt>
          <cx:pt idx="17979">386.39130434782601</cx:pt>
          <cx:pt idx="17980">370.29166666666703</cx:pt>
          <cx:pt idx="17981">370.29166666666703</cx:pt>
          <cx:pt idx="17982">493.722222222222</cx:pt>
          <cx:pt idx="17983">493.722222222222</cx:pt>
          <cx:pt idx="17984">740.58333333333303</cx:pt>
          <cx:pt idx="17985">740.58333333333303</cx:pt>
          <cx:pt idx="17986">740.58333333333303</cx:pt>
          <cx:pt idx="17987">740.58333333333303</cx:pt>
          <cx:pt idx="17988">423.19047619047598</cx:pt>
          <cx:pt idx="17989">467.73684210526301</cx:pt>
          <cx:pt idx="17990">370.29166666666703</cx:pt>
          <cx:pt idx="17991">423.19047619047598</cx:pt>
          <cx:pt idx="17992">467.73684210526301</cx:pt>
          <cx:pt idx="17993">444.35000000000002</cx:pt>
          <cx:pt idx="17994">493.722222222222</cx:pt>
          <cx:pt idx="17995">403.95454545454498</cx:pt>
          <cx:pt idx="17996">467.73684210526301</cx:pt>
          <cx:pt idx="17997">444.35000000000002</cx:pt>
          <cx:pt idx="17998">493.722222222222</cx:pt>
          <cx:pt idx="17999">403.95454545454498</cx:pt>
          <cx:pt idx="18000">467.73684210526301</cx:pt>
          <cx:pt idx="18001">493.722222222222</cx:pt>
          <cx:pt idx="18002">493.722222222222</cx:pt>
          <cx:pt idx="18003">493.722222222222</cx:pt>
          <cx:pt idx="18004">493.722222222222</cx:pt>
          <cx:pt idx="18005">493.722222222222</cx:pt>
          <cx:pt idx="18006">493.722222222222</cx:pt>
          <cx:pt idx="18007">493.722222222222</cx:pt>
          <cx:pt idx="18008">493.722222222222</cx:pt>
          <cx:pt idx="18009">493.722222222222</cx:pt>
          <cx:pt idx="18010">493.722222222222</cx:pt>
          <cx:pt idx="18011">493.722222222222</cx:pt>
          <cx:pt idx="18012">386.39130434782601</cx:pt>
          <cx:pt idx="18013">423.19047619047598</cx:pt>
          <cx:pt idx="18014">740.58333333333303</cx:pt>
          <cx:pt idx="18015">740.58333333333303</cx:pt>
          <cx:pt idx="18016">740.58333333333303</cx:pt>
          <cx:pt idx="18017">740.58333333333303</cx:pt>
          <cx:pt idx="18018">740.58333333333303</cx:pt>
          <cx:pt idx="18019">740.58333333333303</cx:pt>
          <cx:pt idx="18020">467.73684210526301</cx:pt>
          <cx:pt idx="18021">423.19047619047598</cx:pt>
          <cx:pt idx="18022">444.35000000000002</cx:pt>
          <cx:pt idx="18023">467.73684210526301</cx:pt>
          <cx:pt idx="18024">423.19047619047598</cx:pt>
          <cx:pt idx="18025">493.722222222222</cx:pt>
          <cx:pt idx="18026">467.73684210526301</cx:pt>
          <cx:pt idx="18027">467.73684210526301</cx:pt>
          <cx:pt idx="18028">423.19047619047598</cx:pt>
          <cx:pt idx="18029">467.73684210526301</cx:pt>
          <cx:pt idx="18030">423.19047619047598</cx:pt>
          <cx:pt idx="18031">444.35000000000002</cx:pt>
          <cx:pt idx="18032">467.73684210526301</cx:pt>
          <cx:pt idx="18033">423.19047619047598</cx:pt>
          <cx:pt idx="18034">467.73684210526301</cx:pt>
          <cx:pt idx="18035">467.73684210526301</cx:pt>
          <cx:pt idx="18036">423.19047619047598</cx:pt>
          <cx:pt idx="18037">467.73684210526301</cx:pt>
          <cx:pt idx="18038">467.73684210526301</cx:pt>
          <cx:pt idx="18039">467.73684210526301</cx:pt>
          <cx:pt idx="18040">493.722222222222</cx:pt>
          <cx:pt idx="18041">555.4375</cx:pt>
          <cx:pt idx="18042">555.4375</cx:pt>
          <cx:pt idx="18043">555.4375</cx:pt>
          <cx:pt idx="18044">493.722222222222</cx:pt>
          <cx:pt idx="18045">555.4375</cx:pt>
          <cx:pt idx="18046">493.722222222222</cx:pt>
          <cx:pt idx="18047">634.78571428571399</cx:pt>
          <cx:pt idx="18048">467.73684210526301</cx:pt>
          <cx:pt idx="18049">467.73684210526301</cx:pt>
          <cx:pt idx="18050">592.46666666666704</cx:pt>
          <cx:pt idx="18051">634.78571428571399</cx:pt>
          <cx:pt idx="18052">467.73684210526301</cx:pt>
          <cx:pt idx="18053">467.73684210526301</cx:pt>
          <cx:pt idx="18054">467.73684210526301</cx:pt>
          <cx:pt idx="18055">467.73684210526301</cx:pt>
          <cx:pt idx="18056">444.35000000000002</cx:pt>
          <cx:pt idx="18057">467.73684210526301</cx:pt>
          <cx:pt idx="18058">592.46666666666704</cx:pt>
          <cx:pt idx="18059">423.19047619047598</cx:pt>
          <cx:pt idx="18060">444.35000000000002</cx:pt>
          <cx:pt idx="18061">444.35000000000002</cx:pt>
          <cx:pt idx="18062">467.73684210526301</cx:pt>
          <cx:pt idx="18063">423.19047619047598</cx:pt>
          <cx:pt idx="18064">467.73684210526301</cx:pt>
          <cx:pt idx="18065">493.722222222222</cx:pt>
          <cx:pt idx="18066">467.73684210526301</cx:pt>
          <cx:pt idx="18067">467.73684210526301</cx:pt>
          <cx:pt idx="18068">683.61538461538498</cx:pt>
          <cx:pt idx="18069">467.73684210526301</cx:pt>
          <cx:pt idx="18070">522.76470588235304</cx:pt>
          <cx:pt idx="18071">555.4375</cx:pt>
          <cx:pt idx="18072">555.4375</cx:pt>
          <cx:pt idx="18073">592.46666666666704</cx:pt>
          <cx:pt idx="18074">522.76470588235304</cx:pt>
          <cx:pt idx="18075">493.722222222222</cx:pt>
          <cx:pt idx="18076">555.4375</cx:pt>
          <cx:pt idx="18077">592.46666666666704</cx:pt>
          <cx:pt idx="18078">444.35000000000002</cx:pt>
          <cx:pt idx="18079">493.722222222222</cx:pt>
          <cx:pt idx="18080">423.19047619047598</cx:pt>
          <cx:pt idx="18081">467.73684210526301</cx:pt>
          <cx:pt idx="18082">403.95454545454498</cx:pt>
          <cx:pt idx="18083">386.39130434782601</cx:pt>
          <cx:pt idx="18084">386.39130434782601</cx:pt>
          <cx:pt idx="18085">370.29166666666703</cx:pt>
          <cx:pt idx="18086">370.29166666666703</cx:pt>
          <cx:pt idx="18087">403.95454545454498</cx:pt>
          <cx:pt idx="18088">493.722222222222</cx:pt>
          <cx:pt idx="18089">467.73684210526301</cx:pt>
          <cx:pt idx="18090">634.78571428571399</cx:pt>
          <cx:pt idx="18091">634.78571428571399</cx:pt>
          <cx:pt idx="18092">634.78571428571399</cx:pt>
          <cx:pt idx="18093">423.19047619047598</cx:pt>
          <cx:pt idx="18094">423.19047619047598</cx:pt>
          <cx:pt idx="18095">423.19047619047598</cx:pt>
          <cx:pt idx="18096">423.19047619047598</cx:pt>
          <cx:pt idx="18097">423.19047619047598</cx:pt>
          <cx:pt idx="18098">423.19047619047598</cx:pt>
          <cx:pt idx="18099">386.39130434782601</cx:pt>
          <cx:pt idx="18100">423.19047619047598</cx:pt>
          <cx:pt idx="18101">317.392857142857</cx:pt>
          <cx:pt idx="18102">246.861111111111</cx:pt>
          <cx:pt idx="18103">261.38235294117601</cx:pt>
          <cx:pt idx="18104">341.80769230769198</cx:pt>
          <cx:pt idx="18105">317.392857142857</cx:pt>
          <cx:pt idx="18106">296.23333333333301</cx:pt>
          <cx:pt idx="18107">467.73684210526301</cx:pt>
          <cx:pt idx="18108">467.73684210526301</cx:pt>
          <cx:pt idx="18109">522.76470588235304</cx:pt>
          <cx:pt idx="18110">386.39130434782601</cx:pt>
          <cx:pt idx="18111">403.95454545454498</cx:pt>
          <cx:pt idx="18112">493.722222222222</cx:pt>
          <cx:pt idx="18113">555.4375</cx:pt>
          <cx:pt idx="18114">522.76470588235304</cx:pt>
          <cx:pt idx="18115">555.4375</cx:pt>
          <cx:pt idx="18116">555.4375</cx:pt>
          <cx:pt idx="18117">555.4375</cx:pt>
          <cx:pt idx="18118">522.76470588235304</cx:pt>
          <cx:pt idx="18119">555.4375</cx:pt>
          <cx:pt idx="18120">555.4375</cx:pt>
          <cx:pt idx="18121">592.46666666666704</cx:pt>
          <cx:pt idx="18122">634.78571428571399</cx:pt>
          <cx:pt idx="18123">592.46666666666704</cx:pt>
          <cx:pt idx="18124">592.46666666666704</cx:pt>
          <cx:pt idx="18125">592.46666666666704</cx:pt>
          <cx:pt idx="18126">740.58333333333303</cx:pt>
          <cx:pt idx="18127">634.78571428571399</cx:pt>
          <cx:pt idx="18128">683.61538461538498</cx:pt>
          <cx:pt idx="18129">592.46666666666704</cx:pt>
          <cx:pt idx="18130">634.78571428571399</cx:pt>
          <cx:pt idx="18131">634.78571428571399</cx:pt>
          <cx:pt idx="18132">592.46666666666704</cx:pt>
          <cx:pt idx="18133">634.78571428571399</cx:pt>
          <cx:pt idx="18134">634.78571428571399</cx:pt>
          <cx:pt idx="18135">683.61538461538498</cx:pt>
          <cx:pt idx="18136">403.95454545454498</cx:pt>
          <cx:pt idx="18137">370.29166666666703</cx:pt>
          <cx:pt idx="18138">423.19047619047598</cx:pt>
          <cx:pt idx="18139">403.95454545454498</cx:pt>
          <cx:pt idx="18140">423.19047619047598</cx:pt>
          <cx:pt idx="18141">423.19047619047598</cx:pt>
          <cx:pt idx="18142">386.39130434782601</cx:pt>
          <cx:pt idx="18143">423.19047619047598</cx:pt>
          <cx:pt idx="18144">423.19047619047598</cx:pt>
          <cx:pt idx="18145">423.19047619047598</cx:pt>
          <cx:pt idx="18146">592.46666666666704</cx:pt>
          <cx:pt idx="18147">592.46666666666704</cx:pt>
          <cx:pt idx="18148">634.78571428571399</cx:pt>
          <cx:pt idx="18149">467.73684210526301</cx:pt>
          <cx:pt idx="18150">467.73684210526301</cx:pt>
          <cx:pt idx="18151">444.35000000000002</cx:pt>
          <cx:pt idx="18152">444.35000000000002</cx:pt>
          <cx:pt idx="18153">467.73684210526301</cx:pt>
          <cx:pt idx="18154">423.19047619047598</cx:pt>
          <cx:pt idx="18155">444.35000000000002</cx:pt>
          <cx:pt idx="18156">467.73684210526301</cx:pt>
          <cx:pt idx="18157">444.35000000000002</cx:pt>
          <cx:pt idx="18158">444.35000000000002</cx:pt>
          <cx:pt idx="18159">467.73684210526301</cx:pt>
          <cx:pt idx="18160">493.722222222222</cx:pt>
          <cx:pt idx="18161">493.722222222222</cx:pt>
          <cx:pt idx="18162">493.722222222222</cx:pt>
          <cx:pt idx="18163">522.76470588235304</cx:pt>
          <cx:pt idx="18164">355.48000000000002</cx:pt>
          <cx:pt idx="18165">370.29166666666703</cx:pt>
          <cx:pt idx="18166">341.80769230769198</cx:pt>
          <cx:pt idx="18167">341.80769230769198</cx:pt>
          <cx:pt idx="18168">423.19047619047598</cx:pt>
          <cx:pt idx="18169">423.19047619047598</cx:pt>
          <cx:pt idx="18170">403.95454545454498</cx:pt>
          <cx:pt idx="18171">386.39130434782601</cx:pt>
          <cx:pt idx="18172">403.95454545454498</cx:pt>
          <cx:pt idx="18173">386.39130434782601</cx:pt>
          <cx:pt idx="18174">444.35000000000002</cx:pt>
          <cx:pt idx="18175">634.78571428571399</cx:pt>
          <cx:pt idx="18176">634.78571428571399</cx:pt>
          <cx:pt idx="18177">683.61538461538498</cx:pt>
          <cx:pt idx="18178">634.78571428571399</cx:pt>
          <cx:pt idx="18179">634.78571428571399</cx:pt>
          <cx:pt idx="18180">634.78571428571399</cx:pt>
          <cx:pt idx="18181">683.61538461538498</cx:pt>
          <cx:pt idx="18182">740.58333333333303</cx:pt>
          <cx:pt idx="18183">683.61538461538498</cx:pt>
          <cx:pt idx="18184">444.35000000000002</cx:pt>
          <cx:pt idx="18185">467.73684210526301</cx:pt>
          <cx:pt idx="18186">467.73684210526301</cx:pt>
          <cx:pt idx="18187">493.722222222222</cx:pt>
          <cx:pt idx="18188">493.722222222222</cx:pt>
          <cx:pt idx="18189">467.73684210526301</cx:pt>
          <cx:pt idx="18190">522.76470588235304</cx:pt>
          <cx:pt idx="18191">522.76470588235304</cx:pt>
          <cx:pt idx="18192">555.4375</cx:pt>
          <cx:pt idx="18193">592.46666666666704</cx:pt>
          <cx:pt idx="18194">683.61538461538498</cx:pt>
          <cx:pt idx="18195">444.35000000000002</cx:pt>
          <cx:pt idx="18196">522.76470588235304</cx:pt>
          <cx:pt idx="18197">592.46666666666704</cx:pt>
          <cx:pt idx="18198">634.78571428571399</cx:pt>
          <cx:pt idx="18199">634.78571428571399</cx:pt>
          <cx:pt idx="18200">740.58333333333303</cx:pt>
          <cx:pt idx="18201">592.46666666666704</cx:pt>
          <cx:pt idx="18202">634.78571428571399</cx:pt>
          <cx:pt idx="18203">592.46666666666704</cx:pt>
          <cx:pt idx="18204">634.78571428571399</cx:pt>
          <cx:pt idx="18205">683.61538461538498</cx:pt>
          <cx:pt idx="18206">634.78571428571399</cx:pt>
          <cx:pt idx="18207">740.58333333333303</cx:pt>
          <cx:pt idx="18208">423.19047619047598</cx:pt>
          <cx:pt idx="18209">423.19047619047598</cx:pt>
          <cx:pt idx="18210">444.35000000000002</cx:pt>
          <cx:pt idx="18211">467.73684210526301</cx:pt>
          <cx:pt idx="18212">370.29166666666703</cx:pt>
          <cx:pt idx="18213">329.14814814814798</cx:pt>
          <cx:pt idx="18214">555.4375</cx:pt>
          <cx:pt idx="18215">634.78571428571399</cx:pt>
          <cx:pt idx="18216">683.61538461538498</cx:pt>
          <cx:pt idx="18217">592.46666666666704</cx:pt>
          <cx:pt idx="18218">634.78571428571399</cx:pt>
          <cx:pt idx="18219">683.61538461538498</cx:pt>
          <cx:pt idx="18220">683.61538461538498</cx:pt>
          <cx:pt idx="18221">683.61538461538498</cx:pt>
          <cx:pt idx="18222">403.95454545454498</cx:pt>
          <cx:pt idx="18223">444.35000000000002</cx:pt>
          <cx:pt idx="18224">444.35000000000002</cx:pt>
          <cx:pt idx="18225">467.73684210526301</cx:pt>
          <cx:pt idx="18226">634.78571428571399</cx:pt>
          <cx:pt idx="18227">634.78571428571399</cx:pt>
          <cx:pt idx="18228">807.90909090909099</cx:pt>
          <cx:pt idx="18229">807.90909090909099</cx:pt>
          <cx:pt idx="18230">807.90909090909099</cx:pt>
          <cx:pt idx="18231">807.90909090909099</cx:pt>
          <cx:pt idx="18232">987.444444444444</cx:pt>
          <cx:pt idx="18233">386.39130434782601</cx:pt>
          <cx:pt idx="18234">423.19047619047598</cx:pt>
          <cx:pt idx="18235">355.48000000000002</cx:pt>
          <cx:pt idx="18236">423.19047619047598</cx:pt>
          <cx:pt idx="18237">493.722222222222</cx:pt>
          <cx:pt idx="18238">443.09531249999998</cx:pt>
          <cx:pt idx="18239">555.4375</cx:pt>
          <cx:pt idx="18240">634.78571428571399</cx:pt>
          <cx:pt idx="18241">592.46666666666704</cx:pt>
          <cx:pt idx="18242">683.61538461538498</cx:pt>
          <cx:pt idx="18243">634.78571428571399</cx:pt>
          <cx:pt idx="18244">592.46666666666704</cx:pt>
          <cx:pt idx="18245">592.46666666666704</cx:pt>
          <cx:pt idx="18246">634.78571428571399</cx:pt>
          <cx:pt idx="18247">683.61538461538498</cx:pt>
          <cx:pt idx="18248">590.79375000000005</cx:pt>
          <cx:pt idx="18249">341.80769230769198</cx:pt>
          <cx:pt idx="18250">329.14814814814798</cx:pt>
          <cx:pt idx="18251">355.48000000000002</cx:pt>
          <cx:pt idx="18252">355.48000000000002</cx:pt>
          <cx:pt idx="18253">592.46666666666704</cx:pt>
          <cx:pt idx="18254">683.61538461538498</cx:pt>
          <cx:pt idx="18255">634.78571428571399</cx:pt>
          <cx:pt idx="18256">683.61538461538498</cx:pt>
          <cx:pt idx="18257">592.46666666666704</cx:pt>
          <cx:pt idx="18258">555.4375</cx:pt>
          <cx:pt idx="18259">555.4375</cx:pt>
          <cx:pt idx="18260">592.46666666666704</cx:pt>
          <cx:pt idx="18261">493.722222222222</cx:pt>
          <cx:pt idx="18262">592.46666666666704</cx:pt>
          <cx:pt idx="18263">555.4375</cx:pt>
          <cx:pt idx="18264">592.46666666666704</cx:pt>
          <cx:pt idx="18265">555.4375</cx:pt>
          <cx:pt idx="18266">555.4375</cx:pt>
          <cx:pt idx="18267">555.4375</cx:pt>
          <cx:pt idx="18268">592.46666666666704</cx:pt>
          <cx:pt idx="18269">555.4375</cx:pt>
          <cx:pt idx="18270">592.46666666666704</cx:pt>
          <cx:pt idx="18271">545.34807692307697</cx:pt>
          <cx:pt idx="18272">592.46666666666704</cx:pt>
          <cx:pt idx="18273">634.78571428571399</cx:pt>
          <cx:pt idx="18274">634.78571428571399</cx:pt>
          <cx:pt idx="18275">592.46666666666704</cx:pt>
          <cx:pt idx="18276">634.78571428571399</cx:pt>
          <cx:pt idx="18277">341.80769230769198</cx:pt>
          <cx:pt idx="18278">370.29166666666703</cx:pt>
          <cx:pt idx="18279">329.14814814814798</cx:pt>
          <cx:pt idx="18280">355.48000000000002</cx:pt>
          <cx:pt idx="18281">341.80769230769198</cx:pt>
          <cx:pt idx="18282">355.48000000000002</cx:pt>
          <cx:pt idx="18283">683.61538461538498</cx:pt>
          <cx:pt idx="18284">444.35000000000002</cx:pt>
          <cx:pt idx="18285">493.722222222222</cx:pt>
          <cx:pt idx="18286">423.19047619047598</cx:pt>
          <cx:pt idx="18287">493.722222222222</cx:pt>
          <cx:pt idx="18288">493.722222222222</cx:pt>
          <cx:pt idx="18289">634.78571428571399</cx:pt>
          <cx:pt idx="18290">592.46666666666704</cx:pt>
          <cx:pt idx="18291">522.76470588235304</cx:pt>
          <cx:pt idx="18292">493.722222222222</cx:pt>
          <cx:pt idx="18293">592.46666666666704</cx:pt>
          <cx:pt idx="18294">522.76470588235304</cx:pt>
          <cx:pt idx="18295">0</cx:pt>
          <cx:pt idx="18296">0</cx:pt>
          <cx:pt idx="18297">444.35000000000002</cx:pt>
          <cx:pt idx="18298">555.4375</cx:pt>
          <cx:pt idx="18299">403.95454545454498</cx:pt>
          <cx:pt idx="18300">493.722222222222</cx:pt>
          <cx:pt idx="18301">592.46666666666704</cx:pt>
          <cx:pt idx="18302">555.4375</cx:pt>
          <cx:pt idx="18303">444.35000000000002</cx:pt>
          <cx:pt idx="18304">444.35000000000002</cx:pt>
          <cx:pt idx="18305">444.35000000000002</cx:pt>
          <cx:pt idx="18306">467.73684210526301</cx:pt>
          <cx:pt idx="18307">444.35000000000002</cx:pt>
          <cx:pt idx="18308">444.35000000000002</cx:pt>
          <cx:pt idx="18309">522.76470588235304</cx:pt>
          <cx:pt idx="18310">493.722222222222</cx:pt>
          <cx:pt idx="18311">522.76470588235304</cx:pt>
          <cx:pt idx="18312">522.76470588235304</cx:pt>
          <cx:pt idx="18313">522.76470588235304</cx:pt>
          <cx:pt idx="18314">493.722222222222</cx:pt>
          <cx:pt idx="18315">555.4375</cx:pt>
          <cx:pt idx="18316">592.46666666666704</cx:pt>
          <cx:pt idx="18317">522.76470588235304</cx:pt>
          <cx:pt idx="18318">555.4375</cx:pt>
          <cx:pt idx="18319">555.4375</cx:pt>
          <cx:pt idx="18320">592.46666666666704</cx:pt>
          <cx:pt idx="18321">592.46666666666704</cx:pt>
          <cx:pt idx="18322">592.46666666666704</cx:pt>
          <cx:pt idx="18323">634.78571428571399</cx:pt>
          <cx:pt idx="18324">634.78571428571399</cx:pt>
          <cx:pt idx="18325">634.78571428571399</cx:pt>
          <cx:pt idx="18326">634.78571428571399</cx:pt>
          <cx:pt idx="18327">555.4375</cx:pt>
          <cx:pt idx="18328">555.4375</cx:pt>
          <cx:pt idx="18329">555.4375</cx:pt>
          <cx:pt idx="18330">493.722222222222</cx:pt>
          <cx:pt idx="18331">555.4375</cx:pt>
          <cx:pt idx="18332">555.4375</cx:pt>
          <cx:pt idx="18333">592.46666666666704</cx:pt>
          <cx:pt idx="18334">634.78571428571399</cx:pt>
          <cx:pt idx="18335">592.46666666666704</cx:pt>
          <cx:pt idx="18336">592.46666666666704</cx:pt>
          <cx:pt idx="18337">592.46666666666704</cx:pt>
          <cx:pt idx="18338">740.58333333333303</cx:pt>
          <cx:pt idx="18339">467.73684210526301</cx:pt>
          <cx:pt idx="18340">467.73684210526301</cx:pt>
          <cx:pt idx="18341">522.76470588235304</cx:pt>
          <cx:pt idx="18342">386.39130434782601</cx:pt>
          <cx:pt idx="18343">403.95454545454498</cx:pt>
          <cx:pt idx="18344">493.722222222222</cx:pt>
          <cx:pt idx="18345">555.4375</cx:pt>
          <cx:pt idx="18346">522.76470588235304</cx:pt>
          <cx:pt idx="18347">592.46666666666704</cx:pt>
          <cx:pt idx="18348">634.78571428571399</cx:pt>
          <cx:pt idx="18349">634.78571428571399</cx:pt>
          <cx:pt idx="18350">634.78571428571399</cx:pt>
          <cx:pt idx="18351">634.78571428571399</cx:pt>
          <cx:pt idx="18352">683.61538461538498</cx:pt>
          <cx:pt idx="18353">634.78571428571399</cx:pt>
          <cx:pt idx="18354">683.61538461538498</cx:pt>
          <cx:pt idx="18355">386.39130434782601</cx:pt>
          <cx:pt idx="18356">403.95454545454498</cx:pt>
          <cx:pt idx="18357">423.19047619047598</cx:pt>
          <cx:pt idx="18358">370.29166666666703</cx:pt>
          <cx:pt idx="18359">386.39130434782601</cx:pt>
          <cx:pt idx="18360">329.14814814814798</cx:pt>
          <cx:pt idx="18361">329.14814814814798</cx:pt>
          <cx:pt idx="18362">296.23333333333301</cx:pt>
          <cx:pt idx="18363">317.392857142857</cx:pt>
          <cx:pt idx="18364">355.48000000000002</cx:pt>
          <cx:pt idx="18365">262.57499999999999</cx:pt>
          <cx:pt idx="18366">286.677419354839</cx:pt>
          <cx:pt idx="18367">269.30303030303003</cx:pt>
          <cx:pt idx="18368">423.19047619047598</cx:pt>
          <cx:pt idx="18369">423.19047619047598</cx:pt>
          <cx:pt idx="18370">423.19047619047598</cx:pt>
          <cx:pt idx="18371">167.67924528301899</cx:pt>
          <cx:pt idx="18372">467.73684210526301</cx:pt>
          <cx:pt idx="18373">555.4375</cx:pt>
          <cx:pt idx="18374">555.4375</cx:pt>
          <cx:pt idx="18375">555.4375</cx:pt>
          <cx:pt idx="18376">555.4375</cx:pt>
          <cx:pt idx="18377">423.19047619047598</cx:pt>
          <cx:pt idx="18378">403.95454545454498</cx:pt>
          <cx:pt idx="18379">444.35000000000002</cx:pt>
          <cx:pt idx="18380">341.80769230769198</cx:pt>
          <cx:pt idx="18381">317.392857142857</cx:pt>
          <cx:pt idx="18382">403.95454545454498</cx:pt>
          <cx:pt idx="18383">370.29166666666703</cx:pt>
          <cx:pt idx="18384">403.95454545454498</cx:pt>
          <cx:pt idx="18385">370.29166666666703</cx:pt>
          <cx:pt idx="18386">423.19047619047598</cx:pt>
          <cx:pt idx="18387">444.35000000000002</cx:pt>
          <cx:pt idx="18388">403.95454545454498</cx:pt>
          <cx:pt idx="18389">423.19047619047598</cx:pt>
          <cx:pt idx="18390">403.95454545454498</cx:pt>
          <cx:pt idx="18391">370.29166666666703</cx:pt>
          <cx:pt idx="18392">386.39130434782601</cx:pt>
          <cx:pt idx="18393">370.29166666666703</cx:pt>
          <cx:pt idx="18394">444.35000000000002</cx:pt>
          <cx:pt idx="18395">493.722222222222</cx:pt>
          <cx:pt idx="18396">592.46666666666704</cx:pt>
          <cx:pt idx="18397">555.4375</cx:pt>
          <cx:pt idx="18398">467.73684210526301</cx:pt>
          <cx:pt idx="18399">555.4375</cx:pt>
          <cx:pt idx="18400">555.4375</cx:pt>
          <cx:pt idx="18401">467.73684210526301</cx:pt>
          <cx:pt idx="18402">467.73684210526301</cx:pt>
          <cx:pt idx="18403">522.76470588235304</cx:pt>
          <cx:pt idx="18404">386.39130434782601</cx:pt>
          <cx:pt idx="18405">403.95454545454498</cx:pt>
          <cx:pt idx="18406">555.4375</cx:pt>
          <cx:pt idx="18407">522.76470588235304</cx:pt>
          <cx:pt idx="18408">555.4375</cx:pt>
          <cx:pt idx="18409">467.73684210526301</cx:pt>
          <cx:pt idx="18410">555.4375</cx:pt>
          <cx:pt idx="18411">555.4375</cx:pt>
          <cx:pt idx="18412">555.4375</cx:pt>
          <cx:pt idx="18413">592.46666666666704</cx:pt>
          <cx:pt idx="18414">592.46666666666704</cx:pt>
          <cx:pt idx="18415">592.46666666666704</cx:pt>
          <cx:pt idx="18416">592.46666666666704</cx:pt>
          <cx:pt idx="18417">467.73684210526301</cx:pt>
          <cx:pt idx="18418">522.76470588235304</cx:pt>
          <cx:pt idx="18419">493.722222222222</cx:pt>
          <cx:pt idx="18420">555.4375</cx:pt>
          <cx:pt idx="18421">493.722222222222</cx:pt>
          <cx:pt idx="18422">493.722222222222</cx:pt>
          <cx:pt idx="18423">555.4375</cx:pt>
          <cx:pt idx="18424">493.722222222222</cx:pt>
          <cx:pt idx="18425">493.722222222222</cx:pt>
          <cx:pt idx="18426">522.76470588235304</cx:pt>
          <cx:pt idx="18427">522.76470588235304</cx:pt>
          <cx:pt idx="18428">493.722222222222</cx:pt>
          <cx:pt idx="18429">522.76470588235304</cx:pt>
          <cx:pt idx="18430">444.35000000000002</cx:pt>
          <cx:pt idx="18431">493.722222222222</cx:pt>
          <cx:pt idx="18432">555.4375</cx:pt>
          <cx:pt idx="18433">522.76470588235304</cx:pt>
          <cx:pt idx="18434">522.76470588235304</cx:pt>
          <cx:pt idx="18435">522.76470588235304</cx:pt>
          <cx:pt idx="18436">592.46666666666704</cx:pt>
          <cx:pt idx="18437">555.4375</cx:pt>
          <cx:pt idx="18438">592.46666666666704</cx:pt>
          <cx:pt idx="18439">555.4375</cx:pt>
          <cx:pt idx="18440">592.46666666666704</cx:pt>
          <cx:pt idx="18441">522.76470588235304</cx:pt>
          <cx:pt idx="18442">555.4375</cx:pt>
          <cx:pt idx="18443">386.39130434782601</cx:pt>
          <cx:pt idx="18444">403.95454545454498</cx:pt>
          <cx:pt idx="18445">493.722222222222</cx:pt>
          <cx:pt idx="18446">467.73684210526301</cx:pt>
          <cx:pt idx="18447">493.722222222222</cx:pt>
          <cx:pt idx="18448">467.73684210526301</cx:pt>
          <cx:pt idx="18449">683.61538461538498</cx:pt>
          <cx:pt idx="18450">683.61538461538498</cx:pt>
          <cx:pt idx="18451">740.58333333333303</cx:pt>
          <cx:pt idx="18452">444.35000000000002</cx:pt>
          <cx:pt idx="18453">467.73684210526301</cx:pt>
          <cx:pt idx="18454">493.722222222222</cx:pt>
          <cx:pt idx="18455">467.73684210526301</cx:pt>
          <cx:pt idx="18456">683.61538461538498</cx:pt>
          <cx:pt idx="18457">467.73684210526301</cx:pt>
          <cx:pt idx="18458">493.722222222222</cx:pt>
          <cx:pt idx="18459">467.73684210526301</cx:pt>
          <cx:pt idx="18460">467.73684210526301</cx:pt>
          <cx:pt idx="18461">493.722222222222</cx:pt>
          <cx:pt idx="18462">493.722222222222</cx:pt>
          <cx:pt idx="18463">493.722222222222</cx:pt>
          <cx:pt idx="18464">522.76470588235304</cx:pt>
          <cx:pt idx="18465">522.76470588235304</cx:pt>
          <cx:pt idx="18466">493.722222222222</cx:pt>
          <cx:pt idx="18467">683.61538461538498</cx:pt>
          <cx:pt idx="18468">683.61538461538498</cx:pt>
          <cx:pt idx="18469">493.722222222222</cx:pt>
          <cx:pt idx="18470">555.4375</cx:pt>
          <cx:pt idx="18471">403.95454545454498</cx:pt>
          <cx:pt idx="18472">444.35000000000002</cx:pt>
          <cx:pt idx="18473">355.48000000000002</cx:pt>
          <cx:pt idx="18474">423.19047619047598</cx:pt>
          <cx:pt idx="18475">444.35000000000002</cx:pt>
          <cx:pt idx="18476">403.95454545454498</cx:pt>
          <cx:pt idx="18477">522.76470588235304</cx:pt>
          <cx:pt idx="18478">493.722222222222</cx:pt>
          <cx:pt idx="18479">592.46666666666704</cx:pt>
          <cx:pt idx="18480">522.76470588235304</cx:pt>
          <cx:pt idx="18481">555.4375</cx:pt>
          <cx:pt idx="18482">493.722222222222</cx:pt>
          <cx:pt idx="18483">592.46666666666704</cx:pt>
          <cx:pt idx="18484">555.4375</cx:pt>
          <cx:pt idx="18485">444.35000000000002</cx:pt>
          <cx:pt idx="18486">444.35000000000002</cx:pt>
          <cx:pt idx="18487">493.722222222222</cx:pt>
          <cx:pt idx="18488">403.95454545454498</cx:pt>
          <cx:pt idx="18489">370.29166666666703</cx:pt>
          <cx:pt idx="18490">386.39130434782601</cx:pt>
          <cx:pt idx="18491">341.80769230769198</cx:pt>
          <cx:pt idx="18492">386.39130434782601</cx:pt>
          <cx:pt idx="18493">329.14814814814798</cx:pt>
          <cx:pt idx="18494">355.48000000000002</cx:pt>
          <cx:pt idx="18495">403.95454545454498</cx:pt>
          <cx:pt idx="18496">423.19047619047598</cx:pt>
          <cx:pt idx="18497">493.722222222222</cx:pt>
          <cx:pt idx="18498">522.76470588235304</cx:pt>
          <cx:pt idx="18499">423.19047619047598</cx:pt>
          <cx:pt idx="18500">444.35000000000002</cx:pt>
          <cx:pt idx="18501">467.73684210526301</cx:pt>
          <cx:pt idx="18502">493.722222222222</cx:pt>
          <cx:pt idx="18503">423.19047619047598</cx:pt>
          <cx:pt idx="18504">444.35000000000002</cx:pt>
          <cx:pt idx="18505">423.19047619047598</cx:pt>
          <cx:pt idx="18506">444.35000000000002</cx:pt>
          <cx:pt idx="18507">493.722222222222</cx:pt>
          <cx:pt idx="18508">493.722222222222</cx:pt>
          <cx:pt idx="18509">522.76470588235304</cx:pt>
          <cx:pt idx="18510">555.4375</cx:pt>
          <cx:pt idx="18511">592.46666666666704</cx:pt>
          <cx:pt idx="18512">634.78571428571399</cx:pt>
          <cx:pt idx="18513">493.722222222222</cx:pt>
          <cx:pt idx="18514">522.76470588235304</cx:pt>
          <cx:pt idx="18515">522.76470588235304</cx:pt>
          <cx:pt idx="18516">634.78571428571399</cx:pt>
          <cx:pt idx="18517">403.95454545454498</cx:pt>
          <cx:pt idx="18518">403.95454545454498</cx:pt>
          <cx:pt idx="18519">423.19047619047598</cx:pt>
          <cx:pt idx="18520">355.48000000000002</cx:pt>
          <cx:pt idx="18521">423.19047619047598</cx:pt>
          <cx:pt idx="18522">493.722222222222</cx:pt>
          <cx:pt idx="18523">592.46666666666704</cx:pt>
          <cx:pt idx="18524">555.4375</cx:pt>
          <cx:pt idx="18525">592.46666666666704</cx:pt>
          <cx:pt idx="18526">555.4375</cx:pt>
          <cx:pt idx="18527">386.39130434782601</cx:pt>
          <cx:pt idx="18528">423.19047619047598</cx:pt>
          <cx:pt idx="18529">355.48000000000002</cx:pt>
          <cx:pt idx="18530">423.19047619047598</cx:pt>
          <cx:pt idx="18531">444.35000000000002</cx:pt>
          <cx:pt idx="18532">444.35000000000002</cx:pt>
          <cx:pt idx="18533">444.35000000000002</cx:pt>
          <cx:pt idx="18534">467.73684210526301</cx:pt>
          <cx:pt idx="18535">493.722222222222</cx:pt>
          <cx:pt idx="18536">493.722222222222</cx:pt>
          <cx:pt idx="18537">423.19047619047598</cx:pt>
          <cx:pt idx="18538">423.19047619047598</cx:pt>
          <cx:pt idx="18539">444.35000000000002</cx:pt>
          <cx:pt idx="18540">386.39130434782601</cx:pt>
          <cx:pt idx="18541">423.19047619047598</cx:pt>
          <cx:pt idx="18542">423.19047619047598</cx:pt>
          <cx:pt idx="18543">444.35000000000002</cx:pt>
          <cx:pt idx="18544">317.392857142857</cx:pt>
          <cx:pt idx="18545">355.48000000000002</cx:pt>
          <cx:pt idx="18546">286.677419354839</cx:pt>
          <cx:pt idx="18547">329.14814814814798</cx:pt>
          <cx:pt idx="18548">555.4375</cx:pt>
          <cx:pt idx="18549">555.4375</cx:pt>
          <cx:pt idx="18550">592.46666666666704</cx:pt>
          <cx:pt idx="18551">522.76470588235304</cx:pt>
          <cx:pt idx="18552">555.4375</cx:pt>
          <cx:pt idx="18553">522.76470588235304</cx:pt>
          <cx:pt idx="18554">592.46666666666704</cx:pt>
          <cx:pt idx="18555">467.73684210526301</cx:pt>
          <cx:pt idx="18556">522.76470588235304</cx:pt>
          <cx:pt idx="18557">444.35000000000002</cx:pt>
          <cx:pt idx="18558">522.76470588235304</cx:pt>
          <cx:pt idx="18559">423.19047619047598</cx:pt>
          <cx:pt idx="18560">370.29166666666703</cx:pt>
          <cx:pt idx="18561">0</cx:pt>
          <cx:pt idx="18562">467.73684210526301</cx:pt>
          <cx:pt idx="18563">423.19047619047598</cx:pt>
          <cx:pt idx="18564">522.76470588235304</cx:pt>
          <cx:pt idx="18565">592.46666666666704</cx:pt>
          <cx:pt idx="18566">555.4375</cx:pt>
          <cx:pt idx="18567">592.46666666666704</cx:pt>
          <cx:pt idx="18568">592.46666666666704</cx:pt>
          <cx:pt idx="18569">444.35000000000002</cx:pt>
          <cx:pt idx="18570">423.19047619047598</cx:pt>
          <cx:pt idx="18571">592.46666666666704</cx:pt>
          <cx:pt idx="18572">555.4375</cx:pt>
          <cx:pt idx="18573">592.46666666666704</cx:pt>
          <cx:pt idx="18574">592.46666666666704</cx:pt>
          <cx:pt idx="18575">493.722222222222</cx:pt>
          <cx:pt idx="18576">341.80769230769198</cx:pt>
          <cx:pt idx="18577">386.39130434782601</cx:pt>
          <cx:pt idx="18578">341.80769230769198</cx:pt>
          <cx:pt idx="18579">370.29166666666703</cx:pt>
          <cx:pt idx="18580">467.73684210526301</cx:pt>
          <cx:pt idx="18581">555.4375</cx:pt>
          <cx:pt idx="18582">555.4375</cx:pt>
          <cx:pt idx="18583">592.46666666666704</cx:pt>
          <cx:pt idx="18584">592.46666666666704</cx:pt>
          <cx:pt idx="18585">386.39130434782601</cx:pt>
          <cx:pt idx="18586">423.19047619047598</cx:pt>
          <cx:pt idx="18587">386.39130434782601</cx:pt>
          <cx:pt idx="18588">555.4375</cx:pt>
          <cx:pt idx="18589">444.35000000000002</cx:pt>
          <cx:pt idx="18590">467.73684210526301</cx:pt>
          <cx:pt idx="18591">403.95454545454498</cx:pt>
          <cx:pt idx="18592">444.35000000000002</cx:pt>
          <cx:pt idx="18593">329.14814814814798</cx:pt>
          <cx:pt idx="18594">370.29166666666703</cx:pt>
          <cx:pt idx="18595">329.14814814814798</cx:pt>
          <cx:pt idx="18596">493.722222222222</cx:pt>
          <cx:pt idx="18597">444.35000000000002</cx:pt>
          <cx:pt idx="18598">467.73684210526301</cx:pt>
          <cx:pt idx="18599">467.73684210526301</cx:pt>
          <cx:pt idx="18600">493.722222222222</cx:pt>
          <cx:pt idx="18601">467.73684210526301</cx:pt>
          <cx:pt idx="18602">444.35000000000002</cx:pt>
          <cx:pt idx="18603">467.73684210526301</cx:pt>
          <cx:pt idx="18604">444.35000000000002</cx:pt>
          <cx:pt idx="18605">493.722222222222</cx:pt>
          <cx:pt idx="18606">423.19047619047598</cx:pt>
          <cx:pt idx="18607">467.73684210526301</cx:pt>
          <cx:pt idx="18608">386.39130434782601</cx:pt>
          <cx:pt idx="18609">423.19047619047598</cx:pt>
          <cx:pt idx="18610">386.39130434782601</cx:pt>
          <cx:pt idx="18611">423.19047619047598</cx:pt>
          <cx:pt idx="18612">423.19047619047598</cx:pt>
          <cx:pt idx="18613">467.73684210526301</cx:pt>
          <cx:pt idx="18614">467.73684210526301</cx:pt>
          <cx:pt idx="18615">403.95454545454498</cx:pt>
          <cx:pt idx="18616">386.39130434782601</cx:pt>
          <cx:pt idx="18617">386.39130434782601</cx:pt>
          <cx:pt idx="18618">370.29166666666703</cx:pt>
          <cx:pt idx="18619">370.29166666666703</cx:pt>
          <cx:pt idx="18620">522.76470588235304</cx:pt>
          <cx:pt idx="18621">522.76470588235304</cx:pt>
          <cx:pt idx="18622">493.722222222222</cx:pt>
          <cx:pt idx="18623">493.722222222222</cx:pt>
          <cx:pt idx="18624">493.722222222222</cx:pt>
          <cx:pt idx="18625">444.35000000000002</cx:pt>
          <cx:pt idx="18626">522.76470588235304</cx:pt>
          <cx:pt idx="18627">493.722222222222</cx:pt>
          <cx:pt idx="18628">423.19047619047598</cx:pt>
          <cx:pt idx="18629">740.58333333333303</cx:pt>
          <cx:pt idx="18630">444.35000000000002</cx:pt>
          <cx:pt idx="18631">444.35000000000002</cx:pt>
          <cx:pt idx="18632">403.95454545454498</cx:pt>
          <cx:pt idx="18633">403.95454545454498</cx:pt>
          <cx:pt idx="18634">444.35000000000002</cx:pt>
          <cx:pt idx="18635">444.35000000000002</cx:pt>
          <cx:pt idx="18636">403.95454545454498</cx:pt>
          <cx:pt idx="18637">403.95454545454498</cx:pt>
          <cx:pt idx="18638">423.19047619047598</cx:pt>
          <cx:pt idx="18639">423.19047619047598</cx:pt>
          <cx:pt idx="18640">444.35000000000002</cx:pt>
          <cx:pt idx="18641">467.73684210526301</cx:pt>
          <cx:pt idx="18642">467.73684210526301</cx:pt>
          <cx:pt idx="18643">423.19047619047598</cx:pt>
          <cx:pt idx="18644">444.35000000000002</cx:pt>
          <cx:pt idx="18645">444.35000000000002</cx:pt>
          <cx:pt idx="18646">467.73684210526301</cx:pt>
          <cx:pt idx="18647">467.73684210526301</cx:pt>
          <cx:pt idx="18648">423.19047619047598</cx:pt>
          <cx:pt idx="18649">444.35000000000002</cx:pt>
          <cx:pt idx="18650">386.39130434782601</cx:pt>
          <cx:pt idx="18651">444.35000000000002</cx:pt>
          <cx:pt idx="18652">370.29166666666703</cx:pt>
          <cx:pt idx="18653">386.39130434782601</cx:pt>
          <cx:pt idx="18654">444.35000000000002</cx:pt>
          <cx:pt idx="18655">329.14814814814798</cx:pt>
          <cx:pt idx="18656">341.80769230769198</cx:pt>
          <cx:pt idx="18657">306.44827586206901</cx:pt>
          <cx:pt idx="18658">329.14814814814798</cx:pt>
          <cx:pt idx="18659">329.14814814814798</cx:pt>
          <cx:pt idx="18660">341.80769230769198</cx:pt>
          <cx:pt idx="18661">306.44827586206901</cx:pt>
          <cx:pt idx="18662">329.14814814814798</cx:pt>
          <cx:pt idx="18663">329.14814814814798</cx:pt>
          <cx:pt idx="18664">341.80769230769198</cx:pt>
          <cx:pt idx="18665">329.14814814814798</cx:pt>
          <cx:pt idx="18666">423.19047619047598</cx:pt>
          <cx:pt idx="18667">423.19047619047598</cx:pt>
          <cx:pt idx="18668">403.95454545454498</cx:pt>
          <cx:pt idx="18669">423.19047619047598</cx:pt>
          <cx:pt idx="18670">423.19047619047598</cx:pt>
          <cx:pt idx="18671">423.19047619047598</cx:pt>
          <cx:pt idx="18672">423.19047619047598</cx:pt>
          <cx:pt idx="18673">423.19047619047598</cx:pt>
          <cx:pt idx="18674">341.80769230769198</cx:pt>
          <cx:pt idx="18675">341.80769230769198</cx:pt>
          <cx:pt idx="18676">306.44827586206901</cx:pt>
          <cx:pt idx="18677">329.14814814814798</cx:pt>
          <cx:pt idx="18678">341.80769230769198</cx:pt>
          <cx:pt idx="18679">341.80769230769198</cx:pt>
          <cx:pt idx="18680">317.392857142857</cx:pt>
          <cx:pt idx="18681">341.80769230769198</cx:pt>
          <cx:pt idx="18682">493.722222222222</cx:pt>
          <cx:pt idx="18683">493.722222222222</cx:pt>
          <cx:pt idx="18684">522.76470588235304</cx:pt>
          <cx:pt idx="18685">493.722222222222</cx:pt>
          <cx:pt idx="18686">317.392857142857</cx:pt>
          <cx:pt idx="18687">261.38235294117601</cx:pt>
          <cx:pt idx="18688">386.39130434782601</cx:pt>
          <cx:pt idx="18689">423.19047619047598</cx:pt>
          <cx:pt idx="18690">370.29166666666703</cx:pt>
          <cx:pt idx="18691">423.19047619047598</cx:pt>
          <cx:pt idx="18692">403.95454545454498</cx:pt>
          <cx:pt idx="18693">423.19047619047598</cx:pt>
          <cx:pt idx="18694">386.39130434782601</cx:pt>
          <cx:pt idx="18695">423.19047619047598</cx:pt>
          <cx:pt idx="18696">423.19047619047598</cx:pt>
          <cx:pt idx="18697">423.19047619047598</cx:pt>
          <cx:pt idx="18698">423.19047619047598</cx:pt>
          <cx:pt idx="18699">423.19047619047598</cx:pt>
          <cx:pt idx="18700">467.73684210526301</cx:pt>
          <cx:pt idx="18701">522.76470588235304</cx:pt>
          <cx:pt idx="18702">493.722222222222</cx:pt>
          <cx:pt idx="18703">493.722222222222</cx:pt>
          <cx:pt idx="18704">555.4375</cx:pt>
          <cx:pt idx="18705">522.76470588235304</cx:pt>
          <cx:pt idx="18706">555.4375</cx:pt>
          <cx:pt idx="18707">403.95454545454498</cx:pt>
          <cx:pt idx="18708">386.39130434782601</cx:pt>
          <cx:pt idx="18709">444.35000000000002</cx:pt>
          <cx:pt idx="18710">370.29166666666703</cx:pt>
          <cx:pt idx="18711">423.19047619047598</cx:pt>
          <cx:pt idx="18712">322.25113636363602</cx:pt>
          <cx:pt idx="18713">386.39130434782601</cx:pt>
          <cx:pt idx="18714">444.35000000000002</cx:pt>
          <cx:pt idx="18715">370.29166666666703</cx:pt>
          <cx:pt idx="18716">423.19047619047598</cx:pt>
          <cx:pt idx="18717">386.39130434782601</cx:pt>
          <cx:pt idx="18718">467.73684210526301</cx:pt>
          <cx:pt idx="18719">341.80769230769198</cx:pt>
          <cx:pt idx="18720">386.39130434782601</cx:pt>
          <cx:pt idx="18721">329.14814814814798</cx:pt>
          <cx:pt idx="18722">386.39130434782601</cx:pt>
          <cx:pt idx="18723">341.80769230769198</cx:pt>
          <cx:pt idx="18724">317.392857142857</cx:pt>
          <cx:pt idx="18725">296.23333333333301</cx:pt>
          <cx:pt idx="18726">296.23333333333301</cx:pt>
          <cx:pt idx="18727">277.71875</cx:pt>
          <cx:pt idx="18728">683.61538461538498</cx:pt>
          <cx:pt idx="18729">370.29166666666703</cx:pt>
          <cx:pt idx="18730">386.39130434782601</cx:pt>
          <cx:pt idx="18731">386.39130434782601</cx:pt>
          <cx:pt idx="18732">423.19047619047598</cx:pt>
          <cx:pt idx="18733">423.19047619047598</cx:pt>
          <cx:pt idx="18734">0</cx:pt>
          <cx:pt idx="18735">386.39130434782601</cx:pt>
          <cx:pt idx="18736">386.39130434782601</cx:pt>
          <cx:pt idx="18737">403.95454545454498</cx:pt>
          <cx:pt idx="18738">423.19047619047598</cx:pt>
          <cx:pt idx="18739">467.73684210526301</cx:pt>
          <cx:pt idx="18740">444.35000000000002</cx:pt>
          <cx:pt idx="18741">493.722222222222</cx:pt>
          <cx:pt idx="18742">522.76470588235304</cx:pt>
          <cx:pt idx="18743">423.19047619047598</cx:pt>
          <cx:pt idx="18744">467.73684210526301</cx:pt>
          <cx:pt idx="18745">493.722222222222</cx:pt>
          <cx:pt idx="18746">555.4375</cx:pt>
          <cx:pt idx="18747">522.76470588235304</cx:pt>
          <cx:pt idx="18748">555.4375</cx:pt>
          <cx:pt idx="18749">555.4375</cx:pt>
          <cx:pt idx="18750">592.46666666666704</cx:pt>
          <cx:pt idx="18751">555.4375</cx:pt>
          <cx:pt idx="18752">592.46666666666704</cx:pt>
          <cx:pt idx="18753">634.78571428571399</cx:pt>
          <cx:pt idx="18754">592.46666666666704</cx:pt>
          <cx:pt idx="18755">403.95454545454498</cx:pt>
          <cx:pt idx="18756">370.29166666666703</cx:pt>
          <cx:pt idx="18757">592.46666666666704</cx:pt>
          <cx:pt idx="18758">634.78571428571399</cx:pt>
          <cx:pt idx="18759">403.95454545454498</cx:pt>
          <cx:pt idx="18760">308.48484848484799</cx:pt>
          <cx:pt idx="18761">403.95454545454498</cx:pt>
          <cx:pt idx="18762">370.29166666666703</cx:pt>
          <cx:pt idx="18763">267.89473684210498</cx:pt>
          <cx:pt idx="18764">370.29166666666703</cx:pt>
          <cx:pt idx="18765">403.95454545454498</cx:pt>
          <cx:pt idx="18766">403.95454545454498</cx:pt>
          <cx:pt idx="18767">370.29166666666703</cx:pt>
          <cx:pt idx="18768">370.29166666666703</cx:pt>
          <cx:pt idx="18769">423.19047619047598</cx:pt>
          <cx:pt idx="18770">403.95454545454498</cx:pt>
          <cx:pt idx="18771">308.48484848484799</cx:pt>
          <cx:pt idx="18772">403.95454545454498</cx:pt>
          <cx:pt idx="18773">467.73684210526301</cx:pt>
          <cx:pt idx="18774">370.29166666666703</cx:pt>
          <cx:pt idx="18775">267.89473684210498</cx:pt>
          <cx:pt idx="18776">370.29166666666703</cx:pt>
          <cx:pt idx="18777">444.35000000000002</cx:pt>
          <cx:pt idx="18778">403.95454545454498</cx:pt>
          <cx:pt idx="18779">308.48484848484799</cx:pt>
          <cx:pt idx="18780">403.95454545454498</cx:pt>
          <cx:pt idx="18781">370.29166666666703</cx:pt>
          <cx:pt idx="18782">267.89473684210498</cx:pt>
          <cx:pt idx="18783">370.29166666666703</cx:pt>
          <cx:pt idx="18784">423.19047619047598</cx:pt>
          <cx:pt idx="18785">467.73684210526301</cx:pt>
          <cx:pt idx="18786">370.29166666666703</cx:pt>
          <cx:pt idx="18787">423.19047619047598</cx:pt>
          <cx:pt idx="18788">493.722222222222</cx:pt>
          <cx:pt idx="18789">423.19047619047598</cx:pt>
          <cx:pt idx="18790">467.73684210526301</cx:pt>
          <cx:pt idx="18791">370.29166666666703</cx:pt>
          <cx:pt idx="18792">423.19047619047598</cx:pt>
          <cx:pt idx="18793">493.722222222222</cx:pt>
          <cx:pt idx="18794">467.73684210526301</cx:pt>
          <cx:pt idx="18795">467.73684210526301</cx:pt>
          <cx:pt idx="18796">444.35000000000002</cx:pt>
          <cx:pt idx="18797">444.35000000000002</cx:pt>
          <cx:pt idx="18798">444.35000000000002</cx:pt>
          <cx:pt idx="18799">423.19047619047598</cx:pt>
          <cx:pt idx="18800">423.19047619047598</cx:pt>
          <cx:pt idx="18801">444.35000000000002</cx:pt>
          <cx:pt idx="18802">444.35000000000002</cx:pt>
          <cx:pt idx="18803">423.19047619047598</cx:pt>
          <cx:pt idx="18804">423.19047619047598</cx:pt>
          <cx:pt idx="18805">403.95454545454498</cx:pt>
          <cx:pt idx="18806">467.73684210526301</cx:pt>
          <cx:pt idx="18807">493.722222222222</cx:pt>
          <cx:pt idx="18808">467.73684210526301</cx:pt>
          <cx:pt idx="18809">423.19047619047598</cx:pt>
          <cx:pt idx="18810">467.73684210526301</cx:pt>
          <cx:pt idx="18811">493.722222222222</cx:pt>
          <cx:pt idx="18812">444.35000000000002</cx:pt>
          <cx:pt idx="18813">444.35000000000002</cx:pt>
          <cx:pt idx="18814">423.19047619047598</cx:pt>
          <cx:pt idx="18815">423.19047619047598</cx:pt>
          <cx:pt idx="18816">403.95454545454498</cx:pt>
          <cx:pt idx="18817">444.35000000000002</cx:pt>
          <cx:pt idx="18818">444.35000000000002</cx:pt>
          <cx:pt idx="18819">493.722222222222</cx:pt>
          <cx:pt idx="18820">386.39130434782601</cx:pt>
          <cx:pt idx="18821">370.29166666666703</cx:pt>
          <cx:pt idx="18822">370.29166666666703</cx:pt>
          <cx:pt idx="18823">522.76470588235304</cx:pt>
          <cx:pt idx="18824">493.722222222222</cx:pt>
          <cx:pt idx="18825">493.722222222222</cx:pt>
          <cx:pt idx="18826">423.19047619047598</cx:pt>
          <cx:pt idx="18827">467.73684210526301</cx:pt>
          <cx:pt idx="18828">386.39130434782601</cx:pt>
          <cx:pt idx="18829">444.35000000000002</cx:pt>
          <cx:pt idx="18830">493.722222222222</cx:pt>
          <cx:pt idx="18831">403.95454545454498</cx:pt>
          <cx:pt idx="18832">467.73684210526301</cx:pt>
          <cx:pt idx="18833">444.35000000000002</cx:pt>
          <cx:pt idx="18834">493.722222222222</cx:pt>
          <cx:pt idx="18835">403.95454545454498</cx:pt>
          <cx:pt idx="18836">467.73684210526301</cx:pt>
          <cx:pt idx="18837">493.722222222222</cx:pt>
          <cx:pt idx="18838">493.722222222222</cx:pt>
          <cx:pt idx="18839">493.722222222222</cx:pt>
          <cx:pt idx="18840">493.722222222222</cx:pt>
          <cx:pt idx="18841">493.722222222222</cx:pt>
          <cx:pt idx="18842">493.722222222222</cx:pt>
          <cx:pt idx="18843">493.722222222222</cx:pt>
          <cx:pt idx="18844">493.722222222222</cx:pt>
          <cx:pt idx="18845">555.4375</cx:pt>
          <cx:pt idx="18846">555.4375</cx:pt>
          <cx:pt idx="18847">493.722222222222</cx:pt>
          <cx:pt idx="18848">493.722222222222</cx:pt>
          <cx:pt idx="18849">493.722222222222</cx:pt>
          <cx:pt idx="18850">493.722222222222</cx:pt>
          <cx:pt idx="18851">592.46666666666704</cx:pt>
          <cx:pt idx="18852">386.39130434782601</cx:pt>
          <cx:pt idx="18853">423.19047619047598</cx:pt>
          <cx:pt idx="18854">423.19047619047598</cx:pt>
          <cx:pt idx="18855">403.95454545454498</cx:pt>
          <cx:pt idx="18856">423.19047619047598</cx:pt>
          <cx:pt idx="18857">740.58333333333303</cx:pt>
          <cx:pt idx="18858">740.58333333333303</cx:pt>
          <cx:pt idx="18859">740.58333333333303</cx:pt>
          <cx:pt idx="18860">740.58333333333303</cx:pt>
          <cx:pt idx="18861">740.58333333333303</cx:pt>
          <cx:pt idx="18862">444.35000000000002</cx:pt>
          <cx:pt idx="18863">423.19047619047598</cx:pt>
          <cx:pt idx="18864">467.73684210526301</cx:pt>
          <cx:pt idx="18865">444.35000000000002</cx:pt>
          <cx:pt idx="18866">444.35000000000002</cx:pt>
          <cx:pt idx="18867">423.19047619047598</cx:pt>
          <cx:pt idx="18868">444.35000000000002</cx:pt>
          <cx:pt idx="18869">423.19047619047598</cx:pt>
          <cx:pt idx="18870">467.73684210526301</cx:pt>
          <cx:pt idx="18871">444.35000000000002</cx:pt>
          <cx:pt idx="18872">467.73684210526301</cx:pt>
          <cx:pt idx="18873">444.35000000000002</cx:pt>
          <cx:pt idx="18874">444.35000000000002</cx:pt>
          <cx:pt idx="18875">423.19047619047598</cx:pt>
          <cx:pt idx="18876">467.73684210526301</cx:pt>
          <cx:pt idx="18877">444.35000000000002</cx:pt>
          <cx:pt idx="18878">444.35000000000002</cx:pt>
          <cx:pt idx="18879">423.19047619047598</cx:pt>
          <cx:pt idx="18880">493.722222222222</cx:pt>
          <cx:pt idx="18881">444.35000000000002</cx:pt>
          <cx:pt idx="18882">444.35000000000002</cx:pt>
          <cx:pt idx="18883">423.19047619047598</cx:pt>
          <cx:pt idx="18884">467.73684210526301</cx:pt>
          <cx:pt idx="18885">444.35000000000002</cx:pt>
          <cx:pt idx="18886">467.73684210526301</cx:pt>
          <cx:pt idx="18887">423.19047619047598</cx:pt>
          <cx:pt idx="18888">555.4375</cx:pt>
          <cx:pt idx="18889">493.722222222222</cx:pt>
          <cx:pt idx="18890">555.4375</cx:pt>
          <cx:pt idx="18891">555.4375</cx:pt>
          <cx:pt idx="18892">555.4375</cx:pt>
          <cx:pt idx="18893">493.722222222222</cx:pt>
          <cx:pt idx="18894">493.722222222222</cx:pt>
          <cx:pt idx="18895">634.78571428571399</cx:pt>
          <cx:pt idx="18896">493.722222222222</cx:pt>
          <cx:pt idx="18897">493.722222222222</cx:pt>
          <cx:pt idx="18898">522.76470588235304</cx:pt>
          <cx:pt idx="18899">522.76470588235304</cx:pt>
          <cx:pt idx="18900">592.46666666666704</cx:pt>
          <cx:pt idx="18901">555.4375</cx:pt>
          <cx:pt idx="18902">555.4375</cx:pt>
          <cx:pt idx="18903">634.78571428571399</cx:pt>
          <cx:pt idx="18904">555.4375</cx:pt>
          <cx:pt idx="18905">555.4375</cx:pt>
          <cx:pt idx="18906">444.35000000000002</cx:pt>
          <cx:pt idx="18907">423.19047619047598</cx:pt>
          <cx:pt idx="18908">467.73684210526301</cx:pt>
          <cx:pt idx="18909">444.35000000000002</cx:pt>
          <cx:pt idx="18910">444.35000000000002</cx:pt>
          <cx:pt idx="18911">423.19047619047598</cx:pt>
          <cx:pt idx="18912">592.46666666666704</cx:pt>
          <cx:pt idx="18913">423.19047619047598</cx:pt>
          <cx:pt idx="18914">444.35000000000002</cx:pt>
          <cx:pt idx="18915">444.35000000000002</cx:pt>
          <cx:pt idx="18916">444.35000000000002</cx:pt>
          <cx:pt idx="18917">423.19047619047598</cx:pt>
          <cx:pt idx="18918">444.35000000000002</cx:pt>
          <cx:pt idx="18919">493.722222222222</cx:pt>
          <cx:pt idx="18920">493.722222222222</cx:pt>
          <cx:pt idx="18921">493.722222222222</cx:pt>
          <cx:pt idx="18922">493.722222222222</cx:pt>
          <cx:pt idx="18923">522.76470588235304</cx:pt>
          <cx:pt idx="18924">522.76470588235304</cx:pt>
          <cx:pt idx="18925">592.46666666666704</cx:pt>
          <cx:pt idx="18926">592.46666666666704</cx:pt>
          <cx:pt idx="18927">522.76470588235304</cx:pt>
          <cx:pt idx="18928">555.4375</cx:pt>
          <cx:pt idx="18929">592.46666666666704</cx:pt>
          <cx:pt idx="18930">634.78571428571399</cx:pt>
          <cx:pt idx="18931">423.19047619047598</cx:pt>
          <cx:pt idx="18932">467.73684210526301</cx:pt>
          <cx:pt idx="18933">423.19047619047598</cx:pt>
          <cx:pt idx="18934">444.35000000000002</cx:pt>
          <cx:pt idx="18935">386.39130434782601</cx:pt>
          <cx:pt idx="18936">370.29166666666703</cx:pt>
          <cx:pt idx="18937">423.19047619047598</cx:pt>
          <cx:pt idx="18938">370.29166666666703</cx:pt>
          <cx:pt idx="18939">386.39130434782601</cx:pt>
          <cx:pt idx="18940">386.39130434782601</cx:pt>
          <cx:pt idx="18941">467.73684210526301</cx:pt>
          <cx:pt idx="18942">444.35000000000002</cx:pt>
          <cx:pt idx="18943">634.78571428571399</cx:pt>
          <cx:pt idx="18944">634.78571428571399</cx:pt>
          <cx:pt idx="18945">683.61538461538498</cx:pt>
          <cx:pt idx="18946">403.95454545454498</cx:pt>
          <cx:pt idx="18947">423.19047619047598</cx:pt>
          <cx:pt idx="18948">444.35000000000002</cx:pt>
          <cx:pt idx="18949">423.19047619047598</cx:pt>
          <cx:pt idx="18950">423.19047619047598</cx:pt>
          <cx:pt idx="18951">317.392857142857</cx:pt>
          <cx:pt idx="18952">403.95454545454498</cx:pt>
          <cx:pt idx="18953">423.19047619047598</cx:pt>
          <cx:pt idx="18954">329.14814814814798</cx:pt>
          <cx:pt idx="18955">296.23333333333301</cx:pt>
          <cx:pt idx="18956">286.677419354839</cx:pt>
          <cx:pt idx="18957">522.76470588235304</cx:pt>
          <cx:pt idx="18958">555.4375</cx:pt>
          <cx:pt idx="18959">467.73684210526301</cx:pt>
          <cx:pt idx="18960">403.95454545454498</cx:pt>
          <cx:pt idx="18961">592.46666666666704</cx:pt>
          <cx:pt idx="18962">634.78571428571399</cx:pt>
          <cx:pt idx="18963">522.76470588235304</cx:pt>
          <cx:pt idx="18964">555.4375</cx:pt>
          <cx:pt idx="18965">592.46666666666704</cx:pt>
          <cx:pt idx="18966">555.4375</cx:pt>
          <cx:pt idx="18967">555.4375</cx:pt>
          <cx:pt idx="18968">592.46666666666704</cx:pt>
          <cx:pt idx="18969">634.78571428571399</cx:pt>
          <cx:pt idx="18970">634.78571428571399</cx:pt>
          <cx:pt idx="18971">634.78571428571399</cx:pt>
          <cx:pt idx="18972">634.78571428571399</cx:pt>
          <cx:pt idx="18973">634.78571428571399</cx:pt>
          <cx:pt idx="18974">683.61538461538498</cx:pt>
          <cx:pt idx="18975">592.46666666666704</cx:pt>
          <cx:pt idx="18976">634.78571428571399</cx:pt>
          <cx:pt idx="18977">634.78571428571399</cx:pt>
          <cx:pt idx="18978">634.78571428571399</cx:pt>
          <cx:pt idx="18979">403.95454545454498</cx:pt>
          <cx:pt idx="18980">423.19047619047598</cx:pt>
          <cx:pt idx="18981">403.95454545454498</cx:pt>
          <cx:pt idx="18982">423.19047619047598</cx:pt>
          <cx:pt idx="18983">423.19047619047598</cx:pt>
          <cx:pt idx="18984">423.19047619047598</cx:pt>
          <cx:pt idx="18985">423.19047619047598</cx:pt>
          <cx:pt idx="18986">423.19047619047598</cx:pt>
          <cx:pt idx="18987">493.722222222222</cx:pt>
          <cx:pt idx="18988">522.76470588235304</cx:pt>
          <cx:pt idx="18989">522.76470588235304</cx:pt>
          <cx:pt idx="18990">423.19047619047598</cx:pt>
          <cx:pt idx="18991">423.19047619047598</cx:pt>
          <cx:pt idx="18992">592.46666666666704</cx:pt>
          <cx:pt idx="18993">592.46666666666704</cx:pt>
          <cx:pt idx="18994">634.78571428571399</cx:pt>
          <cx:pt idx="18995">444.35000000000002</cx:pt>
          <cx:pt idx="18996">467.73684210526301</cx:pt>
          <cx:pt idx="18997">444.35000000000002</cx:pt>
          <cx:pt idx="18998">444.35000000000002</cx:pt>
          <cx:pt idx="18999">467.73684210526301</cx:pt>
          <cx:pt idx="19000">444.35000000000002</cx:pt>
          <cx:pt idx="19001">444.35000000000002</cx:pt>
          <cx:pt idx="19002">444.35000000000002</cx:pt>
          <cx:pt idx="19003">423.19047619047598</cx:pt>
          <cx:pt idx="19004">444.35000000000002</cx:pt>
          <cx:pt idx="19005">386.39130434782601</cx:pt>
          <cx:pt idx="19006">423.19047619047598</cx:pt>
          <cx:pt idx="19007">423.19047619047598</cx:pt>
          <cx:pt idx="19008">423.19047619047598</cx:pt>
          <cx:pt idx="19009">444.35000000000002</cx:pt>
          <cx:pt idx="19010">423.19047619047598</cx:pt>
          <cx:pt idx="19011">444.35000000000002</cx:pt>
          <cx:pt idx="19012">467.73684210526301</cx:pt>
          <cx:pt idx="19013">493.722222222222</cx:pt>
          <cx:pt idx="19014">493.722222222222</cx:pt>
          <cx:pt idx="19015">493.722222222222</cx:pt>
          <cx:pt idx="19016">522.76470588235304</cx:pt>
          <cx:pt idx="19017">355.48000000000002</cx:pt>
          <cx:pt idx="19018">386.39130434782601</cx:pt>
          <cx:pt idx="19019">341.80769230769198</cx:pt>
          <cx:pt idx="19020">355.48000000000002</cx:pt>
          <cx:pt idx="19021">444.35000000000002</cx:pt>
          <cx:pt idx="19022">423.19047619047598</cx:pt>
          <cx:pt idx="19023">403.95454545454498</cx:pt>
          <cx:pt idx="19024">386.39130434782601</cx:pt>
          <cx:pt idx="19025">403.95454545454498</cx:pt>
          <cx:pt idx="19026">386.39130434782601</cx:pt>
          <cx:pt idx="19027">493.722222222222</cx:pt>
          <cx:pt idx="19028">467.73684210526301</cx:pt>
          <cx:pt idx="19029">493.722222222222</cx:pt>
          <cx:pt idx="19030">493.722222222222</cx:pt>
          <cx:pt idx="19031">493.722222222222</cx:pt>
          <cx:pt idx="19032">522.76470588235304</cx:pt>
          <cx:pt idx="19033">493.722222222222</cx:pt>
          <cx:pt idx="19034">555.4375</cx:pt>
          <cx:pt idx="19035">634.78571428571399</cx:pt>
          <cx:pt idx="19036">683.61538461538498</cx:pt>
          <cx:pt idx="19037">444.35000000000002</cx:pt>
          <cx:pt idx="19038">555.4375</cx:pt>
          <cx:pt idx="19039">592.46666666666704</cx:pt>
          <cx:pt idx="19040">634.78571428571399</cx:pt>
          <cx:pt idx="19041">634.78571428571399</cx:pt>
          <cx:pt idx="19042">683.61538461538498</cx:pt>
          <cx:pt idx="19043">592.46666666666704</cx:pt>
          <cx:pt idx="19044">592.46666666666704</cx:pt>
          <cx:pt idx="19045">634.78571428571399</cx:pt>
          <cx:pt idx="19046">683.61538461538498</cx:pt>
          <cx:pt idx="19047">683.61538461538498</cx:pt>
          <cx:pt idx="19048">683.61538461538498</cx:pt>
          <cx:pt idx="19049">423.19047619047598</cx:pt>
          <cx:pt idx="19050">467.73684210526301</cx:pt>
          <cx:pt idx="19051">467.73684210526301</cx:pt>
          <cx:pt idx="19052">444.35000000000002</cx:pt>
          <cx:pt idx="19053">370.29166666666703</cx:pt>
          <cx:pt idx="19054">341.80769230769198</cx:pt>
          <cx:pt idx="19055">555.4375</cx:pt>
          <cx:pt idx="19056">634.78571428571399</cx:pt>
          <cx:pt idx="19057">683.61538461538498</cx:pt>
          <cx:pt idx="19058">592.46666666666704</cx:pt>
          <cx:pt idx="19059">634.78571428571399</cx:pt>
          <cx:pt idx="19060">683.61538461538498</cx:pt>
          <cx:pt idx="19061">683.61538461538498</cx:pt>
          <cx:pt idx="19062">683.61538461538498</cx:pt>
          <cx:pt idx="19063">634.78571428571399</cx:pt>
          <cx:pt idx="19064">634.78571428571399</cx:pt>
          <cx:pt idx="19065">683.61538461538498</cx:pt>
          <cx:pt idx="19066">634.78571428571399</cx:pt>
          <cx:pt idx="19067">634.78571428571399</cx:pt>
          <cx:pt idx="19068">683.61538461538498</cx:pt>
          <cx:pt idx="19069">590.79375000000005</cx:pt>
          <cx:pt idx="19070">634.78571428571399</cx:pt>
          <cx:pt idx="19071">634.78571428571399</cx:pt>
          <cx:pt idx="19072">740.58333333333303</cx:pt>
          <cx:pt idx="19073">683.61538461538498</cx:pt>
          <cx:pt idx="19074">590.79375000000005</cx:pt>
          <cx:pt idx="19075">444.35000000000002</cx:pt>
          <cx:pt idx="19076">423.19047619047598</cx:pt>
          <cx:pt idx="19077">444.35000000000002</cx:pt>
          <cx:pt idx="19078">386.39130434782601</cx:pt>
          <cx:pt idx="19079">423.19047619047598</cx:pt>
          <cx:pt idx="19080">423.19047619047598</cx:pt>
          <cx:pt idx="19081">423.19047619047598</cx:pt>
          <cx:pt idx="19082">444.35000000000002</cx:pt>
          <cx:pt idx="19083">683.61538461538498</cx:pt>
          <cx:pt idx="19084">683.61538461538498</cx:pt>
          <cx:pt idx="19085">807.90909090909099</cx:pt>
          <cx:pt idx="19086">807.90909090909099</cx:pt>
          <cx:pt idx="19087">807.90909090909099</cx:pt>
          <cx:pt idx="19088">807.90909090909099</cx:pt>
          <cx:pt idx="19089">987.444444444444</cx:pt>
          <cx:pt idx="19090">493.722222222222</cx:pt>
          <cx:pt idx="19091">443.09531249999998</cx:pt>
          <cx:pt idx="19092">522.76470588235304</cx:pt>
          <cx:pt idx="19093">634.78571428571399</cx:pt>
          <cx:pt idx="19094">592.46666666666704</cx:pt>
          <cx:pt idx="19095">683.61538461538498</cx:pt>
          <cx:pt idx="19096">634.78571428571399</cx:pt>
          <cx:pt idx="19097">555.4375</cx:pt>
          <cx:pt idx="19098">592.46666666666704</cx:pt>
          <cx:pt idx="19099">590.79375000000005</cx:pt>
          <cx:pt idx="19100">634.78571428571399</cx:pt>
          <cx:pt idx="19101">634.78571428571399</cx:pt>
          <cx:pt idx="19102">493.722222222222</cx:pt>
          <cx:pt idx="19103">386.39130434782601</cx:pt>
          <cx:pt idx="19104">493.722222222222</cx:pt>
          <cx:pt idx="19105">423.19047619047598</cx:pt>
          <cx:pt idx="19106">341.80769230769198</cx:pt>
          <cx:pt idx="19107">355.48000000000002</cx:pt>
          <cx:pt idx="19108">341.80769230769198</cx:pt>
          <cx:pt idx="19109">555.4375</cx:pt>
          <cx:pt idx="19110">634.78571428571399</cx:pt>
          <cx:pt idx="19111">634.78571428571399</cx:pt>
          <cx:pt idx="19112">683.61538461538498</cx:pt>
          <cx:pt idx="19113">592.46666666666704</cx:pt>
          <cx:pt idx="19114">522.76470588235304</cx:pt>
          <cx:pt idx="19115">592.46666666666704</cx:pt>
          <cx:pt idx="19116">592.46666666666704</cx:pt>
          <cx:pt idx="19117">522.76470588235304</cx:pt>
          <cx:pt idx="19118">493.722222222222</cx:pt>
          <cx:pt idx="19119">522.76470588235304</cx:pt>
          <cx:pt idx="19120">592.46666666666704</cx:pt>
          <cx:pt idx="19121">555.4375</cx:pt>
          <cx:pt idx="19122">592.46666666666704</cx:pt>
          <cx:pt idx="19123">555.4375</cx:pt>
          <cx:pt idx="19124">522.76470588235304</cx:pt>
          <cx:pt idx="19125">592.46666666666704</cx:pt>
          <cx:pt idx="19126">555.4375</cx:pt>
          <cx:pt idx="19127">522.76470588235304</cx:pt>
          <cx:pt idx="19128">522.76470588235304</cx:pt>
          <cx:pt idx="19129">592.46666666666704</cx:pt>
          <cx:pt idx="19130">592.46666666666704</cx:pt>
          <cx:pt idx="19131">0</cx:pt>
          <cx:pt idx="19132">545.34807692307697</cx:pt>
          <cx:pt idx="19133">807.90909090909099</cx:pt>
          <cx:pt idx="19134">740.58333333333303</cx:pt>
          <cx:pt idx="19135">807.90909090909099</cx:pt>
          <cx:pt idx="19136">740.58333333333303</cx:pt>
          <cx:pt idx="19137">555.4375</cx:pt>
          <cx:pt idx="19138">555.4375</cx:pt>
          <cx:pt idx="19139">592.46666666666704</cx:pt>
          <cx:pt idx="19140">683.61538461538498</cx:pt>
          <cx:pt idx="19141">555.4375</cx:pt>
          <cx:pt idx="19142">592.46666666666704</cx:pt>
          <cx:pt idx="19143">592.46666666666704</cx:pt>
          <cx:pt idx="19144">592.46666666666704</cx:pt>
          <cx:pt idx="19145">634.78571428571399</cx:pt>
          <cx:pt idx="19146">592.46666666666704</cx:pt>
          <cx:pt idx="19147">634.78571428571399</cx:pt>
          <cx:pt idx="19148">355.48000000000002</cx:pt>
          <cx:pt idx="19149">370.29166666666703</cx:pt>
          <cx:pt idx="19150">317.392857142857</cx:pt>
          <cx:pt idx="19151">355.48000000000002</cx:pt>
          <cx:pt idx="19152">355.48000000000002</cx:pt>
          <cx:pt idx="19153">370.29166666666703</cx:pt>
          <cx:pt idx="19154">317.392857142857</cx:pt>
          <cx:pt idx="19155">355.48000000000002</cx:pt>
          <cx:pt idx="19156">444.35000000000002</cx:pt>
          <cx:pt idx="19157">493.722222222222</cx:pt>
          <cx:pt idx="19158">444.35000000000002</cx:pt>
          <cx:pt idx="19159">493.722222222222</cx:pt>
          <cx:pt idx="19160">493.722222222222</cx:pt>
          <cx:pt idx="19161">522.76470588235304</cx:pt>
          <cx:pt idx="19162">0</cx:pt>
          <cx:pt idx="19163">467.73684210526301</cx:pt>
          <cx:pt idx="19164">444.35000000000002</cx:pt>
          <cx:pt idx="19165">522.76470588235304</cx:pt>
          <cx:pt idx="19166">522.76470588235304</cx:pt>
          <cx:pt idx="19167">386.39130434782601</cx:pt>
          <cx:pt idx="19168">423.19047619047598</cx:pt>
          <cx:pt idx="19169">522.76470588235304</cx:pt>
          <cx:pt idx="19170">493.722222222222</cx:pt>
          <cx:pt idx="19171">592.46666666666704</cx:pt>
          <cx:pt idx="19172">592.46666666666704</cx:pt>
          <cx:pt idx="19173">555.4375</cx:pt>
          <cx:pt idx="19174">555.4375</cx:pt>
          <cx:pt idx="19175">444.35000000000002</cx:pt>
          <cx:pt idx="19176">467.73684210526301</cx:pt>
          <cx:pt idx="19177">467.73684210526301</cx:pt>
          <cx:pt idx="19178">467.73684210526301</cx:pt>
          <cx:pt idx="19179">467.73684210526301</cx:pt>
          <cx:pt idx="19180">467.73684210526301</cx:pt>
          <cx:pt idx="19181">0</cx:pt>
          <cx:pt idx="19182">493.722222222222</cx:pt>
          <cx:pt idx="19183">493.722222222222</cx:pt>
          <cx:pt idx="19184">522.76470588235304</cx:pt>
          <cx:pt idx="19185">555.4375</cx:pt>
          <cx:pt idx="19186">592.46666666666704</cx:pt>
          <cx:pt idx="19187">634.78571428571399</cx:pt>
          <cx:pt idx="19188">522.76470588235304</cx:pt>
          <cx:pt idx="19189">522.76470588235304</cx:pt>
          <cx:pt idx="19190">592.46666666666704</cx:pt>
          <cx:pt idx="19191">592.46666666666704</cx:pt>
          <cx:pt idx="19192">634.78571428571399</cx:pt>
          <cx:pt idx="19193">634.78571428571399</cx:pt>
          <cx:pt idx="19194">683.61538461538498</cx:pt>
          <cx:pt idx="19195">592.46666666666704</cx:pt>
          <cx:pt idx="19196">592.46666666666704</cx:pt>
          <cx:pt idx="19197">634.78571428571399</cx:pt>
          <cx:pt idx="19198">522.76470588235304</cx:pt>
          <cx:pt idx="19199">555.4375</cx:pt>
          <cx:pt idx="19200">592.46666666666704</cx:pt>
          <cx:pt idx="19201">555.4375</cx:pt>
          <cx:pt idx="19202">555.4375</cx:pt>
          <cx:pt idx="19203">592.46666666666704</cx:pt>
          <cx:pt idx="19204">634.78571428571399</cx:pt>
          <cx:pt idx="19205">634.78571428571399</cx:pt>
          <cx:pt idx="19206">807.90909090909099</cx:pt>
          <cx:pt idx="19207">634.78571428571399</cx:pt>
          <cx:pt idx="19208">634.78571428571399</cx:pt>
          <cx:pt idx="19209">522.76470588235304</cx:pt>
          <cx:pt idx="19210">555.4375</cx:pt>
          <cx:pt idx="19211">467.73684210526301</cx:pt>
          <cx:pt idx="19212">403.95454545454498</cx:pt>
          <cx:pt idx="19213">592.46666666666704</cx:pt>
          <cx:pt idx="19214">634.78571428571399</cx:pt>
          <cx:pt idx="19215">592.46666666666704</cx:pt>
          <cx:pt idx="19216">634.78571428571399</cx:pt>
          <cx:pt idx="19217">634.78571428571399</cx:pt>
          <cx:pt idx="19218">683.61538461538498</cx:pt>
          <cx:pt idx="19219">740.58333333333303</cx:pt>
          <cx:pt idx="19220">634.78571428571399</cx:pt>
          <cx:pt idx="19221">683.61538461538498</cx:pt>
          <cx:pt idx="19222">740.58333333333303</cx:pt>
          <cx:pt idx="19223">386.39130434782601</cx:pt>
          <cx:pt idx="19224">386.39130434782601</cx:pt>
          <cx:pt idx="19225">423.19047619047598</cx:pt>
          <cx:pt idx="19226">355.48000000000002</cx:pt>
          <cx:pt idx="19227">370.29166666666703</cx:pt>
          <cx:pt idx="19228">306.44827586206901</cx:pt>
          <cx:pt idx="19229">306.44827586206901</cx:pt>
          <cx:pt idx="19230">286.677419354839</cx:pt>
          <cx:pt idx="19231">296.23333333333301</cx:pt>
          <cx:pt idx="19232">253.197321428571</cx:pt>
          <cx:pt idx="19233">277.71875</cx:pt>
          <cx:pt idx="19234">261.38235294117601</cx:pt>
          <cx:pt idx="19235">423.19047619047598</cx:pt>
          <cx:pt idx="19236">423.19047619047598</cx:pt>
          <cx:pt idx="19237">423.19047619047598</cx:pt>
          <cx:pt idx="19238">189.08510638297901</cx:pt>
          <cx:pt idx="19239">189.08510638297901</cx:pt>
          <cx:pt idx="19240">167.67924528301899</cx:pt>
          <cx:pt idx="19241">493.722222222222</cx:pt>
          <cx:pt idx="19242">522.76470588235304</cx:pt>
          <cx:pt idx="19243">522.76470588235304</cx:pt>
          <cx:pt idx="19244">555.4375</cx:pt>
          <cx:pt idx="19245">522.76470588235304</cx:pt>
          <cx:pt idx="19246">423.19047619047598</cx:pt>
          <cx:pt idx="19247">403.95454545454498</cx:pt>
          <cx:pt idx="19248">444.35000000000002</cx:pt>
          <cx:pt idx="19249">355.48000000000002</cx:pt>
          <cx:pt idx="19250">355.48000000000002</cx:pt>
          <cx:pt idx="19251">317.392857142857</cx:pt>
          <cx:pt idx="19252">329.14814814814798</cx:pt>
          <cx:pt idx="19253">355.48000000000002</cx:pt>
          <cx:pt idx="19254">355.48000000000002</cx:pt>
          <cx:pt idx="19255">444.35000000000002</cx:pt>
          <cx:pt idx="19256">444.35000000000002</cx:pt>
          <cx:pt idx="19257">423.19047619047598</cx:pt>
          <cx:pt idx="19258">493.722222222222</cx:pt>
          <cx:pt idx="19259">423.19047619047598</cx:pt>
          <cx:pt idx="19260">444.35000000000002</cx:pt>
          <cx:pt idx="19261">403.95454545454498</cx:pt>
          <cx:pt idx="19262">423.19047619047598</cx:pt>
          <cx:pt idx="19263">403.95454545454498</cx:pt>
          <cx:pt idx="19264">370.29166666666703</cx:pt>
          <cx:pt idx="19265">444.35000000000002</cx:pt>
          <cx:pt idx="19266">386.39130434782601</cx:pt>
          <cx:pt idx="19267">370.29166666666703</cx:pt>
          <cx:pt idx="19268">444.35000000000002</cx:pt>
          <cx:pt idx="19269">493.722222222222</cx:pt>
          <cx:pt idx="19270">592.46666666666704</cx:pt>
          <cx:pt idx="19271">592.46666666666704</cx:pt>
          <cx:pt idx="19272">522.76470588235304</cx:pt>
          <cx:pt idx="19273">467.73684210526301</cx:pt>
          <cx:pt idx="19274">403.95454545454498</cx:pt>
          <cx:pt idx="19275">634.78571428571399</cx:pt>
          <cx:pt idx="19276">522.76470588235304</cx:pt>
          <cx:pt idx="19277">522.76470588235304</cx:pt>
          <cx:pt idx="19278">493.722222222222</cx:pt>
          <cx:pt idx="19279">522.76470588235304</cx:pt>
          <cx:pt idx="19280">555.4375</cx:pt>
          <cx:pt idx="19281">522.76470588235304</cx:pt>
          <cx:pt idx="19282">522.76470588235304</cx:pt>
          <cx:pt idx="19283">555.4375</cx:pt>
          <cx:pt idx="19284">493.722222222222</cx:pt>
          <cx:pt idx="19285">555.4375</cx:pt>
          <cx:pt idx="19286">555.4375</cx:pt>
          <cx:pt idx="19287">592.46666666666704</cx:pt>
          <cx:pt idx="19288">592.46666666666704</cx:pt>
          <cx:pt idx="19289">592.46666666666704</cx:pt>
          <cx:pt idx="19290">592.46666666666704</cx:pt>
          <cx:pt idx="19291">493.722222222222</cx:pt>
          <cx:pt idx="19292">493.722222222222</cx:pt>
          <cx:pt idx="19293">493.722222222222</cx:pt>
          <cx:pt idx="19294">555.4375</cx:pt>
          <cx:pt idx="19295">493.722222222222</cx:pt>
          <cx:pt idx="19296">493.722222222222</cx:pt>
          <cx:pt idx="19297">555.4375</cx:pt>
          <cx:pt idx="19298">493.722222222222</cx:pt>
          <cx:pt idx="19299">493.722222222222</cx:pt>
          <cx:pt idx="19300">522.76470588235304</cx:pt>
          <cx:pt idx="19301">522.76470588235304</cx:pt>
          <cx:pt idx="19302">555.4375</cx:pt>
          <cx:pt idx="19303">493.722222222222</cx:pt>
          <cx:pt idx="19304">592.46666666666704</cx:pt>
          <cx:pt idx="19305">522.76470588235304</cx:pt>
          <cx:pt idx="19306">555.4375</cx:pt>
          <cx:pt idx="19307">592.46666666666704</cx:pt>
          <cx:pt idx="19308">555.4375</cx:pt>
          <cx:pt idx="19309">592.46666666666704</cx:pt>
          <cx:pt idx="19310">592.46666666666704</cx:pt>
          <cx:pt idx="19311">592.46666666666704</cx:pt>
          <cx:pt idx="19312">522.76470588235304</cx:pt>
          <cx:pt idx="19313">592.46666666666704</cx:pt>
          <cx:pt idx="19314">444.35000000000002</cx:pt>
          <cx:pt idx="19315">467.73684210526301</cx:pt>
          <cx:pt idx="19316">423.19047619047598</cx:pt>
          <cx:pt idx="19317">423.19047619047598</cx:pt>
          <cx:pt idx="19318">355.48000000000002</cx:pt>
          <cx:pt idx="19319">341.80769230769198</cx:pt>
          <cx:pt idx="19320">386.39130434782601</cx:pt>
          <cx:pt idx="19321">370.29166666666703</cx:pt>
          <cx:pt idx="19322">493.722222222222</cx:pt>
          <cx:pt idx="19323">522.76470588235304</cx:pt>
          <cx:pt idx="19324">467.73684210526301</cx:pt>
          <cx:pt idx="19325">493.722222222222</cx:pt>
          <cx:pt idx="19326">493.722222222222</cx:pt>
          <cx:pt idx="19327">522.76470588235304</cx:pt>
          <cx:pt idx="19328">467.73684210526301</cx:pt>
          <cx:pt idx="19329">493.722222222222</cx:pt>
          <cx:pt idx="19330">807.90909090909099</cx:pt>
          <cx:pt idx="19331">683.61538461538498</cx:pt>
          <cx:pt idx="19332">683.61538461538498</cx:pt>
          <cx:pt idx="19333">740.58333333333303</cx:pt>
          <cx:pt idx="19334">444.35000000000002</cx:pt>
          <cx:pt idx="19335">493.722222222222</cx:pt>
          <cx:pt idx="19336">493.722222222222</cx:pt>
          <cx:pt idx="19337">493.722222222222</cx:pt>
          <cx:pt idx="19338">467.73684210526301</cx:pt>
          <cx:pt idx="19339">683.61538461538498</cx:pt>
          <cx:pt idx="19340">493.722222222222</cx:pt>
          <cx:pt idx="19341">493.722222222222</cx:pt>
          <cx:pt idx="19342">493.722222222222</cx:pt>
          <cx:pt idx="19343">493.722222222222</cx:pt>
          <cx:pt idx="19344">522.76470588235304</cx:pt>
          <cx:pt idx="19345">467.73684210526301</cx:pt>
          <cx:pt idx="19346">522.76470588235304</cx:pt>
          <cx:pt idx="19347">467.73684210526301</cx:pt>
          <cx:pt idx="19348">740.58333333333303</cx:pt>
          <cx:pt idx="19349">740.58333333333303</cx:pt>
          <cx:pt idx="19350">493.722222222222</cx:pt>
          <cx:pt idx="19351">467.73684210526301</cx:pt>
          <cx:pt idx="19352">403.95454545454498</cx:pt>
          <cx:pt idx="19353">444.35000000000002</cx:pt>
          <cx:pt idx="19354">355.48000000000002</cx:pt>
          <cx:pt idx="19355">423.19047619047598</cx:pt>
          <cx:pt idx="19356">444.35000000000002</cx:pt>
          <cx:pt idx="19357">386.39130434782601</cx:pt>
          <cx:pt idx="19358">467.73684210526301</cx:pt>
          <cx:pt idx="19359">423.19047619047598</cx:pt>
          <cx:pt idx="19360">522.76470588235304</cx:pt>
          <cx:pt idx="19361">522.76470588235304</cx:pt>
          <cx:pt idx="19362">522.76470588235304</cx:pt>
          <cx:pt idx="19363">592.46666666666704</cx:pt>
          <cx:pt idx="19364">555.4375</cx:pt>
          <cx:pt idx="19365">522.76470588235304</cx:pt>
          <cx:pt idx="19366">493.722222222222</cx:pt>
          <cx:pt idx="19367">592.46666666666704</cx:pt>
          <cx:pt idx="19368">555.4375</cx:pt>
          <cx:pt idx="19369">444.35000000000002</cx:pt>
          <cx:pt idx="19370">444.35000000000002</cx:pt>
          <cx:pt idx="19371">493.722222222222</cx:pt>
          <cx:pt idx="19372">403.95454545454498</cx:pt>
          <cx:pt idx="19373">386.39130434782601</cx:pt>
          <cx:pt idx="19374">403.95454545454498</cx:pt>
          <cx:pt idx="19375">341.80769230769198</cx:pt>
          <cx:pt idx="19376">370.29166666666703</cx:pt>
          <cx:pt idx="19377">317.392857142857</cx:pt>
          <cx:pt idx="19378">370.29166666666703</cx:pt>
          <cx:pt idx="19379">493.722222222222</cx:pt>
          <cx:pt idx="19380">386.39130434782601</cx:pt>
          <cx:pt idx="19381">493.722222222222</cx:pt>
          <cx:pt idx="19382">423.19047619047598</cx:pt>
          <cx:pt idx="19383">444.35000000000002</cx:pt>
          <cx:pt idx="19384">467.73684210526301</cx:pt>
          <cx:pt idx="19385">467.73684210526301</cx:pt>
          <cx:pt idx="19386">522.76470588235304</cx:pt>
          <cx:pt idx="19387">522.76470588235304</cx:pt>
          <cx:pt idx="19388">555.4375</cx:pt>
          <cx:pt idx="19389">423.19047619047598</cx:pt>
          <cx:pt idx="19390">444.35000000000002</cx:pt>
          <cx:pt idx="19391">467.73684210526301</cx:pt>
          <cx:pt idx="19392">493.722222222222</cx:pt>
          <cx:pt idx="19393">493.722222222222</cx:pt>
          <cx:pt idx="19394">423.19047619047598</cx:pt>
          <cx:pt idx="19395">444.35000000000002</cx:pt>
          <cx:pt idx="19396">444.35000000000002</cx:pt>
          <cx:pt idx="19397">444.35000000000002</cx:pt>
          <cx:pt idx="19398">467.73684210526301</cx:pt>
          <cx:pt idx="19399">493.722222222222</cx:pt>
          <cx:pt idx="19400">493.722222222222</cx:pt>
          <cx:pt idx="19401">522.76470588235304</cx:pt>
          <cx:pt idx="19402">555.4375</cx:pt>
          <cx:pt idx="19403">634.78571428571399</cx:pt>
          <cx:pt idx="19404">493.722222222222</cx:pt>
          <cx:pt idx="19405">522.76470588235304</cx:pt>
          <cx:pt idx="19406">522.76470588235304</cx:pt>
          <cx:pt idx="19407">555.4375</cx:pt>
          <cx:pt idx="19408">522.76470588235304</cx:pt>
          <cx:pt idx="19409">634.78571428571399</cx:pt>
          <cx:pt idx="19410">386.39130434782601</cx:pt>
          <cx:pt idx="19411">423.19047619047598</cx:pt>
          <cx:pt idx="19412">423.19047619047598</cx:pt>
          <cx:pt idx="19413">467.73684210526301</cx:pt>
          <cx:pt idx="19414">423.19047619047598</cx:pt>
          <cx:pt idx="19415">370.29166666666703</cx:pt>
          <cx:pt idx="19416">423.19047619047598</cx:pt>
          <cx:pt idx="19417">493.722222222222</cx:pt>
          <cx:pt idx="19418">592.46666666666704</cx:pt>
          <cx:pt idx="19419">522.76470588235304</cx:pt>
          <cx:pt idx="19420">592.46666666666704</cx:pt>
          <cx:pt idx="19421">592.46666666666704</cx:pt>
          <cx:pt idx="19422">444.35000000000002</cx:pt>
          <cx:pt idx="19423">467.73684210526301</cx:pt>
          <cx:pt idx="19424">467.73684210526301</cx:pt>
          <cx:pt idx="19425">467.73684210526301</cx:pt>
          <cx:pt idx="19426">467.73684210526301</cx:pt>
          <cx:pt idx="19427">467.73684210526301</cx:pt>
          <cx:pt idx="19428">522.76470588235304</cx:pt>
          <cx:pt idx="19429">493.722222222222</cx:pt>
          <cx:pt idx="19430">444.35000000000002</cx:pt>
          <cx:pt idx="19431">444.35000000000002</cx:pt>
          <cx:pt idx="19432">423.19047619047598</cx:pt>
          <cx:pt idx="19433">386.39130434782601</cx:pt>
          <cx:pt idx="19434">423.19047619047598</cx:pt>
          <cx:pt idx="19435">423.19047619047598</cx:pt>
          <cx:pt idx="19436">467.73684210526301</cx:pt>
          <cx:pt idx="19437">386.39130434782601</cx:pt>
          <cx:pt idx="19438">444.35000000000002</cx:pt>
          <cx:pt idx="19439">423.19047619047598</cx:pt>
          <cx:pt idx="19440">444.35000000000002</cx:pt>
          <cx:pt idx="19441">329.14814814814798</cx:pt>
          <cx:pt idx="19442">355.48000000000002</cx:pt>
          <cx:pt idx="19443">296.23333333333301</cx:pt>
          <cx:pt idx="19444">317.392857142857</cx:pt>
          <cx:pt idx="19445">634.78571428571399</cx:pt>
          <cx:pt idx="19446">634.78571428571399</cx:pt>
          <cx:pt idx="19447">493.722222222222</cx:pt>
          <cx:pt idx="19448">522.76470588235304</cx:pt>
          <cx:pt idx="19449">522.76470588235304</cx:pt>
          <cx:pt idx="19450">555.4375</cx:pt>
          <cx:pt idx="19451">467.73684210526301</cx:pt>
          <cx:pt idx="19452">493.722222222222</cx:pt>
          <cx:pt idx="19453">444.35000000000002</cx:pt>
          <cx:pt idx="19454">522.76470588235304</cx:pt>
          <cx:pt idx="19455">423.19047619047598</cx:pt>
          <cx:pt idx="19456">386.39130434782601</cx:pt>
          <cx:pt idx="19457">467.73684210526301</cx:pt>
          <cx:pt idx="19458">423.19047619047598</cx:pt>
          <cx:pt idx="19459">555.4375</cx:pt>
          <cx:pt idx="19460">592.46666666666704</cx:pt>
          <cx:pt idx="19461">555.4375</cx:pt>
          <cx:pt idx="19462">592.46666666666704</cx:pt>
          <cx:pt idx="19463">592.46666666666704</cx:pt>
          <cx:pt idx="19464">592.46666666666704</cx:pt>
          <cx:pt idx="19465">555.4375</cx:pt>
          <cx:pt idx="19466">592.46666666666704</cx:pt>
          <cx:pt idx="19467">0</cx:pt>
          <cx:pt idx="19468">444.35000000000002</cx:pt>
          <cx:pt idx="19469">403.95454545454498</cx:pt>
          <cx:pt idx="19470">555.4375</cx:pt>
          <cx:pt idx="19471">555.4375</cx:pt>
          <cx:pt idx="19472">555.4375</cx:pt>
          <cx:pt idx="19473">592.46666666666704</cx:pt>
          <cx:pt idx="19474">592.46666666666704</cx:pt>
          <cx:pt idx="19475">522.76470588235304</cx:pt>
          <cx:pt idx="19476">341.80769230769198</cx:pt>
          <cx:pt idx="19477">386.39130434782601</cx:pt>
          <cx:pt idx="19478">341.80769230769198</cx:pt>
          <cx:pt idx="19479">370.29166666666703</cx:pt>
          <cx:pt idx="19480">467.73684210526301</cx:pt>
          <cx:pt idx="19481">555.4375</cx:pt>
          <cx:pt idx="19482">555.4375</cx:pt>
          <cx:pt idx="19483">592.46666666666704</cx:pt>
          <cx:pt idx="19484">555.4375</cx:pt>
          <cx:pt idx="19485">403.95454545454498</cx:pt>
          <cx:pt idx="19486">403.95454545454498</cx:pt>
          <cx:pt idx="19487">386.39130434782601</cx:pt>
          <cx:pt idx="19488">444.35000000000002</cx:pt>
          <cx:pt idx="19489">493.722222222222</cx:pt>
          <cx:pt idx="19490">592.46666666666704</cx:pt>
          <cx:pt idx="19491">592.46666666666704</cx:pt>
          <cx:pt idx="19492">444.35000000000002</cx:pt>
          <cx:pt idx="19493">444.35000000000002</cx:pt>
          <cx:pt idx="19494">370.29166666666703</cx:pt>
          <cx:pt idx="19495">341.80769230769198</cx:pt>
          <cx:pt idx="19496">522.76470588235304</cx:pt>
          <cx:pt idx="19497">467.73684210526301</cx:pt>
          <cx:pt idx="19498">444.35000000000002</cx:pt>
          <cx:pt idx="19499">444.35000000000002</cx:pt>
          <cx:pt idx="19500">444.35000000000002</cx:pt>
          <cx:pt idx="19501">423.19047619047598</cx:pt>
          <cx:pt idx="19502">467.73684210526301</cx:pt>
          <cx:pt idx="19503">423.19047619047598</cx:pt>
          <cx:pt idx="19504">444.35000000000002</cx:pt>
          <cx:pt idx="19505">403.95454545454498</cx:pt>
          <cx:pt idx="19506">403.95454545454498</cx:pt>
          <cx:pt idx="19507">386.39130434782601</cx:pt>
          <cx:pt idx="19508">423.19047619047598</cx:pt>
          <cx:pt idx="19509">423.19047619047598</cx:pt>
          <cx:pt idx="19510">444.35000000000002</cx:pt>
          <cx:pt idx="19511">444.35000000000002</cx:pt>
          <cx:pt idx="19512">386.39130434782601</cx:pt>
          <cx:pt idx="19513">370.29166666666703</cx:pt>
          <cx:pt idx="19514">423.19047619047598</cx:pt>
          <cx:pt idx="19515">386.39130434782601</cx:pt>
          <cx:pt idx="19516">386.39130434782601</cx:pt>
          <cx:pt idx="19517">522.76470588235304</cx:pt>
          <cx:pt idx="19518">522.76470588235304</cx:pt>
          <cx:pt idx="19519">493.722222222222</cx:pt>
          <cx:pt idx="19520">493.722222222222</cx:pt>
          <cx:pt idx="19521">555.4375</cx:pt>
          <cx:pt idx="19522">555.4375</cx:pt>
          <cx:pt idx="19523">493.722222222222</cx:pt>
          <cx:pt idx="19524">444.35000000000002</cx:pt>
          <cx:pt idx="19525">493.722222222222</cx:pt>
          <cx:pt idx="19526">493.722222222222</cx:pt>
          <cx:pt idx="19527">740.58333333333303</cx:pt>
          <cx:pt idx="19528">683.61538461538498</cx:pt>
          <cx:pt idx="19529">683.61538461538498</cx:pt>
          <cx:pt idx="19530">493.722222222222</cx:pt>
          <cx:pt idx="19531">493.722222222222</cx:pt>
          <cx:pt idx="19532">423.19047619047598</cx:pt>
          <cx:pt idx="19533">423.19047619047598</cx:pt>
          <cx:pt idx="19534">403.95454545454498</cx:pt>
          <cx:pt idx="19535">403.95454545454498</cx:pt>
          <cx:pt idx="19536">423.19047619047598</cx:pt>
          <cx:pt idx="19537">423.19047619047598</cx:pt>
          <cx:pt idx="19538">403.95454545454498</cx:pt>
          <cx:pt idx="19539">403.95454545454498</cx:pt>
          <cx:pt idx="19540">403.95454545454498</cx:pt>
          <cx:pt idx="19541">403.95454545454498</cx:pt>
          <cx:pt idx="19542">423.19047619047598</cx:pt>
          <cx:pt idx="19543">467.73684210526301</cx:pt>
          <cx:pt idx="19544">467.73684210526301</cx:pt>
          <cx:pt idx="19545">403.95454545454498</cx:pt>
          <cx:pt idx="19546">423.19047619047598</cx:pt>
          <cx:pt idx="19547">444.35000000000002</cx:pt>
          <cx:pt idx="19548">467.73684210526301</cx:pt>
          <cx:pt idx="19549">467.73684210526301</cx:pt>
          <cx:pt idx="19550">423.19047619047598</cx:pt>
          <cx:pt idx="19551">444.35000000000002</cx:pt>
          <cx:pt idx="19552">370.29166666666703</cx:pt>
          <cx:pt idx="19553">355.48000000000002</cx:pt>
          <cx:pt idx="19554">444.35000000000002</cx:pt>
          <cx:pt idx="19555">370.29166666666703</cx:pt>
          <cx:pt idx="19556">370.29166666666703</cx:pt>
          <cx:pt idx="19557">444.35000000000002</cx:pt>
          <cx:pt idx="19558">341.80769230769198</cx:pt>
          <cx:pt idx="19559">341.80769230769198</cx:pt>
          <cx:pt idx="19560">306.44827586206901</cx:pt>
          <cx:pt idx="19561">329.14814814814798</cx:pt>
          <cx:pt idx="19562">329.14814814814798</cx:pt>
          <cx:pt idx="19563">341.80769230769198</cx:pt>
          <cx:pt idx="19564">306.44827586206901</cx:pt>
          <cx:pt idx="19565">329.14814814814798</cx:pt>
          <cx:pt idx="19566">341.80769230769198</cx:pt>
          <cx:pt idx="19567">341.80769230769198</cx:pt>
          <cx:pt idx="19568">329.14814814814798</cx:pt>
          <cx:pt idx="19569">423.19047619047598</cx:pt>
          <cx:pt idx="19570">423.19047619047598</cx:pt>
          <cx:pt idx="19571">386.39130434782601</cx:pt>
          <cx:pt idx="19572">403.95454545454498</cx:pt>
          <cx:pt idx="19573">403.95454545454498</cx:pt>
          <cx:pt idx="19574">423.19047619047598</cx:pt>
          <cx:pt idx="19575">386.39130434782601</cx:pt>
          <cx:pt idx="19576">403.95454545454498</cx:pt>
          <cx:pt idx="19577">423.19047619047598</cx:pt>
          <cx:pt idx="19578">423.19047619047598</cx:pt>
          <cx:pt idx="19579">423.19047619047598</cx:pt>
          <cx:pt idx="19580">444.35000000000002</cx:pt>
          <cx:pt idx="19581">423.19047619047598</cx:pt>
          <cx:pt idx="19582">341.80769230769198</cx:pt>
          <cx:pt idx="19583">341.80769230769198</cx:pt>
          <cx:pt idx="19584">306.44827586206901</cx:pt>
          <cx:pt idx="19585">329.14814814814798</cx:pt>
          <cx:pt idx="19586">341.80769230769198</cx:pt>
          <cx:pt idx="19587">341.80769230769198</cx:pt>
          <cx:pt idx="19588">493.722222222222</cx:pt>
          <cx:pt idx="19589">493.722222222222</cx:pt>
          <cx:pt idx="19590">522.76470588235304</cx:pt>
          <cx:pt idx="19591">493.722222222222</cx:pt>
          <cx:pt idx="19592">522.76470588235304</cx:pt>
          <cx:pt idx="19593">522.76470588235304</cx:pt>
          <cx:pt idx="19594">555.4375</cx:pt>
          <cx:pt idx="19595">522.76470588235304</cx:pt>
          <cx:pt idx="19596">317.392857142857</cx:pt>
          <cx:pt idx="19597">261.38235294117601</cx:pt>
          <cx:pt idx="19598">386.39130434782601</cx:pt>
          <cx:pt idx="19599">423.19047619047598</cx:pt>
          <cx:pt idx="19600">386.39130434782601</cx:pt>
          <cx:pt idx="19601">423.19047619047598</cx:pt>
          <cx:pt idx="19602">403.95454545454498</cx:pt>
          <cx:pt idx="19603">423.19047619047598</cx:pt>
          <cx:pt idx="19604">386.39130434782601</cx:pt>
          <cx:pt idx="19605">423.19047619047598</cx:pt>
          <cx:pt idx="19606">423.19047619047598</cx:pt>
          <cx:pt idx="19607">423.19047619047598</cx:pt>
          <cx:pt idx="19608">423.19047619047598</cx:pt>
          <cx:pt idx="19609">423.19047619047598</cx:pt>
          <cx:pt idx="19610">522.76470588235304</cx:pt>
          <cx:pt idx="19611">555.4375</cx:pt>
          <cx:pt idx="19612">423.19047619047598</cx:pt>
          <cx:pt idx="19613">370.29166666666703</cx:pt>
          <cx:pt idx="19614">444.35000000000002</cx:pt>
          <cx:pt idx="19615">370.29166666666703</cx:pt>
          <cx:pt idx="19616">444.35000000000002</cx:pt>
          <cx:pt idx="19617">322.25113636363602</cx:pt>
          <cx:pt idx="19618">370.29166666666703</cx:pt>
          <cx:pt idx="19619">444.35000000000002</cx:pt>
          <cx:pt idx="19620">370.29166666666703</cx:pt>
          <cx:pt idx="19621">444.35000000000002</cx:pt>
          <cx:pt idx="19622">403.95454545454498</cx:pt>
          <cx:pt idx="19623">467.73684210526301</cx:pt>
          <cx:pt idx="19624">386.39130434782601</cx:pt>
          <cx:pt idx="19625">317.392857142857</cx:pt>
          <cx:pt idx="19626">329.14814814814798</cx:pt>
          <cx:pt idx="19627">386.39130434782601</cx:pt>
          <cx:pt idx="19628">329.14814814814798</cx:pt>
          <cx:pt idx="19629">296.23333333333301</cx:pt>
          <cx:pt idx="19630">286.677419354839</cx:pt>
          <cx:pt idx="19631">296.23333333333301</cx:pt>
          <cx:pt idx="19632">277.71875</cx:pt>
          <cx:pt idx="19633">403.95454545454498</cx:pt>
          <cx:pt idx="19634">493.722222222222</cx:pt>
          <cx:pt idx="19635">467.73684210526301</cx:pt>
          <cx:pt idx="19636">493.722222222222</cx:pt>
          <cx:pt idx="19637">683.61538461538498</cx:pt>
          <cx:pt idx="19638">370.29166666666703</cx:pt>
          <cx:pt idx="19639">216.756097560976</cx:pt>
          <cx:pt idx="19640">386.39130434782601</cx:pt>
          <cx:pt idx="19641">370.29166666666703</cx:pt>
          <cx:pt idx="19642">403.95454545454498</cx:pt>
          <cx:pt idx="19643">403.95454545454498</cx:pt>
          <cx:pt idx="19644">0</cx:pt>
          <cx:pt idx="19645">634.78571428571399</cx:pt>
          <cx:pt idx="19646">634.78571428571399</cx:pt>
          <cx:pt idx="19647">467.73684210526301</cx:pt>
          <cx:pt idx="19648">444.35000000000002</cx:pt>
          <cx:pt idx="19649">493.722222222222</cx:pt>
          <cx:pt idx="19650">522.76470588235304</cx:pt>
          <cx:pt idx="19651">423.19047619047598</cx:pt>
          <cx:pt idx="19652">493.722222222222</cx:pt>
          <cx:pt idx="19653">493.722222222222</cx:pt>
          <cx:pt idx="19654">555.4375</cx:pt>
          <cx:pt idx="19655">493.722222222222</cx:pt>
          <cx:pt idx="19656">522.76470588235304</cx:pt>
          <cx:pt idx="19657">555.4375</cx:pt>
          <cx:pt idx="19658">592.46666666666704</cx:pt>
          <cx:pt idx="19659">555.4375</cx:pt>
          <cx:pt idx="19660">592.46666666666704</cx:pt>
          <cx:pt idx="19661">634.78571428571399</cx:pt>
          <cx:pt idx="19662">592.46666666666704</cx:pt>
          <cx:pt idx="19663">403.95454545454498</cx:pt>
          <cx:pt idx="19664">370.29166666666703</cx:pt>
          <cx:pt idx="19665">555.4375</cx:pt>
          <cx:pt idx="19666">555.4375</cx:pt>
          <cx:pt idx="19667">403.95454545454498</cx:pt>
          <cx:pt idx="19668">308.48484848484799</cx:pt>
          <cx:pt idx="19669">403.95454545454498</cx:pt>
          <cx:pt idx="19670">370.29166666666703</cx:pt>
          <cx:pt idx="19671">267.89473684210498</cx:pt>
          <cx:pt idx="19672">370.29166666666703</cx:pt>
          <cx:pt idx="19673">403.95454545454498</cx:pt>
          <cx:pt idx="19674">370.29166666666703</cx:pt>
          <cx:pt idx="19675">423.19047619047598</cx:pt>
          <cx:pt idx="19676">403.95454545454498</cx:pt>
          <cx:pt idx="19677">308.48484848484799</cx:pt>
          <cx:pt idx="19678">403.95454545454498</cx:pt>
          <cx:pt idx="19679">467.73684210526301</cx:pt>
          <cx:pt idx="19680">370.29166666666703</cx:pt>
          <cx:pt idx="19681">267.89473684210498</cx:pt>
          <cx:pt idx="19682">370.29166666666703</cx:pt>
          <cx:pt idx="19683">444.35000000000002</cx:pt>
          <cx:pt idx="19684">403.95454545454498</cx:pt>
          <cx:pt idx="19685">467.73684210526301</cx:pt>
          <cx:pt idx="19686">370.29166666666703</cx:pt>
          <cx:pt idx="19687">444.35000000000002</cx:pt>
          <cx:pt idx="19688">403.95454545454498</cx:pt>
          <cx:pt idx="19689">308.48484848484799</cx:pt>
          <cx:pt idx="19690">403.95454545454498</cx:pt>
          <cx:pt idx="19691">370.29166666666703</cx:pt>
          <cx:pt idx="19692">267.89473684210498</cx:pt>
          <cx:pt idx="19693">370.29166666666703</cx:pt>
          <cx:pt idx="19694">423.19047619047598</cx:pt>
          <cx:pt idx="19695">467.73684210526301</cx:pt>
          <cx:pt idx="19696">386.39130434782601</cx:pt>
          <cx:pt idx="19697">423.19047619047598</cx:pt>
          <cx:pt idx="19698">493.722222222222</cx:pt>
          <cx:pt idx="19699">423.19047619047598</cx:pt>
          <cx:pt idx="19700">467.73684210526301</cx:pt>
          <cx:pt idx="19701">386.39130434782601</cx:pt>
          <cx:pt idx="19702">423.19047619047598</cx:pt>
          <cx:pt idx="19703">493.722222222222</cx:pt>
          <cx:pt idx="19704">444.35000000000002</cx:pt>
          <cx:pt idx="19705">444.35000000000002</cx:pt>
          <cx:pt idx="19706">423.19047619047598</cx:pt>
          <cx:pt idx="19707">444.35000000000002</cx:pt>
          <cx:pt idx="19708">423.19047619047598</cx:pt>
          <cx:pt idx="19709">423.19047619047598</cx:pt>
          <cx:pt idx="19710">386.39130434782601</cx:pt>
          <cx:pt idx="19711">444.35000000000002</cx:pt>
          <cx:pt idx="19712">423.19047619047598</cx:pt>
          <cx:pt idx="19713">423.19047619047598</cx:pt>
          <cx:pt idx="19714">423.19047619047598</cx:pt>
          <cx:pt idx="19715">423.19047619047598</cx:pt>
          <cx:pt idx="19716">423.19047619047598</cx:pt>
          <cx:pt idx="19717">467.73684210526301</cx:pt>
          <cx:pt idx="19718">444.35000000000002</cx:pt>
          <cx:pt idx="19719">386.39130434782601</cx:pt>
          <cx:pt idx="19720">467.73684210526301</cx:pt>
          <cx:pt idx="19721">444.35000000000002</cx:pt>
          <cx:pt idx="19722">444.35000000000002</cx:pt>
          <cx:pt idx="19723">423.19047619047598</cx:pt>
          <cx:pt idx="19724">444.35000000000002</cx:pt>
          <cx:pt idx="19725">423.19047619047598</cx:pt>
          <cx:pt idx="19726">423.19047619047598</cx:pt>
          <cx:pt idx="19727">493.722222222222</cx:pt>
          <cx:pt idx="19728">423.19047619047598</cx:pt>
          <cx:pt idx="19729">423.19047619047598</cx:pt>
          <cx:pt idx="19730">493.722222222222</cx:pt>
          <cx:pt idx="19731">522.76470588235304</cx:pt>
          <cx:pt idx="19732">493.722222222222</cx:pt>
          <cx:pt idx="19733">493.722222222222</cx:pt>
          <cx:pt idx="19734">370.29166666666703</cx:pt>
          <cx:pt idx="19735">341.80769230769198</cx:pt>
          <cx:pt idx="19736">370.29166666666703</cx:pt>
          <cx:pt idx="19737">683.61538461538498</cx:pt>
          <cx:pt idx="19738">423.19047619047598</cx:pt>
          <cx:pt idx="19739">467.73684210526301</cx:pt>
          <cx:pt idx="19740">386.39130434782601</cx:pt>
          <cx:pt idx="19741">444.35000000000002</cx:pt>
          <cx:pt idx="19742">493.722222222222</cx:pt>
          <cx:pt idx="19743">423.19047619047598</cx:pt>
          <cx:pt idx="19744">493.722222222222</cx:pt>
          <cx:pt idx="19745">444.35000000000002</cx:pt>
          <cx:pt idx="19746">493.722222222222</cx:pt>
          <cx:pt idx="19747">423.19047619047598</cx:pt>
          <cx:pt idx="19748">493.722222222222</cx:pt>
          <cx:pt idx="19749">467.73684210526301</cx:pt>
          <cx:pt idx="19750">493.722222222222</cx:pt>
          <cx:pt idx="19751">493.722222222222</cx:pt>
          <cx:pt idx="19752">493.722222222222</cx:pt>
          <cx:pt idx="19753">493.722222222222</cx:pt>
          <cx:pt idx="19754">493.722222222222</cx:pt>
          <cx:pt idx="19755">493.722222222222</cx:pt>
          <cx:pt idx="19756">493.722222222222</cx:pt>
          <cx:pt idx="19757">555.4375</cx:pt>
          <cx:pt idx="19758">555.4375</cx:pt>
          <cx:pt idx="19759">493.722222222222</cx:pt>
          <cx:pt idx="19760">493.722222222222</cx:pt>
          <cx:pt idx="19761">493.722222222222</cx:pt>
          <cx:pt idx="19762">493.722222222222</cx:pt>
          <cx:pt idx="19763">592.46666666666704</cx:pt>
          <cx:pt idx="19764">592.46666666666704</cx:pt>
          <cx:pt idx="19765">386.39130434782601</cx:pt>
          <cx:pt idx="19766">423.19047619047598</cx:pt>
          <cx:pt idx="19767">423.19047619047598</cx:pt>
          <cx:pt idx="19768">386.39130434782601</cx:pt>
          <cx:pt idx="19769">423.19047619047598</cx:pt>
          <cx:pt idx="19770">807.90909090909099</cx:pt>
          <cx:pt idx="19771">444.35000000000002</cx:pt>
          <cx:pt idx="19772">423.19047619047598</cx:pt>
          <cx:pt idx="19773">467.73684210526301</cx:pt>
          <cx:pt idx="19774">467.73684210526301</cx:pt>
          <cx:pt idx="19775">444.35000000000002</cx:pt>
          <cx:pt idx="19776">423.19047619047598</cx:pt>
          <cx:pt idx="19777">444.35000000000002</cx:pt>
          <cx:pt idx="19778">423.19047619047598</cx:pt>
          <cx:pt idx="19779">467.73684210526301</cx:pt>
          <cx:pt idx="19780">444.35000000000002</cx:pt>
          <cx:pt idx="19781">467.73684210526301</cx:pt>
          <cx:pt idx="19782">444.35000000000002</cx:pt>
          <cx:pt idx="19783">444.35000000000002</cx:pt>
          <cx:pt idx="19784">403.95454545454498</cx:pt>
          <cx:pt idx="19785">467.73684210526301</cx:pt>
          <cx:pt idx="19786">444.35000000000002</cx:pt>
          <cx:pt idx="19787">444.35000000000002</cx:pt>
          <cx:pt idx="19788">403.95454545454498</cx:pt>
          <cx:pt idx="19789">493.722222222222</cx:pt>
          <cx:pt idx="19790">444.35000000000002</cx:pt>
          <cx:pt idx="19791">444.35000000000002</cx:pt>
          <cx:pt idx="19792">423.19047619047598</cx:pt>
          <cx:pt idx="19793">467.73684210526301</cx:pt>
          <cx:pt idx="19794">467.73684210526301</cx:pt>
          <cx:pt idx="19795">467.73684210526301</cx:pt>
          <cx:pt idx="19796">403.95454545454498</cx:pt>
          <cx:pt idx="19797">555.4375</cx:pt>
          <cx:pt idx="19798">493.722222222222</cx:pt>
          <cx:pt idx="19799">555.4375</cx:pt>
          <cx:pt idx="19800">555.4375</cx:pt>
          <cx:pt idx="19801">467.73684210526301</cx:pt>
          <cx:pt idx="19802">467.73684210526301</cx:pt>
          <cx:pt idx="19803">522.76470588235304</cx:pt>
          <cx:pt idx="19804">555.4375</cx:pt>
          <cx:pt idx="19805">592.46666666666704</cx:pt>
          <cx:pt idx="19806">555.4375</cx:pt>
          <cx:pt idx="19807">634.78571428571399</cx:pt>
          <cx:pt idx="19808">555.4375</cx:pt>
          <cx:pt idx="19809">683.61538461538498</cx:pt>
          <cx:pt idx="19810">444.35000000000002</cx:pt>
          <cx:pt idx="19811">423.19047619047598</cx:pt>
          <cx:pt idx="19812">444.35000000000002</cx:pt>
          <cx:pt idx="19813">467.73684210526301</cx:pt>
          <cx:pt idx="19814">444.35000000000002</cx:pt>
          <cx:pt idx="19815">423.19047619047598</cx:pt>
          <cx:pt idx="19816">592.46666666666704</cx:pt>
          <cx:pt idx="19817">423.19047619047598</cx:pt>
          <cx:pt idx="19818">423.19047619047598</cx:pt>
          <cx:pt idx="19819">467.73684210526301</cx:pt>
          <cx:pt idx="19820">423.19047619047598</cx:pt>
          <cx:pt idx="19821">467.73684210526301</cx:pt>
          <cx:pt idx="19822">444.35000000000002</cx:pt>
          <cx:pt idx="19823">493.722222222222</cx:pt>
          <cx:pt idx="19824">444.35000000000002</cx:pt>
          <cx:pt idx="19825">467.73684210526301</cx:pt>
          <cx:pt idx="19826">467.73684210526301</cx:pt>
          <cx:pt idx="19827">634.78571428571399</cx:pt>
          <cx:pt idx="19828">740.58333333333303</cx:pt>
          <cx:pt idx="19829">740.58333333333303</cx:pt>
          <cx:pt idx="19830">592.46666666666704</cx:pt>
          <cx:pt idx="19831">467.73684210526301</cx:pt>
          <cx:pt idx="19832">522.76470588235304</cx:pt>
          <cx:pt idx="19833">555.4375</cx:pt>
          <cx:pt idx="19834">592.46666666666704</cx:pt>
          <cx:pt idx="19835">592.46666666666704</cx:pt>
          <cx:pt idx="19836">634.78571428571399</cx:pt>
          <cx:pt idx="19837">683.61538461538498</cx:pt>
          <cx:pt idx="19838">522.76470588235304</cx:pt>
          <cx:pt idx="19839">555.4375</cx:pt>
          <cx:pt idx="19840">592.46666666666704</cx:pt>
          <cx:pt idx="19841">634.78571428571399</cx:pt>
          <cx:pt idx="19842">423.19047619047598</cx:pt>
          <cx:pt idx="19843">467.73684210526301</cx:pt>
          <cx:pt idx="19844">423.19047619047598</cx:pt>
          <cx:pt idx="19845">444.35000000000002</cx:pt>
          <cx:pt idx="19846">370.29166666666703</cx:pt>
          <cx:pt idx="19847">370.29166666666703</cx:pt>
          <cx:pt idx="19848">423.19047619047598</cx:pt>
          <cx:pt idx="19849">355.48000000000002</cx:pt>
          <cx:pt idx="19850">370.29166666666703</cx:pt>
          <cx:pt idx="19851">386.39130434782601</cx:pt>
          <cx:pt idx="19852">386.39130434782601</cx:pt>
          <cx:pt idx="19853">467.73684210526301</cx:pt>
          <cx:pt idx="19854">444.35000000000002</cx:pt>
          <cx:pt idx="19855">634.78571428571399</cx:pt>
          <cx:pt idx="19856">592.46666666666704</cx:pt>
          <cx:pt idx="19857">634.78571428571399</cx:pt>
          <cx:pt idx="19858">444.35000000000002</cx:pt>
          <cx:pt idx="19859">403.95454545454498</cx:pt>
          <cx:pt idx="19860">444.35000000000002</cx:pt>
          <cx:pt idx="19861">423.19047619047598</cx:pt>
          <cx:pt idx="19862">403.95454545454498</cx:pt>
          <cx:pt idx="19863">444.35000000000002</cx:pt>
          <cx:pt idx="19864">329.14814814814798</cx:pt>
          <cx:pt idx="19865">296.23333333333301</cx:pt>
          <cx:pt idx="19866">286.677419354839</cx:pt>
          <cx:pt idx="19867">522.76470588235304</cx:pt>
          <cx:pt idx="19868">555.4375</cx:pt>
          <cx:pt idx="19869">467.73684210526301</cx:pt>
          <cx:pt idx="19870">403.95454545454498</cx:pt>
          <cx:pt idx="19871">592.46666666666704</cx:pt>
          <cx:pt idx="19872">634.78571428571399</cx:pt>
          <cx:pt idx="19873">592.46666666666704</cx:pt>
          <cx:pt idx="19874">555.4375</cx:pt>
          <cx:pt idx="19875">592.46666666666704</cx:pt>
          <cx:pt idx="19876">592.46666666666704</cx:pt>
          <cx:pt idx="19877">555.4375</cx:pt>
          <cx:pt idx="19878">555.4375</cx:pt>
          <cx:pt idx="19879">634.78571428571399</cx:pt>
          <cx:pt idx="19880">592.46666666666704</cx:pt>
          <cx:pt idx="19881">634.78571428571399</cx:pt>
          <cx:pt idx="19882">634.78571428571399</cx:pt>
          <cx:pt idx="19883">634.78571428571399</cx:pt>
          <cx:pt idx="19884">634.78571428571399</cx:pt>
          <cx:pt idx="19885">807.90909090909099</cx:pt>
          <cx:pt idx="19886">807.90909090909099</cx:pt>
          <cx:pt idx="19887">634.78571428571399</cx:pt>
          <cx:pt idx="19888">634.78571428571399</cx:pt>
          <cx:pt idx="19889">683.61538461538498</cx:pt>
          <cx:pt idx="19890">634.78571428571399</cx:pt>
          <cx:pt idx="19891">592.46666666666704</cx:pt>
          <cx:pt idx="19892">634.78571428571399</cx:pt>
          <cx:pt idx="19893">634.78571428571399</cx:pt>
          <cx:pt idx="19894">634.78571428571399</cx:pt>
          <cx:pt idx="19895">634.78571428571399</cx:pt>
          <cx:pt idx="19896">634.78571428571399</cx:pt>
          <cx:pt idx="19897">403.95454545454498</cx:pt>
          <cx:pt idx="19898">403.95454545454498</cx:pt>
          <cx:pt idx="19899">403.95454545454498</cx:pt>
          <cx:pt idx="19900">403.95454545454498</cx:pt>
          <cx:pt idx="19901">423.19047619047598</cx:pt>
          <cx:pt idx="19902">423.19047619047598</cx:pt>
          <cx:pt idx="19903">423.19047619047598</cx:pt>
          <cx:pt idx="19904">423.19047619047598</cx:pt>
          <cx:pt idx="19905">493.722222222222</cx:pt>
          <cx:pt idx="19906">522.76470588235304</cx:pt>
          <cx:pt idx="19907">522.76470588235304</cx:pt>
          <cx:pt idx="19908">423.19047619047598</cx:pt>
          <cx:pt idx="19909">423.19047619047598</cx:pt>
          <cx:pt idx="19910">555.4375</cx:pt>
          <cx:pt idx="19911">555.4375</cx:pt>
          <cx:pt idx="19912">555.4375</cx:pt>
          <cx:pt idx="19913">592.46666666666704</cx:pt>
          <cx:pt idx="19914">592.46666666666704</cx:pt>
          <cx:pt idx="19915">592.46666666666704</cx:pt>
          <cx:pt idx="19916">634.78571428571399</cx:pt>
          <cx:pt idx="19917">493.722222222222</cx:pt>
          <cx:pt idx="19918">444.35000000000002</cx:pt>
          <cx:pt idx="19919">467.73684210526301</cx:pt>
          <cx:pt idx="19920">423.19047619047598</cx:pt>
          <cx:pt idx="19921">467.73684210526301</cx:pt>
          <cx:pt idx="19922">493.722222222222</cx:pt>
          <cx:pt idx="19923">444.35000000000002</cx:pt>
          <cx:pt idx="19924">403.95454545454498</cx:pt>
          <cx:pt idx="19925">444.35000000000002</cx:pt>
          <cx:pt idx="19926">444.35000000000002</cx:pt>
          <cx:pt idx="19927">423.19047619047598</cx:pt>
          <cx:pt idx="19928">444.35000000000002</cx:pt>
          <cx:pt idx="19929">444.35000000000002</cx:pt>
          <cx:pt idx="19930">403.95454545454498</cx:pt>
          <cx:pt idx="19931">423.19047619047598</cx:pt>
          <cx:pt idx="19932">423.19047619047598</cx:pt>
          <cx:pt idx="19933">423.19047619047598</cx:pt>
          <cx:pt idx="19934">403.95454545454498</cx:pt>
          <cx:pt idx="19935">423.19047619047598</cx:pt>
          <cx:pt idx="19936">444.35000000000002</cx:pt>
          <cx:pt idx="19937">403.95454545454498</cx:pt>
          <cx:pt idx="19938">444.35000000000002</cx:pt>
          <cx:pt idx="19939">444.35000000000002</cx:pt>
          <cx:pt idx="19940">467.73684210526301</cx:pt>
          <cx:pt idx="19941">444.35000000000002</cx:pt>
          <cx:pt idx="19942">493.722222222222</cx:pt>
          <cx:pt idx="19943">493.722222222222</cx:pt>
          <cx:pt idx="19944">493.722222222222</cx:pt>
          <cx:pt idx="19945">522.76470588235304</cx:pt>
          <cx:pt idx="19946">386.39130434782601</cx:pt>
          <cx:pt idx="19947">355.48000000000002</cx:pt>
          <cx:pt idx="19948">355.48000000000002</cx:pt>
          <cx:pt idx="19949">341.80769230769198</cx:pt>
          <cx:pt idx="19950">444.35000000000002</cx:pt>
          <cx:pt idx="19951">423.19047619047598</cx:pt>
          <cx:pt idx="19952">403.95454545454498</cx:pt>
          <cx:pt idx="19953">386.39130434782601</cx:pt>
          <cx:pt idx="19954">403.95454545454498</cx:pt>
          <cx:pt idx="19955">386.39130434782601</cx:pt>
          <cx:pt idx="19956">493.722222222222</cx:pt>
          <cx:pt idx="19957">467.73684210526301</cx:pt>
          <cx:pt idx="19958">444.35000000000002</cx:pt>
          <cx:pt idx="19959">493.722222222222</cx:pt>
          <cx:pt idx="19960">493.722222222222</cx:pt>
          <cx:pt idx="19961">522.76470588235304</cx:pt>
          <cx:pt idx="19962">493.722222222222</cx:pt>
          <cx:pt idx="19963">522.76470588235304</cx:pt>
          <cx:pt idx="19964">592.46666666666704</cx:pt>
          <cx:pt idx="19965">683.61538461538498</cx:pt>
          <cx:pt idx="19966">467.73684210526301</cx:pt>
          <cx:pt idx="19967">555.4375</cx:pt>
          <cx:pt idx="19968">592.46666666666704</cx:pt>
          <cx:pt idx="19969">634.78571428571399</cx:pt>
          <cx:pt idx="19970">634.78571428571399</cx:pt>
          <cx:pt idx="19971">740.58333333333303</cx:pt>
          <cx:pt idx="19972">592.46666666666704</cx:pt>
          <cx:pt idx="19973">634.78571428571399</cx:pt>
          <cx:pt idx="19974">592.46666666666704</cx:pt>
          <cx:pt idx="19975">683.61538461538498</cx:pt>
          <cx:pt idx="19976">634.78571428571399</cx:pt>
          <cx:pt idx="19977">634.78571428571399</cx:pt>
          <cx:pt idx="19978">740.58333333333303</cx:pt>
          <cx:pt idx="19979">634.78571428571399</cx:pt>
          <cx:pt idx="19980">423.19047619047598</cx:pt>
          <cx:pt idx="19981">467.73684210526301</cx:pt>
          <cx:pt idx="19982">423.19047619047598</cx:pt>
          <cx:pt idx="19983">467.73684210526301</cx:pt>
          <cx:pt idx="19984">370.29166666666703</cx:pt>
          <cx:pt idx="19985">329.14814814814798</cx:pt>
          <cx:pt idx="19986">592.46666666666704</cx:pt>
          <cx:pt idx="19987">592.46666666666704</cx:pt>
          <cx:pt idx="19988">740.58333333333303</cx:pt>
          <cx:pt idx="19989">555.4375</cx:pt>
          <cx:pt idx="19990">634.78571428571399</cx:pt>
          <cx:pt idx="19991">683.61538461538498</cx:pt>
          <cx:pt idx="19992">740.58333333333303</cx:pt>
          <cx:pt idx="19993">634.78571428571399</cx:pt>
          <cx:pt idx="19994">634.78571428571399</cx:pt>
          <cx:pt idx="19995">683.61538461538498</cx:pt>
          <cx:pt idx="19996">740.58333333333303</cx:pt>
          <cx:pt idx="19997">634.78571428571399</cx:pt>
          <cx:pt idx="19998">683.61538461538498</cx:pt>
          <cx:pt idx="19999">740.58333333333303</cx:pt>
          <cx:pt idx="20000">545.34807692307697</cx:pt>
          <cx:pt idx="20001">634.78571428571399</cx:pt>
          <cx:pt idx="20002">740.58333333333303</cx:pt>
          <cx:pt idx="20003">545.34807692307697</cx:pt>
          <cx:pt idx="20004">444.35000000000002</cx:pt>
          <cx:pt idx="20005">444.35000000000002</cx:pt>
          <cx:pt idx="20006">423.19047619047598</cx:pt>
          <cx:pt idx="20007">444.35000000000002</cx:pt>
          <cx:pt idx="20008">444.35000000000002</cx:pt>
          <cx:pt idx="20009">403.95454545454498</cx:pt>
          <cx:pt idx="20010">423.19047619047598</cx:pt>
          <cx:pt idx="20011">423.19047619047598</cx:pt>
          <cx:pt idx="20012">423.19047619047598</cx:pt>
          <cx:pt idx="20013">403.95454545454498</cx:pt>
          <cx:pt idx="20014">423.19047619047598</cx:pt>
          <cx:pt idx="20015">444.35000000000002</cx:pt>
          <cx:pt idx="20016">683.61538461538498</cx:pt>
          <cx:pt idx="20017">683.61538461538498</cx:pt>
          <cx:pt idx="20018">807.90909090909099</cx:pt>
          <cx:pt idx="20019">807.90909090909099</cx:pt>
          <cx:pt idx="20020">807.90909090909099</cx:pt>
          <cx:pt idx="20021">807.90909090909099</cx:pt>
          <cx:pt idx="20022">807.90909090909099</cx:pt>
          <cx:pt idx="20023">807.90909090909099</cx:pt>
          <cx:pt idx="20024">493.722222222222</cx:pt>
          <cx:pt idx="20025">443.09531249999998</cx:pt>
          <cx:pt idx="20026">555.4375</cx:pt>
          <cx:pt idx="20027">634.78571428571399</cx:pt>
          <cx:pt idx="20028">634.78571428571399</cx:pt>
          <cx:pt idx="20029">683.61538461538498</cx:pt>
          <cx:pt idx="20030">555.4375</cx:pt>
          <cx:pt idx="20031">634.78571428571399</cx:pt>
          <cx:pt idx="20032">592.46666666666704</cx:pt>
          <cx:pt idx="20033">634.78571428571399</cx:pt>
          <cx:pt idx="20034">683.61538461538498</cx:pt>
          <cx:pt idx="20035">467.73684210526301</cx:pt>
          <cx:pt idx="20036">403.95454545454498</cx:pt>
          <cx:pt idx="20037">493.722222222222</cx:pt>
          <cx:pt idx="20038">423.19047619047598</cx:pt>
          <cx:pt idx="20039">341.80769230769198</cx:pt>
          <cx:pt idx="20040">355.48000000000002</cx:pt>
          <cx:pt idx="20041">341.80769230769198</cx:pt>
          <cx:pt idx="20042">555.4375</cx:pt>
          <cx:pt idx="20043">683.61538461538498</cx:pt>
          <cx:pt idx="20044">634.78571428571399</cx:pt>
          <cx:pt idx="20045">683.61538461538498</cx:pt>
          <cx:pt idx="20046">555.4375</cx:pt>
          <cx:pt idx="20047">592.46666666666704</cx:pt>
          <cx:pt idx="20048">522.76470588235304</cx:pt>
          <cx:pt idx="20049">555.4375</cx:pt>
          <cx:pt idx="20050">592.46666666666704</cx:pt>
          <cx:pt idx="20051">634.78571428571399</cx:pt>
          <cx:pt idx="20052">555.4375</cx:pt>
          <cx:pt idx="20053">555.4375</cx:pt>
          <cx:pt idx="20054">522.76470588235304</cx:pt>
          <cx:pt idx="20055">522.76470588235304</cx:pt>
          <cx:pt idx="20056">592.46666666666704</cx:pt>
          <cx:pt idx="20057">592.46666666666704</cx:pt>
          <cx:pt idx="20058">555.4375</cx:pt>
          <cx:pt idx="20059">522.76470588235304</cx:pt>
          <cx:pt idx="20060">592.46666666666704</cx:pt>
          <cx:pt idx="20061">555.4375</cx:pt>
          <cx:pt idx="20062">0</cx:pt>
          <cx:pt idx="20063">590.79375000000005</cx:pt>
          <cx:pt idx="20064">807.90909090909099</cx:pt>
          <cx:pt idx="20065">740.58333333333303</cx:pt>
          <cx:pt idx="20066">807.90909090909099</cx:pt>
          <cx:pt idx="20067">740.58333333333303</cx:pt>
          <cx:pt idx="20068">555.4375</cx:pt>
          <cx:pt idx="20069">740.58333333333303</cx:pt>
          <cx:pt idx="20070">555.4375</cx:pt>
          <cx:pt idx="20071">592.46666666666704</cx:pt>
          <cx:pt idx="20072">522.76470588235304</cx:pt>
          <cx:pt idx="20073">592.46666666666704</cx:pt>
          <cx:pt idx="20074">634.78571428571399</cx:pt>
          <cx:pt idx="20075">592.46666666666704</cx:pt>
          <cx:pt idx="20076">634.78571428571399</cx:pt>
          <cx:pt idx="20077">592.46666666666704</cx:pt>
          <cx:pt idx="20078">634.78571428571399</cx:pt>
          <cx:pt idx="20079">355.48000000000002</cx:pt>
          <cx:pt idx="20080">355.48000000000002</cx:pt>
          <cx:pt idx="20081">317.392857142857</cx:pt>
          <cx:pt idx="20082">355.48000000000002</cx:pt>
          <cx:pt idx="20083">444.35000000000002</cx:pt>
          <cx:pt idx="20084">355.48000000000002</cx:pt>
          <cx:pt idx="20085">355.48000000000002</cx:pt>
          <cx:pt idx="20086">317.392857142857</cx:pt>
          <cx:pt idx="20087">355.48000000000002</cx:pt>
          <cx:pt idx="20088">444.35000000000002</cx:pt>
          <cx:pt idx="20089">493.722222222222</cx:pt>
          <cx:pt idx="20090">423.19047619047598</cx:pt>
          <cx:pt idx="20091">467.73684210526301</cx:pt>
          <cx:pt idx="20092">522.76470588235304</cx:pt>
          <cx:pt idx="20093">444.35000000000002</cx:pt>
          <cx:pt idx="20094">522.76470588235304</cx:pt>
          <cx:pt idx="20095">522.76470588235304</cx:pt>
          <cx:pt idx="20096">386.39130434782601</cx:pt>
          <cx:pt idx="20097">493.722222222222</cx:pt>
          <cx:pt idx="20098">522.76470588235304</cx:pt>
          <cx:pt idx="20099">592.46666666666704</cx:pt>
          <cx:pt idx="20100">555.4375</cx:pt>
          <cx:pt idx="20101">522.76470588235304</cx:pt>
          <cx:pt idx="20102">592.46666666666704</cx:pt>
          <cx:pt idx="20103">423.19047619047598</cx:pt>
          <cx:pt idx="20104">444.35000000000002</cx:pt>
          <cx:pt idx="20105">423.19047619047598</cx:pt>
          <cx:pt idx="20106">444.35000000000002</cx:pt>
          <cx:pt idx="20107">467.73684210526301</cx:pt>
          <cx:pt idx="20108">467.73684210526301</cx:pt>
          <cx:pt idx="20109">522.76470588235304</cx:pt>
          <cx:pt idx="20110">493.722222222222</cx:pt>
          <cx:pt idx="20111">493.722222222222</cx:pt>
          <cx:pt idx="20112">555.4375</cx:pt>
          <cx:pt idx="20113">555.4375</cx:pt>
          <cx:pt idx="20114">555.4375</cx:pt>
          <cx:pt idx="20115">592.46666666666704</cx:pt>
          <cx:pt idx="20116">522.76470588235304</cx:pt>
          <cx:pt idx="20117">555.4375</cx:pt>
          <cx:pt idx="20118">592.46666666666704</cx:pt>
          <cx:pt idx="20119">634.78571428571399</cx:pt>
          <cx:pt idx="20120">522.76470588235304</cx:pt>
          <cx:pt idx="20121">555.4375</cx:pt>
          <cx:pt idx="20122">592.46666666666704</cx:pt>
          <cx:pt idx="20123">592.46666666666704</cx:pt>
          <cx:pt idx="20124">592.46666666666704</cx:pt>
          <cx:pt idx="20125">592.46666666666704</cx:pt>
          <cx:pt idx="20126">634.78571428571399</cx:pt>
          <cx:pt idx="20127">634.78571428571399</cx:pt>
          <cx:pt idx="20128">592.46666666666704</cx:pt>
          <cx:pt idx="20129">634.78571428571399</cx:pt>
          <cx:pt idx="20130">592.46666666666704</cx:pt>
          <cx:pt idx="20131">555.4375</cx:pt>
          <cx:pt idx="20132">592.46666666666704</cx:pt>
          <cx:pt idx="20133">592.46666666666704</cx:pt>
          <cx:pt idx="20134">555.4375</cx:pt>
          <cx:pt idx="20135">555.4375</cx:pt>
          <cx:pt idx="20136">634.78571428571399</cx:pt>
          <cx:pt idx="20137">592.46666666666704</cx:pt>
          <cx:pt idx="20138">634.78571428571399</cx:pt>
          <cx:pt idx="20139">634.78571428571399</cx:pt>
          <cx:pt idx="20140">634.78571428571399</cx:pt>
          <cx:pt idx="20141">634.78571428571399</cx:pt>
          <cx:pt idx="20142">740.58333333333303</cx:pt>
          <cx:pt idx="20143">522.76470588235304</cx:pt>
          <cx:pt idx="20144">555.4375</cx:pt>
          <cx:pt idx="20145">467.73684210526301</cx:pt>
          <cx:pt idx="20146">403.95454545454498</cx:pt>
          <cx:pt idx="20147">592.46666666666704</cx:pt>
          <cx:pt idx="20148">634.78571428571399</cx:pt>
          <cx:pt idx="20149">592.46666666666704</cx:pt>
          <cx:pt idx="20150">634.78571428571399</cx:pt>
          <cx:pt idx="20151">634.78571428571399</cx:pt>
          <cx:pt idx="20152">634.78571428571399</cx:pt>
          <cx:pt idx="20153">683.61538461538498</cx:pt>
          <cx:pt idx="20154">634.78571428571399</cx:pt>
          <cx:pt idx="20155">740.58333333333303</cx:pt>
          <cx:pt idx="20156">740.58333333333303</cx:pt>
          <cx:pt idx="20157">634.78571428571399</cx:pt>
          <cx:pt idx="20158">634.78571428571399</cx:pt>
          <cx:pt idx="20159">683.61538461538498</cx:pt>
          <cx:pt idx="20160">634.78571428571399</cx:pt>
          <cx:pt idx="20161">386.39130434782601</cx:pt>
          <cx:pt idx="20162">386.39130434782601</cx:pt>
          <cx:pt idx="20163">423.19047619047598</cx:pt>
          <cx:pt idx="20164">355.48000000000002</cx:pt>
          <cx:pt idx="20165">370.29166666666703</cx:pt>
          <cx:pt idx="20166">296.23333333333301</cx:pt>
          <cx:pt idx="20167">306.44827586206901</cx:pt>
          <cx:pt idx="20168">286.677419354839</cx:pt>
          <cx:pt idx="20169">296.23333333333301</cx:pt>
          <cx:pt idx="20170">355.48000000000002</cx:pt>
          <cx:pt idx="20171">253.197321428571</cx:pt>
          <cx:pt idx="20172">277.71875</cx:pt>
          <cx:pt idx="20173">261.38235294117601</cx:pt>
          <cx:pt idx="20174">386.39130434782601</cx:pt>
          <cx:pt idx="20175">423.19047619047598</cx:pt>
          <cx:pt idx="20176">423.19047619047598</cx:pt>
          <cx:pt idx="20177">189.08510638297901</cx:pt>
          <cx:pt idx="20178">167.67924528301899</cx:pt>
          <cx:pt idx="20179">467.73684210526301</cx:pt>
          <cx:pt idx="20180">522.76470588235304</cx:pt>
          <cx:pt idx="20181">522.76470588235304</cx:pt>
          <cx:pt idx="20182">555.4375</cx:pt>
          <cx:pt idx="20183">522.76470588235304</cx:pt>
          <cx:pt idx="20184">444.35000000000002</cx:pt>
          <cx:pt idx="20185">355.48000000000002</cx:pt>
          <cx:pt idx="20186">355.48000000000002</cx:pt>
          <cx:pt idx="20187">317.392857142857</cx:pt>
          <cx:pt idx="20188">329.14814814814798</cx:pt>
          <cx:pt idx="20189">355.48000000000002</cx:pt>
          <cx:pt idx="20190">355.48000000000002</cx:pt>
          <cx:pt idx="20191">444.35000000000002</cx:pt>
          <cx:pt idx="20192">467.73684210526301</cx:pt>
          <cx:pt idx="20193">444.35000000000002</cx:pt>
          <cx:pt idx="20194">493.722222222222</cx:pt>
          <cx:pt idx="20195">403.95454545454498</cx:pt>
          <cx:pt idx="20196">444.35000000000002</cx:pt>
          <cx:pt idx="20197">386.39130434782601</cx:pt>
          <cx:pt idx="20198">444.35000000000002</cx:pt>
          <cx:pt idx="20199">386.39130434782601</cx:pt>
          <cx:pt idx="20200">444.35000000000002</cx:pt>
          <cx:pt idx="20201">386.39130434782601</cx:pt>
          <cx:pt idx="20202">467.73684210526301</cx:pt>
          <cx:pt idx="20203">467.73684210526301</cx:pt>
          <cx:pt idx="20204">386.39130434782601</cx:pt>
          <cx:pt idx="20205">370.29166666666703</cx:pt>
          <cx:pt idx="20206">444.35000000000002</cx:pt>
          <cx:pt idx="20207">493.722222222222</cx:pt>
          <cx:pt idx="20208">592.46666666666704</cx:pt>
          <cx:pt idx="20209">592.46666666666704</cx:pt>
          <cx:pt idx="20210">555.4375</cx:pt>
          <cx:pt idx="20211">555.4375</cx:pt>
          <cx:pt idx="20212">467.73684210526301</cx:pt>
          <cx:pt idx="20213">403.95454545454498</cx:pt>
          <cx:pt idx="20214">522.76470588235304</cx:pt>
          <cx:pt idx="20215">522.76470588235304</cx:pt>
          <cx:pt idx="20216">522.76470588235304</cx:pt>
          <cx:pt idx="20217">493.722222222222</cx:pt>
          <cx:pt idx="20218">555.4375</cx:pt>
          <cx:pt idx="20219">522.76470588235304</cx:pt>
          <cx:pt idx="20220">522.76470588235304</cx:pt>
          <cx:pt idx="20221">522.76470588235304</cx:pt>
          <cx:pt idx="20222">493.722222222222</cx:pt>
          <cx:pt idx="20223">555.4375</cx:pt>
          <cx:pt idx="20224">522.76470588235304</cx:pt>
          <cx:pt idx="20225">592.46666666666704</cx:pt>
          <cx:pt idx="20226">592.46666666666704</cx:pt>
          <cx:pt idx="20227">592.46666666666704</cx:pt>
          <cx:pt idx="20228">493.722222222222</cx:pt>
          <cx:pt idx="20229">493.722222222222</cx:pt>
          <cx:pt idx="20230">555.4375</cx:pt>
          <cx:pt idx="20231">493.722222222222</cx:pt>
          <cx:pt idx="20232">467.73684210526301</cx:pt>
          <cx:pt idx="20233">467.73684210526301</cx:pt>
          <cx:pt idx="20234">444.35000000000002</cx:pt>
          <cx:pt idx="20235">467.73684210526301</cx:pt>
          <cx:pt idx="20236">493.722222222222</cx:pt>
          <cx:pt idx="20237">493.722222222222</cx:pt>
          <cx:pt idx="20238">555.4375</cx:pt>
          <cx:pt idx="20239">493.722222222222</cx:pt>
          <cx:pt idx="20240">493.722222222222</cx:pt>
          <cx:pt idx="20241">522.76470588235304</cx:pt>
          <cx:pt idx="20242">522.76470588235304</cx:pt>
          <cx:pt idx="20243">555.4375</cx:pt>
          <cx:pt idx="20244">592.46666666666704</cx:pt>
          <cx:pt idx="20245">592.46666666666704</cx:pt>
          <cx:pt idx="20246">634.78571428571399</cx:pt>
          <cx:pt idx="20247">555.4375</cx:pt>
          <cx:pt idx="20248">522.76470588235304</cx:pt>
          <cx:pt idx="20249">555.4375</cx:pt>
          <cx:pt idx="20250">522.76470588235304</cx:pt>
          <cx:pt idx="20251">555.4375</cx:pt>
          <cx:pt idx="20252">634.78571428571399</cx:pt>
          <cx:pt idx="20253">522.76470588235304</cx:pt>
          <cx:pt idx="20254">592.46666666666704</cx:pt>
          <cx:pt idx="20255">444.35000000000002</cx:pt>
          <cx:pt idx="20256">493.722222222222</cx:pt>
          <cx:pt idx="20257">423.19047619047598</cx:pt>
          <cx:pt idx="20258">467.73684210526301</cx:pt>
          <cx:pt idx="20259">370.29166666666703</cx:pt>
          <cx:pt idx="20260">341.80769230769198</cx:pt>
          <cx:pt idx="20261">555.4375</cx:pt>
          <cx:pt idx="20262">403.95454545454498</cx:pt>
          <cx:pt idx="20263">370.29166666666703</cx:pt>
          <cx:pt idx="20264">493.722222222222</cx:pt>
          <cx:pt idx="20265">467.73684210526301</cx:pt>
          <cx:pt idx="20266">493.722222222222</cx:pt>
          <cx:pt idx="20267">467.73684210526301</cx:pt>
          <cx:pt idx="20268">888.70000000000005</cx:pt>
          <cx:pt idx="20269">888.70000000000005</cx:pt>
          <cx:pt idx="20270">683.61538461538498</cx:pt>
          <cx:pt idx="20271">522.76470588235304</cx:pt>
          <cx:pt idx="20272">740.58333333333303</cx:pt>
          <cx:pt idx="20273">423.19047619047598</cx:pt>
          <cx:pt idx="20274">467.73684210526301</cx:pt>
          <cx:pt idx="20275">493.722222222222</cx:pt>
          <cx:pt idx="20276">493.722222222222</cx:pt>
          <cx:pt idx="20277">467.73684210526301</cx:pt>
          <cx:pt idx="20278">467.73684210526301</cx:pt>
          <cx:pt idx="20279">683.61538461538498</cx:pt>
          <cx:pt idx="20280">493.722222222222</cx:pt>
          <cx:pt idx="20281">493.722222222222</cx:pt>
          <cx:pt idx="20282">493.722222222222</cx:pt>
          <cx:pt idx="20283">683.61538461538498</cx:pt>
          <cx:pt idx="20284">493.722222222222</cx:pt>
          <cx:pt idx="20285">493.722222222222</cx:pt>
          <cx:pt idx="20286">522.76470588235304</cx:pt>
          <cx:pt idx="20287">467.73684210526301</cx:pt>
          <cx:pt idx="20288">522.76470588235304</cx:pt>
          <cx:pt idx="20289">467.73684210526301</cx:pt>
          <cx:pt idx="20290">683.61538461538498</cx:pt>
          <cx:pt idx="20291">740.58333333333303</cx:pt>
          <cx:pt idx="20292">522.76470588235304</cx:pt>
          <cx:pt idx="20293">555.4375</cx:pt>
          <cx:pt idx="20294">740.58333333333303</cx:pt>
          <cx:pt idx="20295">740.58333333333303</cx:pt>
          <cx:pt idx="20296">740.58333333333303</cx:pt>
          <cx:pt idx="20297">740.58333333333303</cx:pt>
          <cx:pt idx="20298">403.95454545454498</cx:pt>
          <cx:pt idx="20299">444.35000000000002</cx:pt>
          <cx:pt idx="20300">355.48000000000002</cx:pt>
          <cx:pt idx="20301">423.19047619047598</cx:pt>
          <cx:pt idx="20302">444.35000000000002</cx:pt>
          <cx:pt idx="20303">386.39130434782601</cx:pt>
          <cx:pt idx="20304">522.76470588235304</cx:pt>
          <cx:pt idx="20305">493.722222222222</cx:pt>
          <cx:pt idx="20306">555.4375</cx:pt>
          <cx:pt idx="20307">522.76470588235304</cx:pt>
          <cx:pt idx="20308">522.76470588235304</cx:pt>
          <cx:pt idx="20309">522.76470588235304</cx:pt>
          <cx:pt idx="20310">522.76470588235304</cx:pt>
          <cx:pt idx="20311">592.46666666666704</cx:pt>
          <cx:pt idx="20312">592.46666666666704</cx:pt>
          <cx:pt idx="20313">444.35000000000002</cx:pt>
          <cx:pt idx="20314">444.35000000000002</cx:pt>
          <cx:pt idx="20315">493.722222222222</cx:pt>
          <cx:pt idx="20316">403.95454545454498</cx:pt>
          <cx:pt idx="20317">386.39130434782601</cx:pt>
          <cx:pt idx="20318">403.95454545454498</cx:pt>
          <cx:pt idx="20319">370.29166666666703</cx:pt>
          <cx:pt idx="20320">370.29166666666703</cx:pt>
          <cx:pt idx="20321">370.29166666666703</cx:pt>
          <cx:pt idx="20322">467.73684210526301</cx:pt>
          <cx:pt idx="20323">403.95454545454498</cx:pt>
          <cx:pt idx="20324">493.722222222222</cx:pt>
          <cx:pt idx="20325">423.19047619047598</cx:pt>
          <cx:pt idx="20326">423.19047619047598</cx:pt>
          <cx:pt idx="20327">444.35000000000002</cx:pt>
          <cx:pt idx="20328">444.35000000000002</cx:pt>
          <cx:pt idx="20329">493.722222222222</cx:pt>
          <cx:pt idx="20330">522.76470588235304</cx:pt>
          <cx:pt idx="20331">467.73684210526301</cx:pt>
          <cx:pt idx="20332">467.73684210526301</cx:pt>
          <cx:pt idx="20333">522.76470588235304</cx:pt>
          <cx:pt idx="20334">522.76470588235304</cx:pt>
          <cx:pt idx="20335">555.4375</cx:pt>
          <cx:pt idx="20336">444.35000000000002</cx:pt>
          <cx:pt idx="20337">444.35000000000002</cx:pt>
          <cx:pt idx="20338">493.722222222222</cx:pt>
          <cx:pt idx="20339">493.722222222222</cx:pt>
          <cx:pt idx="20340">493.722222222222</cx:pt>
          <cx:pt idx="20341">522.76470588235304</cx:pt>
          <cx:pt idx="20342">423.19047619047598</cx:pt>
          <cx:pt idx="20343">444.35000000000002</cx:pt>
          <cx:pt idx="20344">444.35000000000002</cx:pt>
          <cx:pt idx="20345">444.35000000000002</cx:pt>
          <cx:pt idx="20346">493.722222222222</cx:pt>
          <cx:pt idx="20347">493.722222222222</cx:pt>
          <cx:pt idx="20348">493.722222222222</cx:pt>
          <cx:pt idx="20349">740.58333333333303</cx:pt>
          <cx:pt idx="20350">592.46666666666704</cx:pt>
          <cx:pt idx="20351">634.78571428571399</cx:pt>
          <cx:pt idx="20352">634.78571428571399</cx:pt>
          <cx:pt idx="20353">493.722222222222</cx:pt>
          <cx:pt idx="20354">522.76470588235304</cx:pt>
          <cx:pt idx="20355">522.76470588235304</cx:pt>
          <cx:pt idx="20356">555.4375</cx:pt>
          <cx:pt idx="20357">522.76470588235304</cx:pt>
          <cx:pt idx="20358">634.78571428571399</cx:pt>
          <cx:pt idx="20359">386.39130434782601</cx:pt>
          <cx:pt idx="20360">423.19047619047598</cx:pt>
          <cx:pt idx="20361">493.722222222222</cx:pt>
          <cx:pt idx="20362">444.35000000000002</cx:pt>
          <cx:pt idx="20363">493.722222222222</cx:pt>
          <cx:pt idx="20364">423.19047619047598</cx:pt>
          <cx:pt idx="20365">370.29166666666703</cx:pt>
          <cx:pt idx="20366">423.19047619047598</cx:pt>
          <cx:pt idx="20367">493.722222222222</cx:pt>
          <cx:pt idx="20368">555.4375</cx:pt>
          <cx:pt idx="20369">592.46666666666704</cx:pt>
          <cx:pt idx="20370">555.4375</cx:pt>
          <cx:pt idx="20371">592.46666666666704</cx:pt>
          <cx:pt idx="20372">634.78571428571399</cx:pt>
          <cx:pt idx="20373">592.46666666666704</cx:pt>
          <cx:pt idx="20374">423.19047619047598</cx:pt>
          <cx:pt idx="20375">444.35000000000002</cx:pt>
          <cx:pt idx="20376">423.19047619047598</cx:pt>
          <cx:pt idx="20377">444.35000000000002</cx:pt>
          <cx:pt idx="20378">467.73684210526301</cx:pt>
          <cx:pt idx="20379">467.73684210526301</cx:pt>
          <cx:pt idx="20380">522.76470588235304</cx:pt>
          <cx:pt idx="20381">355.48000000000002</cx:pt>
          <cx:pt idx="20382">493.722222222222</cx:pt>
          <cx:pt idx="20383">444.35000000000002</cx:pt>
          <cx:pt idx="20384">444.35000000000002</cx:pt>
          <cx:pt idx="20385">423.19047619047598</cx:pt>
          <cx:pt idx="20386">386.39130434782601</cx:pt>
          <cx:pt idx="20387">423.19047619047598</cx:pt>
          <cx:pt idx="20388">444.35000000000002</cx:pt>
          <cx:pt idx="20389">444.35000000000002</cx:pt>
          <cx:pt idx="20390">403.95454545454498</cx:pt>
          <cx:pt idx="20391">423.19047619047598</cx:pt>
          <cx:pt idx="20392">423.19047619047598</cx:pt>
          <cx:pt idx="20393">423.19047619047598</cx:pt>
          <cx:pt idx="20394">444.35000000000002</cx:pt>
          <cx:pt idx="20395">386.39130434782601</cx:pt>
          <cx:pt idx="20396">386.39130434782601</cx:pt>
          <cx:pt idx="20397">341.80769230769198</cx:pt>
          <cx:pt idx="20398">355.48000000000002</cx:pt>
          <cx:pt idx="20399">329.14814814814798</cx:pt>
          <cx:pt idx="20400">355.48000000000002</cx:pt>
          <cx:pt idx="20401">296.23333333333301</cx:pt>
          <cx:pt idx="20402">317.392857142857</cx:pt>
          <cx:pt idx="20403">634.78571428571399</cx:pt>
          <cx:pt idx="20404">592.46666666666704</cx:pt>
          <cx:pt idx="20405">493.722222222222</cx:pt>
          <cx:pt idx="20406">522.76470588235304</cx:pt>
          <cx:pt idx="20407">522.76470588235304</cx:pt>
          <cx:pt idx="20408">592.46666666666704</cx:pt>
          <cx:pt idx="20409">493.722222222222</cx:pt>
          <cx:pt idx="20410">493.722222222222</cx:pt>
          <cx:pt idx="20411">444.35000000000002</cx:pt>
          <cx:pt idx="20412">522.76470588235304</cx:pt>
          <cx:pt idx="20413">522.76470588235304</cx:pt>
          <cx:pt idx="20414">522.76470588235304</cx:pt>
          <cx:pt idx="20415">386.39130434782601</cx:pt>
          <cx:pt idx="20416">467.73684210526301</cx:pt>
          <cx:pt idx="20417">386.39130434782601</cx:pt>
          <cx:pt idx="20418">423.19047619047598</cx:pt>
          <cx:pt idx="20419">467.73684210526301</cx:pt>
          <cx:pt idx="20420">423.19047619047598</cx:pt>
          <cx:pt idx="20421">555.4375</cx:pt>
          <cx:pt idx="20422">592.46666666666704</cx:pt>
          <cx:pt idx="20423">555.4375</cx:pt>
          <cx:pt idx="20424">592.46666666666704</cx:pt>
          <cx:pt idx="20425">592.46666666666704</cx:pt>
          <cx:pt idx="20426">592.46666666666704</cx:pt>
          <cx:pt idx="20427">555.4375</cx:pt>
          <cx:pt idx="20428">592.46666666666704</cx:pt>
          <cx:pt idx="20429">444.35000000000002</cx:pt>
          <cx:pt idx="20430">423.19047619047598</cx:pt>
          <cx:pt idx="20431">555.4375</cx:pt>
          <cx:pt idx="20432">555.4375</cx:pt>
          <cx:pt idx="20433">555.4375</cx:pt>
          <cx:pt idx="20434">592.46666666666704</cx:pt>
          <cx:pt idx="20435">555.4375</cx:pt>
          <cx:pt idx="20436">522.76470588235304</cx:pt>
          <cx:pt idx="20437">403.95454545454498</cx:pt>
          <cx:pt idx="20438">341.80769230769198</cx:pt>
          <cx:pt idx="20439">386.39130434782601</cx:pt>
          <cx:pt idx="20440">329.14814814814798</cx:pt>
          <cx:pt idx="20441">403.95454545454498</cx:pt>
          <cx:pt idx="20442">467.73684210526301</cx:pt>
          <cx:pt idx="20443">555.4375</cx:pt>
          <cx:pt idx="20444">592.46666666666704</cx:pt>
          <cx:pt idx="20445">555.4375</cx:pt>
          <cx:pt idx="20446">592.46666666666704</cx:pt>
          <cx:pt idx="20447">592.46666666666704</cx:pt>
          <cx:pt idx="20448">592.46666666666704</cx:pt>
          <cx:pt idx="20449">555.4375</cx:pt>
          <cx:pt idx="20450">592.46666666666704</cx:pt>
          <cx:pt idx="20451">370.29166666666703</cx:pt>
          <cx:pt idx="20452">423.19047619047598</cx:pt>
          <cx:pt idx="20453">355.48000000000002</cx:pt>
          <cx:pt idx="20454">467.73684210526301</cx:pt>
          <cx:pt idx="20455">467.73684210526301</cx:pt>
          <cx:pt idx="20456">555.4375</cx:pt>
          <cx:pt idx="20457">555.4375</cx:pt>
          <cx:pt idx="20458">423.19047619047598</cx:pt>
          <cx:pt idx="20459">444.35000000000002</cx:pt>
          <cx:pt idx="20460">493.722222222222</cx:pt>
          <cx:pt idx="20461">493.722222222222</cx:pt>
          <cx:pt idx="20462">444.35000000000002</cx:pt>
          <cx:pt idx="20463">467.73684210526301</cx:pt>
          <cx:pt idx="20464">423.19047619047598</cx:pt>
          <cx:pt idx="20465">423.19047619047598</cx:pt>
          <cx:pt idx="20466">467.73684210526301</cx:pt>
          <cx:pt idx="20467">423.19047619047598</cx:pt>
          <cx:pt idx="20468">444.35000000000002</cx:pt>
          <cx:pt idx="20469">370.29166666666703</cx:pt>
          <cx:pt idx="20470">423.19047619047598</cx:pt>
          <cx:pt idx="20471">355.48000000000002</cx:pt>
          <cx:pt idx="20472">467.73684210526301</cx:pt>
          <cx:pt idx="20473">423.19047619047598</cx:pt>
          <cx:pt idx="20474">444.35000000000002</cx:pt>
          <cx:pt idx="20475">493.722222222222</cx:pt>
          <cx:pt idx="20476">444.35000000000002</cx:pt>
          <cx:pt idx="20477">370.29166666666703</cx:pt>
          <cx:pt idx="20478">370.29166666666703</cx:pt>
          <cx:pt idx="20479">423.19047619047598</cx:pt>
          <cx:pt idx="20480">355.48000000000002</cx:pt>
          <cx:pt idx="20481">370.29166666666703</cx:pt>
          <cx:pt idx="20482">386.39130434782601</cx:pt>
          <cx:pt idx="20483">467.73684210526301</cx:pt>
          <cx:pt idx="20484">467.73684210526301</cx:pt>
          <cx:pt idx="20485">522.76470588235304</cx:pt>
          <cx:pt idx="20486">493.722222222222</cx:pt>
          <cx:pt idx="20487">522.76470588235304</cx:pt>
          <cx:pt idx="20488">493.722222222222</cx:pt>
          <cx:pt idx="20489">467.73684210526301</cx:pt>
          <cx:pt idx="20490">467.73684210526301</cx:pt>
          <cx:pt idx="20491">555.4375</cx:pt>
          <cx:pt idx="20492">467.73684210526301</cx:pt>
          <cx:pt idx="20493">467.73684210526301</cx:pt>
          <cx:pt idx="20494">555.4375</cx:pt>
          <cx:pt idx="20495">555.4375</cx:pt>
          <cx:pt idx="20496">493.722222222222</cx:pt>
          <cx:pt idx="20497">444.35000000000002</cx:pt>
          <cx:pt idx="20498">493.722222222222</cx:pt>
          <cx:pt idx="20499">493.722222222222</cx:pt>
          <cx:pt idx="20500">683.61538461538498</cx:pt>
          <cx:pt idx="20501">683.61538461538498</cx:pt>
          <cx:pt idx="20502">493.722222222222</cx:pt>
          <cx:pt idx="20503">493.722222222222</cx:pt>
          <cx:pt idx="20504">423.19047619047598</cx:pt>
          <cx:pt idx="20505">370.29166666666703</cx:pt>
          <cx:pt idx="20506">423.19047619047598</cx:pt>
          <cx:pt idx="20507">370.29166666666703</cx:pt>
          <cx:pt idx="20508">444.35000000000002</cx:pt>
          <cx:pt idx="20509">444.35000000000002</cx:pt>
          <cx:pt idx="20510">423.19047619047598</cx:pt>
          <cx:pt idx="20511">423.19047619047598</cx:pt>
          <cx:pt idx="20512">467.73684210526301</cx:pt>
          <cx:pt idx="20513">403.95454545454498</cx:pt>
          <cx:pt idx="20514">403.95454545454498</cx:pt>
          <cx:pt idx="20515">444.35000000000002</cx:pt>
          <cx:pt idx="20516">444.35000000000002</cx:pt>
          <cx:pt idx="20517">467.73684210526301</cx:pt>
          <cx:pt idx="20518">403.95454545454498</cx:pt>
          <cx:pt idx="20519">403.95454545454498</cx:pt>
          <cx:pt idx="20520">370.29166666666703</cx:pt>
          <cx:pt idx="20521">355.48000000000002</cx:pt>
          <cx:pt idx="20522">423.19047619047598</cx:pt>
          <cx:pt idx="20523">370.29166666666703</cx:pt>
          <cx:pt idx="20524">370.29166666666703</cx:pt>
          <cx:pt idx="20525">423.19047619047598</cx:pt>
          <cx:pt idx="20526">341.80769230769198</cx:pt>
          <cx:pt idx="20527">341.80769230769198</cx:pt>
          <cx:pt idx="20528">329.14814814814798</cx:pt>
          <cx:pt idx="20529">306.44827586206901</cx:pt>
          <cx:pt idx="20530">329.14814814814798</cx:pt>
          <cx:pt idx="20531">341.80769230769198</cx:pt>
          <cx:pt idx="20532">329.14814814814798</cx:pt>
          <cx:pt idx="20533">306.44827586206901</cx:pt>
          <cx:pt idx="20534">423.19047619047598</cx:pt>
          <cx:pt idx="20535">467.73684210526301</cx:pt>
          <cx:pt idx="20536">403.95454545454498</cx:pt>
          <cx:pt idx="20537">403.95454545454498</cx:pt>
          <cx:pt idx="20538">423.19047619047598</cx:pt>
          <cx:pt idx="20539">423.19047619047598</cx:pt>
          <cx:pt idx="20540">423.19047619047598</cx:pt>
          <cx:pt idx="20541">444.35000000000002</cx:pt>
          <cx:pt idx="20542">423.19047619047598</cx:pt>
          <cx:pt idx="20543">423.19047619047598</cx:pt>
          <cx:pt idx="20544">423.19047619047598</cx:pt>
          <cx:pt idx="20545">444.35000000000002</cx:pt>
          <cx:pt idx="20546">423.19047619047598</cx:pt>
          <cx:pt idx="20547">423.19047619047598</cx:pt>
          <cx:pt idx="20548">423.19047619047598</cx:pt>
          <cx:pt idx="20549">423.19047619047598</cx:pt>
          <cx:pt idx="20550">444.35000000000002</cx:pt>
          <cx:pt idx="20551">423.19047619047598</cx:pt>
          <cx:pt idx="20552">444.35000000000002</cx:pt>
          <cx:pt idx="20553">423.19047619047598</cx:pt>
          <cx:pt idx="20554">355.48000000000002</cx:pt>
          <cx:pt idx="20555">341.80769230769198</cx:pt>
          <cx:pt idx="20556">355.48000000000002</cx:pt>
          <cx:pt idx="20557">355.48000000000002</cx:pt>
          <cx:pt idx="20558">341.80769230769198</cx:pt>
          <cx:pt idx="20559">341.80769230769198</cx:pt>
          <cx:pt idx="20560">329.14814814814798</cx:pt>
          <cx:pt idx="20561">355.48000000000002</cx:pt>
          <cx:pt idx="20562">341.80769230769198</cx:pt>
          <cx:pt idx="20563">341.80769230769198</cx:pt>
          <cx:pt idx="20564">493.722222222222</cx:pt>
          <cx:pt idx="20565">493.722222222222</cx:pt>
          <cx:pt idx="20566">522.76470588235304</cx:pt>
          <cx:pt idx="20567">493.722222222222</cx:pt>
          <cx:pt idx="20568">522.76470588235304</cx:pt>
          <cx:pt idx="20569">522.76470588235304</cx:pt>
          <cx:pt idx="20570">555.4375</cx:pt>
          <cx:pt idx="20571">522.76470588235304</cx:pt>
          <cx:pt idx="20572">423.19047619047598</cx:pt>
          <cx:pt idx="20573">403.95454545454498</cx:pt>
          <cx:pt idx="20574">423.19047619047598</cx:pt>
          <cx:pt idx="20575">423.19047619047598</cx:pt>
          <cx:pt idx="20576">423.19047619047598</cx:pt>
          <cx:pt idx="20577">423.19047619047598</cx:pt>
          <cx:pt idx="20578">423.19047619047598</cx:pt>
          <cx:pt idx="20579">423.19047619047598</cx:pt>
          <cx:pt idx="20580">555.4375</cx:pt>
          <cx:pt idx="20581">555.4375</cx:pt>
          <cx:pt idx="20582">403.95454545454498</cx:pt>
          <cx:pt idx="20583">370.29166666666703</cx:pt>
          <cx:pt idx="20584">423.19047619047598</cx:pt>
          <cx:pt idx="20585">370.29166666666703</cx:pt>
          <cx:pt idx="20586">370.29166666666703</cx:pt>
          <cx:pt idx="20587">444.35000000000002</cx:pt>
          <cx:pt idx="20588">370.29166666666703</cx:pt>
          <cx:pt idx="20589">444.35000000000002</cx:pt>
          <cx:pt idx="20590">386.39130434782601</cx:pt>
          <cx:pt idx="20591">467.73684210526301</cx:pt>
          <cx:pt idx="20592">386.39130434782601</cx:pt>
          <cx:pt idx="20593">317.392857142857</cx:pt>
          <cx:pt idx="20594">329.14814814814798</cx:pt>
          <cx:pt idx="20595">386.39130434782601</cx:pt>
          <cx:pt idx="20596">329.14814814814798</cx:pt>
          <cx:pt idx="20597">296.23333333333301</cx:pt>
          <cx:pt idx="20598">286.677419354839</cx:pt>
          <cx:pt idx="20599">296.23333333333301</cx:pt>
          <cx:pt idx="20600">277.71875</cx:pt>
          <cx:pt idx="20601">403.95454545454498</cx:pt>
          <cx:pt idx="20602">493.722222222222</cx:pt>
          <cx:pt idx="20603">467.73684210526301</cx:pt>
          <cx:pt idx="20604">493.722222222222</cx:pt>
          <cx:pt idx="20605">683.61538461538498</cx:pt>
          <cx:pt idx="20606">370.29166666666703</cx:pt>
          <cx:pt idx="20607">216.756097560976</cx:pt>
          <cx:pt idx="20608">386.39130434782601</cx:pt>
          <cx:pt idx="20609">370.29166666666703</cx:pt>
          <cx:pt idx="20610">403.95454545454498</cx:pt>
          <cx:pt idx="20611">403.95454545454498</cx:pt>
          <cx:pt idx="20612">0</cx:pt>
          <cx:pt idx="20613">634.78571428571399</cx:pt>
          <cx:pt idx="20614">634.78571428571399</cx:pt>
          <cx:pt idx="20615">467.73684210526301</cx:pt>
          <cx:pt idx="20616">423.19047619047598</cx:pt>
          <cx:pt idx="20617">493.722222222222</cx:pt>
          <cx:pt idx="20618">555.4375</cx:pt>
          <cx:pt idx="20619">403.95454545454498</cx:pt>
          <cx:pt idx="20620">493.722222222222</cx:pt>
          <cx:pt idx="20621">493.722222222222</cx:pt>
          <cx:pt idx="20622">555.4375</cx:pt>
          <cx:pt idx="20623">522.76470588235304</cx:pt>
          <cx:pt idx="20624">555.4375</cx:pt>
          <cx:pt idx="20625">555.4375</cx:pt>
          <cx:pt idx="20626">592.46666666666704</cx:pt>
          <cx:pt idx="20627">555.4375</cx:pt>
          <cx:pt idx="20628">592.46666666666704</cx:pt>
          <cx:pt idx="20629">634.78571428571399</cx:pt>
          <cx:pt idx="20630">592.46666666666704</cx:pt>
          <cx:pt idx="20631">386.39130434782601</cx:pt>
          <cx:pt idx="20632">370.29166666666703</cx:pt>
          <cx:pt idx="20633">555.4375</cx:pt>
          <cx:pt idx="20634">555.4375</cx:pt>
          <cx:pt idx="20635">308.48484848484799</cx:pt>
          <cx:pt idx="20636">386.39130434782601</cx:pt>
          <cx:pt idx="20637">267.89473684210498</cx:pt>
          <cx:pt idx="20638">370.29166666666703</cx:pt>
          <cx:pt idx="20639">403.95454545454498</cx:pt>
          <cx:pt idx="20640">370.29166666666703</cx:pt>
          <cx:pt idx="20641">423.19047619047598</cx:pt>
          <cx:pt idx="20642">386.39130434782601</cx:pt>
          <cx:pt idx="20643">403.95454545454498</cx:pt>
          <cx:pt idx="20644">403.95454545454498</cx:pt>
          <cx:pt idx="20645">308.48484848484799</cx:pt>
          <cx:pt idx="20646">386.39130434782601</cx:pt>
          <cx:pt idx="20647">467.73684210526301</cx:pt>
          <cx:pt idx="20648">403.95454545454498</cx:pt>
          <cx:pt idx="20649">370.29166666666703</cx:pt>
          <cx:pt idx="20650">267.89473684210498</cx:pt>
          <cx:pt idx="20651">370.29166666666703</cx:pt>
          <cx:pt idx="20652">444.35000000000002</cx:pt>
          <cx:pt idx="20653">403.95454545454498</cx:pt>
          <cx:pt idx="20654">403.95454545454498</cx:pt>
          <cx:pt idx="20655">308.48484848484799</cx:pt>
          <cx:pt idx="20656">403.95454545454498</cx:pt>
          <cx:pt idx="20657">467.73684210526301</cx:pt>
          <cx:pt idx="20658">370.29166666666703</cx:pt>
          <cx:pt idx="20659">261.02564102564099</cx:pt>
          <cx:pt idx="20660">370.29166666666703</cx:pt>
          <cx:pt idx="20661">444.35000000000002</cx:pt>
          <cx:pt idx="20662">386.39130434782601</cx:pt>
          <cx:pt idx="20663">308.48484848484799</cx:pt>
          <cx:pt idx="20664">386.39130434782601</cx:pt>
          <cx:pt idx="20665">370.29166666666703</cx:pt>
          <cx:pt idx="20666">267.89473684210498</cx:pt>
          <cx:pt idx="20667">370.29166666666703</cx:pt>
          <cx:pt idx="20668">386.39130434782601</cx:pt>
          <cx:pt idx="20669">403.95454545454498</cx:pt>
          <cx:pt idx="20670">444.35000000000002</cx:pt>
          <cx:pt idx="20671">386.39130434782601</cx:pt>
          <cx:pt idx="20672">423.19047619047598</cx:pt>
          <cx:pt idx="20673">467.73684210526301</cx:pt>
          <cx:pt idx="20674">493.722222222222</cx:pt>
          <cx:pt idx="20675">403.95454545454498</cx:pt>
          <cx:pt idx="20676">444.35000000000002</cx:pt>
          <cx:pt idx="20677">386.39130434782601</cx:pt>
          <cx:pt idx="20678">423.19047619047598</cx:pt>
          <cx:pt idx="20679">467.73684210526301</cx:pt>
          <cx:pt idx="20680">493.722222222222</cx:pt>
          <cx:pt idx="20681">444.35000000000002</cx:pt>
          <cx:pt idx="20682">423.19047619047598</cx:pt>
          <cx:pt idx="20683">423.19047619047598</cx:pt>
          <cx:pt idx="20684">423.19047619047598</cx:pt>
          <cx:pt idx="20685">444.35000000000002</cx:pt>
          <cx:pt idx="20686">403.95454545454498</cx:pt>
          <cx:pt idx="20687">444.35000000000002</cx:pt>
          <cx:pt idx="20688">423.19047619047598</cx:pt>
          <cx:pt idx="20689">423.19047619047598</cx:pt>
          <cx:pt idx="20690">423.19047619047598</cx:pt>
          <cx:pt idx="20691">444.35000000000002</cx:pt>
          <cx:pt idx="20692">423.19047619047598</cx:pt>
          <cx:pt idx="20693">467.73684210526301</cx:pt>
          <cx:pt idx="20694">467.73684210526301</cx:pt>
          <cx:pt idx="20695">403.95454545454498</cx:pt>
          <cx:pt idx="20696">444.35000000000002</cx:pt>
          <cx:pt idx="20697">444.35000000000002</cx:pt>
          <cx:pt idx="20698">423.19047619047598</cx:pt>
          <cx:pt idx="20699">423.19047619047598</cx:pt>
          <cx:pt idx="20700">423.19047619047598</cx:pt>
          <cx:pt idx="20701">423.19047619047598</cx:pt>
          <cx:pt idx="20702">444.35000000000002</cx:pt>
          <cx:pt idx="20703">423.19047619047598</cx:pt>
          <cx:pt idx="20704">444.35000000000002</cx:pt>
          <cx:pt idx="20705">423.19047619047598</cx:pt>
          <cx:pt idx="20706">493.722222222222</cx:pt>
          <cx:pt idx="20707">522.76470588235304</cx:pt>
          <cx:pt idx="20708">493.722222222222</cx:pt>
          <cx:pt idx="20709">493.722222222222</cx:pt>
          <cx:pt idx="20710">355.48000000000002</cx:pt>
          <cx:pt idx="20711">341.80769230769198</cx:pt>
          <cx:pt idx="20712">370.29166666666703</cx:pt>
          <cx:pt idx="20713">740.58333333333303</cx:pt>
          <cx:pt idx="20714">807.90909090909099</cx:pt>
          <cx:pt idx="20715">807.90909090909099</cx:pt>
          <cx:pt idx="20716">807.90909090909099</cx:pt>
          <cx:pt idx="20717">683.61538461538498</cx:pt>
          <cx:pt idx="20718">740.58333333333303</cx:pt>
          <cx:pt idx="20719">740.58333333333303</cx:pt>
          <cx:pt idx="20720">740.58333333333303</cx:pt>
          <cx:pt idx="20721">683.61538461538498</cx:pt>
          <cx:pt idx="20722">386.39130434782601</cx:pt>
          <cx:pt idx="20723">423.19047619047598</cx:pt>
          <cx:pt idx="20724">386.39130434782601</cx:pt>
          <cx:pt idx="20725">423.19047619047598</cx:pt>
          <cx:pt idx="20726">467.73684210526301</cx:pt>
          <cx:pt idx="20727">423.19047619047598</cx:pt>
          <cx:pt idx="20728">493.722222222222</cx:pt>
          <cx:pt idx="20729">386.39130434782601</cx:pt>
          <cx:pt idx="20730">423.19047619047598</cx:pt>
          <cx:pt idx="20731">423.19047619047598</cx:pt>
          <cx:pt idx="20732">467.73684210526301</cx:pt>
          <cx:pt idx="20733">423.19047619047598</cx:pt>
          <cx:pt idx="20734">493.722222222222</cx:pt>
          <cx:pt idx="20735">423.19047619047598</cx:pt>
          <cx:pt idx="20736">467.73684210526301</cx:pt>
          <cx:pt idx="20737">467.73684210526301</cx:pt>
          <cx:pt idx="20738">467.73684210526301</cx:pt>
          <cx:pt idx="20739">493.722222222222</cx:pt>
          <cx:pt idx="20740">467.73684210526301</cx:pt>
          <cx:pt idx="20741">493.722222222222</cx:pt>
          <cx:pt idx="20742">493.722222222222</cx:pt>
          <cx:pt idx="20743">522.76470588235304</cx:pt>
          <cx:pt idx="20744">522.76470588235304</cx:pt>
          <cx:pt idx="20745">555.4375</cx:pt>
          <cx:pt idx="20746">592.46666666666704</cx:pt>
          <cx:pt idx="20747">555.4375</cx:pt>
          <cx:pt idx="20748">423.19047619047598</cx:pt>
          <cx:pt idx="20749">423.19047619047598</cx:pt>
          <cx:pt idx="20750">423.19047619047598</cx:pt>
          <cx:pt idx="20751">423.19047619047598</cx:pt>
          <cx:pt idx="20752">807.90909090909099</cx:pt>
          <cx:pt idx="20753">807.90909090909099</cx:pt>
          <cx:pt idx="20754">740.58333333333303</cx:pt>
          <cx:pt idx="20755">740.58333333333303</cx:pt>
          <cx:pt idx="20756">740.58333333333303</cx:pt>
          <cx:pt idx="20757">423.19047619047598</cx:pt>
          <cx:pt idx="20758">423.19047619047598</cx:pt>
          <cx:pt idx="20759">444.35000000000002</cx:pt>
          <cx:pt idx="20760">467.73684210526301</cx:pt>
          <cx:pt idx="20761">423.19047619047598</cx:pt>
          <cx:pt idx="20762">423.19047619047598</cx:pt>
          <cx:pt idx="20763">423.19047619047598</cx:pt>
          <cx:pt idx="20764">423.19047619047598</cx:pt>
          <cx:pt idx="20765">444.35000000000002</cx:pt>
          <cx:pt idx="20766">444.35000000000002</cx:pt>
          <cx:pt idx="20767">444.35000000000002</cx:pt>
          <cx:pt idx="20768">444.35000000000002</cx:pt>
          <cx:pt idx="20769">444.35000000000002</cx:pt>
          <cx:pt idx="20770">403.95454545454498</cx:pt>
          <cx:pt idx="20771">444.35000000000002</cx:pt>
          <cx:pt idx="20772">444.35000000000002</cx:pt>
          <cx:pt idx="20773">444.35000000000002</cx:pt>
          <cx:pt idx="20774">403.95454545454498</cx:pt>
          <cx:pt idx="20775">423.19047619047598</cx:pt>
          <cx:pt idx="20776">467.73684210526301</cx:pt>
          <cx:pt idx="20777">444.35000000000002</cx:pt>
          <cx:pt idx="20778">423.19047619047598</cx:pt>
          <cx:pt idx="20779">423.19047619047598</cx:pt>
          <cx:pt idx="20780">423.19047619047598</cx:pt>
          <cx:pt idx="20781">444.35000000000002</cx:pt>
          <cx:pt idx="20782">467.73684210526301</cx:pt>
          <cx:pt idx="20783">444.35000000000002</cx:pt>
          <cx:pt idx="20784">403.95454545454498</cx:pt>
          <cx:pt idx="20785">522.76470588235304</cx:pt>
          <cx:pt idx="20786">493.722222222222</cx:pt>
          <cx:pt idx="20787">555.4375</cx:pt>
          <cx:pt idx="20788">522.76470588235304</cx:pt>
          <cx:pt idx="20789">467.73684210526301</cx:pt>
          <cx:pt idx="20790">467.73684210526301</cx:pt>
          <cx:pt idx="20791">555.4375</cx:pt>
          <cx:pt idx="20792">522.76470588235304</cx:pt>
          <cx:pt idx="20793">522.76470588235304</cx:pt>
          <cx:pt idx="20794">555.4375</cx:pt>
          <cx:pt idx="20795">522.76470588235304</cx:pt>
          <cx:pt idx="20796">592.46666666666704</cx:pt>
          <cx:pt idx="20797">555.4375</cx:pt>
          <cx:pt idx="20798">634.78571428571399</cx:pt>
          <cx:pt idx="20799">555.4375</cx:pt>
          <cx:pt idx="20800">634.78571428571399</cx:pt>
          <cx:pt idx="20801">423.19047619047598</cx:pt>
          <cx:pt idx="20802">444.35000000000002</cx:pt>
          <cx:pt idx="20803">423.19047619047598</cx:pt>
          <cx:pt idx="20804">423.19047619047598</cx:pt>
          <cx:pt idx="20805">423.19047619047598</cx:pt>
          <cx:pt idx="20806">423.19047619047598</cx:pt>
          <cx:pt idx="20807">592.46666666666704</cx:pt>
          <cx:pt idx="20808">592.46666666666704</cx:pt>
          <cx:pt idx="20809">423.19047619047598</cx:pt>
          <cx:pt idx="20810">423.19047619047598</cx:pt>
          <cx:pt idx="20811">467.73684210526301</cx:pt>
          <cx:pt idx="20812">423.19047619047598</cx:pt>
          <cx:pt idx="20813">467.73684210526301</cx:pt>
          <cx:pt idx="20814">444.35000000000002</cx:pt>
          <cx:pt idx="20815">493.722222222222</cx:pt>
          <cx:pt idx="20816">444.35000000000002</cx:pt>
          <cx:pt idx="20817">467.73684210526301</cx:pt>
          <cx:pt idx="20818">467.73684210526301</cx:pt>
          <cx:pt idx="20819">467.73684210526301</cx:pt>
          <cx:pt idx="20820">634.78571428571399</cx:pt>
          <cx:pt idx="20821">683.61538461538498</cx:pt>
          <cx:pt idx="20822">683.61538461538498</cx:pt>
          <cx:pt idx="20823">683.61538461538498</cx:pt>
          <cx:pt idx="20824">634.78571428571399</cx:pt>
          <cx:pt idx="20825">592.46666666666704</cx:pt>
          <cx:pt idx="20826">467.73684210526301</cx:pt>
          <cx:pt idx="20827">522.76470588235304</cx:pt>
          <cx:pt idx="20828">592.46666666666704</cx:pt>
          <cx:pt idx="20829">555.4375</cx:pt>
          <cx:pt idx="20830">592.46666666666704</cx:pt>
          <cx:pt idx="20831">634.78571428571399</cx:pt>
          <cx:pt idx="20832">634.78571428571399</cx:pt>
          <cx:pt idx="20833">634.78571428571399</cx:pt>
          <cx:pt idx="20834">634.78571428571399</cx:pt>
          <cx:pt idx="20835">683.61538461538498</cx:pt>
          <cx:pt idx="20836">634.78571428571399</cx:pt>
          <cx:pt idx="20837">683.61538461538498</cx:pt>
          <cx:pt idx="20838">634.78571428571399</cx:pt>
          <cx:pt idx="20839">522.76470588235304</cx:pt>
          <cx:pt idx="20840">555.4375</cx:pt>
          <cx:pt idx="20841">592.46666666666704</cx:pt>
          <cx:pt idx="20842">592.46666666666704</cx:pt>
          <cx:pt idx="20843">355.48000000000002</cx:pt>
          <cx:pt idx="20844">355.48000000000002</cx:pt>
          <cx:pt idx="20845">370.29166666666703</cx:pt>
          <cx:pt idx="20846">467.73684210526301</cx:pt>
          <cx:pt idx="20847">444.35000000000002</cx:pt>
          <cx:pt idx="20848">683.61538461538498</cx:pt>
          <cx:pt idx="20849">592.46666666666704</cx:pt>
          <cx:pt idx="20850">634.78571428571399</cx:pt>
          <cx:pt idx="20851">403.95454545454498</cx:pt>
          <cx:pt idx="20852">444.35000000000002</cx:pt>
          <cx:pt idx="20853">444.35000000000002</cx:pt>
          <cx:pt idx="20854">423.19047619047598</cx:pt>
          <cx:pt idx="20855">403.95454545454498</cx:pt>
          <cx:pt idx="20856">444.35000000000002</cx:pt>
          <cx:pt idx="20857">467.73684210526301</cx:pt>
          <cx:pt idx="20858">493.722222222222</cx:pt>
          <cx:pt idx="20859">403.95454545454498</cx:pt>
          <cx:pt idx="20860">522.76470588235304</cx:pt>
          <cx:pt idx="20861">592.46666666666704</cx:pt>
          <cx:pt idx="20862">634.78571428571399</cx:pt>
          <cx:pt idx="20863">555.4375</cx:pt>
          <cx:pt idx="20864">592.46666666666704</cx:pt>
          <cx:pt idx="20865">592.46666666666704</cx:pt>
          <cx:pt idx="20866">592.46666666666704</cx:pt>
          <cx:pt idx="20867">555.4375</cx:pt>
          <cx:pt idx="20868">555.4375</cx:pt>
          <cx:pt idx="20869">634.78571428571399</cx:pt>
          <cx:pt idx="20870">634.78571428571399</cx:pt>
          <cx:pt idx="20871">634.78571428571399</cx:pt>
          <cx:pt idx="20872">634.78571428571399</cx:pt>
          <cx:pt idx="20873">634.78571428571399</cx:pt>
          <cx:pt idx="20874">634.78571428571399</cx:pt>
          <cx:pt idx="20875">888.70000000000005</cx:pt>
          <cx:pt idx="20876">683.61538461538498</cx:pt>
          <cx:pt idx="20877">592.46666666666704</cx:pt>
          <cx:pt idx="20878">634.78571428571399</cx:pt>
          <cx:pt idx="20879">634.78571428571399</cx:pt>
          <cx:pt idx="20880">683.61538461538498</cx:pt>
          <cx:pt idx="20881">634.78571428571399</cx:pt>
          <cx:pt idx="20882">683.61538461538498</cx:pt>
          <cx:pt idx="20883">634.78571428571399</cx:pt>
          <cx:pt idx="20884">634.78571428571399</cx:pt>
          <cx:pt idx="20885">634.78571428571399</cx:pt>
          <cx:pt idx="20886">592.46666666666704</cx:pt>
          <cx:pt idx="20887">634.78571428571399</cx:pt>
          <cx:pt idx="20888">683.61538461538498</cx:pt>
          <cx:pt idx="20889">634.78571428571399</cx:pt>
          <cx:pt idx="20890">683.61538461538498</cx:pt>
          <cx:pt idx="20891">634.78571428571399</cx:pt>
          <cx:pt idx="20892">403.95454545454498</cx:pt>
          <cx:pt idx="20893">403.95454545454498</cx:pt>
          <cx:pt idx="20894">403.95454545454498</cx:pt>
          <cx:pt idx="20895">493.722222222222</cx:pt>
          <cx:pt idx="20896">403.95454545454498</cx:pt>
          <cx:pt idx="20897">423.19047619047598</cx:pt>
          <cx:pt idx="20898">423.19047619047598</cx:pt>
          <cx:pt idx="20899">423.19047619047598</cx:pt>
          <cx:pt idx="20900">522.76470588235304</cx:pt>
          <cx:pt idx="20901">423.19047619047598</cx:pt>
          <cx:pt idx="20902">493.722222222222</cx:pt>
          <cx:pt idx="20903">522.76470588235304</cx:pt>
          <cx:pt idx="20904">522.76470588235304</cx:pt>
          <cx:pt idx="20905">423.19047619047598</cx:pt>
          <cx:pt idx="20906">423.19047619047598</cx:pt>
          <cx:pt idx="20907">555.4375</cx:pt>
          <cx:pt idx="20908">592.46666666666704</cx:pt>
          <cx:pt idx="20909">555.4375</cx:pt>
          <cx:pt idx="20910">592.46666666666704</cx:pt>
          <cx:pt idx="20911">592.46666666666704</cx:pt>
          <cx:pt idx="20912">634.78571428571399</cx:pt>
          <cx:pt idx="20913">592.46666666666704</cx:pt>
          <cx:pt idx="20914">634.78571428571399</cx:pt>
          <cx:pt idx="20915">683.61538461538498</cx:pt>
          <cx:pt idx="20916">592.46666666666704</cx:pt>
          <cx:pt idx="20917">634.78571428571399</cx:pt>
          <cx:pt idx="20918">634.78571428571399</cx:pt>
          <cx:pt idx="20919">493.722222222222</cx:pt>
          <cx:pt idx="20920">444.35000000000002</cx:pt>
          <cx:pt idx="20921">467.73684210526301</cx:pt>
          <cx:pt idx="20922">403.95454545454498</cx:pt>
          <cx:pt idx="20923">444.35000000000002</cx:pt>
          <cx:pt idx="20924">467.73684210526301</cx:pt>
          <cx:pt idx="20925">444.35000000000002</cx:pt>
          <cx:pt idx="20926">423.19047619047598</cx:pt>
          <cx:pt idx="20927">403.95454545454498</cx:pt>
          <cx:pt idx="20928">444.35000000000002</cx:pt>
          <cx:pt idx="20929">423.19047619047598</cx:pt>
          <cx:pt idx="20930">423.19047619047598</cx:pt>
          <cx:pt idx="20931">444.35000000000002</cx:pt>
          <cx:pt idx="20932">370.29166666666703</cx:pt>
          <cx:pt idx="20933">370.29166666666703</cx:pt>
          <cx:pt idx="20934">423.19047619047598</cx:pt>
          <cx:pt idx="20935">423.19047619047598</cx:pt>
          <cx:pt idx="20936">403.95454545454498</cx:pt>
          <cx:pt idx="20937">423.19047619047598</cx:pt>
          <cx:pt idx="20938">423.19047619047598</cx:pt>
          <cx:pt idx="20939">423.19047619047598</cx:pt>
          <cx:pt idx="20940">403.95454545454498</cx:pt>
          <cx:pt idx="20941">423.19047619047598</cx:pt>
          <cx:pt idx="20942">423.19047619047598</cx:pt>
          <cx:pt idx="20943">444.35000000000002</cx:pt>
          <cx:pt idx="20944">423.19047619047598</cx:pt>
          <cx:pt idx="20945">467.73684210526301</cx:pt>
          <cx:pt idx="20946">444.35000000000002</cx:pt>
          <cx:pt idx="20947">467.73684210526301</cx:pt>
          <cx:pt idx="20948">522.76470588235304</cx:pt>
          <cx:pt idx="20949">386.39130434782601</cx:pt>
          <cx:pt idx="20950">370.29166666666703</cx:pt>
          <cx:pt idx="20951">444.35000000000002</cx:pt>
          <cx:pt idx="20952">403.95454545454498</cx:pt>
          <cx:pt idx="20953">444.35000000000002</cx:pt>
          <cx:pt idx="20954">403.95454545454498</cx:pt>
          <cx:pt idx="20955">423.19047619047598</cx:pt>
          <cx:pt idx="20956">467.73684210526301</cx:pt>
          <cx:pt idx="20957">444.35000000000002</cx:pt>
          <cx:pt idx="20958">522.76470588235304</cx:pt>
          <cx:pt idx="20959">522.76470588235304</cx:pt>
          <cx:pt idx="20960">634.78571428571399</cx:pt>
          <cx:pt idx="20961">555.4375</cx:pt>
          <cx:pt idx="20962">555.4375</cx:pt>
          <cx:pt idx="20963">592.46666666666704</cx:pt>
          <cx:pt idx="20964">634.78571428571399</cx:pt>
          <cx:pt idx="20965">683.61538461538498</cx:pt>
          <cx:pt idx="20966">634.78571428571399</cx:pt>
          <cx:pt idx="20967">592.46666666666704</cx:pt>
          <cx:pt idx="20968">592.46666666666704</cx:pt>
          <cx:pt idx="20969">683.61538461538498</cx:pt>
          <cx:pt idx="20970">592.46666666666704</cx:pt>
          <cx:pt idx="20971">683.61538461538498</cx:pt>
          <cx:pt idx="20972">634.78571428571399</cx:pt>
          <cx:pt idx="20973">467.73684210526301</cx:pt>
          <cx:pt idx="20974">403.95454545454498</cx:pt>
          <cx:pt idx="20975">444.35000000000002</cx:pt>
          <cx:pt idx="20976">355.48000000000002</cx:pt>
          <cx:pt idx="20977">317.392857142857</cx:pt>
          <cx:pt idx="20978">403.95454545454498</cx:pt>
          <cx:pt idx="20979">555.4375</cx:pt>
          <cx:pt idx="20980">683.61538461538498</cx:pt>
          <cx:pt idx="20981">592.46666666666704</cx:pt>
          <cx:pt idx="20982">634.78571428571399</cx:pt>
          <cx:pt idx="20983">555.4375</cx:pt>
          <cx:pt idx="20984">592.46666666666704</cx:pt>
          <cx:pt idx="20985">683.61538461538498</cx:pt>
          <cx:pt idx="20986">634.78571428571399</cx:pt>
          <cx:pt idx="20987">683.61538461538498</cx:pt>
          <cx:pt idx="20988">634.78571428571399</cx:pt>
          <cx:pt idx="20989">634.78571428571399</cx:pt>
          <cx:pt idx="20990">634.78571428571399</cx:pt>
          <cx:pt idx="20991">634.78571428571399</cx:pt>
          <cx:pt idx="20992">683.61538461538498</cx:pt>
          <cx:pt idx="20993">634.78571428571399</cx:pt>
          <cx:pt idx="20994">683.61538461538498</cx:pt>
          <cx:pt idx="20995">545.34807692307697</cx:pt>
          <cx:pt idx="20996">444.35000000000002</cx:pt>
          <cx:pt idx="20997">423.19047619047598</cx:pt>
          <cx:pt idx="20998">423.19047619047598</cx:pt>
          <cx:pt idx="20999">444.35000000000002</cx:pt>
          <cx:pt idx="21000">370.29166666666703</cx:pt>
          <cx:pt idx="21001">370.29166666666703</cx:pt>
          <cx:pt idx="21002">423.19047619047598</cx:pt>
          <cx:pt idx="21003">423.19047619047598</cx:pt>
          <cx:pt idx="21004">403.95454545454498</cx:pt>
          <cx:pt idx="21005">423.19047619047598</cx:pt>
          <cx:pt idx="21006">423.19047619047598</cx:pt>
          <cx:pt idx="21007">444.35000000000002</cx:pt>
          <cx:pt idx="21008">634.78571428571399</cx:pt>
          <cx:pt idx="21009">807.90909090909099</cx:pt>
          <cx:pt idx="21010">740.58333333333303</cx:pt>
          <cx:pt idx="21011">807.90909090909099</cx:pt>
          <cx:pt idx="21012">807.90909090909099</cx:pt>
          <cx:pt idx="21013">807.90909090909099</cx:pt>
          <cx:pt idx="21014">807.90909090909099</cx:pt>
          <cx:pt idx="21015">807.90909090909099</cx:pt>
          <cx:pt idx="21016">1110.875</cx:pt>
          <cx:pt idx="21017">493.722222222222</cx:pt>
          <cx:pt idx="21018">506.39464285714303</cx:pt>
          <cx:pt idx="21019">555.4375</cx:pt>
          <cx:pt idx="21020">634.78571428571399</cx:pt>
          <cx:pt idx="21021">634.78571428571399</cx:pt>
          <cx:pt idx="21022">634.78571428571399</cx:pt>
          <cx:pt idx="21023">592.46666666666704</cx:pt>
          <cx:pt idx="21024">555.4375</cx:pt>
          <cx:pt idx="21025">683.61538461538498</cx:pt>
          <cx:pt idx="21026">634.78571428571399</cx:pt>
          <cx:pt idx="21027">634.78571428571399</cx:pt>
          <cx:pt idx="21028">683.61538461538498</cx:pt>
          <cx:pt idx="21029">467.73684210526301</cx:pt>
          <cx:pt idx="21030">403.95454545454498</cx:pt>
          <cx:pt idx="21031">493.722222222222</cx:pt>
          <cx:pt idx="21032">423.19047619047598</cx:pt>
          <cx:pt idx="21033">355.48000000000002</cx:pt>
          <cx:pt idx="21034">355.48000000000002</cx:pt>
          <cx:pt idx="21035">634.78571428571399</cx:pt>
          <cx:pt idx="21036">634.78571428571399</cx:pt>
          <cx:pt idx="21037">634.78571428571399</cx:pt>
          <cx:pt idx="21038">634.78571428571399</cx:pt>
          <cx:pt idx="21039">592.46666666666704</cx:pt>
          <cx:pt idx="21040">555.4375</cx:pt>
          <cx:pt idx="21041">592.46666666666704</cx:pt>
          <cx:pt idx="21042">555.4375</cx:pt>
          <cx:pt idx="21043">555.4375</cx:pt>
          <cx:pt idx="21044">522.76470588235304</cx:pt>
          <cx:pt idx="21045">592.46666666666704</cx:pt>
          <cx:pt idx="21046">592.46666666666704</cx:pt>
          <cx:pt idx="21047">555.4375</cx:pt>
          <cx:pt idx="21048">522.76470588235304</cx:pt>
          <cx:pt idx="21049">592.46666666666704</cx:pt>
          <cx:pt idx="21050">555.4375</cx:pt>
          <cx:pt idx="21051">545.34807692307697</cx:pt>
          <cx:pt idx="21052">683.61538461538498</cx:pt>
          <cx:pt idx="21053">592.46666666666704</cx:pt>
          <cx:pt idx="21054">740.58333333333303</cx:pt>
          <cx:pt idx="21055">592.46666666666704</cx:pt>
          <cx:pt idx="21056">555.4375</cx:pt>
          <cx:pt idx="21057">555.4375</cx:pt>
          <cx:pt idx="21058">592.46666666666704</cx:pt>
          <cx:pt idx="21059">683.61538461538498</cx:pt>
          <cx:pt idx="21060">555.4375</cx:pt>
          <cx:pt idx="21061">592.46666666666704</cx:pt>
          <cx:pt idx="21062">592.46666666666704</cx:pt>
          <cx:pt idx="21063">592.46666666666704</cx:pt>
          <cx:pt idx="21064">634.78571428571399</cx:pt>
          <cx:pt idx="21065">555.4375</cx:pt>
          <cx:pt idx="21066">634.78571428571399</cx:pt>
          <cx:pt idx="21067">341.80769230769198</cx:pt>
          <cx:pt idx="21068">370.29166666666703</cx:pt>
          <cx:pt idx="21069">386.39130434782601</cx:pt>
          <cx:pt idx="21070">329.14814814814798</cx:pt>
          <cx:pt idx="21071">370.29166666666703</cx:pt>
          <cx:pt idx="21072">355.48000000000002</cx:pt>
          <cx:pt idx="21073">444.35000000000002</cx:pt>
          <cx:pt idx="21074">341.80769230769198</cx:pt>
          <cx:pt idx="21075">370.29166666666703</cx:pt>
          <cx:pt idx="21076">386.39130434782601</cx:pt>
          <cx:pt idx="21077">329.14814814814798</cx:pt>
          <cx:pt idx="21078">370.29166666666703</cx:pt>
          <cx:pt idx="21079">355.48000000000002</cx:pt>
          <cx:pt idx="21080">444.35000000000002</cx:pt>
          <cx:pt idx="21081">493.722222222222</cx:pt>
          <cx:pt idx="21082">493.722222222222</cx:pt>
          <cx:pt idx="21083">423.19047619047598</cx:pt>
          <cx:pt idx="21084">467.73684210526301</cx:pt>
          <cx:pt idx="21085">493.722222222222</cx:pt>
          <cx:pt idx="21086">522.76470588235304</cx:pt>
          <cx:pt idx="21087">522.76470588235304</cx:pt>
          <cx:pt idx="21088">403.95454545454498</cx:pt>
          <cx:pt idx="21089">522.76470588235304</cx:pt>
          <cx:pt idx="21090">555.4375</cx:pt>
          <cx:pt idx="21091">386.39130434782601</cx:pt>
          <cx:pt idx="21092">493.722222222222</cx:pt>
          <cx:pt idx="21093">522.76470588235304</cx:pt>
          <cx:pt idx="21094">555.4375</cx:pt>
          <cx:pt idx="21095">592.46666666666704</cx:pt>
          <cx:pt idx="21096">522.76470588235304</cx:pt>
          <cx:pt idx="21097">592.46666666666704</cx:pt>
          <cx:pt idx="21098">423.19047619047598</cx:pt>
          <cx:pt idx="21099">423.19047619047598</cx:pt>
          <cx:pt idx="21100">444.35000000000002</cx:pt>
          <cx:pt idx="21101">467.73684210526301</cx:pt>
          <cx:pt idx="21102">467.73684210526301</cx:pt>
          <cx:pt idx="21103">467.73684210526301</cx:pt>
          <cx:pt idx="21104">493.722222222222</cx:pt>
          <cx:pt idx="21105">493.722222222222</cx:pt>
          <cx:pt idx="21106">493.722222222222</cx:pt>
          <cx:pt idx="21107">493.722222222222</cx:pt>
          <cx:pt idx="21108">555.4375</cx:pt>
          <cx:pt idx="21109">592.46666666666704</cx:pt>
          <cx:pt idx="21110">555.4375</cx:pt>
          <cx:pt idx="21111">592.46666666666704</cx:pt>
          <cx:pt idx="21112">592.46666666666704</cx:pt>
          <cx:pt idx="21113">634.78571428571399</cx:pt>
          <cx:pt idx="21114">522.76470588235304</cx:pt>
          <cx:pt idx="21115">555.4375</cx:pt>
          <cx:pt idx="21116">592.46666666666704</cx:pt>
          <cx:pt idx="21117">592.46666666666704</cx:pt>
          <cx:pt idx="21118">522.76470588235304</cx:pt>
          <cx:pt idx="21119">555.4375</cx:pt>
          <cx:pt idx="21120">592.46666666666704</cx:pt>
          <cx:pt idx="21121">592.46666666666704</cx:pt>
          <cx:pt idx="21122">634.78571428571399</cx:pt>
          <cx:pt idx="21123">634.78571428571399</cx:pt>
          <cx:pt idx="21124">592.46666666666704</cx:pt>
          <cx:pt idx="21125">634.78571428571399</cx:pt>
          <cx:pt idx="21126">683.61538461538498</cx:pt>
          <cx:pt idx="21127">683.61538461538498</cx:pt>
          <cx:pt idx="21128">592.46666666666704</cx:pt>
          <cx:pt idx="21129">592.46666666666704</cx:pt>
          <cx:pt idx="21130">592.46666666666704</cx:pt>
          <cx:pt idx="21131">634.78571428571399</cx:pt>
          <cx:pt idx="21132">634.78571428571399</cx:pt>
          <cx:pt idx="21133">555.4375</cx:pt>
          <cx:pt idx="21134">592.46666666666704</cx:pt>
          <cx:pt idx="21135">592.46666666666704</cx:pt>
          <cx:pt idx="21136">592.46666666666704</cx:pt>
          <cx:pt idx="21137">555.4375</cx:pt>
          <cx:pt idx="21138">555.4375</cx:pt>
          <cx:pt idx="21139">592.46666666666704</cx:pt>
          <cx:pt idx="21140">634.78571428571399</cx:pt>
          <cx:pt idx="21141">634.78571428571399</cx:pt>
          <cx:pt idx="21142">634.78571428571399</cx:pt>
          <cx:pt idx="21143">634.78571428571399</cx:pt>
          <cx:pt idx="21144">634.78571428571399</cx:pt>
          <cx:pt idx="21145">683.61538461538498</cx:pt>
          <cx:pt idx="21146">467.73684210526301</cx:pt>
          <cx:pt idx="21147">522.76470588235304</cx:pt>
          <cx:pt idx="21148">403.95454545454498</cx:pt>
          <cx:pt idx="21149">522.76470588235304</cx:pt>
          <cx:pt idx="21150">592.46666666666704</cx:pt>
          <cx:pt idx="21151">634.78571428571399</cx:pt>
          <cx:pt idx="21152">634.78571428571399</cx:pt>
          <cx:pt idx="21153">634.78571428571399</cx:pt>
          <cx:pt idx="21154">592.46666666666704</cx:pt>
          <cx:pt idx="21155">634.78571428571399</cx:pt>
          <cx:pt idx="21156">683.61538461538498</cx:pt>
          <cx:pt idx="21157">634.78571428571399</cx:pt>
          <cx:pt idx="21158">683.61538461538498</cx:pt>
          <cx:pt idx="21159">683.61538461538498</cx:pt>
          <cx:pt idx="21160">634.78571428571399</cx:pt>
          <cx:pt idx="21161">634.78571428571399</cx:pt>
          <cx:pt idx="21162">634.78571428571399</cx:pt>
          <cx:pt idx="21163">683.61538461538498</cx:pt>
          <cx:pt idx="21164">634.78571428571399</cx:pt>
          <cx:pt idx="21165">683.61538461538498</cx:pt>
          <cx:pt idx="21166">683.61538461538498</cx:pt>
          <cx:pt idx="21167">634.78571428571399</cx:pt>
          <cx:pt idx="21168">355.48000000000002</cx:pt>
          <cx:pt idx="21169">403.95454545454498</cx:pt>
          <cx:pt idx="21170">341.80769230769198</cx:pt>
          <cx:pt idx="21171">423.19047619047598</cx:pt>
          <cx:pt idx="21172">277.71875</cx:pt>
          <cx:pt idx="21173">306.44827586206901</cx:pt>
          <cx:pt idx="21174">306.44827586206901</cx:pt>
          <cx:pt idx="21175">296.23333333333301</cx:pt>
          <cx:pt idx="21176">261.38235294117601</cx:pt>
          <cx:pt idx="21177">296.23333333333301</cx:pt>
          <cx:pt idx="21178">355.48000000000002</cx:pt>
          <cx:pt idx="21179">253.197321428571</cx:pt>
          <cx:pt idx="21180">216.756097560976</cx:pt>
          <cx:pt idx="21181">222.17500000000001</cx:pt>
          <cx:pt idx="21182">216.756097560976</cx:pt>
          <cx:pt idx="21183">222.17500000000001</cx:pt>
          <cx:pt idx="21184">403.95454545454498</cx:pt>
          <cx:pt idx="21185">423.19047619047598</cx:pt>
          <cx:pt idx="21186">423.19047619047598</cx:pt>
          <cx:pt idx="21187">423.19047619047598</cx:pt>
          <cx:pt idx="21188">423.19047619047598</cx:pt>
          <cx:pt idx="21189">444.35000000000002</cx:pt>
          <cx:pt idx="21190">444.35000000000002</cx:pt>
          <cx:pt idx="21191">189.08510638297901</cx:pt>
          <cx:pt idx="21192">167.67924528301899</cx:pt>
          <cx:pt idx="21193">467.73684210526301</cx:pt>
          <cx:pt idx="21194">522.76470588235304</cx:pt>
          <cx:pt idx="21195">444.35000000000002</cx:pt>
          <cx:pt idx="21196">341.80769230769198</cx:pt>
          <cx:pt idx="21197">341.80769230769198</cx:pt>
          <cx:pt idx="21198">317.392857142857</cx:pt>
          <cx:pt idx="21199">329.14814814814798</cx:pt>
          <cx:pt idx="21200">355.48000000000002</cx:pt>
          <cx:pt idx="21201">355.48000000000002</cx:pt>
          <cx:pt idx="21202">355.48000000000002</cx:pt>
          <cx:pt idx="21203">355.48000000000002</cx:pt>
          <cx:pt idx="21204">444.35000000000002</cx:pt>
          <cx:pt idx="21205">444.35000000000002</cx:pt>
          <cx:pt idx="21206">522.76470588235304</cx:pt>
          <cx:pt idx="21207">444.35000000000002</cx:pt>
          <cx:pt idx="21208">493.722222222222</cx:pt>
          <cx:pt idx="21209">522.76470588235304</cx:pt>
          <cx:pt idx="21210">403.95454545454498</cx:pt>
          <cx:pt idx="21211">444.35000000000002</cx:pt>
          <cx:pt idx="21212">386.39130434782601</cx:pt>
          <cx:pt idx="21213">444.35000000000002</cx:pt>
          <cx:pt idx="21214">386.39130434782601</cx:pt>
          <cx:pt idx="21215">444.35000000000002</cx:pt>
          <cx:pt idx="21216">386.39130434782601</cx:pt>
          <cx:pt idx="21217">444.35000000000002</cx:pt>
          <cx:pt idx="21218">403.95454545454498</cx:pt>
          <cx:pt idx="21219">467.73684210526301</cx:pt>
          <cx:pt idx="21220">493.722222222222</cx:pt>
          <cx:pt idx="21221">522.76470588235304</cx:pt>
          <cx:pt idx="21222">522.76470588235304</cx:pt>
          <cx:pt idx="21223">592.46666666666704</cx:pt>
          <cx:pt idx="21224">467.73684210526301</cx:pt>
          <cx:pt idx="21225">467.73684210526301</cx:pt>
          <cx:pt idx="21226">444.35000000000002</cx:pt>
          <cx:pt idx="21227">444.35000000000002</cx:pt>
          <cx:pt idx="21228">493.722222222222</cx:pt>
          <cx:pt idx="21229">493.722222222222</cx:pt>
          <cx:pt idx="21230">555.4375</cx:pt>
          <cx:pt idx="21231">592.46666666666704</cx:pt>
          <cx:pt idx="21232">555.4375</cx:pt>
          <cx:pt idx="21233">592.46666666666704</cx:pt>
          <cx:pt idx="21234">592.46666666666704</cx:pt>
          <cx:pt idx="21235">634.78571428571399</cx:pt>
          <cx:pt idx="21236">555.4375</cx:pt>
          <cx:pt idx="21237">555.4375</cx:pt>
          <cx:pt idx="21238">493.722222222222</cx:pt>
          <cx:pt idx="21239">522.76470588235304</cx:pt>
          <cx:pt idx="21240">467.73684210526301</cx:pt>
          <cx:pt idx="21241">522.76470588235304</cx:pt>
          <cx:pt idx="21242">522.76470588235304</cx:pt>
          <cx:pt idx="21243">493.722222222222</cx:pt>
          <cx:pt idx="21244">522.76470588235304</cx:pt>
          <cx:pt idx="21245">467.73684210526301</cx:pt>
          <cx:pt idx="21246">522.76470588235304</cx:pt>
          <cx:pt idx="21247">467.73684210526301</cx:pt>
          <cx:pt idx="21248">467.73684210526301</cx:pt>
          <cx:pt idx="21249">493.722222222222</cx:pt>
          <cx:pt idx="21250">522.76470588235304</cx:pt>
          <cx:pt idx="21251">555.4375</cx:pt>
          <cx:pt idx="21252">493.722222222222</cx:pt>
          <cx:pt idx="21253">467.73684210526301</cx:pt>
          <cx:pt idx="21254">467.73684210526301</cx:pt>
          <cx:pt idx="21255">444.35000000000002</cx:pt>
          <cx:pt idx="21256">467.73684210526301</cx:pt>
          <cx:pt idx="21257">493.722222222222</cx:pt>
          <cx:pt idx="21258">493.722222222222</cx:pt>
          <cx:pt idx="21259">555.4375</cx:pt>
          <cx:pt idx="21260">467.73684210526301</cx:pt>
          <cx:pt idx="21261">467.73684210526301</cx:pt>
          <cx:pt idx="21262">522.76470588235304</cx:pt>
          <cx:pt idx="21263">522.76470588235304</cx:pt>
          <cx:pt idx="21264">555.4375</cx:pt>
          <cx:pt idx="21265">555.4375</cx:pt>
          <cx:pt idx="21266">555.4375</cx:pt>
          <cx:pt idx="21267">555.4375</cx:pt>
          <cx:pt idx="21268">522.76470588235304</cx:pt>
          <cx:pt idx="21269">467.73684210526301</cx:pt>
          <cx:pt idx="21270">522.76470588235304</cx:pt>
          <cx:pt idx="21271">522.76470588235304</cx:pt>
          <cx:pt idx="21272">467.73684210526301</cx:pt>
          <cx:pt idx="21273">522.76470588235304</cx:pt>
          <cx:pt idx="21274">522.76470588235304</cx:pt>
          <cx:pt idx="21275">555.4375</cx:pt>
          <cx:pt idx="21276">522.76470588235304</cx:pt>
          <cx:pt idx="21277">555.4375</cx:pt>
          <cx:pt idx="21278">403.95454545454498</cx:pt>
          <cx:pt idx="21279">423.19047619047598</cx:pt>
          <cx:pt idx="21280">386.39130434782601</cx:pt>
          <cx:pt idx="21281">423.19047619047598</cx:pt>
          <cx:pt idx="21282">355.48000000000002</cx:pt>
          <cx:pt idx="21283">341.80769230769198</cx:pt>
          <cx:pt idx="21284">555.4375</cx:pt>
          <cx:pt idx="21285">592.46666666666704</cx:pt>
          <cx:pt idx="21286">592.46666666666704</cx:pt>
          <cx:pt idx="21287">403.95454545454498</cx:pt>
          <cx:pt idx="21288">370.29166666666703</cx:pt>
          <cx:pt idx="21289">888.70000000000005</cx:pt>
          <cx:pt idx="21290">888.70000000000005</cx:pt>
          <cx:pt idx="21291">740.58333333333303</cx:pt>
          <cx:pt idx="21292">522.76470588235304</cx:pt>
          <cx:pt idx="21293">522.76470588235304</cx:pt>
          <cx:pt idx="21294">683.61538461538498</cx:pt>
          <cx:pt idx="21295">423.19047619047598</cx:pt>
          <cx:pt idx="21296">467.73684210526301</cx:pt>
          <cx:pt idx="21297">493.722222222222</cx:pt>
          <cx:pt idx="21298">592.46666666666704</cx:pt>
          <cx:pt idx="21299">493.722222222222</cx:pt>
          <cx:pt idx="21300">493.722222222222</cx:pt>
          <cx:pt idx="21301">467.73684210526301</cx:pt>
          <cx:pt idx="21302">683.61538461538498</cx:pt>
          <cx:pt idx="21303">493.722222222222</cx:pt>
          <cx:pt idx="21304">493.722222222222</cx:pt>
          <cx:pt idx="21305">493.722222222222</cx:pt>
          <cx:pt idx="21306">634.78571428571399</cx:pt>
          <cx:pt idx="21307">634.78571428571399</cx:pt>
          <cx:pt idx="21308">683.61538461538498</cx:pt>
          <cx:pt idx="21309">444.35000000000002</cx:pt>
          <cx:pt idx="21310">423.19047619047598</cx:pt>
          <cx:pt idx="21311">493.722222222222</cx:pt>
          <cx:pt idx="21312">493.722222222222</cx:pt>
          <cx:pt idx="21313">683.61538461538498</cx:pt>
          <cx:pt idx="21314">493.722222222222</cx:pt>
          <cx:pt idx="21315">462.72727272727298</cx:pt>
          <cx:pt idx="21316">555.4375</cx:pt>
          <cx:pt idx="21317">740.58333333333303</cx:pt>
          <cx:pt idx="21318">740.58333333333303</cx:pt>
          <cx:pt idx="21319">740.58333333333303</cx:pt>
          <cx:pt idx="21320">740.58333333333303</cx:pt>
          <cx:pt idx="21321">403.95454545454498</cx:pt>
          <cx:pt idx="21322">444.35000000000002</cx:pt>
          <cx:pt idx="21323">370.29166666666703</cx:pt>
          <cx:pt idx="21324">444.35000000000002</cx:pt>
          <cx:pt idx="21325">403.95454545454498</cx:pt>
          <cx:pt idx="21326">386.39130434782601</cx:pt>
          <cx:pt idx="21327">522.76470588235304</cx:pt>
          <cx:pt idx="21328">493.722222222222</cx:pt>
          <cx:pt idx="21329">522.76470588235304</cx:pt>
          <cx:pt idx="21330">555.4375</cx:pt>
          <cx:pt idx="21331">522.76470588235304</cx:pt>
          <cx:pt idx="21332">555.4375</cx:pt>
          <cx:pt idx="21333">522.76470588235304</cx:pt>
          <cx:pt idx="21334">592.46666666666704</cx:pt>
          <cx:pt idx="21335">592.46666666666704</cx:pt>
          <cx:pt idx="21336">493.722222222222</cx:pt>
          <cx:pt idx="21337">403.95454545454498</cx:pt>
          <cx:pt idx="21338">386.39130434782601</cx:pt>
          <cx:pt idx="21339">403.95454545454498</cx:pt>
          <cx:pt idx="21340">370.29166666666703</cx:pt>
          <cx:pt idx="21341">370.29166666666703</cx:pt>
          <cx:pt idx="21342">386.39130434782601</cx:pt>
          <cx:pt idx="21343">370.29166666666703</cx:pt>
          <cx:pt idx="21344">467.73684210526301</cx:pt>
          <cx:pt idx="21345">403.95454545454498</cx:pt>
          <cx:pt idx="21346">493.722222222222</cx:pt>
          <cx:pt idx="21347">423.19047619047598</cx:pt>
          <cx:pt idx="21348">386.39130434782601</cx:pt>
          <cx:pt idx="21349">370.29166666666703</cx:pt>
          <cx:pt idx="21350">403.95454545454498</cx:pt>
          <cx:pt idx="21351">403.95454545454498</cx:pt>
          <cx:pt idx="21352">467.73684210526301</cx:pt>
          <cx:pt idx="21353">493.722222222222</cx:pt>
          <cx:pt idx="21354">467.73684210526301</cx:pt>
          <cx:pt idx="21355">493.722222222222</cx:pt>
          <cx:pt idx="21356">467.73684210526301</cx:pt>
          <cx:pt idx="21357">467.73684210526301</cx:pt>
          <cx:pt idx="21358">522.76470588235304</cx:pt>
          <cx:pt idx="21359">444.35000000000002</cx:pt>
          <cx:pt idx="21360">493.722222222222</cx:pt>
          <cx:pt idx="21361">444.35000000000002</cx:pt>
          <cx:pt idx="21362">493.722222222222</cx:pt>
          <cx:pt idx="21363">467.73684210526301</cx:pt>
          <cx:pt idx="21364">467.73684210526301</cx:pt>
          <cx:pt idx="21365">467.73684210526301</cx:pt>
          <cx:pt idx="21366">493.722222222222</cx:pt>
          <cx:pt idx="21367">555.4375</cx:pt>
          <cx:pt idx="21368">592.46666666666704</cx:pt>
          <cx:pt idx="21369">634.78571428571399</cx:pt>
          <cx:pt idx="21370">444.35000000000002</cx:pt>
          <cx:pt idx="21371">444.35000000000002</cx:pt>
          <cx:pt idx="21372">493.722222222222</cx:pt>
          <cx:pt idx="21373">522.76470588235304</cx:pt>
          <cx:pt idx="21374">555.4375</cx:pt>
          <cx:pt idx="21375">444.35000000000002</cx:pt>
          <cx:pt idx="21376">444.35000000000002</cx:pt>
          <cx:pt idx="21377">444.35000000000002</cx:pt>
          <cx:pt idx="21378">522.76470588235304</cx:pt>
          <cx:pt idx="21379">592.46666666666704</cx:pt>
          <cx:pt idx="21380">740.58333333333303</cx:pt>
          <cx:pt idx="21381">683.61538461538498</cx:pt>
          <cx:pt idx="21382">592.46666666666704</cx:pt>
          <cx:pt idx="21383">592.46666666666704</cx:pt>
          <cx:pt idx="21384">634.78571428571399</cx:pt>
          <cx:pt idx="21385">634.78571428571399</cx:pt>
          <cx:pt idx="21386">493.722222222222</cx:pt>
          <cx:pt idx="21387">522.76470588235304</cx:pt>
          <cx:pt idx="21388">555.4375</cx:pt>
          <cx:pt idx="21389">555.4375</cx:pt>
          <cx:pt idx="21390">592.46666666666704</cx:pt>
          <cx:pt idx="21391">634.78571428571399</cx:pt>
          <cx:pt idx="21392">555.4375</cx:pt>
          <cx:pt idx="21393">634.78571428571399</cx:pt>
          <cx:pt idx="21394">403.95454545454498</cx:pt>
          <cx:pt idx="21395">444.35000000000002</cx:pt>
          <cx:pt idx="21396">522.76470588235304</cx:pt>
          <cx:pt idx="21397">444.35000000000002</cx:pt>
          <cx:pt idx="21398">493.722222222222</cx:pt>
          <cx:pt idx="21399">493.722222222222</cx:pt>
          <cx:pt idx="21400">522.76470588235304</cx:pt>
          <cx:pt idx="21401">592.46666666666704</cx:pt>
          <cx:pt idx="21402">555.4375</cx:pt>
          <cx:pt idx="21403">592.46666666666704</cx:pt>
          <cx:pt idx="21404">555.4375</cx:pt>
          <cx:pt idx="21405">423.19047619047598</cx:pt>
          <cx:pt idx="21406">423.19047619047598</cx:pt>
          <cx:pt idx="21407">444.35000000000002</cx:pt>
          <cx:pt idx="21408">467.73684210526301</cx:pt>
          <cx:pt idx="21409">467.73684210526301</cx:pt>
          <cx:pt idx="21410">467.73684210526301</cx:pt>
          <cx:pt idx="21411">355.48000000000002</cx:pt>
          <cx:pt idx="21412">317.392857142857</cx:pt>
          <cx:pt idx="21413">355.48000000000002</cx:pt>
          <cx:pt idx="21414">493.722222222222</cx:pt>
          <cx:pt idx="21415">423.19047619047598</cx:pt>
          <cx:pt idx="21416">423.19047619047598</cx:pt>
          <cx:pt idx="21417">423.19047619047598</cx:pt>
          <cx:pt idx="21418">423.19047619047598</cx:pt>
          <cx:pt idx="21419">423.19047619047598</cx:pt>
          <cx:pt idx="21420">386.39130434782601</cx:pt>
          <cx:pt idx="21421">370.29166666666703</cx:pt>
          <cx:pt idx="21422">423.19047619047598</cx:pt>
          <cx:pt idx="21423">444.35000000000002</cx:pt>
          <cx:pt idx="21424">444.35000000000002</cx:pt>
          <cx:pt idx="21425">444.35000000000002</cx:pt>
          <cx:pt idx="21426">386.39130434782601</cx:pt>
          <cx:pt idx="21427">386.39130434782601</cx:pt>
          <cx:pt idx="21428">423.19047619047598</cx:pt>
          <cx:pt idx="21429">423.19047619047598</cx:pt>
          <cx:pt idx="21430">423.19047619047598</cx:pt>
          <cx:pt idx="21431">423.19047619047598</cx:pt>
          <cx:pt idx="21432">386.39130434782601</cx:pt>
          <cx:pt idx="21433">370.29166666666703</cx:pt>
          <cx:pt idx="21434">341.80769230769198</cx:pt>
          <cx:pt idx="21435">341.80769230769198</cx:pt>
          <cx:pt idx="21436">467.73684210526301</cx:pt>
          <cx:pt idx="21437">592.46666666666704</cx:pt>
          <cx:pt idx="21438">592.46666666666704</cx:pt>
          <cx:pt idx="21439">493.722222222222</cx:pt>
          <cx:pt idx="21440">522.76470588235304</cx:pt>
          <cx:pt idx="21441">522.76470588235304</cx:pt>
          <cx:pt idx="21442">592.46666666666704</cx:pt>
          <cx:pt idx="21443">493.722222222222</cx:pt>
          <cx:pt idx="21444">423.19047619047598</cx:pt>
          <cx:pt idx="21445">444.35000000000002</cx:pt>
          <cx:pt idx="21446">522.76470588235304</cx:pt>
          <cx:pt idx="21447">467.73684210526301</cx:pt>
          <cx:pt idx="21448">444.35000000000002</cx:pt>
          <cx:pt idx="21449">386.39130434782601</cx:pt>
          <cx:pt idx="21450">467.73684210526301</cx:pt>
          <cx:pt idx="21451">386.39130434782601</cx:pt>
          <cx:pt idx="21452">423.19047619047598</cx:pt>
          <cx:pt idx="21453">467.73684210526301</cx:pt>
          <cx:pt idx="21454">423.19047619047598</cx:pt>
          <cx:pt idx="21455">592.46666666666704</cx:pt>
          <cx:pt idx="21456">555.4375</cx:pt>
          <cx:pt idx="21457">592.46666666666704</cx:pt>
          <cx:pt idx="21458">522.76470588235304</cx:pt>
          <cx:pt idx="21459">592.46666666666704</cx:pt>
          <cx:pt idx="21460">555.4375</cx:pt>
          <cx:pt idx="21461">634.78571428571399</cx:pt>
          <cx:pt idx="21462">522.76470588235304</cx:pt>
          <cx:pt idx="21463">444.35000000000002</cx:pt>
          <cx:pt idx="21464">423.19047619047598</cx:pt>
          <cx:pt idx="21465">444.35000000000002</cx:pt>
          <cx:pt idx="21466">444.35000000000002</cx:pt>
          <cx:pt idx="21467">555.4375</cx:pt>
          <cx:pt idx="21468">555.4375</cx:pt>
          <cx:pt idx="21469">592.46666666666704</cx:pt>
          <cx:pt idx="21470">555.4375</cx:pt>
          <cx:pt idx="21471">329.14814814814798</cx:pt>
          <cx:pt idx="21472">403.95454545454498</cx:pt>
          <cx:pt idx="21473">317.392857142857</cx:pt>
          <cx:pt idx="21474">386.39130434782601</cx:pt>
          <cx:pt idx="21475">386.39130434782601</cx:pt>
          <cx:pt idx="21476">467.73684210526301</cx:pt>
          <cx:pt idx="21477">592.46666666666704</cx:pt>
          <cx:pt idx="21478">555.4375</cx:pt>
          <cx:pt idx="21479">592.46666666666704</cx:pt>
          <cx:pt idx="21480">522.76470588235304</cx:pt>
          <cx:pt idx="21481">592.46666666666704</cx:pt>
          <cx:pt idx="21482">555.4375</cx:pt>
          <cx:pt idx="21483">592.46666666666704</cx:pt>
          <cx:pt idx="21484">555.4375</cx:pt>
          <cx:pt idx="21485">355.48000000000002</cx:pt>
          <cx:pt idx="21486">423.19047619047598</cx:pt>
          <cx:pt idx="21487">355.48000000000002</cx:pt>
          <cx:pt idx="21488">493.722222222222</cx:pt>
          <cx:pt idx="21489">555.4375</cx:pt>
          <cx:pt idx="21490">592.46666666666704</cx:pt>
          <cx:pt idx="21491">444.35000000000002</cx:pt>
          <cx:pt idx="21492">493.722222222222</cx:pt>
          <cx:pt idx="21493">493.722222222222</cx:pt>
          <cx:pt idx="21494">444.35000000000002</cx:pt>
          <cx:pt idx="21495">467.73684210526301</cx:pt>
          <cx:pt idx="21496">423.19047619047598</cx:pt>
          <cx:pt idx="21497">355.48000000000002</cx:pt>
          <cx:pt idx="21498">423.19047619047598</cx:pt>
          <cx:pt idx="21499">355.48000000000002</cx:pt>
          <cx:pt idx="21500">423.19047619047598</cx:pt>
          <cx:pt idx="21501">467.73684210526301</cx:pt>
          <cx:pt idx="21502">444.35000000000002</cx:pt>
          <cx:pt idx="21503">493.722222222222</cx:pt>
          <cx:pt idx="21504">444.35000000000002</cx:pt>
          <cx:pt idx="21505">355.48000000000002</cx:pt>
          <cx:pt idx="21506">355.48000000000002</cx:pt>
          <cx:pt idx="21507">329.14814814814798</cx:pt>
          <cx:pt idx="21508">355.48000000000002</cx:pt>
          <cx:pt idx="21509">317.392857142857</cx:pt>
          <cx:pt idx="21510">370.29166666666703</cx:pt>
          <cx:pt idx="21511">355.48000000000002</cx:pt>
          <cx:pt idx="21512">467.73684210526301</cx:pt>
          <cx:pt idx="21513">423.19047619047598</cx:pt>
          <cx:pt idx="21514">493.722222222222</cx:pt>
          <cx:pt idx="21515">467.73684210526301</cx:pt>
          <cx:pt idx="21516">467.73684210526301</cx:pt>
          <cx:pt idx="21517">467.73684210526301</cx:pt>
          <cx:pt idx="21518">467.73684210526301</cx:pt>
          <cx:pt idx="21519">467.73684210526301</cx:pt>
          <cx:pt idx="21520">467.73684210526301</cx:pt>
          <cx:pt idx="21521">467.73684210526301</cx:pt>
          <cx:pt idx="21522">467.73684210526301</cx:pt>
          <cx:pt idx="21523">467.73684210526301</cx:pt>
          <cx:pt idx="21524">522.76470588235304</cx:pt>
          <cx:pt idx="21525">493.722222222222</cx:pt>
          <cx:pt idx="21526">522.76470588235304</cx:pt>
          <cx:pt idx="21527">493.722222222222</cx:pt>
          <cx:pt idx="21528">522.76470588235304</cx:pt>
          <cx:pt idx="21529">493.722222222222</cx:pt>
          <cx:pt idx="21530">522.76470588235304</cx:pt>
          <cx:pt idx="21531">493.722222222222</cx:pt>
          <cx:pt idx="21532">634.78571428571399</cx:pt>
          <cx:pt idx="21533">634.78571428571399</cx:pt>
          <cx:pt idx="21534">467.73684210526301</cx:pt>
          <cx:pt idx="21535">467.73684210526301</cx:pt>
          <cx:pt idx="21536">467.73684210526301</cx:pt>
          <cx:pt idx="21537">467.73684210526301</cx:pt>
          <cx:pt idx="21538">555.4375</cx:pt>
          <cx:pt idx="21539">555.4375</cx:pt>
          <cx:pt idx="21540">555.4375</cx:pt>
          <cx:pt idx="21541">555.4375</cx:pt>
          <cx:pt idx="21542">555.4375</cx:pt>
          <cx:pt idx="21543">522.76470588235304</cx:pt>
          <cx:pt idx="21544">493.722222222222</cx:pt>
          <cx:pt idx="21545">423.19047619047598</cx:pt>
          <cx:pt idx="21546">386.39130434782601</cx:pt>
          <cx:pt idx="21547">386.39130434782601</cx:pt>
          <cx:pt idx="21548">423.19047619047598</cx:pt>
          <cx:pt idx="21549">386.39130434782601</cx:pt>
          <cx:pt idx="21550">403.95454545454498</cx:pt>
          <cx:pt idx="21551">423.19047619047598</cx:pt>
          <cx:pt idx="21552">423.19047619047598</cx:pt>
          <cx:pt idx="21553">467.73684210526301</cx:pt>
          <cx:pt idx="21554">403.95454545454498</cx:pt>
          <cx:pt idx="21555">403.95454545454498</cx:pt>
          <cx:pt idx="21556">444.35000000000002</cx:pt>
          <cx:pt idx="21557">444.35000000000002</cx:pt>
          <cx:pt idx="21558">467.73684210526301</cx:pt>
          <cx:pt idx="21559">403.95454545454498</cx:pt>
          <cx:pt idx="21560">403.95454545454498</cx:pt>
          <cx:pt idx="21561">370.29166666666703</cx:pt>
          <cx:pt idx="21562">370.29166666666703</cx:pt>
          <cx:pt idx="21563">355.48000000000002</cx:pt>
          <cx:pt idx="21564">370.29166666666703</cx:pt>
          <cx:pt idx="21565">370.29166666666703</cx:pt>
          <cx:pt idx="21566">423.19047619047598</cx:pt>
          <cx:pt idx="21567">370.29166666666703</cx:pt>
          <cx:pt idx="21568">370.29166666666703</cx:pt>
          <cx:pt idx="21569">423.19047619047598</cx:pt>
          <cx:pt idx="21570">423.19047619047598</cx:pt>
          <cx:pt idx="21571">467.73684210526301</cx:pt>
          <cx:pt idx="21572">403.95454545454498</cx:pt>
          <cx:pt idx="21573">444.35000000000002</cx:pt>
          <cx:pt idx="21574">403.95454545454498</cx:pt>
          <cx:pt idx="21575">444.35000000000002</cx:pt>
          <cx:pt idx="21576">444.35000000000002</cx:pt>
          <cx:pt idx="21577">423.19047619047598</cx:pt>
          <cx:pt idx="21578">423.19047619047598</cx:pt>
          <cx:pt idx="21579">444.35000000000002</cx:pt>
          <cx:pt idx="21580">423.19047619047598</cx:pt>
          <cx:pt idx="21581">444.35000000000002</cx:pt>
          <cx:pt idx="21582">423.19047619047598</cx:pt>
          <cx:pt idx="21583">444.35000000000002</cx:pt>
          <cx:pt idx="21584">423.19047619047598</cx:pt>
          <cx:pt idx="21585">444.35000000000002</cx:pt>
          <cx:pt idx="21586">423.19047619047598</cx:pt>
          <cx:pt idx="21587">423.19047619047598</cx:pt>
          <cx:pt idx="21588">423.19047619047598</cx:pt>
          <cx:pt idx="21589">467.73684210526301</cx:pt>
          <cx:pt idx="21590">423.19047619047598</cx:pt>
          <cx:pt idx="21591">444.35000000000002</cx:pt>
          <cx:pt idx="21592">403.95454545454498</cx:pt>
          <cx:pt idx="21593">467.73684210526301</cx:pt>
          <cx:pt idx="21594">423.19047619047598</cx:pt>
          <cx:pt idx="21595">355.48000000000002</cx:pt>
          <cx:pt idx="21596">355.48000000000002</cx:pt>
          <cx:pt idx="21597">386.39130434782601</cx:pt>
          <cx:pt idx="21598">355.48000000000002</cx:pt>
          <cx:pt idx="21599">355.48000000000002</cx:pt>
          <cx:pt idx="21600">386.39130434782601</cx:pt>
          <cx:pt idx="21601">493.722222222222</cx:pt>
          <cx:pt idx="21602">493.722222222222</cx:pt>
          <cx:pt idx="21603">522.76470588235304</cx:pt>
          <cx:pt idx="21604">493.722222222222</cx:pt>
          <cx:pt idx="21605">522.76470588235304</cx:pt>
          <cx:pt idx="21606">522.76470588235304</cx:pt>
          <cx:pt idx="21607">555.4375</cx:pt>
          <cx:pt idx="21608">522.76470588235304</cx:pt>
          <cx:pt idx="21609">423.19047619047598</cx:pt>
          <cx:pt idx="21610">403.95454545454498</cx:pt>
          <cx:pt idx="21611">423.19047619047598</cx:pt>
          <cx:pt idx="21612">423.19047619047598</cx:pt>
          <cx:pt idx="21613">423.19047619047598</cx:pt>
          <cx:pt idx="21614">423.19047619047598</cx:pt>
          <cx:pt idx="21615">423.19047619047598</cx:pt>
          <cx:pt idx="21616">423.19047619047598</cx:pt>
          <cx:pt idx="21617">493.722222222222</cx:pt>
          <cx:pt idx="21618">555.4375</cx:pt>
          <cx:pt idx="21619">522.76470588235304</cx:pt>
          <cx:pt idx="21620">592.46666666666704</cx:pt>
          <cx:pt idx="21621">403.95454545454498</cx:pt>
          <cx:pt idx="21622">370.29166666666703</cx:pt>
          <cx:pt idx="21623">423.19047619047598</cx:pt>
          <cx:pt idx="21624">423.19047619047598</cx:pt>
          <cx:pt idx="21625">370.29166666666703</cx:pt>
          <cx:pt idx="21626">370.29166666666703</cx:pt>
          <cx:pt idx="21627">444.35000000000002</cx:pt>
          <cx:pt idx="21628">370.29166666666703</cx:pt>
          <cx:pt idx="21629">386.39130434782601</cx:pt>
          <cx:pt idx="21630">467.73684210526301</cx:pt>
          <cx:pt idx="21631">386.39130434782601</cx:pt>
          <cx:pt idx="21632">317.392857142857</cx:pt>
          <cx:pt idx="21633">341.80769230769198</cx:pt>
          <cx:pt idx="21634">386.39130434782601</cx:pt>
          <cx:pt idx="21635">317.392857142857</cx:pt>
          <cx:pt idx="21636">286.677419354839</cx:pt>
          <cx:pt idx="21637">286.677419354839</cx:pt>
          <cx:pt idx="21638">269.30303030303003</cx:pt>
          <cx:pt idx="21639">403.95454545454498</cx:pt>
          <cx:pt idx="21640">493.722222222222</cx:pt>
          <cx:pt idx="21641">467.73684210526301</cx:pt>
          <cx:pt idx="21642">493.722222222222</cx:pt>
          <cx:pt idx="21643">683.61538461538498</cx:pt>
          <cx:pt idx="21644">329.14814814814798</cx:pt>
          <cx:pt idx="21645">355.48000000000002</cx:pt>
          <cx:pt idx="21646">317.392857142857</cx:pt>
          <cx:pt idx="21647">370.29166666666703</cx:pt>
          <cx:pt idx="21648">355.48000000000002</cx:pt>
          <cx:pt idx="21649">355.48000000000002</cx:pt>
          <cx:pt idx="21650">355.48000000000002</cx:pt>
          <cx:pt idx="21651">216.756097560976</cx:pt>
          <cx:pt idx="21652">386.39130434782601</cx:pt>
          <cx:pt idx="21653">370.29166666666703</cx:pt>
          <cx:pt idx="21654">403.95454545454498</cx:pt>
          <cx:pt idx="21655">403.95454545454498</cx:pt>
          <cx:pt idx="21656">0</cx:pt>
          <cx:pt idx="21657">634.78571428571399</cx:pt>
          <cx:pt idx="21658">634.78571428571399</cx:pt>
          <cx:pt idx="21659">467.73684210526301</cx:pt>
          <cx:pt idx="21660">423.19047619047598</cx:pt>
          <cx:pt idx="21661">493.722222222222</cx:pt>
          <cx:pt idx="21662">555.4375</cx:pt>
          <cx:pt idx="21663">403.95454545454498</cx:pt>
          <cx:pt idx="21664">467.73684210526301</cx:pt>
          <cx:pt idx="21665">493.722222222222</cx:pt>
          <cx:pt idx="21666">555.4375</cx:pt>
          <cx:pt idx="21667">522.76470588235304</cx:pt>
          <cx:pt idx="21668">555.4375</cx:pt>
          <cx:pt idx="21669">555.4375</cx:pt>
          <cx:pt idx="21670">592.46666666666704</cx:pt>
          <cx:pt idx="21671">555.4375</cx:pt>
          <cx:pt idx="21672">592.46666666666704</cx:pt>
          <cx:pt idx="21673">634.78571428571399</cx:pt>
          <cx:pt idx="21674">555.4375</cx:pt>
          <cx:pt idx="21675">555.4375</cx:pt>
          <cx:pt idx="21676">555.4375</cx:pt>
          <cx:pt idx="21677">308.48484848484799</cx:pt>
          <cx:pt idx="21678">386.39130434782601</cx:pt>
          <cx:pt idx="21679">267.89473684210498</cx:pt>
          <cx:pt idx="21680">370.29166666666703</cx:pt>
          <cx:pt idx="21681">403.95454545454498</cx:pt>
          <cx:pt idx="21682">370.29166666666703</cx:pt>
          <cx:pt idx="21683">403.95454545454498</cx:pt>
          <cx:pt idx="21684">386.39130434782601</cx:pt>
          <cx:pt idx="21685">403.95454545454498</cx:pt>
          <cx:pt idx="21686">403.95454545454498</cx:pt>
          <cx:pt idx="21687">308.48484848484799</cx:pt>
          <cx:pt idx="21688">386.39130434782601</cx:pt>
          <cx:pt idx="21689">267.89473684210498</cx:pt>
          <cx:pt idx="21690">370.29166666666703</cx:pt>
          <cx:pt idx="21691">370.29166666666703</cx:pt>
          <cx:pt idx="21692">403.95454545454498</cx:pt>
          <cx:pt idx="21693">403.95454545454498</cx:pt>
          <cx:pt idx="21694">308.48484848484799</cx:pt>
          <cx:pt idx="21695">403.95454545454498</cx:pt>
          <cx:pt idx="21696">261.02564102564099</cx:pt>
          <cx:pt idx="21697">386.39130434782601</cx:pt>
          <cx:pt idx="21698">370.29166666666703</cx:pt>
          <cx:pt idx="21699">308.48484848484799</cx:pt>
          <cx:pt idx="21700">386.39130434782601</cx:pt>
          <cx:pt idx="21701">386.39130434782601</cx:pt>
          <cx:pt idx="21702">267.89473684210498</cx:pt>
          <cx:pt idx="21703">370.29166666666703</cx:pt>
          <cx:pt idx="21704">370.29166666666703</cx:pt>
          <cx:pt idx="21705">386.39130434782601</cx:pt>
          <cx:pt idx="21706">403.95454545454498</cx:pt>
          <cx:pt idx="21707">403.95454545454498</cx:pt>
          <cx:pt idx="21708">386.39130434782601</cx:pt>
          <cx:pt idx="21709">370.29166666666703</cx:pt>
          <cx:pt idx="21710">403.95454545454498</cx:pt>
          <cx:pt idx="21711">444.35000000000002</cx:pt>
          <cx:pt idx="21712">386.39130434782601</cx:pt>
          <cx:pt idx="21713">444.35000000000002</cx:pt>
          <cx:pt idx="21714">467.73684210526301</cx:pt>
          <cx:pt idx="21715">493.722222222222</cx:pt>
          <cx:pt idx="21716">493.722222222222</cx:pt>
          <cx:pt idx="21717">403.95454545454498</cx:pt>
          <cx:pt idx="21718">444.35000000000002</cx:pt>
          <cx:pt idx="21719">386.39130434782601</cx:pt>
          <cx:pt idx="21720">444.35000000000002</cx:pt>
          <cx:pt idx="21721">467.73684210526301</cx:pt>
          <cx:pt idx="21722">493.722222222222</cx:pt>
          <cx:pt idx="21723">493.722222222222</cx:pt>
          <cx:pt idx="21724">444.35000000000002</cx:pt>
          <cx:pt idx="21725">444.35000000000002</cx:pt>
          <cx:pt idx="21726">444.35000000000002</cx:pt>
          <cx:pt idx="21727">403.95454545454498</cx:pt>
          <cx:pt idx="21728">467.73684210526301</cx:pt>
          <cx:pt idx="21729">423.19047619047598</cx:pt>
          <cx:pt idx="21730">386.39130434782601</cx:pt>
          <cx:pt idx="21731">423.19047619047598</cx:pt>
          <cx:pt idx="21732">423.19047619047598</cx:pt>
          <cx:pt idx="21733">403.95454545454498</cx:pt>
          <cx:pt idx="21734">467.73684210526301</cx:pt>
          <cx:pt idx="21735">444.35000000000002</cx:pt>
          <cx:pt idx="21736">403.95454545454498</cx:pt>
          <cx:pt idx="21737">467.73684210526301</cx:pt>
          <cx:pt idx="21738">444.35000000000002</cx:pt>
          <cx:pt idx="21739">403.95454545454498</cx:pt>
          <cx:pt idx="21740">444.35000000000002</cx:pt>
          <cx:pt idx="21741">444.35000000000002</cx:pt>
          <cx:pt idx="21742">403.95454545454498</cx:pt>
          <cx:pt idx="21743">467.73684210526301</cx:pt>
          <cx:pt idx="21744">555.4375</cx:pt>
          <cx:pt idx="21745">493.722222222222</cx:pt>
          <cx:pt idx="21746">493.722222222222</cx:pt>
          <cx:pt idx="21747">493.722222222222</cx:pt>
          <cx:pt idx="21748">522.76470588235304</cx:pt>
          <cx:pt idx="21749">493.722222222222</cx:pt>
          <cx:pt idx="21750">493.722222222222</cx:pt>
          <cx:pt idx="21751">355.48000000000002</cx:pt>
          <cx:pt idx="21752">341.80769230769198</cx:pt>
          <cx:pt idx="21753">370.29166666666703</cx:pt>
          <cx:pt idx="21754">423.19047619047598</cx:pt>
          <cx:pt idx="21755">423.19047619047598</cx:pt>
          <cx:pt idx="21756">386.39130434782601</cx:pt>
          <cx:pt idx="21757">403.95454545454498</cx:pt>
          <cx:pt idx="21758">683.61538461538498</cx:pt>
          <cx:pt idx="21759">386.39130434782601</cx:pt>
          <cx:pt idx="21760">423.19047619047598</cx:pt>
          <cx:pt idx="21761">386.39130434782601</cx:pt>
          <cx:pt idx="21762">423.19047619047598</cx:pt>
          <cx:pt idx="21763">467.73684210526301</cx:pt>
          <cx:pt idx="21764">403.95454545454498</cx:pt>
          <cx:pt idx="21765">467.73684210526301</cx:pt>
          <cx:pt idx="21766">386.39130434782601</cx:pt>
          <cx:pt idx="21767">423.19047619047598</cx:pt>
          <cx:pt idx="21768">467.73684210526301</cx:pt>
          <cx:pt idx="21769">423.19047619047598</cx:pt>
          <cx:pt idx="21770">467.73684210526301</cx:pt>
          <cx:pt idx="21771">403.95454545454498</cx:pt>
          <cx:pt idx="21772">467.73684210526301</cx:pt>
          <cx:pt idx="21773">423.19047619047598</cx:pt>
          <cx:pt idx="21774">467.73684210526301</cx:pt>
          <cx:pt idx="21775">467.73684210526301</cx:pt>
          <cx:pt idx="21776">467.73684210526301</cx:pt>
          <cx:pt idx="21777">493.722222222222</cx:pt>
          <cx:pt idx="21778">467.73684210526301</cx:pt>
          <cx:pt idx="21779">493.722222222222</cx:pt>
          <cx:pt idx="21780">522.76470588235304</cx:pt>
          <cx:pt idx="21781">555.4375</cx:pt>
          <cx:pt idx="21782">522.76470588235304</cx:pt>
          <cx:pt idx="21783">493.722222222222</cx:pt>
          <cx:pt idx="21784">555.4375</cx:pt>
          <cx:pt idx="21785">493.722222222222</cx:pt>
          <cx:pt idx="21786">555.4375</cx:pt>
          <cx:pt idx="21787">493.722222222222</cx:pt>
          <cx:pt idx="21788">555.4375</cx:pt>
          <cx:pt idx="21789">423.19047619047598</cx:pt>
          <cx:pt idx="21790">403.95454545454498</cx:pt>
          <cx:pt idx="21791">423.19047619047598</cx:pt>
          <cx:pt idx="21792">423.19047619047598</cx:pt>
          <cx:pt idx="21793">423.19047619047598</cx:pt>
          <cx:pt idx="21794">423.19047619047598</cx:pt>
          <cx:pt idx="21795">807.90909090909099</cx:pt>
          <cx:pt idx="21796">807.90909090909099</cx:pt>
          <cx:pt idx="21797">740.58333333333303</cx:pt>
          <cx:pt idx="21798">444.35000000000002</cx:pt>
          <cx:pt idx="21799">403.95454545454498</cx:pt>
          <cx:pt idx="21800">423.19047619047598</cx:pt>
          <cx:pt idx="21801">467.73684210526301</cx:pt>
          <cx:pt idx="21802">423.19047619047598</cx:pt>
          <cx:pt idx="21803">444.35000000000002</cx:pt>
          <cx:pt idx="21804">444.35000000000002</cx:pt>
          <cx:pt idx="21805">403.95454545454498</cx:pt>
          <cx:pt idx="21806">423.19047619047598</cx:pt>
          <cx:pt idx="21807">444.35000000000002</cx:pt>
          <cx:pt idx="21808">403.95454545454498</cx:pt>
          <cx:pt idx="21809">423.19047619047598</cx:pt>
          <cx:pt idx="21810">444.35000000000002</cx:pt>
          <cx:pt idx="21811">444.35000000000002</cx:pt>
          <cx:pt idx="21812">444.35000000000002</cx:pt>
          <cx:pt idx="21813">444.35000000000002</cx:pt>
          <cx:pt idx="21814">444.35000000000002</cx:pt>
          <cx:pt idx="21815">423.19047619047598</cx:pt>
          <cx:pt idx="21816">423.19047619047598</cx:pt>
          <cx:pt idx="21817">467.73684210526301</cx:pt>
          <cx:pt idx="21818">444.35000000000002</cx:pt>
          <cx:pt idx="21819">444.35000000000002</cx:pt>
          <cx:pt idx="21820">444.35000000000002</cx:pt>
          <cx:pt idx="21821">423.19047619047598</cx:pt>
          <cx:pt idx="21822">423.19047619047598</cx:pt>
          <cx:pt idx="21823">467.73684210526301</cx:pt>
          <cx:pt idx="21824">423.19047619047598</cx:pt>
          <cx:pt idx="21825">444.35000000000002</cx:pt>
          <cx:pt idx="21826">403.95454545454498</cx:pt>
          <cx:pt idx="21827">444.35000000000002</cx:pt>
          <cx:pt idx="21828">423.19047619047598</cx:pt>
          <cx:pt idx="21829">444.35000000000002</cx:pt>
          <cx:pt idx="21830">423.19047619047598</cx:pt>
          <cx:pt idx="21831">467.73684210526301</cx:pt>
          <cx:pt idx="21832">522.76470588235304</cx:pt>
          <cx:pt idx="21833">493.722222222222</cx:pt>
          <cx:pt idx="21834">467.73684210526301</cx:pt>
          <cx:pt idx="21835">522.76470588235304</cx:pt>
          <cx:pt idx="21836">493.722222222222</cx:pt>
          <cx:pt idx="21837">467.73684210526301</cx:pt>
          <cx:pt idx="21838">555.4375</cx:pt>
          <cx:pt idx="21839">555.4375</cx:pt>
          <cx:pt idx="21840">467.73684210526301</cx:pt>
          <cx:pt idx="21841">467.73684210526301</cx:pt>
          <cx:pt idx="21842">555.4375</cx:pt>
          <cx:pt idx="21843">555.4375</cx:pt>
          <cx:pt idx="21844">522.76470588235304</cx:pt>
          <cx:pt idx="21845">522.76470588235304</cx:pt>
          <cx:pt idx="21846">555.4375</cx:pt>
          <cx:pt idx="21847">522.76470588235304</cx:pt>
          <cx:pt idx="21848">522.76470588235304</cx:pt>
          <cx:pt idx="21849">522.76470588235304</cx:pt>
          <cx:pt idx="21850">493.722222222222</cx:pt>
          <cx:pt idx="21851">493.722222222222</cx:pt>
          <cx:pt idx="21852">555.4375</cx:pt>
          <cx:pt idx="21853">555.4375</cx:pt>
          <cx:pt idx="21854">555.4375</cx:pt>
          <cx:pt idx="21855">555.4375</cx:pt>
          <cx:pt idx="21856">423.19047619047598</cx:pt>
          <cx:pt idx="21857">444.35000000000002</cx:pt>
          <cx:pt idx="21858">423.19047619047598</cx:pt>
          <cx:pt idx="21859">423.19047619047598</cx:pt>
          <cx:pt idx="21860">423.19047619047598</cx:pt>
          <cx:pt idx="21861">423.19047619047598</cx:pt>
          <cx:pt idx="21862">423.19047619047598</cx:pt>
          <cx:pt idx="21863">423.19047619047598</cx:pt>
          <cx:pt idx="21864">423.19047619047598</cx:pt>
          <cx:pt idx="21865">444.35000000000002</cx:pt>
          <cx:pt idx="21866">555.4375</cx:pt>
          <cx:pt idx="21867">555.4375</cx:pt>
          <cx:pt idx="21868">555.4375</cx:pt>
          <cx:pt idx="21869">592.46666666666704</cx:pt>
          <cx:pt idx="21870">423.19047619047598</cx:pt>
          <cx:pt idx="21871">444.35000000000002</cx:pt>
          <cx:pt idx="21872">493.722222222222</cx:pt>
          <cx:pt idx="21873">467.73684210526301</cx:pt>
          <cx:pt idx="21874">444.35000000000002</cx:pt>
          <cx:pt idx="21875">592.46666666666704</cx:pt>
          <cx:pt idx="21876">467.73684210526301</cx:pt>
          <cx:pt idx="21877">467.73684210526301</cx:pt>
          <cx:pt idx="21878">467.73684210526301</cx:pt>
          <cx:pt idx="21879">522.76470588235304</cx:pt>
          <cx:pt idx="21880">467.73684210526301</cx:pt>
          <cx:pt idx="21881">467.73684210526301</cx:pt>
          <cx:pt idx="21882">634.78571428571399</cx:pt>
          <cx:pt idx="21883">683.61538461538498</cx:pt>
          <cx:pt idx="21884">683.61538461538498</cx:pt>
          <cx:pt idx="21885">683.61538461538498</cx:pt>
          <cx:pt idx="21886">592.46666666666704</cx:pt>
          <cx:pt idx="21887">555.4375</cx:pt>
          <cx:pt idx="21888">467.73684210526301</cx:pt>
          <cx:pt idx="21889">467.73684210526301</cx:pt>
          <cx:pt idx="21890">522.76470588235304</cx:pt>
          <cx:pt idx="21891">555.4375</cx:pt>
          <cx:pt idx="21892">522.76470588235304</cx:pt>
          <cx:pt idx="21893">592.46666666666704</cx:pt>
          <cx:pt idx="21894">493.722222222222</cx:pt>
          <cx:pt idx="21895">555.4375</cx:pt>
          <cx:pt idx="21896">592.46666666666704</cx:pt>
          <cx:pt idx="21897">555.4375</cx:pt>
          <cx:pt idx="21898">592.46666666666704</cx:pt>
          <cx:pt idx="21899">634.78571428571399</cx:pt>
          <cx:pt idx="21900">634.78571428571399</cx:pt>
          <cx:pt idx="21901">592.46666666666704</cx:pt>
          <cx:pt idx="21902">634.78571428571399</cx:pt>
          <cx:pt idx="21903">634.78571428571399</cx:pt>
          <cx:pt idx="21904">634.78571428571399</cx:pt>
          <cx:pt idx="21905">634.78571428571399</cx:pt>
          <cx:pt idx="21906">341.80769230769198</cx:pt>
          <cx:pt idx="21907">329.14814814814798</cx:pt>
          <cx:pt idx="21908">555.4375</cx:pt>
          <cx:pt idx="21909">555.4375</cx:pt>
          <cx:pt idx="21910">592.46666666666704</cx:pt>
          <cx:pt idx="21911">592.46666666666704</cx:pt>
          <cx:pt idx="21912">355.48000000000002</cx:pt>
          <cx:pt idx="21913">329.14814814814798</cx:pt>
          <cx:pt idx="21914">370.29166666666703</cx:pt>
          <cx:pt idx="21915">355.48000000000002</cx:pt>
          <cx:pt idx="21916">493.722222222222</cx:pt>
          <cx:pt idx="21917">493.722222222222</cx:pt>
          <cx:pt idx="21918">423.19047619047598</cx:pt>
          <cx:pt idx="21919">467.73684210526301</cx:pt>
          <cx:pt idx="21920">493.722222222222</cx:pt>
          <cx:pt idx="21921">493.722222222222</cx:pt>
          <cx:pt idx="21922">467.73684210526301</cx:pt>
          <cx:pt idx="21923">493.722222222222</cx:pt>
          <cx:pt idx="21924">493.722222222222</cx:pt>
          <cx:pt idx="21925">493.722222222222</cx:pt>
          <cx:pt idx="21926">444.35000000000002</cx:pt>
          <cx:pt idx="21927">493.722222222222</cx:pt>
          <cx:pt idx="21928">522.76470588235304</cx:pt>
          <cx:pt idx="21929">467.73684210526301</cx:pt>
          <cx:pt idx="21930">467.73684210526301</cx:pt>
          <cx:pt idx="21931">444.35000000000002</cx:pt>
          <cx:pt idx="21932">444.35000000000002</cx:pt>
          <cx:pt idx="21933">634.78571428571399</cx:pt>
          <cx:pt idx="21934">592.46666666666704</cx:pt>
          <cx:pt idx="21935">592.46666666666704</cx:pt>
          <cx:pt idx="21936">740.58333333333303</cx:pt>
          <cx:pt idx="21937">590.79375000000005</cx:pt>
          <cx:pt idx="21938">740.58333333333303</cx:pt>
          <cx:pt idx="21939">590.79375000000005</cx:pt>
          <cx:pt idx="21940">403.95454545454498</cx:pt>
          <cx:pt idx="21941">423.19047619047598</cx:pt>
          <cx:pt idx="21942">444.35000000000002</cx:pt>
          <cx:pt idx="21943">444.35000000000002</cx:pt>
          <cx:pt idx="21944">355.48000000000002</cx:pt>
          <cx:pt idx="21945">386.39130434782601</cx:pt>
          <cx:pt idx="21946">403.95454545454498</cx:pt>
          <cx:pt idx="21947">403.95454545454498</cx:pt>
          <cx:pt idx="21948">423.19047619047598</cx:pt>
          <cx:pt idx="21949">444.35000000000002</cx:pt>
          <cx:pt idx="21950">403.95454545454498</cx:pt>
          <cx:pt idx="21951">403.95454545454498</cx:pt>
          <cx:pt idx="21952">592.46666666666704</cx:pt>
          <cx:pt idx="21953">522.76470588235304</cx:pt>
          <cx:pt idx="21954">555.4375</cx:pt>
          <cx:pt idx="21955">555.4375</cx:pt>
          <cx:pt idx="21956">555.4375</cx:pt>
          <cx:pt idx="21957">555.4375</cx:pt>
          <cx:pt idx="21958">634.78571428571399</cx:pt>
          <cx:pt idx="21959">592.46666666666704</cx:pt>
          <cx:pt idx="21960">555.4375</cx:pt>
          <cx:pt idx="21961">555.4375</cx:pt>
          <cx:pt idx="21962">592.46666666666704</cx:pt>
          <cx:pt idx="21963">592.46666666666704</cx:pt>
          <cx:pt idx="21964">592.46666666666704</cx:pt>
          <cx:pt idx="21965">634.78571428571399</cx:pt>
          <cx:pt idx="21966">592.46666666666704</cx:pt>
          <cx:pt idx="21967">634.78571428571399</cx:pt>
          <cx:pt idx="21968">683.61538461538498</cx:pt>
          <cx:pt idx="21969">708.95249999999999</cx:pt>
          <cx:pt idx="21970">555.4375</cx:pt>
          <cx:pt idx="21971">592.46666666666704</cx:pt>
          <cx:pt idx="21972">634.78571428571399</cx:pt>
          <cx:pt idx="21973">634.78571428571399</cx:pt>
          <cx:pt idx="21974">634.78571428571399</cx:pt>
          <cx:pt idx="21975">634.78571428571399</cx:pt>
          <cx:pt idx="21976">634.78571428571399</cx:pt>
          <cx:pt idx="21977">592.46666666666704</cx:pt>
          <cx:pt idx="21978">634.78571428571399</cx:pt>
          <cx:pt idx="21979">592.46666666666704</cx:pt>
          <cx:pt idx="21980">592.46666666666704</cx:pt>
          <cx:pt idx="21981">634.78571428571399</cx:pt>
          <cx:pt idx="21982">634.78571428571399</cx:pt>
          <cx:pt idx="21983">634.78571428571399</cx:pt>
          <cx:pt idx="21984">634.78571428571399</cx:pt>
          <cx:pt idx="21985">493.722222222222</cx:pt>
          <cx:pt idx="21986">493.722222222222</cx:pt>
          <cx:pt idx="21987">493.722222222222</cx:pt>
          <cx:pt idx="21988">493.722222222222</cx:pt>
          <cx:pt idx="21989">493.722222222222</cx:pt>
          <cx:pt idx="21990">555.4375</cx:pt>
          <cx:pt idx="21991">555.4375</cx:pt>
          <cx:pt idx="21992">592.46666666666704</cx:pt>
          <cx:pt idx="21993">555.4375</cx:pt>
          <cx:pt idx="21994">555.4375</cx:pt>
          <cx:pt idx="21995">592.46666666666704</cx:pt>
          <cx:pt idx="21996">592.46666666666704</cx:pt>
          <cx:pt idx="21997">592.46666666666704</cx:pt>
          <cx:pt idx="21998">634.78571428571399</cx:pt>
          <cx:pt idx="21999">592.46666666666704</cx:pt>
          <cx:pt idx="22000">592.46666666666704</cx:pt>
          <cx:pt idx="22001">634.78571428571399</cx:pt>
          <cx:pt idx="22002">493.722222222222</cx:pt>
          <cx:pt idx="22003">444.35000000000002</cx:pt>
          <cx:pt idx="22004">467.73684210526301</cx:pt>
          <cx:pt idx="22005">403.95454545454498</cx:pt>
          <cx:pt idx="22006">444.35000000000002</cx:pt>
          <cx:pt idx="22007">423.19047619047598</cx:pt>
          <cx:pt idx="22008">493.722222222222</cx:pt>
          <cx:pt idx="22009">522.76470588235304</cx:pt>
          <cx:pt idx="22010">522.76470588235304</cx:pt>
          <cx:pt idx="22011">467.73684210526301</cx:pt>
          <cx:pt idx="22012">423.19047619047598</cx:pt>
          <cx:pt idx="22013">423.19047619047598</cx:pt>
          <cx:pt idx="22014">403.95454545454498</cx:pt>
          <cx:pt idx="22015">423.19047619047598</cx:pt>
          <cx:pt idx="22016">423.19047619047598</cx:pt>
          <cx:pt idx="22017">423.19047619047598</cx:pt>
          <cx:pt idx="22018">370.29166666666703</cx:pt>
          <cx:pt idx="22019">423.19047619047598</cx:pt>
          <cx:pt idx="22020">403.95454545454498</cx:pt>
          <cx:pt idx="22021">423.19047619047598</cx:pt>
          <cx:pt idx="22022">423.19047619047598</cx:pt>
          <cx:pt idx="22023">403.95454545454498</cx:pt>
          <cx:pt idx="22024">423.19047619047598</cx:pt>
          <cx:pt idx="22025">423.19047619047598</cx:pt>
          <cx:pt idx="22026">444.35000000000002</cx:pt>
          <cx:pt idx="22027">444.35000000000002</cx:pt>
          <cx:pt idx="22028">467.73684210526301</cx:pt>
          <cx:pt idx="22029">493.722222222222</cx:pt>
          <cx:pt idx="22030">522.76470588235304</cx:pt>
          <cx:pt idx="22031">341.80769230769198</cx:pt>
          <cx:pt idx="22032">329.14814814814798</cx:pt>
          <cx:pt idx="22033">403.95454545454498</cx:pt>
          <cx:pt idx="22034">403.95454545454498</cx:pt>
          <cx:pt idx="22035">444.35000000000002</cx:pt>
          <cx:pt idx="22036">444.35000000000002</cx:pt>
          <cx:pt idx="22037">467.73684210526301</cx:pt>
          <cx:pt idx="22038">493.722222222222</cx:pt>
          <cx:pt idx="22039">522.76470588235304</cx:pt>
          <cx:pt idx="22040">522.76470588235304</cx:pt>
          <cx:pt idx="22041">592.46666666666704</cx:pt>
          <cx:pt idx="22042">522.76470588235304</cx:pt>
          <cx:pt idx="22043">592.46666666666704</cx:pt>
          <cx:pt idx="22044">592.46666666666704</cx:pt>
          <cx:pt idx="22045">634.78571428571399</cx:pt>
          <cx:pt idx="22046">555.4375</cx:pt>
          <cx:pt idx="22047">592.46666666666704</cx:pt>
          <cx:pt idx="22048">555.4375</cx:pt>
          <cx:pt idx="22049">634.78571428571399</cx:pt>
          <cx:pt idx="22050">634.78571428571399</cx:pt>
          <cx:pt idx="22051">634.78571428571399</cx:pt>
          <cx:pt idx="22052">683.61538461538498</cx:pt>
          <cx:pt idx="22053">403.95454545454498</cx:pt>
          <cx:pt idx="22054">444.35000000000002</cx:pt>
          <cx:pt idx="22055">467.73684210526301</cx:pt>
          <cx:pt idx="22056">355.48000000000002</cx:pt>
          <cx:pt idx="22057">317.392857142857</cx:pt>
          <cx:pt idx="22058">403.95454545454498</cx:pt>
          <cx:pt idx="22059">555.4375</cx:pt>
          <cx:pt idx="22060">634.78571428571399</cx:pt>
          <cx:pt idx="22061">634.78571428571399</cx:pt>
          <cx:pt idx="22062">740.58333333333303</cx:pt>
          <cx:pt idx="22063">555.4375</cx:pt>
          <cx:pt idx="22064">634.78571428571399</cx:pt>
          <cx:pt idx="22065">888.70000000000005</cx:pt>
          <cx:pt idx="22066">634.78571428571399</cx:pt>
          <cx:pt idx="22067">634.78571428571399</cx:pt>
          <cx:pt idx="22068">740.58333333333303</cx:pt>
          <cx:pt idx="22069">634.78571428571399</cx:pt>
          <cx:pt idx="22070">423.19047619047598</cx:pt>
          <cx:pt idx="22071">423.19047619047598</cx:pt>
          <cx:pt idx="22072">423.19047619047598</cx:pt>
          <cx:pt idx="22073">370.29166666666703</cx:pt>
          <cx:pt idx="22074">423.19047619047598</cx:pt>
          <cx:pt idx="22075">403.95454545454498</cx:pt>
          <cx:pt idx="22076">423.19047619047598</cx:pt>
          <cx:pt idx="22077">423.19047619047598</cx:pt>
          <cx:pt idx="22078">444.35000000000002</cx:pt>
          <cx:pt idx="22079">683.61538461538498</cx:pt>
          <cx:pt idx="22080">740.58333333333303</cx:pt>
          <cx:pt idx="22081">807.90909090909099</cx:pt>
          <cx:pt idx="22082">807.90909090909099</cx:pt>
          <cx:pt idx="22083">807.90909090909099</cx:pt>
          <cx:pt idx="22084">807.90909090909099</cx:pt>
          <cx:pt idx="22085">493.722222222222</cx:pt>
          <cx:pt idx="22086">506.39464285714303</cx:pt>
          <cx:pt idx="22087">555.4375</cx:pt>
          <cx:pt idx="22088">592.46666666666704</cx:pt>
          <cx:pt idx="22089">634.78571428571399</cx:pt>
          <cx:pt idx="22090">592.46666666666704</cx:pt>
          <cx:pt idx="22091">634.78571428571399</cx:pt>
          <cx:pt idx="22092">592.46666666666704</cx:pt>
          <cx:pt idx="22093">467.73684210526301</cx:pt>
          <cx:pt idx="22094">403.95454545454498</cx:pt>
          <cx:pt idx="22095">493.722222222222</cx:pt>
          <cx:pt idx="22096">592.46666666666704</cx:pt>
          <cx:pt idx="22097">634.78571428571399</cx:pt>
          <cx:pt idx="22098">634.78571428571399</cx:pt>
          <cx:pt idx="22099">683.61538461538498</cx:pt>
          <cx:pt idx="22100">592.46666666666704</cx:pt>
          <cx:pt idx="22101">555.4375</cx:pt>
          <cx:pt idx="22102">555.4375</cx:pt>
          <cx:pt idx="22103">592.46666666666704</cx:pt>
          <cx:pt idx="22104">555.4375</cx:pt>
          <cx:pt idx="22105">555.4375</cx:pt>
          <cx:pt idx="22106">555.4375</cx:pt>
          <cx:pt idx="22107">555.4375</cx:pt>
          <cx:pt idx="22108">545.34807692307697</cx:pt>
          <cx:pt idx="22109">740.58333333333303</cx:pt>
          <cx:pt idx="22110">592.46666666666704</cx:pt>
          <cx:pt idx="22111">740.58333333333303</cx:pt>
          <cx:pt idx="22112">592.46666666666704</cx:pt>
          <cx:pt idx="22113">555.4375</cx:pt>
          <cx:pt idx="22114">592.46666666666704</cx:pt>
          <cx:pt idx="22115">592.46666666666704</cx:pt>
          <cx:pt idx="22116">683.61538461538498</cx:pt>
          <cx:pt idx="22117">555.4375</cx:pt>
          <cx:pt idx="22118">592.46666666666704</cx:pt>
          <cx:pt idx="22119">634.78571428571399</cx:pt>
          <cx:pt idx="22120">683.61538461538498</cx:pt>
          <cx:pt idx="22121">634.78571428571399</cx:pt>
          <cx:pt idx="22122">592.46666666666704</cx:pt>
          <cx:pt idx="22123">355.48000000000002</cx:pt>
          <cx:pt idx="22124">370.29166666666703</cx:pt>
          <cx:pt idx="22125">370.29166666666703</cx:pt>
          <cx:pt idx="22126">329.14814814814798</cx:pt>
          <cx:pt idx="22127">355.48000000000002</cx:pt>
          <cx:pt idx="22128">355.48000000000002</cx:pt>
          <cx:pt idx="22129">423.19047619047598</cx:pt>
          <cx:pt idx="22130">370.29166666666703</cx:pt>
          <cx:pt idx="22131">370.29166666666703</cx:pt>
          <cx:pt idx="22132">341.80769230769198</cx:pt>
          <cx:pt idx="22133">355.48000000000002</cx:pt>
          <cx:pt idx="22134">355.48000000000002</cx:pt>
          <cx:pt idx="22135">493.722222222222</cx:pt>
          <cx:pt idx="22136">522.76470588235304</cx:pt>
          <cx:pt idx="22137">522.76470588235304</cx:pt>
          <cx:pt idx="22138">444.35000000000002</cx:pt>
          <cx:pt idx="22139">444.35000000000002</cx:pt>
          <cx:pt idx="22140">493.722222222222</cx:pt>
          <cx:pt idx="22141">522.76470588235304</cx:pt>
          <cx:pt idx="22142">423.19047619047598</cx:pt>
          <cx:pt idx="22143">423.19047619047598</cx:pt>
          <cx:pt idx="22144">493.722222222222</cx:pt>
          <cx:pt idx="22145">493.722222222222</cx:pt>
          <cx:pt idx="22146">522.76470588235304</cx:pt>
          <cx:pt idx="22147">423.19047619047598</cx:pt>
          <cx:pt idx="22148">493.722222222222</cx:pt>
          <cx:pt idx="22149">522.76470588235304</cx:pt>
          <cx:pt idx="22150">522.76470588235304</cx:pt>
          <cx:pt idx="22151">386.39130434782601</cx:pt>
          <cx:pt idx="22152">493.722222222222</cx:pt>
          <cx:pt idx="22153">522.76470588235304</cx:pt>
          <cx:pt idx="22154">555.4375</cx:pt>
          <cx:pt idx="22155">592.46666666666704</cx:pt>
          <cx:pt idx="22156">522.76470588235304</cx:pt>
          <cx:pt idx="22157">592.46666666666704</cx:pt>
          <cx:pt idx="22158">444.35000000000002</cx:pt>
          <cx:pt idx="22159">444.35000000000002</cx:pt>
          <cx:pt idx="22160">444.35000000000002</cx:pt>
          <cx:pt idx="22161">444.35000000000002</cx:pt>
          <cx:pt idx="22162">467.73684210526301</cx:pt>
          <cx:pt idx="22163">467.73684210526301</cx:pt>
          <cx:pt idx="22164">493.722222222222</cx:pt>
          <cx:pt idx="22165">493.722222222222</cx:pt>
          <cx:pt idx="22166">493.722222222222</cx:pt>
          <cx:pt idx="22167">493.722222222222</cx:pt>
          <cx:pt idx="22168">423.19047619047598</cx:pt>
          <cx:pt idx="22169">467.73684210526301</cx:pt>
          <cx:pt idx="22170">493.722222222222</cx:pt>
          <cx:pt idx="22171">493.722222222222</cx:pt>
          <cx:pt idx="22172">467.73684210526301</cx:pt>
          <cx:pt idx="22173">493.722222222222</cx:pt>
          <cx:pt idx="22174">493.722222222222</cx:pt>
          <cx:pt idx="22175">493.722222222222</cx:pt>
          <cx:pt idx="22176">444.35000000000002</cx:pt>
          <cx:pt idx="22177">493.722222222222</cx:pt>
          <cx:pt idx="22178">522.76470588235304</cx:pt>
          <cx:pt idx="22179">467.73684210526301</cx:pt>
          <cx:pt idx="22180">555.4375</cx:pt>
          <cx:pt idx="22181">555.4375</cx:pt>
          <cx:pt idx="22182">592.46666666666704</cx:pt>
          <cx:pt idx="22183">555.4375</cx:pt>
          <cx:pt idx="22184">592.46666666666704</cx:pt>
          <cx:pt idx="22185">592.46666666666704</cx:pt>
          <cx:pt idx="22186">555.4375</cx:pt>
          <cx:pt idx="22187">592.46666666666704</cx:pt>
          <cx:pt idx="22188">555.4375</cx:pt>
          <cx:pt idx="22189">555.4375</cx:pt>
          <cx:pt idx="22190">592.46666666666704</cx:pt>
          <cx:pt idx="22191">592.46666666666704</cx:pt>
          <cx:pt idx="22192">634.78571428571399</cx:pt>
          <cx:pt idx="22193">634.78571428571399</cx:pt>
          <cx:pt idx="22194">740.58333333333303</cx:pt>
          <cx:pt idx="22195">592.46666666666704</cx:pt>
          <cx:pt idx="22196">592.46666666666704</cx:pt>
          <cx:pt idx="22197">634.78571428571399</cx:pt>
          <cx:pt idx="22198">634.78571428571399</cx:pt>
          <cx:pt idx="22199">592.46666666666704</cx:pt>
          <cx:pt idx="22200">592.46666666666704</cx:pt>
          <cx:pt idx="22201">592.46666666666704</cx:pt>
          <cx:pt idx="22202">592.46666666666704</cx:pt>
          <cx:pt idx="22203">634.78571428571399</cx:pt>
          <cx:pt idx="22204">590.79375000000005</cx:pt>
          <cx:pt idx="22205">740.58333333333303</cx:pt>
          <cx:pt idx="22206">590.79375000000005</cx:pt>
          <cx:pt idx="22207">522.76470588235304</cx:pt>
          <cx:pt idx="22208">555.4375</cx:pt>
          <cx:pt idx="22209">555.4375</cx:pt>
          <cx:pt idx="22210">555.4375</cx:pt>
          <cx:pt idx="22211">555.4375</cx:pt>
          <cx:pt idx="22212">634.78571428571399</cx:pt>
          <cx:pt idx="22213">592.46666666666704</cx:pt>
          <cx:pt idx="22214">555.4375</cx:pt>
          <cx:pt idx="22215">555.4375</cx:pt>
          <cx:pt idx="22216">634.78571428571399</cx:pt>
          <cx:pt idx="22217">592.46666666666704</cx:pt>
          <cx:pt idx="22218">592.46666666666704</cx:pt>
          <cx:pt idx="22219">634.78571428571399</cx:pt>
          <cx:pt idx="22220">634.78571428571399</cx:pt>
          <cx:pt idx="22221">634.78571428571399</cx:pt>
          <cx:pt idx="22222">683.61538461538498</cx:pt>
          <cx:pt idx="22223">592.46666666666704</cx:pt>
          <cx:pt idx="22224">592.46666666666704</cx:pt>
          <cx:pt idx="22225">634.78571428571399</cx:pt>
          <cx:pt idx="22226">592.46666666666704</cx:pt>
          <cx:pt idx="22227">592.46666666666704</cx:pt>
          <cx:pt idx="22228">634.78571428571399</cx:pt>
          <cx:pt idx="22229">634.78571428571399</cx:pt>
          <cx:pt idx="22230">634.78571428571399</cx:pt>
          <cx:pt idx="22231">683.61538461538498</cx:pt>
          <cx:pt idx="22232">634.78571428571399</cx:pt>
          <cx:pt idx="22233">592.46666666666704</cx:pt>
          <cx:pt idx="22234">634.78571428571399</cx:pt>
          <cx:pt idx="22235">634.78571428571399</cx:pt>
          <cx:pt idx="22236">634.78571428571399</cx:pt>
          <cx:pt idx="22237">634.78571428571399</cx:pt>
          <cx:pt idx="22238">683.61538461538498</cx:pt>
          <cx:pt idx="22239">634.78571428571399</cx:pt>
          <cx:pt idx="22240">370.29166666666703</cx:pt>
          <cx:pt idx="22241">403.95454545454498</cx:pt>
          <cx:pt idx="22242">341.80769230769198</cx:pt>
          <cx:pt idx="22243">423.19047619047598</cx:pt>
          <cx:pt idx="22244">277.71875</cx:pt>
          <cx:pt idx="22245">306.44827586206901</cx:pt>
          <cx:pt idx="22246">296.23333333333301</cx:pt>
          <cx:pt idx="22247">296.23333333333301</cx:pt>
          <cx:pt idx="22248">296.23333333333301</cx:pt>
          <cx:pt idx="22249">261.38235294117601</cx:pt>
          <cx:pt idx="22250">355.48000000000002</cx:pt>
          <cx:pt idx="22251">253.197321428571</cx:pt>
          <cx:pt idx="22252">222.17500000000001</cx:pt>
          <cx:pt idx="22253">216.756097560976</cx:pt>
          <cx:pt idx="22254">222.17500000000001</cx:pt>
          <cx:pt idx="22255">216.756097560976</cx:pt>
          <cx:pt idx="22256">403.95454545454498</cx:pt>
          <cx:pt idx="22257">423.19047619047598</cx:pt>
          <cx:pt idx="22258">423.19047619047598</cx:pt>
          <cx:pt idx="22259">423.19047619047598</cx:pt>
          <cx:pt idx="22260">423.19047619047598</cx:pt>
          <cx:pt idx="22261">444.35000000000002</cx:pt>
          <cx:pt idx="22262">444.35000000000002</cx:pt>
          <cx:pt idx="22263">189.08510638297901</cx:pt>
          <cx:pt idx="22264">170.90384615384599</cx:pt>
          <cx:pt idx="22265">467.73684210526301</cx:pt>
          <cx:pt idx="22266">522.76470588235304</cx:pt>
          <cx:pt idx="22267">444.35000000000002</cx:pt>
          <cx:pt idx="22268">341.80769230769198</cx:pt>
          <cx:pt idx="22269">341.80769230769198</cx:pt>
          <cx:pt idx="22270">317.392857142857</cx:pt>
          <cx:pt idx="22271">329.14814814814798</cx:pt>
          <cx:pt idx="22272">370.29166666666703</cx:pt>
          <cx:pt idx="22273">341.80769230769198</cx:pt>
          <cx:pt idx="22274">341.80769230769198</cx:pt>
          <cx:pt idx="22275">444.35000000000002</cx:pt>
          <cx:pt idx="22276">444.35000000000002</cx:pt>
          <cx:pt idx="22277">522.76470588235304</cx:pt>
          <cx:pt idx="22278">444.35000000000002</cx:pt>
          <cx:pt idx="22279">493.722222222222</cx:pt>
          <cx:pt idx="22280">522.76470588235304</cx:pt>
          <cx:pt idx="22281">403.95454545454498</cx:pt>
          <cx:pt idx="22282">444.35000000000002</cx:pt>
          <cx:pt idx="22283">386.39130434782601</cx:pt>
          <cx:pt idx="22284">444.35000000000002</cx:pt>
          <cx:pt idx="22285">403.95454545454498</cx:pt>
          <cx:pt idx="22286">444.35000000000002</cx:pt>
          <cx:pt idx="22287">386.39130434782601</cx:pt>
          <cx:pt idx="22288">444.35000000000002</cx:pt>
          <cx:pt idx="22289">467.73684210526301</cx:pt>
          <cx:pt idx="22290">493.722222222222</cx:pt>
          <cx:pt idx="22291">522.76470588235304</cx:pt>
          <cx:pt idx="22292">522.76470588235304</cx:pt>
          <cx:pt idx="22293">592.46666666666704</cx:pt>
          <cx:pt idx="22294">493.722222222222</cx:pt>
          <cx:pt idx="22295">467.73684210526301</cx:pt>
          <cx:pt idx="22296">467.73684210526301</cx:pt>
          <cx:pt idx="22297">444.35000000000002</cx:pt>
          <cx:pt idx="22298">444.35000000000002</cx:pt>
          <cx:pt idx="22299">444.35000000000002</cx:pt>
          <cx:pt idx="22300">493.722222222222</cx:pt>
          <cx:pt idx="22301">493.722222222222</cx:pt>
          <cx:pt idx="22302">634.78571428571399</cx:pt>
          <cx:pt idx="22303">634.78571428571399</cx:pt>
          <cx:pt idx="22304">592.46666666666704</cx:pt>
          <cx:pt idx="22305">555.4375</cx:pt>
          <cx:pt idx="22306">555.4375</cx:pt>
          <cx:pt idx="22307">634.78571428571399</cx:pt>
          <cx:pt idx="22308">555.4375</cx:pt>
          <cx:pt idx="22309">555.4375</cx:pt>
          <cx:pt idx="22310">493.722222222222</cx:pt>
          <cx:pt idx="22311">522.76470588235304</cx:pt>
          <cx:pt idx="22312">493.722222222222</cx:pt>
          <cx:pt idx="22313">493.722222222222</cx:pt>
          <cx:pt idx="22314">522.76470588235304</cx:pt>
          <cx:pt idx="22315">522.76470588235304</cx:pt>
          <cx:pt idx="22316">522.76470588235304</cx:pt>
          <cx:pt idx="22317">522.76470588235304</cx:pt>
          <cx:pt idx="22318">467.73684210526301</cx:pt>
          <cx:pt idx="22319">467.73684210526301</cx:pt>
          <cx:pt idx="22320">467.73684210526301</cx:pt>
          <cx:pt idx="22321">493.722222222222</cx:pt>
          <cx:pt idx="22322">467.73684210526301</cx:pt>
          <cx:pt idx="22323">467.73684210526301</cx:pt>
          <cx:pt idx="22324">493.722222222222</cx:pt>
          <cx:pt idx="22325">467.73684210526301</cx:pt>
          <cx:pt idx="22326">493.722222222222</cx:pt>
          <cx:pt idx="22327">467.73684210526301</cx:pt>
          <cx:pt idx="22328">467.73684210526301</cx:pt>
          <cx:pt idx="22329">522.76470588235304</cx:pt>
          <cx:pt idx="22330">522.76470588235304</cx:pt>
          <cx:pt idx="22331">555.4375</cx:pt>
          <cx:pt idx="22332">555.4375</cx:pt>
          <cx:pt idx="22333">555.4375</cx:pt>
          <cx:pt idx="22334">592.46666666666704</cx:pt>
          <cx:pt idx="22335">522.76470588235304</cx:pt>
          <cx:pt idx="22336">467.73684210526301</cx:pt>
          <cx:pt idx="22337">522.76470588235304</cx:pt>
          <cx:pt idx="22338">522.76470588235304</cx:pt>
          <cx:pt idx="22339">467.73684210526301</cx:pt>
          <cx:pt idx="22340">555.4375</cx:pt>
          <cx:pt idx="22341">522.76470588235304</cx:pt>
          <cx:pt idx="22342">555.4375</cx:pt>
          <cx:pt idx="22343">522.76470588235304</cx:pt>
          <cx:pt idx="22344">555.4375</cx:pt>
          <cx:pt idx="22345">493.722222222222</cx:pt>
          <cx:pt idx="22346">403.95454545454498</cx:pt>
          <cx:pt idx="22347">423.19047619047598</cx:pt>
          <cx:pt idx="22348">386.39130434782601</cx:pt>
          <cx:pt idx="22349">423.19047619047598</cx:pt>
          <cx:pt idx="22350">355.48000000000002</cx:pt>
          <cx:pt idx="22351">370.29166666666703</cx:pt>
          <cx:pt idx="22352">341.80769230769198</cx:pt>
          <cx:pt idx="22353">355.48000000000002</cx:pt>
          <cx:pt idx="22354">555.4375</cx:pt>
          <cx:pt idx="22355">555.4375</cx:pt>
          <cx:pt idx="22356">555.4375</cx:pt>
          <cx:pt idx="22357">592.46666666666704</cx:pt>
          <cx:pt idx="22358">592.46666666666704</cx:pt>
          <cx:pt idx="22359">403.95454545454498</cx:pt>
          <cx:pt idx="22360">370.29166666666703</cx:pt>
          <cx:pt idx="22361">355.48000000000002</cx:pt>
          <cx:pt idx="22362">355.48000000000002</cx:pt>
          <cx:pt idx="22363">807.90909090909099</cx:pt>
          <cx:pt idx="22364">888.70000000000005</cx:pt>
          <cx:pt idx="22365">807.90909090909099</cx:pt>
          <cx:pt idx="22366">888.70000000000005</cx:pt>
          <cx:pt idx="22367">740.58333333333303</cx:pt>
          <cx:pt idx="22368">522.76470588235304</cx:pt>
          <cx:pt idx="22369">740.58333333333303</cx:pt>
          <cx:pt idx="22370">423.19047619047598</cx:pt>
          <cx:pt idx="22371">467.73684210526301</cx:pt>
          <cx:pt idx="22372">493.722222222222</cx:pt>
          <cx:pt idx="22373">592.46666666666704</cx:pt>
          <cx:pt idx="22374">493.722222222222</cx:pt>
          <cx:pt idx="22375">493.722222222222</cx:pt>
          <cx:pt idx="22376">493.722222222222</cx:pt>
          <cx:pt idx="22377">683.61538461538498</cx:pt>
          <cx:pt idx="22378">444.35000000000002</cx:pt>
          <cx:pt idx="22379">444.35000000000002</cx:pt>
          <cx:pt idx="22380">467.73684210526301</cx:pt>
          <cx:pt idx="22381">467.73684210526301</cx:pt>
          <cx:pt idx="22382">493.722222222222</cx:pt>
          <cx:pt idx="22383">634.78571428571399</cx:pt>
          <cx:pt idx="22384">683.61538461538498</cx:pt>
          <cx:pt idx="22385">423.19047619047598</cx:pt>
          <cx:pt idx="22386">493.722222222222</cx:pt>
          <cx:pt idx="22387">444.35000000000002</cx:pt>
          <cx:pt idx="22388">493.722222222222</cx:pt>
          <cx:pt idx="22389">683.61538461538498</cx:pt>
          <cx:pt idx="22390">493.722222222222</cx:pt>
          <cx:pt idx="22391">555.4375</cx:pt>
          <cx:pt idx="22392">740.58333333333303</cx:pt>
          <cx:pt idx="22393">740.58333333333303</cx:pt>
          <cx:pt idx="22394">740.58333333333303</cx:pt>
          <cx:pt idx="22395">740.58333333333303</cx:pt>
          <cx:pt idx="22396">683.61538461538498</cx:pt>
          <cx:pt idx="22397">683.61538461538498</cx:pt>
          <cx:pt idx="22398">341.80769230769198</cx:pt>
          <cx:pt idx="22399">341.80769230769198</cx:pt>
          <cx:pt idx="22400">386.39130434782601</cx:pt>
          <cx:pt idx="22401">329.14814814814798</cx:pt>
          <cx:pt idx="22402">355.48000000000002</cx:pt>
          <cx:pt idx="22403">403.95454545454498</cx:pt>
          <cx:pt idx="22404">467.73684210526301</cx:pt>
          <cx:pt idx="22405">370.29166666666703</cx:pt>
          <cx:pt idx="22406">444.35000000000002</cx:pt>
          <cx:pt idx="22407">467.73684210526301</cx:pt>
          <cx:pt idx="22408">444.35000000000002</cx:pt>
          <cx:pt idx="22409">423.19047619047598</cx:pt>
          <cx:pt idx="22410">386.39130434782601</cx:pt>
          <cx:pt idx="22411">493.722222222222</cx:pt>
          <cx:pt idx="22412">493.722222222222</cx:pt>
          <cx:pt idx="22413">522.76470588235304</cx:pt>
          <cx:pt idx="22414">522.76470588235304</cx:pt>
          <cx:pt idx="22415">592.46666666666704</cx:pt>
          <cx:pt idx="22416">592.46666666666704</cx:pt>
          <cx:pt idx="22417">493.722222222222</cx:pt>
          <cx:pt idx="22418">403.95454545454498</cx:pt>
          <cx:pt idx="22419">386.39130434782601</cx:pt>
          <cx:pt idx="22420">403.95454545454498</cx:pt>
          <cx:pt idx="22421">444.35000000000002</cx:pt>
          <cx:pt idx="22422">493.722222222222</cx:pt>
          <cx:pt idx="22423">493.722222222222</cx:pt>
          <cx:pt idx="22424">467.73684210526301</cx:pt>
          <cx:pt idx="22425">403.95454545454498</cx:pt>
          <cx:pt idx="22426">493.722222222222</cx:pt>
          <cx:pt idx="22427">423.19047619047598</cx:pt>
          <cx:pt idx="22428">386.39130434782601</cx:pt>
          <cx:pt idx="22429">386.39130434782601</cx:pt>
          <cx:pt idx="22430">386.39130434782601</cx:pt>
          <cx:pt idx="22431">386.39130434782601</cx:pt>
          <cx:pt idx="22432">467.73684210526301</cx:pt>
          <cx:pt idx="22433">467.73684210526301</cx:pt>
          <cx:pt idx="22434">467.73684210526301</cx:pt>
          <cx:pt idx="22435">493.722222222222</cx:pt>
          <cx:pt idx="22436">467.73684210526301</cx:pt>
          <cx:pt idx="22437">467.73684210526301</cx:pt>
          <cx:pt idx="22438">444.35000000000002</cx:pt>
          <cx:pt idx="22439">444.35000000000002</cx:pt>
          <cx:pt idx="22440">555.4375</cx:pt>
          <cx:pt idx="22441">467.73684210526301</cx:pt>
          <cx:pt idx="22442">444.35000000000002</cx:pt>
          <cx:pt idx="22443">444.35000000000002</cx:pt>
          <cx:pt idx="22444">444.35000000000002</cx:pt>
          <cx:pt idx="22445">444.35000000000002</cx:pt>
          <cx:pt idx="22446">467.73684210526301</cx:pt>
          <cx:pt idx="22447">444.35000000000002</cx:pt>
          <cx:pt idx="22448">522.76470588235304</cx:pt>
          <cx:pt idx="22449">592.46666666666704</cx:pt>
          <cx:pt idx="22450">634.78571428571399</cx:pt>
          <cx:pt idx="22451">444.35000000000002</cx:pt>
          <cx:pt idx="22452">444.35000000000002</cx:pt>
          <cx:pt idx="22453">522.76470588235304</cx:pt>
          <cx:pt idx="22454">522.76470588235304</cx:pt>
          <cx:pt idx="22455">555.4375</cx:pt>
          <cx:pt idx="22456">555.4375</cx:pt>
          <cx:pt idx="22457">444.35000000000002</cx:pt>
          <cx:pt idx="22458">444.35000000000002</cx:pt>
          <cx:pt idx="22459">467.73684210526301</cx:pt>
          <cx:pt idx="22460">493.722222222222</cx:pt>
          <cx:pt idx="22461">522.76470588235304</cx:pt>
          <cx:pt idx="22462">522.76470588235304</cx:pt>
          <cx:pt idx="22463">555.4375</cx:pt>
          <cx:pt idx="22464">555.4375</cx:pt>
          <cx:pt idx="22465">592.46666666666704</cx:pt>
          <cx:pt idx="22466">740.58333333333303</cx:pt>
          <cx:pt idx="22467">683.61538461538498</cx:pt>
          <cx:pt idx="22468">592.46666666666704</cx:pt>
          <cx:pt idx="22469">634.78571428571399</cx:pt>
          <cx:pt idx="22470">467.73684210526301</cx:pt>
          <cx:pt idx="22471">522.76470588235304</cx:pt>
          <cx:pt idx="22472">522.76470588235304</cx:pt>
          <cx:pt idx="22473">555.4375</cx:pt>
          <cx:pt idx="22474">592.46666666666704</cx:pt>
          <cx:pt idx="22475">683.61538461538498</cx:pt>
          <cx:pt idx="22476">522.76470588235304</cx:pt>
          <cx:pt idx="22477">592.46666666666704</cx:pt>
          <cx:pt idx="22478">634.78571428571399</cx:pt>
          <cx:pt idx="22479">403.95454545454498</cx:pt>
          <cx:pt idx="22480">423.19047619047598</cx:pt>
          <cx:pt idx="22481">522.76470588235304</cx:pt>
          <cx:pt idx="22482">444.35000000000002</cx:pt>
          <cx:pt idx="22483">467.73684210526301</cx:pt>
          <cx:pt idx="22484">493.722222222222</cx:pt>
          <cx:pt idx="22485">522.76470588235304</cx:pt>
          <cx:pt idx="22486">522.76470588235304</cx:pt>
          <cx:pt idx="22487">592.46666666666704</cx:pt>
          <cx:pt idx="22488">555.4375</cx:pt>
          <cx:pt idx="22489">555.4375</cx:pt>
          <cx:pt idx="22490">592.46666666666704</cx:pt>
          <cx:pt idx="22491">592.46666666666704</cx:pt>
          <cx:pt idx="22492">592.46666666666704</cx:pt>
          <cx:pt idx="22493">444.35000000000002</cx:pt>
          <cx:pt idx="22494">444.35000000000002</cx:pt>
          <cx:pt idx="22495">444.35000000000002</cx:pt>
          <cx:pt idx="22496">444.35000000000002</cx:pt>
          <cx:pt idx="22497">467.73684210526301</cx:pt>
          <cx:pt idx="22498">467.73684210526301</cx:pt>
          <cx:pt idx="22499">355.48000000000002</cx:pt>
          <cx:pt idx="22500">317.392857142857</cx:pt>
          <cx:pt idx="22501">355.48000000000002</cx:pt>
          <cx:pt idx="22502">493.722222222222</cx:pt>
          <cx:pt idx="22503">493.722222222222</cx:pt>
          <cx:pt idx="22504">423.19047619047598</cx:pt>
          <cx:pt idx="22505">423.19047619047598</cx:pt>
          <cx:pt idx="22506">423.19047619047598</cx:pt>
          <cx:pt idx="22507">423.19047619047598</cx:pt>
          <cx:pt idx="22508">386.39130434782601</cx:pt>
          <cx:pt idx="22509">423.19047619047598</cx:pt>
          <cx:pt idx="22510">423.19047619047598</cx:pt>
          <cx:pt idx="22511">444.35000000000002</cx:pt>
          <cx:pt idx="22512">423.19047619047598</cx:pt>
          <cx:pt idx="22513">423.19047619047598</cx:pt>
          <cx:pt idx="22514">386.39130434782601</cx:pt>
          <cx:pt idx="22515">423.19047619047598</cx:pt>
          <cx:pt idx="22516">423.19047619047598</cx:pt>
          <cx:pt idx="22517">522.76470588235304</cx:pt>
          <cx:pt idx="22518">493.722222222222</cx:pt>
          <cx:pt idx="22519">467.73684210526301</cx:pt>
          <cx:pt idx="22520">386.39130434782601</cx:pt>
          <cx:pt idx="22521">370.29166666666703</cx:pt>
          <cx:pt idx="22522">403.95454545454498</cx:pt>
          <cx:pt idx="22523">329.14814814814798</cx:pt>
          <cx:pt idx="22524">386.39130434782601</cx:pt>
          <cx:pt idx="22525">467.73684210526301</cx:pt>
          <cx:pt idx="22526">403.95454545454498</cx:pt>
          <cx:pt idx="22527">592.46666666666704</cx:pt>
          <cx:pt idx="22528">522.76470588235304</cx:pt>
          <cx:pt idx="22529">592.46666666666704</cx:pt>
          <cx:pt idx="22530">522.76470588235304</cx:pt>
          <cx:pt idx="22531">423.19047619047598</cx:pt>
          <cx:pt idx="22532">444.35000000000002</cx:pt>
          <cx:pt idx="22533">467.73684210526301</cx:pt>
          <cx:pt idx="22534">444.35000000000002</cx:pt>
          <cx:pt idx="22535">467.73684210526301</cx:pt>
          <cx:pt idx="22536">444.35000000000002</cx:pt>
          <cx:pt idx="22537">386.39130434782601</cx:pt>
          <cx:pt idx="22538">444.35000000000002</cx:pt>
          <cx:pt idx="22539">386.39130434782601</cx:pt>
          <cx:pt idx="22540">423.19047619047598</cx:pt>
          <cx:pt idx="22541">467.73684210526301</cx:pt>
          <cx:pt idx="22542">403.95454545454498</cx:pt>
          <cx:pt idx="22543">592.46666666666704</cx:pt>
          <cx:pt idx="22544">522.76470588235304</cx:pt>
          <cx:pt idx="22545">592.46666666666704</cx:pt>
          <cx:pt idx="22546">522.76470588235304</cx:pt>
          <cx:pt idx="22547">592.46666666666704</cx:pt>
          <cx:pt idx="22548">555.4375</cx:pt>
          <cx:pt idx="22549">592.46666666666704</cx:pt>
          <cx:pt idx="22550">522.76470588235304</cx:pt>
          <cx:pt idx="22551">423.19047619047598</cx:pt>
          <cx:pt idx="22552">423.19047619047598</cx:pt>
          <cx:pt idx="22553">423.19047619047598</cx:pt>
          <cx:pt idx="22554">444.35000000000002</cx:pt>
          <cx:pt idx="22555">444.35000000000002</cx:pt>
          <cx:pt idx="22556">555.4375</cx:pt>
          <cx:pt idx="22557">592.46666666666704</cx:pt>
          <cx:pt idx="22558">634.78571428571399</cx:pt>
          <cx:pt idx="22559">634.78571428571399</cx:pt>
          <cx:pt idx="22560">467.73684210526301</cx:pt>
          <cx:pt idx="22561">493.722222222222</cx:pt>
          <cx:pt idx="22562">329.14814814814798</cx:pt>
          <cx:pt idx="22563">403.95454545454498</cx:pt>
          <cx:pt idx="22564">329.14814814814798</cx:pt>
          <cx:pt idx="22565">386.39130434782601</cx:pt>
          <cx:pt idx="22566">634.78571428571399</cx:pt>
          <cx:pt idx="22567">634.78571428571399</cx:pt>
          <cx:pt idx="22568">467.73684210526301</cx:pt>
          <cx:pt idx="22569">592.46666666666704</cx:pt>
          <cx:pt idx="22570">522.76470588235304</cx:pt>
          <cx:pt idx="22571">522.76470588235304</cx:pt>
          <cx:pt idx="22572">592.46666666666704</cx:pt>
          <cx:pt idx="22573">555.4375</cx:pt>
          <cx:pt idx="22574">555.4375</cx:pt>
          <cx:pt idx="22575">355.48000000000002</cx:pt>
          <cx:pt idx="22576">423.19047619047598</cx:pt>
          <cx:pt idx="22577">329.14814814814798</cx:pt>
          <cx:pt idx="22578">555.4375</cx:pt>
          <cx:pt idx="22579">555.4375</cx:pt>
          <cx:pt idx="22580">444.35000000000002</cx:pt>
          <cx:pt idx="22581">493.722222222222</cx:pt>
          <cx:pt idx="22582">493.722222222222</cx:pt>
          <cx:pt idx="22583">444.35000000000002</cx:pt>
          <cx:pt idx="22584">423.19047619047598</cx:pt>
          <cx:pt idx="22585">444.35000000000002</cx:pt>
          <cx:pt idx="22586">493.722222222222</cx:pt>
          <cx:pt idx="22587">355.48000000000002</cx:pt>
          <cx:pt idx="22588">423.19047619047598</cx:pt>
          <cx:pt idx="22589">329.14814814814798</cx:pt>
          <cx:pt idx="22590">423.19047619047598</cx:pt>
          <cx:pt idx="22591">467.73684210526301</cx:pt>
          <cx:pt idx="22592">444.35000000000002</cx:pt>
          <cx:pt idx="22593">522.76470588235304</cx:pt>
          <cx:pt idx="22594">467.73684210526301</cx:pt>
          <cx:pt idx="22595">493.722222222222</cx:pt>
          <cx:pt idx="22596">444.35000000000002</cx:pt>
          <cx:pt idx="22597">355.48000000000002</cx:pt>
          <cx:pt idx="22598">329.14814814814798</cx:pt>
          <cx:pt idx="22599">329.14814814814798</cx:pt>
          <cx:pt idx="22600">317.392857142857</cx:pt>
          <cx:pt idx="22601">355.48000000000002</cx:pt>
          <cx:pt idx="22602">355.48000000000002</cx:pt>
          <cx:pt idx="22603">467.73684210526301</cx:pt>
          <cx:pt idx="22604">423.19047619047598</cx:pt>
          <cx:pt idx="22605">493.722222222222</cx:pt>
          <cx:pt idx="22606">467.73684210526301</cx:pt>
          <cx:pt idx="22607">555.4375</cx:pt>
          <cx:pt idx="22608">467.73684210526301</cx:pt>
          <cx:pt idx="22609">467.73684210526301</cx:pt>
          <cx:pt idx="22610">467.73684210526301</cx:pt>
          <cx:pt idx="22611">467.73684210526301</cx:pt>
          <cx:pt idx="22612">467.73684210526301</cx:pt>
          <cx:pt idx="22613">467.73684210526301</cx:pt>
          <cx:pt idx="22614">522.76470588235304</cx:pt>
          <cx:pt idx="22615">493.722222222222</cx:pt>
          <cx:pt idx="22616">493.722222222222</cx:pt>
          <cx:pt idx="22617">522.76470588235304</cx:pt>
          <cx:pt idx="22618">493.722222222222</cx:pt>
          <cx:pt idx="22619">493.722222222222</cx:pt>
          <cx:pt idx="22620">522.76470588235304</cx:pt>
          <cx:pt idx="22621">493.722222222222</cx:pt>
          <cx:pt idx="22622">493.722222222222</cx:pt>
          <cx:pt idx="22623">807.90909090909099</cx:pt>
          <cx:pt idx="22624">592.46666666666704</cx:pt>
          <cx:pt idx="22625">634.78571428571399</cx:pt>
          <cx:pt idx="22626">634.78571428571399</cx:pt>
          <cx:pt idx="22627">467.73684210526301</cx:pt>
          <cx:pt idx="22628">467.73684210526301</cx:pt>
          <cx:pt idx="22629">467.73684210526301</cx:pt>
          <cx:pt idx="22630">555.4375</cx:pt>
          <cx:pt idx="22631">555.4375</cx:pt>
          <cx:pt idx="22632">555.4375</cx:pt>
          <cx:pt idx="22633">592.46666666666704</cx:pt>
          <cx:pt idx="22634">555.4375</cx:pt>
          <cx:pt idx="22635">592.46666666666704</cx:pt>
          <cx:pt idx="22636">555.4375</cx:pt>
          <cx:pt idx="22637">555.4375</cx:pt>
          <cx:pt idx="22638">555.4375</cx:pt>
          <cx:pt idx="22639">683.61538461538498</cx:pt>
          <cx:pt idx="22640">493.722222222222</cx:pt>
          <cx:pt idx="22641">444.35000000000002</cx:pt>
          <cx:pt idx="22642">403.95454545454498</cx:pt>
          <cx:pt idx="22643">403.95454545454498</cx:pt>
          <cx:pt idx="22644">403.95454545454498</cx:pt>
          <cx:pt idx="22645">423.19047619047598</cx:pt>
          <cx:pt idx="22646">370.29166666666703</cx:pt>
          <cx:pt idx="22647">403.95454545454498</cx:pt>
          <cx:pt idx="22648">423.19047619047598</cx:pt>
          <cx:pt idx="22649">444.35000000000002</cx:pt>
          <cx:pt idx="22650">444.35000000000002</cx:pt>
          <cx:pt idx="22651">423.19047619047598</cx:pt>
          <cx:pt idx="22652">423.19047619047598</cx:pt>
          <cx:pt idx="22653">444.35000000000002</cx:pt>
          <cx:pt idx="22654">444.35000000000002</cx:pt>
          <cx:pt idx="22655">444.35000000000002</cx:pt>
          <cx:pt idx="22656">423.19047619047598</cx:pt>
          <cx:pt idx="22657">423.19047619047598</cx:pt>
          <cx:pt idx="22658">403.95454545454498</cx:pt>
          <cx:pt idx="22659">370.29166666666703</cx:pt>
          <cx:pt idx="22660">370.29166666666703</cx:pt>
          <cx:pt idx="22661">386.39130434782601</cx:pt>
          <cx:pt idx="22662">341.80769230769198</cx:pt>
          <cx:pt idx="22663">355.48000000000002</cx:pt>
          <cx:pt idx="22664">423.19047619047598</cx:pt>
          <cx:pt idx="22665">355.48000000000002</cx:pt>
          <cx:pt idx="22666">423.19047619047598</cx:pt>
          <cx:pt idx="22667">423.19047619047598</cx:pt>
          <cx:pt idx="22668">467.73684210526301</cx:pt>
          <cx:pt idx="22669">403.95454545454498</cx:pt>
          <cx:pt idx="22670">444.35000000000002</cx:pt>
          <cx:pt idx="22671">386.39130434782601</cx:pt>
          <cx:pt idx="22672">296.23333333333301</cx:pt>
          <cx:pt idx="22673">296.23333333333301</cx:pt>
          <cx:pt idx="22674">317.392857142857</cx:pt>
          <cx:pt idx="22675">306.44827586206901</cx:pt>
          <cx:pt idx="22676">493.722222222222</cx:pt>
          <cx:pt idx="22677">423.19047619047598</cx:pt>
          <cx:pt idx="22678">493.722222222222</cx:pt>
          <cx:pt idx="22679">423.19047619047598</cx:pt>
          <cx:pt idx="22680">467.73684210526301</cx:pt>
          <cx:pt idx="22681">423.19047619047598</cx:pt>
          <cx:pt idx="22682">493.722222222222</cx:pt>
          <cx:pt idx="22683">423.19047619047598</cx:pt>
          <cx:pt idx="22684">467.73684210526301</cx:pt>
          <cx:pt idx="22685">403.95454545454498</cx:pt>
          <cx:pt idx="22686">444.35000000000002</cx:pt>
          <cx:pt idx="22687">423.19047619047598</cx:pt>
          <cx:pt idx="22688">493.722222222222</cx:pt>
          <cx:pt idx="22689">467.73684210526301</cx:pt>
          <cx:pt idx="22690">403.95454545454498</cx:pt>
          <cx:pt idx="22691">444.35000000000002</cx:pt>
          <cx:pt idx="22692">423.19047619047598</cx:pt>
          <cx:pt idx="22693">423.19047619047598</cx:pt>
          <cx:pt idx="22694">423.19047619047598</cx:pt>
          <cx:pt idx="22695">467.73684210526301</cx:pt>
          <cx:pt idx="22696">423.19047619047598</cx:pt>
          <cx:pt idx="22697">444.35000000000002</cx:pt>
          <cx:pt idx="22698">423.19047619047598</cx:pt>
          <cx:pt idx="22699">467.73684210526301</cx:pt>
          <cx:pt idx="22700">423.19047619047598</cx:pt>
          <cx:pt idx="22701">370.29166666666703</cx:pt>
          <cx:pt idx="22702">370.29166666666703</cx:pt>
          <cx:pt idx="22703">386.39130434782601</cx:pt>
          <cx:pt idx="22704">370.29166666666703</cx:pt>
          <cx:pt idx="22705">370.29166666666703</cx:pt>
          <cx:pt idx="22706">386.39130434782601</cx:pt>
          <cx:pt idx="22707">403.95454545454498</cx:pt>
          <cx:pt idx="22708">403.95454545454498</cx:pt>
          <cx:pt idx="22709">493.722222222222</cx:pt>
          <cx:pt idx="22710">493.722222222222</cx:pt>
          <cx:pt idx="22711">493.722222222222</cx:pt>
          <cx:pt idx="22712">493.722222222222</cx:pt>
          <cx:pt idx="22713">493.722222222222</cx:pt>
          <cx:pt idx="22714">522.76470588235304</cx:pt>
          <cx:pt idx="22715">522.76470588235304</cx:pt>
          <cx:pt idx="22716">522.76470588235304</cx:pt>
          <cx:pt idx="22717">341.80769230769198</cx:pt>
          <cx:pt idx="22718">329.14814814814798</cx:pt>
          <cx:pt idx="22719">444.35000000000002</cx:pt>
          <cx:pt idx="22720">493.722222222222</cx:pt>
          <cx:pt idx="22721">493.722222222222</cx:pt>
          <cx:pt idx="22722">493.722222222222</cx:pt>
          <cx:pt idx="22723">493.722222222222</cx:pt>
          <cx:pt idx="22724">493.722222222222</cx:pt>
          <cx:pt idx="22725">555.4375</cx:pt>
          <cx:pt idx="22726">522.76470588235304</cx:pt>
          <cx:pt idx="22727">592.46666666666704</cx:pt>
          <cx:pt idx="22728">403.95454545454498</cx:pt>
          <cx:pt idx="22729">370.29166666666703</cx:pt>
          <cx:pt idx="22730">423.19047619047598</cx:pt>
          <cx:pt idx="22731">423.19047619047598</cx:pt>
          <cx:pt idx="22732">370.29166666666703</cx:pt>
          <cx:pt idx="22733">423.19047619047598</cx:pt>
          <cx:pt idx="22734">370.29166666666703</cx:pt>
          <cx:pt idx="22735">370.29166666666703</cx:pt>
          <cx:pt idx="22736">423.19047619047598</cx:pt>
          <cx:pt idx="22737">370.29166666666703</cx:pt>
          <cx:pt idx="22738">317.392857142857</cx:pt>
          <cx:pt idx="22739">341.80769230769198</cx:pt>
          <cx:pt idx="22740">355.48000000000002</cx:pt>
          <cx:pt idx="22741">317.392857142857</cx:pt>
          <cx:pt idx="22742">286.677419354839</cx:pt>
          <cx:pt idx="22743">286.677419354839</cx:pt>
          <cx:pt idx="22744">269.30303030303003</cx:pt>
          <cx:pt idx="22745">403.95454545454498</cx:pt>
          <cx:pt idx="22746">467.73684210526301</cx:pt>
          <cx:pt idx="22747">444.35000000000002</cx:pt>
          <cx:pt idx="22748">467.73684210526301</cx:pt>
          <cx:pt idx="22749">683.61538461538498</cx:pt>
          <cx:pt idx="22750">329.14814814814798</cx:pt>
          <cx:pt idx="22751">317.392857142857</cx:pt>
          <cx:pt idx="22752">370.29166666666703</cx:pt>
          <cx:pt idx="22753">355.48000000000002</cx:pt>
          <cx:pt idx="22754">355.48000000000002</cx:pt>
          <cx:pt idx="22755">341.80769230769198</cx:pt>
          <cx:pt idx="22756">193.195652173913</cx:pt>
          <cx:pt idx="22757">386.39130434782601</cx:pt>
          <cx:pt idx="22758">386.39130434782601</cx:pt>
          <cx:pt idx="22759">403.95454545454498</cx:pt>
          <cx:pt idx="22760">423.19047619047598</cx:pt>
          <cx:pt idx="22761">634.78571428571399</cx:pt>
          <cx:pt idx="22762">634.78571428571399</cx:pt>
          <cx:pt idx="22763">444.35000000000002</cx:pt>
          <cx:pt idx="22764">493.722222222222</cx:pt>
          <cx:pt idx="22765">423.19047619047598</cx:pt>
          <cx:pt idx="22766">493.722222222222</cx:pt>
          <cx:pt idx="22767">555.4375</cx:pt>
          <cx:pt idx="22768">403.95454545454498</cx:pt>
          <cx:pt idx="22769">467.73684210526301</cx:pt>
          <cx:pt idx="22770">493.722222222222</cx:pt>
          <cx:pt idx="22771">555.4375</cx:pt>
          <cx:pt idx="22772">522.76470588235304</cx:pt>
          <cx:pt idx="22773">555.4375</cx:pt>
          <cx:pt idx="22774">555.4375</cx:pt>
          <cx:pt idx="22775">634.78571428571399</cx:pt>
          <cx:pt idx="22776">555.4375</cx:pt>
          <cx:pt idx="22777">592.46666666666704</cx:pt>
          <cx:pt idx="22778">634.78571428571399</cx:pt>
          <cx:pt idx="22779">555.4375</cx:pt>
          <cx:pt idx="22780">318.125</cx:pt>
          <cx:pt idx="22781">370.29166666666703</cx:pt>
          <cx:pt idx="22782">282.777777777778</cx:pt>
          <cx:pt idx="22783">370.29166666666703</cx:pt>
          <cx:pt idx="22784">403.95454545454498</cx:pt>
          <cx:pt idx="22785">370.29166666666703</cx:pt>
          <cx:pt idx="22786">403.95454545454498</cx:pt>
          <cx:pt idx="22787">403.95454545454498</cx:pt>
          <cx:pt idx="22788">318.125</cx:pt>
          <cx:pt idx="22789">370.29166666666703</cx:pt>
          <cx:pt idx="22790">370.29166666666703</cx:pt>
          <cx:pt idx="22791">282.777777777778</cx:pt>
          <cx:pt idx="22792">370.29166666666703</cx:pt>
          <cx:pt idx="22793">403.95454545454498</cx:pt>
          <cx:pt idx="22794">403.95454545454498</cx:pt>
          <cx:pt idx="22795">403.95454545454498</cx:pt>
          <cx:pt idx="22796">318.125</cx:pt>
          <cx:pt idx="22797">386.39130434782601</cx:pt>
          <cx:pt idx="22798">370.29166666666703</cx:pt>
          <cx:pt idx="22799">290.857142857143</cx:pt>
          <cx:pt idx="22800">370.29166666666703</cx:pt>
          <cx:pt idx="22801">308.48484848484799</cx:pt>
          <cx:pt idx="22802">386.39130434782601</cx:pt>
          <cx:pt idx="22803">370.29166666666703</cx:pt>
          <cx:pt idx="22804">370.29166666666703</cx:pt>
          <cx:pt idx="22805">282.777777777778</cx:pt>
          <cx:pt idx="22806">370.29166666666703</cx:pt>
          <cx:pt idx="22807">386.39130434782601</cx:pt>
          <cx:pt idx="22808">403.95454545454498</cx:pt>
          <cx:pt idx="22809">403.95454545454498</cx:pt>
          <cx:pt idx="22810">370.29166666666703</cx:pt>
          <cx:pt idx="22811">370.29166666666703</cx:pt>
          <cx:pt idx="22812">403.95454545454498</cx:pt>
          <cx:pt idx="22813">444.35000000000002</cx:pt>
          <cx:pt idx="22814">377.03703703703701</cx:pt>
          <cx:pt idx="22815">386.39130434782601</cx:pt>
          <cx:pt idx="22816">444.35000000000002</cx:pt>
          <cx:pt idx="22817">423.19047619047598</cx:pt>
          <cx:pt idx="22818">467.73684210526301</cx:pt>
          <cx:pt idx="22819">493.722222222222</cx:pt>
          <cx:pt idx="22820">403.95454545454498</cx:pt>
          <cx:pt idx="22821">493.722222222222</cx:pt>
          <cx:pt idx="22822">403.95454545454498</cx:pt>
          <cx:pt idx="22823">444.35000000000002</cx:pt>
          <cx:pt idx="22824">377.03703703703701</cx:pt>
          <cx:pt idx="22825">386.39130434782601</cx:pt>
          <cx:pt idx="22826">444.35000000000002</cx:pt>
          <cx:pt idx="22827">423.19047619047598</cx:pt>
          <cx:pt idx="22828">467.73684210526301</cx:pt>
          <cx:pt idx="22829">493.722222222222</cx:pt>
          <cx:pt idx="22830">403.95454545454498</cx:pt>
          <cx:pt idx="22831">493.722222222222</cx:pt>
          <cx:pt idx="22832">683.61538461538498</cx:pt>
          <cx:pt idx="22833">555.4375</cx:pt>
          <cx:pt idx="22834">467.73684210526301</cx:pt>
          <cx:pt idx="22835">592.46666666666704</cx:pt>
          <cx:pt idx="22836">634.78571428571399</cx:pt>
          <cx:pt idx="22837">565.555555555556</cx:pt>
          <cx:pt idx="22838">467.73684210526301</cx:pt>
          <cx:pt idx="22839">467.73684210526301</cx:pt>
          <cx:pt idx="22840">444.35000000000002</cx:pt>
          <cx:pt idx="22841">403.95454545454498</cx:pt>
          <cx:pt idx="22842">386.39130434782601</cx:pt>
          <cx:pt idx="22843">403.95454545454498</cx:pt>
          <cx:pt idx="22844">444.35000000000002</cx:pt>
          <cx:pt idx="22845">423.19047619047598</cx:pt>
          <cx:pt idx="22846">403.95454545454498</cx:pt>
          <cx:pt idx="22847">403.95454545454498</cx:pt>
          <cx:pt idx="22848">423.19047619047598</cx:pt>
          <cx:pt idx="22849">403.95454545454498</cx:pt>
          <cx:pt idx="22850">467.73684210526301</cx:pt>
          <cx:pt idx="22851">467.73684210526301</cx:pt>
          <cx:pt idx="22852">444.35000000000002</cx:pt>
          <cx:pt idx="22853">467.73684210526301</cx:pt>
          <cx:pt idx="22854">444.35000000000002</cx:pt>
          <cx:pt idx="22855">423.19047619047598</cx:pt>
          <cx:pt idx="22856">403.95454545454498</cx:pt>
          <cx:pt idx="22857">444.35000000000002</cx:pt>
          <cx:pt idx="22858">467.73684210526301</cx:pt>
          <cx:pt idx="22859">403.95454545454498</cx:pt>
          <cx:pt idx="22860">423.19047619047598</cx:pt>
          <cx:pt idx="22861">444.35000000000002</cx:pt>
          <cx:pt idx="22862">403.95454545454498</cx:pt>
          <cx:pt idx="22863">467.73684210526301</cx:pt>
          <cx:pt idx="22864">467.73684210526301</cx:pt>
          <cx:pt idx="22865">467.73684210526301</cx:pt>
          <cx:pt idx="22866">555.4375</cx:pt>
          <cx:pt idx="22867">493.722222222222</cx:pt>
          <cx:pt idx="22868">467.73684210526301</cx:pt>
          <cx:pt idx="22869">522.76470588235304</cx:pt>
          <cx:pt idx="22870">493.722222222222</cx:pt>
          <cx:pt idx="22871">493.722222222222</cx:pt>
          <cx:pt idx="22872">467.73684210526301</cx:pt>
          <cx:pt idx="22873">355.48000000000002</cx:pt>
          <cx:pt idx="22874">341.80769230769198</cx:pt>
          <cx:pt idx="22875">386.39130434782601</cx:pt>
          <cx:pt idx="22876">423.19047619047598</cx:pt>
          <cx:pt idx="22877">423.19047619047598</cx:pt>
          <cx:pt idx="22878">386.39130434782601</cx:pt>
          <cx:pt idx="22879">403.95454545454498</cx:pt>
          <cx:pt idx="22880">683.61538461538498</cx:pt>
          <cx:pt idx="22881">740.58333333333303</cx:pt>
          <cx:pt idx="22882">683.61538461538498</cx:pt>
          <cx:pt idx="22883">740.58333333333303</cx:pt>
          <cx:pt idx="22884">740.58333333333303</cx:pt>
          <cx:pt idx="22885">386.39130434782601</cx:pt>
          <cx:pt idx="22886">403.95454545454498</cx:pt>
          <cx:pt idx="22887">370.29166666666703</cx:pt>
          <cx:pt idx="22888">386.39130434782601</cx:pt>
          <cx:pt idx="22889">370.29166666666703</cx:pt>
          <cx:pt idx="22890">423.19047619047598</cx:pt>
          <cx:pt idx="22891">467.73684210526301</cx:pt>
          <cx:pt idx="22892">403.95454545454498</cx:pt>
          <cx:pt idx="22893">467.73684210526301</cx:pt>
          <cx:pt idx="22894">403.95454545454498</cx:pt>
          <cx:pt idx="22895">467.73684210526301</cx:pt>
          <cx:pt idx="22896">386.39130434782601</cx:pt>
          <cx:pt idx="22897">386.39130434782601</cx:pt>
          <cx:pt idx="22898">423.19047619047598</cx:pt>
          <cx:pt idx="22899">467.73684210526301</cx:pt>
          <cx:pt idx="22900">423.19047619047598</cx:pt>
          <cx:pt idx="22901">467.73684210526301</cx:pt>
          <cx:pt idx="22902">403.95454545454498</cx:pt>
          <cx:pt idx="22903">467.73684210526301</cx:pt>
          <cx:pt idx="22904">403.95454545454498</cx:pt>
          <cx:pt idx="22905">467.73684210526301</cx:pt>
          <cx:pt idx="22906">386.39130434782601</cx:pt>
          <cx:pt idx="22907">467.73684210526301</cx:pt>
          <cx:pt idx="22908">493.722222222222</cx:pt>
          <cx:pt idx="22909">493.722222222222</cx:pt>
          <cx:pt idx="22910">592.46666666666704</cx:pt>
          <cx:pt idx="22911">522.76470588235304</cx:pt>
          <cx:pt idx="22912">555.4375</cx:pt>
          <cx:pt idx="22913">522.76470588235304</cx:pt>
          <cx:pt idx="22914">555.4375</cx:pt>
          <cx:pt idx="22915">555.4375</cx:pt>
          <cx:pt idx="22916">555.4375</cx:pt>
          <cx:pt idx="22917">555.4375</cx:pt>
          <cx:pt idx="22918">555.4375</cx:pt>
          <cx:pt idx="22919">555.4375</cx:pt>
          <cx:pt idx="22920">423.19047619047598</cx:pt>
          <cx:pt idx="22921">444.35000000000002</cx:pt>
          <cx:pt idx="22922">423.19047619047598</cx:pt>
          <cx:pt idx="22923">423.19047619047598</cx:pt>
          <cx:pt idx="22924">467.73684210526301</cx:pt>
          <cx:pt idx="22925">423.19047619047598</cx:pt>
          <cx:pt idx="22926">807.90909090909099</cx:pt>
          <cx:pt idx="22927">807.90909090909099</cx:pt>
          <cx:pt idx="22928">740.58333333333303</cx:pt>
          <cx:pt idx="22929">444.35000000000002</cx:pt>
          <cx:pt idx="22930">423.19047619047598</cx:pt>
          <cx:pt idx="22931">467.73684210526301</cx:pt>
          <cx:pt idx="22932">444.35000000000002</cx:pt>
          <cx:pt idx="22933">444.35000000000002</cx:pt>
          <cx:pt idx="22934">403.95454545454498</cx:pt>
          <cx:pt idx="22935">423.19047619047598</cx:pt>
          <cx:pt idx="22936">444.35000000000002</cx:pt>
          <cx:pt idx="22937">423.19047619047598</cx:pt>
          <cx:pt idx="22938">444.35000000000002</cx:pt>
          <cx:pt idx="22939">444.35000000000002</cx:pt>
          <cx:pt idx="22940">444.35000000000002</cx:pt>
          <cx:pt idx="22941">444.35000000000002</cx:pt>
          <cx:pt idx="22942">444.35000000000002</cx:pt>
          <cx:pt idx="22943">423.19047619047598</cx:pt>
          <cx:pt idx="22944">423.19047619047598</cx:pt>
          <cx:pt idx="22945">467.73684210526301</cx:pt>
          <cx:pt idx="22946">444.35000000000002</cx:pt>
          <cx:pt idx="22947">444.35000000000002</cx:pt>
          <cx:pt idx="22948">444.35000000000002</cx:pt>
          <cx:pt idx="22949">423.19047619047598</cx:pt>
          <cx:pt idx="22950">423.19047619047598</cx:pt>
          <cx:pt idx="22951">467.73684210526301</cx:pt>
          <cx:pt idx="22952">423.19047619047598</cx:pt>
          <cx:pt idx="22953">444.35000000000002</cx:pt>
          <cx:pt idx="22954">444.35000000000002</cx:pt>
          <cx:pt idx="22955">423.19047619047598</cx:pt>
          <cx:pt idx="22956">444.35000000000002</cx:pt>
          <cx:pt idx="22957">423.19047619047598</cx:pt>
          <cx:pt idx="22958">467.73684210526301</cx:pt>
          <cx:pt idx="22959">522.76470588235304</cx:pt>
          <cx:pt idx="22960">493.722222222222</cx:pt>
          <cx:pt idx="22961">467.73684210526301</cx:pt>
          <cx:pt idx="22962">522.76470588235304</cx:pt>
          <cx:pt idx="22963">493.722222222222</cx:pt>
          <cx:pt idx="22964">467.73684210526301</cx:pt>
          <cx:pt idx="22965">555.4375</cx:pt>
          <cx:pt idx="22966">555.4375</cx:pt>
          <cx:pt idx="22967">467.73684210526301</cx:pt>
          <cx:pt idx="22968">467.73684210526301</cx:pt>
          <cx:pt idx="22969">555.4375</cx:pt>
          <cx:pt idx="22970">555.4375</cx:pt>
          <cx:pt idx="22971">522.76470588235304</cx:pt>
          <cx:pt idx="22972">522.76470588235304</cx:pt>
          <cx:pt idx="22973">555.4375</cx:pt>
          <cx:pt idx="22974">522.76470588235304</cx:pt>
          <cx:pt idx="22975">522.76470588235304</cx:pt>
          <cx:pt idx="22976">522.76470588235304</cx:pt>
          <cx:pt idx="22977">493.722222222222</cx:pt>
          <cx:pt idx="22978">493.722222222222</cx:pt>
          <cx:pt idx="22979">555.4375</cx:pt>
          <cx:pt idx="22980">555.4375</cx:pt>
          <cx:pt idx="22981">555.4375</cx:pt>
          <cx:pt idx="22982">555.4375</cx:pt>
          <cx:pt idx="22983">423.19047619047598</cx:pt>
          <cx:pt idx="22984">444.35000000000002</cx:pt>
          <cx:pt idx="22985">423.19047619047598</cx:pt>
          <cx:pt idx="22986">423.19047619047598</cx:pt>
          <cx:pt idx="22987">423.19047619047598</cx:pt>
          <cx:pt idx="22988">423.19047619047598</cx:pt>
          <cx:pt idx="22989">444.35000000000002</cx:pt>
          <cx:pt idx="22990">423.19047619047598</cx:pt>
          <cx:pt idx="22991">423.19047619047598</cx:pt>
          <cx:pt idx="22992">444.35000000000002</cx:pt>
          <cx:pt idx="22993">423.19047619047598</cx:pt>
          <cx:pt idx="22994">555.4375</cx:pt>
          <cx:pt idx="22995">555.4375</cx:pt>
          <cx:pt idx="22996">555.4375</cx:pt>
          <cx:pt idx="22997">592.46666666666704</cx:pt>
          <cx:pt idx="22998">493.722222222222</cx:pt>
          <cx:pt idx="22999">493.722222222222</cx:pt>
          <cx:pt idx="23000">467.73684210526301</cx:pt>
          <cx:pt idx="23001">467.73684210526301</cx:pt>
          <cx:pt idx="23002">522.76470588235304</cx:pt>
          <cx:pt idx="23003">493.722222222222</cx:pt>
          <cx:pt idx="23004">592.46666666666704</cx:pt>
          <cx:pt idx="23005">467.73684210526301</cx:pt>
          <cx:pt idx="23006">467.73684210526301</cx:pt>
          <cx:pt idx="23007">467.73684210526301</cx:pt>
          <cx:pt idx="23008">493.722222222222</cx:pt>
          <cx:pt idx="23009">555.4375</cx:pt>
          <cx:pt idx="23010">493.722222222222</cx:pt>
          <cx:pt idx="23011">467.73684210526301</cx:pt>
          <cx:pt idx="23012">592.46666666666704</cx:pt>
          <cx:pt idx="23013">634.78571428571399</cx:pt>
          <cx:pt idx="23014">683.61538461538498</cx:pt>
          <cx:pt idx="23015">683.61538461538498</cx:pt>
          <cx:pt idx="23016">683.61538461538498</cx:pt>
          <cx:pt idx="23017">592.46666666666704</cx:pt>
          <cx:pt idx="23018">555.4375</cx:pt>
          <cx:pt idx="23019">522.76470588235304</cx:pt>
          <cx:pt idx="23020">555.4375</cx:pt>
          <cx:pt idx="23021">522.76470588235304</cx:pt>
          <cx:pt idx="23022">592.46666666666704</cx:pt>
          <cx:pt idx="23023">493.722222222222</cx:pt>
          <cx:pt idx="23024">493.722222222222</cx:pt>
          <cx:pt idx="23025">522.76470588235304</cx:pt>
          <cx:pt idx="23026">493.722222222222</cx:pt>
          <cx:pt idx="23027">522.76470588235304</cx:pt>
          <cx:pt idx="23028">555.4375</cx:pt>
          <cx:pt idx="23029">555.4375</cx:pt>
          <cx:pt idx="23030">592.46666666666704</cx:pt>
          <cx:pt idx="23031">634.78571428571399</cx:pt>
          <cx:pt idx="23032">634.78571428571399</cx:pt>
          <cx:pt idx="23033">592.46666666666704</cx:pt>
          <cx:pt idx="23034">634.78571428571399</cx:pt>
          <cx:pt idx="23035">341.80769230769198</cx:pt>
          <cx:pt idx="23036">329.14814814814798</cx:pt>
          <cx:pt idx="23037">341.80769230769198</cx:pt>
          <cx:pt idx="23038">329.14814814814798</cx:pt>
          <cx:pt idx="23039">522.76470588235304</cx:pt>
          <cx:pt idx="23040">555.4375</cx:pt>
          <cx:pt idx="23041">592.46666666666704</cx:pt>
          <cx:pt idx="23042">592.46666666666704</cx:pt>
          <cx:pt idx="23043">355.48000000000002</cx:pt>
          <cx:pt idx="23044">341.80769230769198</cx:pt>
          <cx:pt idx="23045">355.48000000000002</cx:pt>
          <cx:pt idx="23046">370.29166666666703</cx:pt>
          <cx:pt idx="23047">386.39130434782601</cx:pt>
          <cx:pt idx="23048">355.48000000000002</cx:pt>
          <cx:pt idx="23049">493.722222222222</cx:pt>
          <cx:pt idx="23050">493.722222222222</cx:pt>
          <cx:pt idx="23051">423.19047619047598</cx:pt>
          <cx:pt idx="23052">467.73684210526301</cx:pt>
          <cx:pt idx="23053">522.76470588235304</cx:pt>
          <cx:pt idx="23054">493.722222222222</cx:pt>
          <cx:pt idx="23055">467.73684210526301</cx:pt>
          <cx:pt idx="23056">467.73684210526301</cx:pt>
          <cx:pt idx="23057">493.722222222222</cx:pt>
          <cx:pt idx="23058">493.722222222222</cx:pt>
          <cx:pt idx="23059">423.19047619047598</cx:pt>
          <cx:pt idx="23060">522.76470588235304</cx:pt>
          <cx:pt idx="23061">493.722222222222</cx:pt>
          <cx:pt idx="23062">467.73684210526301</cx:pt>
          <cx:pt idx="23063">467.73684210526301</cx:pt>
          <cx:pt idx="23064">467.73684210526301</cx:pt>
          <cx:pt idx="23065">423.19047619047598</cx:pt>
          <cx:pt idx="23066">467.73684210526301</cx:pt>
          <cx:pt idx="23067">467.73684210526301</cx:pt>
          <cx:pt idx="23068">634.78571428571399</cx:pt>
          <cx:pt idx="23069">592.46666666666704</cx:pt>
          <cx:pt idx="23070">634.78571428571399</cx:pt>
          <cx:pt idx="23071">403.95454545454498</cx:pt>
          <cx:pt idx="23072">444.35000000000002</cx:pt>
          <cx:pt idx="23073">423.19047619047598</cx:pt>
          <cx:pt idx="23074">423.19047619047598</cx:pt>
          <cx:pt idx="23075">355.48000000000002</cx:pt>
          <cx:pt idx="23076">386.39130434782601</cx:pt>
          <cx:pt idx="23077">386.39130434782601</cx:pt>
          <cx:pt idx="23078">403.95454545454498</cx:pt>
          <cx:pt idx="23079">444.35000000000002</cx:pt>
          <cx:pt idx="23080">423.19047619047598</cx:pt>
          <cx:pt idx="23081">403.95454545454498</cx:pt>
          <cx:pt idx="23082">403.95454545454498</cx:pt>
          <cx:pt idx="23083">403.95454545454498</cx:pt>
          <cx:pt idx="23084">403.95454545454498</cx:pt>
          <cx:pt idx="23085">423.19047619047598</cx:pt>
          <cx:pt idx="23086">423.19047619047598</cx:pt>
          <cx:pt idx="23087">522.76470588235304</cx:pt>
          <cx:pt idx="23088">555.4375</cx:pt>
          <cx:pt idx="23089">555.4375</cx:pt>
          <cx:pt idx="23090">522.76470588235304</cx:pt>
          <cx:pt idx="23091">555.4375</cx:pt>
          <cx:pt idx="23092">592.46666666666704</cx:pt>
          <cx:pt idx="23093">555.4375</cx:pt>
          <cx:pt idx="23094">555.4375</cx:pt>
          <cx:pt idx="23095">555.4375</cx:pt>
          <cx:pt idx="23096">634.78571428571399</cx:pt>
          <cx:pt idx="23097">592.46666666666704</cx:pt>
          <cx:pt idx="23098">592.46666666666704</cx:pt>
          <cx:pt idx="23099">592.46666666666704</cx:pt>
          <cx:pt idx="23100">592.46666666666704</cx:pt>
          <cx:pt idx="23101">592.46666666666704</cx:pt>
          <cx:pt idx="23102">683.61538461538498</cx:pt>
          <cx:pt idx="23103">807.90909090909099</cx:pt>
          <cx:pt idx="23104">787.72500000000002</cx:pt>
          <cx:pt idx="23105">787.72500000000002</cx:pt>
          <cx:pt idx="23106">592.46666666666704</cx:pt>
          <cx:pt idx="23107">634.78571428571399</cx:pt>
          <cx:pt idx="23108">592.46666666666704</cx:pt>
          <cx:pt idx="23109">592.46666666666704</cx:pt>
          <cx:pt idx="23110">634.78571428571399</cx:pt>
          <cx:pt idx="23111">634.78571428571399</cx:pt>
          <cx:pt idx="23112">555.4375</cx:pt>
          <cx:pt idx="23113">592.46666666666704</cx:pt>
          <cx:pt idx="23114">592.46666666666704</cx:pt>
          <cx:pt idx="23115">555.4375</cx:pt>
          <cx:pt idx="23116">592.46666666666704</cx:pt>
          <cx:pt idx="23117">634.78571428571399</cx:pt>
          <cx:pt idx="23118">592.46666666666704</cx:pt>
          <cx:pt idx="23119">634.78571428571399</cx:pt>
          <cx:pt idx="23120">555.4375</cx:pt>
          <cx:pt idx="23121">555.4375</cx:pt>
          <cx:pt idx="23122">592.46666666666704</cx:pt>
          <cx:pt idx="23123">592.46666666666704</cx:pt>
          <cx:pt idx="23124">634.78571428571399</cx:pt>
          <cx:pt idx="23125">592.46666666666704</cx:pt>
          <cx:pt idx="23126">522.76470588235304</cx:pt>
          <cx:pt idx="23127">493.722222222222</cx:pt>
          <cx:pt idx="23128">634.78571428571399</cx:pt>
          <cx:pt idx="23129">634.78571428571399</cx:pt>
          <cx:pt idx="23130">634.78571428571399</cx:pt>
          <cx:pt idx="23131">555.4375</cx:pt>
          <cx:pt idx="23132">592.46666666666704</cx:pt>
          <cx:pt idx="23133">634.78571428571399</cx:pt>
          <cx:pt idx="23134">467.73684210526301</cx:pt>
          <cx:pt idx="23135">493.722222222222</cx:pt>
          <cx:pt idx="23136">493.722222222222</cx:pt>
          <cx:pt idx="23137">423.19047619047598</cx:pt>
          <cx:pt idx="23138">444.35000000000002</cx:pt>
          <cx:pt idx="23139">493.722222222222</cx:pt>
          <cx:pt idx="23140">592.46666666666704</cx:pt>
          <cx:pt idx="23141">423.19047619047598</cx:pt>
          <cx:pt idx="23142">493.722222222222</cx:pt>
          <cx:pt idx="23143">493.722222222222</cx:pt>
          <cx:pt idx="23144">423.19047619047598</cx:pt>
          <cx:pt idx="23145">493.722222222222</cx:pt>
          <cx:pt idx="23146">493.722222222222</cx:pt>
          <cx:pt idx="23147">522.76470588235304</cx:pt>
          <cx:pt idx="23148">493.722222222222</cx:pt>
          <cx:pt idx="23149">522.76470588235304</cx:pt>
          <cx:pt idx="23150">467.73684210526301</cx:pt>
          <cx:pt idx="23151">423.19047619047598</cx:pt>
          <cx:pt idx="23152">423.19047619047598</cx:pt>
          <cx:pt idx="23153">403.95454545454498</cx:pt>
          <cx:pt idx="23154">467.73684210526301</cx:pt>
          <cx:pt idx="23155">423.19047619047598</cx:pt>
          <cx:pt idx="23156">423.19047619047598</cx:pt>
          <cx:pt idx="23157">403.95454545454498</cx:pt>
          <cx:pt idx="23158">423.19047619047598</cx:pt>
          <cx:pt idx="23159">423.19047619047598</cx:pt>
          <cx:pt idx="23160">423.19047619047598</cx:pt>
          <cx:pt idx="23161">370.29166666666703</cx:pt>
          <cx:pt idx="23162">423.19047619047598</cx:pt>
          <cx:pt idx="23163">403.95454545454498</cx:pt>
          <cx:pt idx="23164">423.19047619047598</cx:pt>
          <cx:pt idx="23165">423.19047619047598</cx:pt>
          <cx:pt idx="23166">403.95454545454498</cx:pt>
          <cx:pt idx="23167">423.19047619047598</cx:pt>
          <cx:pt idx="23168">423.19047619047598</cx:pt>
          <cx:pt idx="23169">467.73684210526301</cx:pt>
          <cx:pt idx="23170">493.722222222222</cx:pt>
          <cx:pt idx="23171">467.73684210526301</cx:pt>
          <cx:pt idx="23172">444.35000000000002</cx:pt>
          <cx:pt idx="23173">444.35000000000002</cx:pt>
          <cx:pt idx="23174">493.722222222222</cx:pt>
          <cx:pt idx="23175">467.73684210526301</cx:pt>
          <cx:pt idx="23176">522.76470588235304</cx:pt>
          <cx:pt idx="23177">592.46666666666704</cx:pt>
          <cx:pt idx="23178">555.4375</cx:pt>
          <cx:pt idx="23179">592.46666666666704</cx:pt>
          <cx:pt idx="23180">592.46666666666704</cx:pt>
          <cx:pt idx="23181">592.46666666666704</cx:pt>
          <cx:pt idx="23182">555.4375</cx:pt>
          <cx:pt idx="23183">592.46666666666704</cx:pt>
          <cx:pt idx="23184">555.4375</cx:pt>
          <cx:pt idx="23185">634.78571428571399</cx:pt>
          <cx:pt idx="23186">634.78571428571399</cx:pt>
          <cx:pt idx="23187">634.78571428571399</cx:pt>
          <cx:pt idx="23188">634.78571428571399</cx:pt>
          <cx:pt idx="23189">423.19047619047598</cx:pt>
          <cx:pt idx="23190">444.35000000000002</cx:pt>
          <cx:pt idx="23191">493.722222222222</cx:pt>
          <cx:pt idx="23192">493.722222222222</cx:pt>
          <cx:pt idx="23193">493.722222222222</cx:pt>
          <cx:pt idx="23194">355.48000000000002</cx:pt>
          <cx:pt idx="23195">317.392857142857</cx:pt>
          <cx:pt idx="23196">403.95454545454498</cx:pt>
          <cx:pt idx="23197">555.4375</cx:pt>
          <cx:pt idx="23198">987.444444444444</cx:pt>
          <cx:pt idx="23199">634.78571428571399</cx:pt>
          <cx:pt idx="23200">634.78571428571399</cx:pt>
          <cx:pt idx="23201">740.58333333333303</cx:pt>
          <cx:pt idx="23202">555.4375</cx:pt>
          <cx:pt idx="23203">888.70000000000005</cx:pt>
          <cx:pt idx="23204">634.78571428571399</cx:pt>
          <cx:pt idx="23205">634.78571428571399</cx:pt>
          <cx:pt idx="23206">683.61538461538498</cx:pt>
          <cx:pt idx="23207">740.58333333333303</cx:pt>
          <cx:pt idx="23208">634.78571428571399</cx:pt>
          <cx:pt idx="23209">423.19047619047598</cx:pt>
          <cx:pt idx="23210">423.19047619047598</cx:pt>
          <cx:pt idx="23211">423.19047619047598</cx:pt>
          <cx:pt idx="23212">370.29166666666703</cx:pt>
          <cx:pt idx="23213">423.19047619047598</cx:pt>
          <cx:pt idx="23214">403.95454545454498</cx:pt>
          <cx:pt idx="23215">423.19047619047598</cx:pt>
          <cx:pt idx="23216">423.19047619047598</cx:pt>
          <cx:pt idx="23217">683.61538461538498</cx:pt>
          <cx:pt idx="23218">807.90909090909099</cx:pt>
          <cx:pt idx="23219">807.90909090909099</cx:pt>
          <cx:pt idx="23220">807.90909090909099</cx:pt>
          <cx:pt idx="23221">807.90909090909099</cx:pt>
          <cx:pt idx="23222">807.90909090909099</cx:pt>
          <cx:pt idx="23223">740.58333333333303</cx:pt>
          <cx:pt idx="23224">740.58333333333303</cx:pt>
          <cx:pt idx="23225">740.58333333333303</cx:pt>
          <cx:pt idx="23226">467.73684210526301</cx:pt>
          <cx:pt idx="23227">555.4375</cx:pt>
          <cx:pt idx="23228">592.46666666666704</cx:pt>
          <cx:pt idx="23229">683.61538461538498</cx:pt>
          <cx:pt idx="23230">592.46666666666704</cx:pt>
          <cx:pt idx="23231">634.78571428571399</cx:pt>
          <cx:pt idx="23232">592.46666666666704</cx:pt>
          <cx:pt idx="23233">423.19047619047598</cx:pt>
          <cx:pt idx="23234">467.73684210526301</cx:pt>
          <cx:pt idx="23235">370.29166666666703</cx:pt>
          <cx:pt idx="23236">493.722222222222</cx:pt>
          <cx:pt idx="23237">522.76470588235304</cx:pt>
          <cx:pt idx="23238">423.19047619047598</cx:pt>
          <cx:pt idx="23239">306.44827586206901</cx:pt>
          <cx:pt idx="23240">329.14814814814798</cx:pt>
          <cx:pt idx="23241">634.78571428571399</cx:pt>
          <cx:pt idx="23242">634.78571428571399</cx:pt>
          <cx:pt idx="23243">555.4375</cx:pt>
          <cx:pt idx="23244">592.46666666666704</cx:pt>
          <cx:pt idx="23245">592.46666666666704</cx:pt>
          <cx:pt idx="23246">592.46666666666704</cx:pt>
          <cx:pt idx="23247">634.78571428571399</cx:pt>
          <cx:pt idx="23248">592.46666666666704</cx:pt>
          <cx:pt idx="23249">592.46666666666704</cx:pt>
          <cx:pt idx="23250">592.46666666666704</cx:pt>
          <cx:pt idx="23251">592.46666666666704</cx:pt>
          <cx:pt idx="23252">592.46666666666704</cx:pt>
          <cx:pt idx="23253">592.46666666666704</cx:pt>
          <cx:pt idx="23254">592.46666666666704</cx:pt>
          <cx:pt idx="23255">634.78571428571399</cx:pt>
          <cx:pt idx="23256">634.78571428571399</cx:pt>
          <cx:pt idx="23257">467.73684210526301</cx:pt>
          <cx:pt idx="23258">444.35000000000002</cx:pt>
          <cx:pt idx="23259">423.19047619047598</cx:pt>
          <cx:pt idx="23260">355.48000000000002</cx:pt>
          <cx:pt idx="23261">341.80769230769198</cx:pt>
          <cx:pt idx="23262">386.39130434782601</cx:pt>
          <cx:pt idx="23263">355.48000000000002</cx:pt>
          <cx:pt idx="23264">341.80769230769198</cx:pt>
          <cx:pt idx="23265">493.722222222222</cx:pt>
          <cx:pt idx="23266">493.722222222222</cx:pt>
          <cx:pt idx="23267">493.722222222222</cx:pt>
          <cx:pt idx="23268">493.722222222222</cx:pt>
          <cx:pt idx="23269">467.73684210526301</cx:pt>
          <cx:pt idx="23270">444.35000000000002</cx:pt>
          <cx:pt idx="23271">634.78571428571399</cx:pt>
          <cx:pt idx="23272">467.73684210526301</cx:pt>
          <cx:pt idx="23273">493.722222222222</cx:pt>
          <cx:pt idx="23274">444.35000000000002</cx:pt>
          <cx:pt idx="23275">493.722222222222</cx:pt>
          <cx:pt idx="23276">423.19047619047598</cx:pt>
          <cx:pt idx="23277">493.722222222222</cx:pt>
          <cx:pt idx="23278">522.76470588235304</cx:pt>
          <cx:pt idx="23279">386.39130434782601</cx:pt>
          <cx:pt idx="23280">493.722222222222</cx:pt>
          <cx:pt idx="23281">493.722222222222</cx:pt>
          <cx:pt idx="23282">555.4375</cx:pt>
          <cx:pt idx="23283">555.4375</cx:pt>
          <cx:pt idx="23284">522.76470588235304</cx:pt>
          <cx:pt idx="23285">592.46666666666704</cx:pt>
          <cx:pt idx="23286">444.35000000000002</cx:pt>
          <cx:pt idx="23287">444.35000000000002</cx:pt>
          <cx:pt idx="23288">444.35000000000002</cx:pt>
          <cx:pt idx="23289">467.73684210526301</cx:pt>
          <cx:pt idx="23290">467.73684210526301</cx:pt>
          <cx:pt idx="23291">467.73684210526301</cx:pt>
          <cx:pt idx="23292">493.722222222222</cx:pt>
          <cx:pt idx="23293">493.722222222222</cx:pt>
          <cx:pt idx="23294">493.722222222222</cx:pt>
          <cx:pt idx="23295">493.722222222222</cx:pt>
          <cx:pt idx="23296">423.19047619047598</cx:pt>
          <cx:pt idx="23297">467.73684210526301</cx:pt>
          <cx:pt idx="23298">522.76470588235304</cx:pt>
          <cx:pt idx="23299">493.722222222222</cx:pt>
          <cx:pt idx="23300">467.73684210526301</cx:pt>
          <cx:pt idx="23301">467.73684210526301</cx:pt>
          <cx:pt idx="23302">493.722222222222</cx:pt>
          <cx:pt idx="23303">493.722222222222</cx:pt>
          <cx:pt idx="23304">423.19047619047598</cx:pt>
          <cx:pt idx="23305">522.76470588235304</cx:pt>
          <cx:pt idx="23306">493.722222222222</cx:pt>
          <cx:pt idx="23307">467.73684210526301</cx:pt>
          <cx:pt idx="23308">555.4375</cx:pt>
          <cx:pt idx="23309">555.4375</cx:pt>
          <cx:pt idx="23310">555.4375</cx:pt>
          <cx:pt idx="23311">592.46666666666704</cx:pt>
          <cx:pt idx="23312">592.46666666666704</cx:pt>
          <cx:pt idx="23313">592.46666666666704</cx:pt>
          <cx:pt idx="23314">634.78571428571399</cx:pt>
          <cx:pt idx="23315">592.46666666666704</cx:pt>
          <cx:pt idx="23316">592.46666666666704</cx:pt>
          <cx:pt idx="23317">555.4375</cx:pt>
          <cx:pt idx="23318">634.78571428571399</cx:pt>
          <cx:pt idx="23319">592.46666666666704</cx:pt>
          <cx:pt idx="23320">522.76470588235304</cx:pt>
          <cx:pt idx="23321">555.4375</cx:pt>
          <cx:pt idx="23322">555.4375</cx:pt>
          <cx:pt idx="23323">592.46666666666704</cx:pt>
          <cx:pt idx="23324">634.78571428571399</cx:pt>
          <cx:pt idx="23325">634.78571428571399</cx:pt>
          <cx:pt idx="23326">634.78571428571399</cx:pt>
          <cx:pt idx="23327">634.78571428571399</cx:pt>
          <cx:pt idx="23328">634.78571428571399</cx:pt>
          <cx:pt idx="23329">634.78571428571399</cx:pt>
          <cx:pt idx="23330">555.4375</cx:pt>
          <cx:pt idx="23331">592.46666666666704</cx:pt>
          <cx:pt idx="23332">592.46666666666704</cx:pt>
          <cx:pt idx="23333">634.78571428571399</cx:pt>
          <cx:pt idx="23334">634.78571428571399</cx:pt>
          <cx:pt idx="23335">522.76470588235304</cx:pt>
          <cx:pt idx="23336">555.4375</cx:pt>
          <cx:pt idx="23337">555.4375</cx:pt>
          <cx:pt idx="23338">522.76470588235304</cx:pt>
          <cx:pt idx="23339">555.4375</cx:pt>
          <cx:pt idx="23340">592.46666666666704</cx:pt>
          <cx:pt idx="23341">555.4375</cx:pt>
          <cx:pt idx="23342">555.4375</cx:pt>
          <cx:pt idx="23343">555.4375</cx:pt>
          <cx:pt idx="23344">592.46666666666704</cx:pt>
          <cx:pt idx="23345">555.4375</cx:pt>
          <cx:pt idx="23346">592.46666666666704</cx:pt>
          <cx:pt idx="23347">592.46666666666704</cx:pt>
          <cx:pt idx="23348">592.46666666666704</cx:pt>
          <cx:pt idx="23349">592.46666666666704</cx:pt>
          <cx:pt idx="23350">683.61538461538498</cx:pt>
          <cx:pt idx="23351">807.90909090909099</cx:pt>
          <cx:pt idx="23352">787.72500000000002</cx:pt>
          <cx:pt idx="23353">787.72500000000002</cx:pt>
          <cx:pt idx="23354">555.4375</cx:pt>
          <cx:pt idx="23355">592.46666666666704</cx:pt>
          <cx:pt idx="23356">592.46666666666704</cx:pt>
          <cx:pt idx="23357">555.4375</cx:pt>
          <cx:pt idx="23358">592.46666666666704</cx:pt>
          <cx:pt idx="23359">634.78571428571399</cx:pt>
          <cx:pt idx="23360">592.46666666666704</cx:pt>
          <cx:pt idx="23361">683.61538461538498</cx:pt>
          <cx:pt idx="23362">634.78571428571399</cx:pt>
          <cx:pt idx="23363">592.46666666666704</cx:pt>
          <cx:pt idx="23364">634.78571428571399</cx:pt>
          <cx:pt idx="23365">683.61538461538498</cx:pt>
          <cx:pt idx="23366">634.78571428571399</cx:pt>
          <cx:pt idx="23367">370.29166666666703</cx:pt>
          <cx:pt idx="23368">403.95454545454498</cx:pt>
          <cx:pt idx="23369">341.80769230769198</cx:pt>
          <cx:pt idx="23370">423.19047619047598</cx:pt>
          <cx:pt idx="23371">317.392857142857</cx:pt>
          <cx:pt idx="23372">277.71875</cx:pt>
          <cx:pt idx="23373">306.44827586206901</cx:pt>
          <cx:pt idx="23374">296.23333333333301</cx:pt>
          <cx:pt idx="23375">296.23333333333301</cx:pt>
          <cx:pt idx="23376">261.38235294117601</cx:pt>
          <cx:pt idx="23377">296.23333333333301</cx:pt>
          <cx:pt idx="23378">355.48000000000002</cx:pt>
          <cx:pt idx="23379">253.197321428571</cx:pt>
          <cx:pt idx="23380">222.17500000000001</cx:pt>
          <cx:pt idx="23381">216.756097560976</cx:pt>
          <cx:pt idx="23382">222.17500000000001</cx:pt>
          <cx:pt idx="23383">216.756097560976</cx:pt>
          <cx:pt idx="23384">386.39130434782601</cx:pt>
          <cx:pt idx="23385">403.95454545454498</cx:pt>
          <cx:pt idx="23386">423.19047619047598</cx:pt>
          <cx:pt idx="23387">423.19047619047598</cx:pt>
          <cx:pt idx="23388">423.19047619047598</cx:pt>
          <cx:pt idx="23389">444.35000000000002</cx:pt>
          <cx:pt idx="23390">444.35000000000002</cx:pt>
          <cx:pt idx="23391">189.08510638297901</cx:pt>
          <cx:pt idx="23392">170.90384615384599</cx:pt>
          <cx:pt idx="23393">444.35000000000002</cx:pt>
          <cx:pt idx="23394">467.73684210526301</cx:pt>
          <cx:pt idx="23395">522.76470588235304</cx:pt>
          <cx:pt idx="23396">444.35000000000002</cx:pt>
          <cx:pt idx="23397">341.80769230769198</cx:pt>
          <cx:pt idx="23398">341.80769230769198</cx:pt>
          <cx:pt idx="23399">317.392857142857</cx:pt>
          <cx:pt idx="23400">329.14814814814798</cx:pt>
          <cx:pt idx="23401">370.29166666666703</cx:pt>
          <cx:pt idx="23402">341.80769230769198</cx:pt>
          <cx:pt idx="23403">444.35000000000002</cx:pt>
          <cx:pt idx="23404">467.73684210526301</cx:pt>
          <cx:pt idx="23405">493.722222222222</cx:pt>
          <cx:pt idx="23406">444.35000000000002</cx:pt>
          <cx:pt idx="23407">493.722222222222</cx:pt>
          <cx:pt idx="23408">522.76470588235304</cx:pt>
          <cx:pt idx="23409">403.95454545454498</cx:pt>
          <cx:pt idx="23410">444.35000000000002</cx:pt>
          <cx:pt idx="23411">386.39130434782601</cx:pt>
          <cx:pt idx="23412">444.35000000000002</cx:pt>
          <cx:pt idx="23413">403.95454545454498</cx:pt>
          <cx:pt idx="23414">467.73684210526301</cx:pt>
          <cx:pt idx="23415">386.39130434782601</cx:pt>
          <cx:pt idx="23416">444.35000000000002</cx:pt>
          <cx:pt idx="23417">467.73684210526301</cx:pt>
          <cx:pt idx="23418">403.95454545454498</cx:pt>
          <cx:pt idx="23419">444.35000000000002</cx:pt>
          <cx:pt idx="23420">403.95454545454498</cx:pt>
          <cx:pt idx="23421">467.73684210526301</cx:pt>
          <cx:pt idx="23422">423.19047619047598</cx:pt>
          <cx:pt idx="23423">467.73684210526301</cx:pt>
          <cx:pt idx="23424">522.76470588235304</cx:pt>
          <cx:pt idx="23425">493.722222222222</cx:pt>
          <cx:pt idx="23426">592.46666666666704</cx:pt>
          <cx:pt idx="23427">493.722222222222</cx:pt>
          <cx:pt idx="23428">467.73684210526301</cx:pt>
          <cx:pt idx="23429">467.73684210526301</cx:pt>
          <cx:pt idx="23430">444.35000000000002</cx:pt>
          <cx:pt idx="23431">493.722222222222</cx:pt>
          <cx:pt idx="23432">634.78571428571399</cx:pt>
          <cx:pt idx="23433">634.78571428571399</cx:pt>
          <cx:pt idx="23434">555.4375</cx:pt>
          <cx:pt idx="23435">555.4375</cx:pt>
          <cx:pt idx="23436">592.46666666666704</cx:pt>
          <cx:pt idx="23437">592.46666666666704</cx:pt>
          <cx:pt idx="23438">555.4375</cx:pt>
          <cx:pt idx="23439">592.46666666666704</cx:pt>
          <cx:pt idx="23440">467.73684210526301</cx:pt>
          <cx:pt idx="23441">467.73684210526301</cx:pt>
          <cx:pt idx="23442">467.73684210526301</cx:pt>
          <cx:pt idx="23443">493.722222222222</cx:pt>
          <cx:pt idx="23444">493.722222222222</cx:pt>
          <cx:pt idx="23445">467.73684210526301</cx:pt>
          <cx:pt idx="23446">467.73684210526301</cx:pt>
          <cx:pt idx="23447">493.722222222222</cx:pt>
          <cx:pt idx="23448">444.35000000000002</cx:pt>
          <cx:pt idx="23449">467.73684210526301</cx:pt>
          <cx:pt idx="23450">467.73684210526301</cx:pt>
          <cx:pt idx="23451">493.722222222222</cx:pt>
          <cx:pt idx="23452">444.35000000000002</cx:pt>
          <cx:pt idx="23453">467.73684210526301</cx:pt>
          <cx:pt idx="23454">467.73684210526301</cx:pt>
          <cx:pt idx="23455">467.73684210526301</cx:pt>
          <cx:pt idx="23456">493.722222222222</cx:pt>
          <cx:pt idx="23457">467.73684210526301</cx:pt>
          <cx:pt idx="23458">467.73684210526301</cx:pt>
          <cx:pt idx="23459">522.76470588235304</cx:pt>
          <cx:pt idx="23460">522.76470588235304</cx:pt>
          <cx:pt idx="23461">522.76470588235304</cx:pt>
          <cx:pt idx="23462">592.46666666666704</cx:pt>
          <cx:pt idx="23463">634.78571428571399</cx:pt>
          <cx:pt idx="23464">522.76470588235304</cx:pt>
          <cx:pt idx="23465">634.78571428571399</cx:pt>
          <cx:pt idx="23466">592.46666666666704</cx:pt>
          <cx:pt idx="23467">522.76470588235304</cx:pt>
          <cx:pt idx="23468">444.35000000000002</cx:pt>
          <cx:pt idx="23469">522.76470588235304</cx:pt>
          <cx:pt idx="23470">522.76470588235304</cx:pt>
          <cx:pt idx="23471">484.76190476190499</cx:pt>
          <cx:pt idx="23472">444.35000000000002</cx:pt>
          <cx:pt idx="23473">522.76470588235304</cx:pt>
          <cx:pt idx="23474">634.78571428571399</cx:pt>
          <cx:pt idx="23475">522.76470588235304</cx:pt>
          <cx:pt idx="23476">592.46666666666704</cx:pt>
          <cx:pt idx="23477">493.722222222222</cx:pt>
          <cx:pt idx="23478">403.95454545454498</cx:pt>
          <cx:pt idx="23479">423.19047619047598</cx:pt>
          <cx:pt idx="23480">386.39130434782601</cx:pt>
          <cx:pt idx="23481">423.19047619047598</cx:pt>
          <cx:pt idx="23482">370.29166666666703</cx:pt>
          <cx:pt idx="23483">355.48000000000002</cx:pt>
          <cx:pt idx="23484">522.76470588235304</cx:pt>
          <cx:pt idx="23485">555.4375</cx:pt>
          <cx:pt idx="23486">555.4375</cx:pt>
          <cx:pt idx="23487">592.46666666666704</cx:pt>
          <cx:pt idx="23488">555.4375</cx:pt>
          <cx:pt idx="23489">355.48000000000002</cx:pt>
          <cx:pt idx="23490">355.48000000000002</cx:pt>
          <cx:pt idx="23491">403.95454545454498</cx:pt>
          <cx:pt idx="23492">444.35000000000002</cx:pt>
          <cx:pt idx="23493">403.95454545454498</cx:pt>
          <cx:pt idx="23494">467.73684210526301</cx:pt>
          <cx:pt idx="23495">423.19047619047598</cx:pt>
          <cx:pt idx="23496">807.90909090909099</cx:pt>
          <cx:pt idx="23497">888.70000000000005</cx:pt>
          <cx:pt idx="23498">807.90909090909099</cx:pt>
          <cx:pt idx="23499">888.70000000000005</cx:pt>
          <cx:pt idx="23500">522.76470588235304</cx:pt>
          <cx:pt idx="23501">634.78571428571399</cx:pt>
          <cx:pt idx="23502">634.78571428571399</cx:pt>
          <cx:pt idx="23503">740.58333333333303</cx:pt>
          <cx:pt idx="23504">423.19047619047598</cx:pt>
          <cx:pt idx="23505">467.73684210526301</cx:pt>
          <cx:pt idx="23506">493.722222222222</cx:pt>
          <cx:pt idx="23507">592.46666666666704</cx:pt>
          <cx:pt idx="23508">493.722222222222</cx:pt>
          <cx:pt idx="23509">493.722222222222</cx:pt>
          <cx:pt idx="23510">493.722222222222</cx:pt>
          <cx:pt idx="23511">683.61538461538498</cx:pt>
          <cx:pt idx="23512">467.73684210526301</cx:pt>
          <cx:pt idx="23513">444.35000000000002</cx:pt>
          <cx:pt idx="23514">493.722222222222</cx:pt>
          <cx:pt idx="23515">467.73684210526301</cx:pt>
          <cx:pt idx="23516">493.722222222222</cx:pt>
          <cx:pt idx="23517">683.61538461538498</cx:pt>
          <cx:pt idx="23518">683.61538461538498</cx:pt>
          <cx:pt idx="23519">444.35000000000002</cx:pt>
          <cx:pt idx="23520">493.722222222222</cx:pt>
          <cx:pt idx="23521">444.35000000000002</cx:pt>
          <cx:pt idx="23522">493.722222222222</cx:pt>
          <cx:pt idx="23523">683.61538461538498</cx:pt>
          <cx:pt idx="23524">467.73684210526301</cx:pt>
          <cx:pt idx="23525">403.95454545454498</cx:pt>
          <cx:pt idx="23526">740.58333333333303</cx:pt>
          <cx:pt idx="23527">740.58333333333303</cx:pt>
          <cx:pt idx="23528">740.58333333333303</cx:pt>
          <cx:pt idx="23529">740.58333333333303</cx:pt>
          <cx:pt idx="23530">740.58333333333303</cx:pt>
          <cx:pt idx="23531">683.61538461538498</cx:pt>
          <cx:pt idx="23532">683.61538461538498</cx:pt>
          <cx:pt idx="23533">341.80769230769198</cx:pt>
          <cx:pt idx="23534">386.39130434782601</cx:pt>
          <cx:pt idx="23535">329.14814814814798</cx:pt>
          <cx:pt idx="23536">355.48000000000002</cx:pt>
          <cx:pt idx="23537">403.95454545454498</cx:pt>
          <cx:pt idx="23538">444.35000000000002</cx:pt>
          <cx:pt idx="23539">386.39130434782601</cx:pt>
          <cx:pt idx="23540">444.35000000000002</cx:pt>
          <cx:pt idx="23541">444.35000000000002</cx:pt>
          <cx:pt idx="23542">444.35000000000002</cx:pt>
          <cx:pt idx="23543">423.19047619047598</cx:pt>
          <cx:pt idx="23544">386.39130434782601</cx:pt>
          <cx:pt idx="23545">493.722222222222</cx:pt>
          <cx:pt idx="23546">493.722222222222</cx:pt>
          <cx:pt idx="23547">522.76470588235304</cx:pt>
          <cx:pt idx="23548">493.722222222222</cx:pt>
          <cx:pt idx="23549">555.4375</cx:pt>
          <cx:pt idx="23550">592.46666666666704</cx:pt>
          <cx:pt idx="23551">467.73684210526301</cx:pt>
          <cx:pt idx="23552">403.95454545454498</cx:pt>
          <cx:pt idx="23553">386.39130434782601</cx:pt>
          <cx:pt idx="23554">403.95454545454498</cx:pt>
          <cx:pt idx="23555">444.35000000000002</cx:pt>
          <cx:pt idx="23556">493.722222222222</cx:pt>
          <cx:pt idx="23557">493.722222222222</cx:pt>
          <cx:pt idx="23558">423.19047619047598</cx:pt>
          <cx:pt idx="23559">467.73684210526301</cx:pt>
          <cx:pt idx="23560">370.29166666666703</cx:pt>
          <cx:pt idx="23561">493.722222222222</cx:pt>
          <cx:pt idx="23562">522.76470588235304</cx:pt>
          <cx:pt idx="23563">423.19047619047598</cx:pt>
          <cx:pt idx="23564">370.29166666666703</cx:pt>
          <cx:pt idx="23565">386.39130434782601</cx:pt>
          <cx:pt idx="23566">370.29166666666703</cx:pt>
          <cx:pt idx="23567">386.39130434782601</cx:pt>
          <cx:pt idx="23568">467.73684210526301</cx:pt>
          <cx:pt idx="23569">467.73684210526301</cx:pt>
          <cx:pt idx="23570">444.35000000000002</cx:pt>
          <cx:pt idx="23571">444.35000000000002</cx:pt>
          <cx:pt idx="23572">467.73684210526301</cx:pt>
          <cx:pt idx="23573">444.35000000000002</cx:pt>
          <cx:pt idx="23574">444.35000000000002</cx:pt>
          <cx:pt idx="23575">493.722222222222</cx:pt>
          <cx:pt idx="23576">467.73684210526301</cx:pt>
          <cx:pt idx="23577">555.4375</cx:pt>
          <cx:pt idx="23578">522.76470588235304</cx:pt>
          <cx:pt idx="23579">592.46666666666704</cx:pt>
          <cx:pt idx="23580">634.78571428571399</cx:pt>
          <cx:pt idx="23581">683.61538461538498</cx:pt>
          <cx:pt idx="23582">423.19047619047598</cx:pt>
          <cx:pt idx="23583">444.35000000000002</cx:pt>
          <cx:pt idx="23584">493.722222222222</cx:pt>
          <cx:pt idx="23585">493.722222222222</cx:pt>
          <cx:pt idx="23586">522.76470588235304</cx:pt>
          <cx:pt idx="23587">555.4375</cx:pt>
          <cx:pt idx="23588">444.35000000000002</cx:pt>
          <cx:pt idx="23589">444.35000000000002</cx:pt>
          <cx:pt idx="23590">467.73684210526301</cx:pt>
          <cx:pt idx="23591">467.73684210526301</cx:pt>
          <cx:pt idx="23592">377.03703703703701</cx:pt>
          <cx:pt idx="23593">493.722222222222</cx:pt>
          <cx:pt idx="23594">555.4375</cx:pt>
          <cx:pt idx="23595">555.4375</cx:pt>
          <cx:pt idx="23596">592.46666666666704</cx:pt>
          <cx:pt idx="23597">592.46666666666704</cx:pt>
          <cx:pt idx="23598">740.58333333333303</cx:pt>
          <cx:pt idx="23599">740.58333333333303</cx:pt>
          <cx:pt idx="23600">592.46666666666704</cx:pt>
          <cx:pt idx="23601">634.78571428571399</cx:pt>
          <cx:pt idx="23602">467.73684210526301</cx:pt>
          <cx:pt idx="23603">522.76470588235304</cx:pt>
          <cx:pt idx="23604">522.76470588235304</cx:pt>
          <cx:pt idx="23605">555.4375</cx:pt>
          <cx:pt idx="23606">592.46666666666704</cx:pt>
          <cx:pt idx="23607">683.61538461538498</cx:pt>
          <cx:pt idx="23608">522.76470588235304</cx:pt>
          <cx:pt idx="23609">634.78571428571399</cx:pt>
          <cx:pt idx="23610">634.78571428571399</cx:pt>
          <cx:pt idx="23611">683.61538461538498</cx:pt>
          <cx:pt idx="23612">467.73684210526301</cx:pt>
          <cx:pt idx="23613">467.73684210526301</cx:pt>
          <cx:pt idx="23614">555.4375</cx:pt>
          <cx:pt idx="23615">683.61538461538498</cx:pt>
          <cx:pt idx="23616">467.73684210526301</cx:pt>
          <cx:pt idx="23617">423.19047619047598</cx:pt>
          <cx:pt idx="23618">467.73684210526301</cx:pt>
          <cx:pt idx="23619">467.73684210526301</cx:pt>
          <cx:pt idx="23620">493.722222222222</cx:pt>
          <cx:pt idx="23621">467.73684210526301</cx:pt>
          <cx:pt idx="23622">444.35000000000002</cx:pt>
          <cx:pt idx="23623">423.19047619047598</cx:pt>
          <cx:pt idx="23624">493.722222222222</cx:pt>
          <cx:pt idx="23625">592.46666666666704</cx:pt>
          <cx:pt idx="23626">555.4375</cx:pt>
          <cx:pt idx="23627">592.46666666666704</cx:pt>
          <cx:pt idx="23628">634.78571428571399</cx:pt>
          <cx:pt idx="23629">634.78571428571399</cx:pt>
          <cx:pt idx="23630">592.46666666666704</cx:pt>
          <cx:pt idx="23631">634.78571428571399</cx:pt>
          <cx:pt idx="23632">444.35000000000002</cx:pt>
          <cx:pt idx="23633">444.35000000000002</cx:pt>
          <cx:pt idx="23634">444.35000000000002</cx:pt>
          <cx:pt idx="23635">467.73684210526301</cx:pt>
          <cx:pt idx="23636">467.73684210526301</cx:pt>
          <cx:pt idx="23637">467.73684210526301</cx:pt>
          <cx:pt idx="23638">341.80769230769198</cx:pt>
          <cx:pt idx="23639">317.392857142857</cx:pt>
          <cx:pt idx="23640">355.48000000000002</cx:pt>
          <cx:pt idx="23641">329.14814814814798</cx:pt>
          <cx:pt idx="23642">370.29166666666703</cx:pt>
          <cx:pt idx="23643">370.29166666666703</cx:pt>
          <cx:pt idx="23644">370.29166666666703</cx:pt>
          <cx:pt idx="23645">370.29166666666703</cx:pt>
          <cx:pt idx="23646">493.722222222222</cx:pt>
          <cx:pt idx="23647">423.19047619047598</cx:pt>
          <cx:pt idx="23648">423.19047619047598</cx:pt>
          <cx:pt idx="23649">423.19047619047598</cx:pt>
          <cx:pt idx="23650">423.19047619047598</cx:pt>
          <cx:pt idx="23651">386.39130434782601</cx:pt>
          <cx:pt idx="23652">423.19047619047598</cx:pt>
          <cx:pt idx="23653">423.19047619047598</cx:pt>
          <cx:pt idx="23654">444.35000000000002</cx:pt>
          <cx:pt idx="23655">423.19047619047598</cx:pt>
          <cx:pt idx="23656">444.35000000000002</cx:pt>
          <cx:pt idx="23657">386.39130434782601</cx:pt>
          <cx:pt idx="23658">423.19047619047598</cx:pt>
          <cx:pt idx="23659">423.19047619047598</cx:pt>
          <cx:pt idx="23660">493.722222222222</cx:pt>
          <cx:pt idx="23661">522.76470588235304</cx:pt>
          <cx:pt idx="23662">467.73684210526301</cx:pt>
          <cx:pt idx="23663">386.39130434782601</cx:pt>
          <cx:pt idx="23664">370.29166666666703</cx:pt>
          <cx:pt idx="23665">403.95454545454498</cx:pt>
          <cx:pt idx="23666">341.80769230769198</cx:pt>
          <cx:pt idx="23667">386.39130434782601</cx:pt>
          <cx:pt idx="23668">467.73684210526301</cx:pt>
          <cx:pt idx="23669">467.73684210526301</cx:pt>
          <cx:pt idx="23670">403.95454545454498</cx:pt>
          <cx:pt idx="23671">592.46666666666704</cx:pt>
          <cx:pt idx="23672">423.19047619047598</cx:pt>
          <cx:pt idx="23673">403.95454545454498</cx:pt>
          <cx:pt idx="23674">444.35000000000002</cx:pt>
          <cx:pt idx="23675">423.19047619047598</cx:pt>
          <cx:pt idx="23676">467.73684210526301</cx:pt>
          <cx:pt idx="23677">444.35000000000002</cx:pt>
          <cx:pt idx="23678">444.35000000000002</cx:pt>
          <cx:pt idx="23679">467.73684210526301</cx:pt>
          <cx:pt idx="23680">444.35000000000002</cx:pt>
          <cx:pt idx="23681">423.19047619047598</cx:pt>
          <cx:pt idx="23682">386.39130434782601</cx:pt>
          <cx:pt idx="23683">370.29166666666703</cx:pt>
          <cx:pt idx="23684">423.19047619047598</cx:pt>
          <cx:pt idx="23685">423.19047619047598</cx:pt>
          <cx:pt idx="23686">634.78571428571399</cx:pt>
          <cx:pt idx="23687">634.78571428571399</cx:pt>
          <cx:pt idx="23688">467.73684210526301</cx:pt>
          <cx:pt idx="23689">423.19047619047598</cx:pt>
          <cx:pt idx="23690">555.4375</cx:pt>
          <cx:pt idx="23691">522.76470588235304</cx:pt>
          <cx:pt idx="23692">555.4375</cx:pt>
          <cx:pt idx="23693">522.76470588235304</cx:pt>
          <cx:pt idx="23694">423.19047619047598</cx:pt>
          <cx:pt idx="23695">423.19047619047598</cx:pt>
          <cx:pt idx="23696">444.35000000000002</cx:pt>
          <cx:pt idx="23697">444.35000000000002</cx:pt>
          <cx:pt idx="23698">522.76470588235304</cx:pt>
          <cx:pt idx="23699">555.4375</cx:pt>
          <cx:pt idx="23700">467.73684210526301</cx:pt>
          <cx:pt idx="23701">467.73684210526301</cx:pt>
          <cx:pt idx="23702">329.14814814814798</cx:pt>
          <cx:pt idx="23703">403.95454545454498</cx:pt>
          <cx:pt idx="23704">329.14814814814798</cx:pt>
          <cx:pt idx="23705">386.39130434782601</cx:pt>
          <cx:pt idx="23706">634.78571428571399</cx:pt>
          <cx:pt idx="23707">634.78571428571399</cx:pt>
          <cx:pt idx="23708">634.78571428571399</cx:pt>
          <cx:pt idx="23709">634.78571428571399</cx:pt>
          <cx:pt idx="23710">555.4375</cx:pt>
          <cx:pt idx="23711">522.76470588235304</cx:pt>
          <cx:pt idx="23712">555.4375</cx:pt>
          <cx:pt idx="23713">522.76470588235304</cx:pt>
          <cx:pt idx="23714">493.722222222222</cx:pt>
          <cx:pt idx="23715">467.73684210526301</cx:pt>
          <cx:pt idx="23716">423.19047619047598</cx:pt>
          <cx:pt idx="23717">493.722222222222</cx:pt>
          <cx:pt idx="23718">423.19047619047598</cx:pt>
          <cx:pt idx="23719">386.39130434782601</cx:pt>
          <cx:pt idx="23720">355.48000000000002</cx:pt>
          <cx:pt idx="23721">423.19047619047598</cx:pt>
          <cx:pt idx="23722">467.73684210526301</cx:pt>
          <cx:pt idx="23723">467.73684210526301</cx:pt>
          <cx:pt idx="23724">444.35000000000002</cx:pt>
          <cx:pt idx="23725">423.19047619047598</cx:pt>
          <cx:pt idx="23726">555.4375</cx:pt>
          <cx:pt idx="23727">493.722222222222</cx:pt>
          <cx:pt idx="23728">522.76470588235304</cx:pt>
          <cx:pt idx="23729">493.722222222222</cx:pt>
          <cx:pt idx="23730">467.73684210526301</cx:pt>
          <cx:pt idx="23731">355.48000000000002</cx:pt>
          <cx:pt idx="23732">341.80769230769198</cx:pt>
          <cx:pt idx="23733">329.14814814814798</cx:pt>
          <cx:pt idx="23734">306.44827586206901</cx:pt>
          <cx:pt idx="23735">355.48000000000002</cx:pt>
          <cx:pt idx="23736">355.48000000000002</cx:pt>
          <cx:pt idx="23737">341.80769230769198</cx:pt>
          <cx:pt idx="23738">329.14814814814798</cx:pt>
          <cx:pt idx="23739">341.80769230769198</cx:pt>
          <cx:pt idx="23740">329.14814814814798</cx:pt>
          <cx:pt idx="23741">467.73684210526301</cx:pt>
          <cx:pt idx="23742">423.19047619047598</cx:pt>
          <cx:pt idx="23743">423.19047619047598</cx:pt>
          <cx:pt idx="23744">467.73684210526301</cx:pt>
          <cx:pt idx="23745">444.35000000000002</cx:pt>
          <cx:pt idx="23746">555.4375</cx:pt>
          <cx:pt idx="23747">467.73684210526301</cx:pt>
          <cx:pt idx="23748">467.73684210526301</cx:pt>
          <cx:pt idx="23749">467.73684210526301</cx:pt>
          <cx:pt idx="23750">467.73684210526301</cx:pt>
          <cx:pt idx="23751">467.73684210526301</cx:pt>
          <cx:pt idx="23752">467.73684210526301</cx:pt>
          <cx:pt idx="23753">467.73684210526301</cx:pt>
          <cx:pt idx="23754">467.73684210526301</cx:pt>
          <cx:pt idx="23755">467.73684210526301</cx:pt>
          <cx:pt idx="23756">467.73684210526301</cx:pt>
          <cx:pt idx="23757">467.73684210526301</cx:pt>
          <cx:pt idx="23758">467.73684210526301</cx:pt>
          <cx:pt idx="23759">467.73684210526301</cx:pt>
          <cx:pt idx="23760">467.73684210526301</cx:pt>
          <cx:pt idx="23761">467.73684210526301</cx:pt>
          <cx:pt idx="23762">467.73684210526301</cx:pt>
          <cx:pt idx="23763">493.722222222222</cx:pt>
          <cx:pt idx="23764">493.722222222222</cx:pt>
          <cx:pt idx="23765">493.722222222222</cx:pt>
          <cx:pt idx="23766">493.722222222222</cx:pt>
          <cx:pt idx="23767">493.722222222222</cx:pt>
          <cx:pt idx="23768">493.722222222222</cx:pt>
          <cx:pt idx="23769">493.722222222222</cx:pt>
          <cx:pt idx="23770">493.722222222222</cx:pt>
          <cx:pt idx="23771">522.76470588235304</cx:pt>
          <cx:pt idx="23772">493.722222222222</cx:pt>
          <cx:pt idx="23773">522.76470588235304</cx:pt>
          <cx:pt idx="23774">493.722222222222</cx:pt>
          <cx:pt idx="23775">807.90909090909099</cx:pt>
          <cx:pt idx="23776">592.46666666666704</cx:pt>
          <cx:pt idx="23777">592.46666666666704</cx:pt>
          <cx:pt idx="23778">634.78571428571399</cx:pt>
          <cx:pt idx="23779">634.78571428571399</cx:pt>
          <cx:pt idx="23780">467.73684210526301</cx:pt>
          <cx:pt idx="23781">467.73684210526301</cx:pt>
          <cx:pt idx="23782">467.73684210526301</cx:pt>
          <cx:pt idx="23783">467.73684210526301</cx:pt>
          <cx:pt idx="23784">555.4375</cx:pt>
          <cx:pt idx="23785">592.46666666666704</cx:pt>
          <cx:pt idx="23786">555.4375</cx:pt>
          <cx:pt idx="23787">592.46666666666704</cx:pt>
          <cx:pt idx="23788">555.4375</cx:pt>
          <cx:pt idx="23789">555.4375</cx:pt>
          <cx:pt idx="23790">555.4375</cx:pt>
          <cx:pt idx="23791">555.4375</cx:pt>
          <cx:pt idx="23792">555.4375</cx:pt>
          <cx:pt idx="23793">555.4375</cx:pt>
          <cx:pt idx="23794">555.4375</cx:pt>
          <cx:pt idx="23795">592.46666666666704</cx:pt>
          <cx:pt idx="23796">555.4375</cx:pt>
          <cx:pt idx="23797">683.61538461538498</cx:pt>
          <cx:pt idx="23798">467.73684210526301</cx:pt>
          <cx:pt idx="23799">386.39130434782601</cx:pt>
          <cx:pt idx="23800">444.35000000000002</cx:pt>
          <cx:pt idx="23801">403.95454545454498</cx:pt>
          <cx:pt idx="23802">467.73684210526301</cx:pt>
          <cx:pt idx="23803">403.95454545454498</cx:pt>
          <cx:pt idx="23804">403.95454545454498</cx:pt>
          <cx:pt idx="23805">403.95454545454498</cx:pt>
          <cx:pt idx="23806">386.39130434782601</cx:pt>
          <cx:pt idx="23807">403.95454545454498</cx:pt>
          <cx:pt idx="23808">444.35000000000002</cx:pt>
          <cx:pt idx="23809">423.19047619047598</cx:pt>
          <cx:pt idx="23810">444.35000000000002</cx:pt>
          <cx:pt idx="23811">423.19047619047598</cx:pt>
          <cx:pt idx="23812">555.4375</cx:pt>
          <cx:pt idx="23813">592.46666666666704</cx:pt>
          <cx:pt idx="23814">370.29166666666703</cx:pt>
          <cx:pt idx="23815">386.39130434782601</cx:pt>
          <cx:pt idx="23816">341.80769230769198</cx:pt>
          <cx:pt idx="23817">423.19047619047598</cx:pt>
          <cx:pt idx="23818">423.19047619047598</cx:pt>
          <cx:pt idx="23819">522.76470588235304</cx:pt>
          <cx:pt idx="23820">493.722222222222</cx:pt>
          <cx:pt idx="23821">423.19047619047598</cx:pt>
          <cx:pt idx="23822">467.73684210526301</cx:pt>
          <cx:pt idx="23823">403.95454545454498</cx:pt>
          <cx:pt idx="23824">423.19047619047598</cx:pt>
          <cx:pt idx="23825">444.35000000000002</cx:pt>
          <cx:pt idx="23826">386.39130434782601</cx:pt>
          <cx:pt idx="23827">386.39130434782601</cx:pt>
          <cx:pt idx="23828">403.95454545454498</cx:pt>
          <cx:pt idx="23829">296.23333333333301</cx:pt>
          <cx:pt idx="23830">296.23333333333301</cx:pt>
          <cx:pt idx="23831">306.44827586206901</cx:pt>
          <cx:pt idx="23832">317.392857142857</cx:pt>
          <cx:pt idx="23833">592.46666666666704</cx:pt>
          <cx:pt idx="23834">592.46666666666704</cx:pt>
          <cx:pt idx="23835">592.46666666666704</cx:pt>
          <cx:pt idx="23836">493.722222222222</cx:pt>
          <cx:pt idx="23837">423.19047619047598</cx:pt>
          <cx:pt idx="23838">467.73684210526301</cx:pt>
          <cx:pt idx="23839">423.19047619047598</cx:pt>
          <cx:pt idx="23840">467.73684210526301</cx:pt>
          <cx:pt idx="23841">403.95454545454498</cx:pt>
          <cx:pt idx="23842">467.73684210526301</cx:pt>
          <cx:pt idx="23843">386.39130434782601</cx:pt>
          <cx:pt idx="23844">444.35000000000002</cx:pt>
          <cx:pt idx="23845">403.95454545454498</cx:pt>
          <cx:pt idx="23846">444.35000000000002</cx:pt>
          <cx:pt idx="23847">386.39130434782601</cx:pt>
          <cx:pt idx="23848">493.722222222222</cx:pt>
          <cx:pt idx="23849">444.35000000000002</cx:pt>
          <cx:pt idx="23850">403.95454545454498</cx:pt>
          <cx:pt idx="23851">444.35000000000002</cx:pt>
          <cx:pt idx="23852">386.39130434782601</cx:pt>
          <cx:pt idx="23853">386.39130434782601</cx:pt>
          <cx:pt idx="23854">467.73684210526301</cx:pt>
          <cx:pt idx="23855">467.73684210526301</cx:pt>
          <cx:pt idx="23856">386.39130434782601</cx:pt>
          <cx:pt idx="23857">386.39130434782601</cx:pt>
          <cx:pt idx="23858">467.73684210526301</cx:pt>
          <cx:pt idx="23859">467.73684210526301</cx:pt>
          <cx:pt idx="23860">386.39130434782601</cx:pt>
          <cx:pt idx="23861">444.35000000000002</cx:pt>
          <cx:pt idx="23862">403.95454545454498</cx:pt>
          <cx:pt idx="23863">467.73684210526301</cx:pt>
          <cx:pt idx="23864">444.35000000000002</cx:pt>
          <cx:pt idx="23865">467.73684210526301</cx:pt>
          <cx:pt idx="23866">403.95454545454498</cx:pt>
          <cx:pt idx="23867">370.29166666666703</cx:pt>
          <cx:pt idx="23868">370.29166666666703</cx:pt>
          <cx:pt idx="23869">386.39130434782601</cx:pt>
          <cx:pt idx="23870">370.29166666666703</cx:pt>
          <cx:pt idx="23871">370.29166666666703</cx:pt>
          <cx:pt idx="23872">386.39130434782601</cx:pt>
          <cx:pt idx="23873">403.95454545454498</cx:pt>
          <cx:pt idx="23874">403.95454545454498</cx:pt>
          <cx:pt idx="23875">423.19047619047598</cx:pt>
          <cx:pt idx="23876">423.19047619047598</cx:pt>
          <cx:pt idx="23877">493.722222222222</cx:pt>
          <cx:pt idx="23878">493.722222222222</cx:pt>
          <cx:pt idx="23879">493.722222222222</cx:pt>
          <cx:pt idx="23880">493.722222222222</cx:pt>
          <cx:pt idx="23881">493.722222222222</cx:pt>
          <cx:pt idx="23882">522.76470588235304</cx:pt>
          <cx:pt idx="23883">522.76470588235304</cx:pt>
          <cx:pt idx="23884">522.76470588235304</cx:pt>
          <cx:pt idx="23885">403.95454545454498</cx:pt>
          <cx:pt idx="23886">403.95454545454498</cx:pt>
          <cx:pt idx="23887">341.80769230769198</cx:pt>
          <cx:pt idx="23888">329.14814814814798</cx:pt>
          <cx:pt idx="23889">341.80769230769198</cx:pt>
          <cx:pt idx="23890">329.14814814814798</cx:pt>
          <cx:pt idx="23891">423.19047619047598</cx:pt>
          <cx:pt idx="23892">493.722222222222</cx:pt>
          <cx:pt idx="23893">555.4375</cx:pt>
          <cx:pt idx="23894">522.76470588235304</cx:pt>
          <cx:pt idx="23895">555.4375</cx:pt>
          <cx:pt idx="23896">403.95454545454498</cx:pt>
          <cx:pt idx="23897">355.48000000000002</cx:pt>
          <cx:pt idx="23898">423.19047619047598</cx:pt>
          <cx:pt idx="23899">423.19047619047598</cx:pt>
          <cx:pt idx="23900">370.29166666666703</cx:pt>
          <cx:pt idx="23901">423.19047619047598</cx:pt>
          <cx:pt idx="23902">370.29166666666703</cx:pt>
          <cx:pt idx="23903">370.29166666666703</cx:pt>
          <cx:pt idx="23904">423.19047619047598</cx:pt>
          <cx:pt idx="23905">370.29166666666703</cx:pt>
          <cx:pt idx="23906">317.392857142857</cx:pt>
          <cx:pt idx="23907">341.80769230769198</cx:pt>
          <cx:pt idx="23908">355.48000000000002</cx:pt>
          <cx:pt idx="23909">306.44827586206901</cx:pt>
          <cx:pt idx="23910">286.677419354839</cx:pt>
          <cx:pt idx="23911">355.48000000000002</cx:pt>
          <cx:pt idx="23912">286.677419354839</cx:pt>
          <cx:pt idx="23913">269.30303030303003</cx:pt>
          <cx:pt idx="23914">403.95454545454498</cx:pt>
          <cx:pt idx="23915">467.73684210526301</cx:pt>
          <cx:pt idx="23916">423.19047619047598</cx:pt>
          <cx:pt idx="23917">467.73684210526301</cx:pt>
          <cx:pt idx="23918">683.61538461538498</cx:pt>
          <cx:pt idx="23919">329.14814814814798</cx:pt>
          <cx:pt idx="23920">306.44827586206901</cx:pt>
          <cx:pt idx="23921">355.48000000000002</cx:pt>
          <cx:pt idx="23922">355.48000000000002</cx:pt>
          <cx:pt idx="23923">355.48000000000002</cx:pt>
          <cx:pt idx="23924">341.80769230769198</cx:pt>
          <cx:pt idx="23925">193.195652173913</cx:pt>
          <cx:pt idx="23926">386.39130434782601</cx:pt>
          <cx:pt idx="23927">386.39130434782601</cx:pt>
          <cx:pt idx="23928">403.95454545454498</cx:pt>
          <cx:pt idx="23929">423.19047619047598</cx:pt>
          <cx:pt idx="23930">592.46666666666704</cx:pt>
          <cx:pt idx="23931">592.46666666666704</cx:pt>
          <cx:pt idx="23932">467.73684210526301</cx:pt>
          <cx:pt idx="23933">493.722222222222</cx:pt>
          <cx:pt idx="23934">423.19047619047598</cx:pt>
          <cx:pt idx="23935">493.722222222222</cx:pt>
          <cx:pt idx="23936">444.35000000000002</cx:pt>
          <cx:pt idx="23937">555.4375</cx:pt>
          <cx:pt idx="23938">522.76470588235304</cx:pt>
          <cx:pt idx="23939">493.722222222222</cx:pt>
          <cx:pt idx="23940">555.4375</cx:pt>
          <cx:pt idx="23941">493.722222222222</cx:pt>
          <cx:pt idx="23942">592.46666666666704</cx:pt>
          <cx:pt idx="23943">555.4375</cx:pt>
          <cx:pt idx="23944">592.46666666666704</cx:pt>
          <cx:pt idx="23945">318.125</cx:pt>
          <cx:pt idx="23946">370.29166666666703</cx:pt>
          <cx:pt idx="23947">290.857142857143</cx:pt>
          <cx:pt idx="23948">370.29166666666703</cx:pt>
          <cx:pt idx="23949">403.95454545454498</cx:pt>
          <cx:pt idx="23950">370.29166666666703</cx:pt>
          <cx:pt idx="23951">403.95454545454498</cx:pt>
          <cx:pt idx="23952">403.95454545454498</cx:pt>
          <cx:pt idx="23953">318.125</cx:pt>
          <cx:pt idx="23954">403.95454545454498</cx:pt>
          <cx:pt idx="23955">308.48484848484799</cx:pt>
          <cx:pt idx="23956">370.29166666666703</cx:pt>
          <cx:pt idx="23957">370.29166666666703</cx:pt>
          <cx:pt idx="23958">290.857142857143</cx:pt>
          <cx:pt idx="23959">370.29166666666703</cx:pt>
          <cx:pt idx="23960">403.95454545454498</cx:pt>
          <cx:pt idx="23961">299.41176470588198</cx:pt>
          <cx:pt idx="23962">403.95454545454498</cx:pt>
          <cx:pt idx="23963">403.95454545454498</cx:pt>
          <cx:pt idx="23964">318.125</cx:pt>
          <cx:pt idx="23965">386.39130434782601</cx:pt>
          <cx:pt idx="23966">370.29166666666703</cx:pt>
          <cx:pt idx="23967">299.41176470588198</cx:pt>
          <cx:pt idx="23968">370.29166666666703</cx:pt>
          <cx:pt idx="23969">403.95454545454498</cx:pt>
          <cx:pt idx="23970">308.48484848484799</cx:pt>
          <cx:pt idx="23971">386.39130434782601</cx:pt>
          <cx:pt idx="23972">370.29166666666703</cx:pt>
          <cx:pt idx="23973">290.857142857143</cx:pt>
          <cx:pt idx="23974">370.29166666666703</cx:pt>
          <cx:pt idx="23975">403.95454545454498</cx:pt>
          <cx:pt idx="23976">403.95454545454498</cx:pt>
          <cx:pt idx="23977">370.29166666666703</cx:pt>
          <cx:pt idx="23978">370.29166666666703</cx:pt>
          <cx:pt idx="23979">403.95454545454498</cx:pt>
          <cx:pt idx="23980">377.03703703703701</cx:pt>
          <cx:pt idx="23981">444.35000000000002</cx:pt>
          <cx:pt idx="23982">386.39130434782601</cx:pt>
          <cx:pt idx="23983">444.35000000000002</cx:pt>
          <cx:pt idx="23984">423.19047619047598</cx:pt>
          <cx:pt idx="23985">467.73684210526301</cx:pt>
          <cx:pt idx="23986">403.95454545454498</cx:pt>
          <cx:pt idx="23987">403.95454545454498</cx:pt>
          <cx:pt idx="23988">377.03703703703701</cx:pt>
          <cx:pt idx="23989">444.35000000000002</cx:pt>
          <cx:pt idx="23990">386.39130434782601</cx:pt>
          <cx:pt idx="23991">444.35000000000002</cx:pt>
          <cx:pt idx="23992">423.19047619047598</cx:pt>
          <cx:pt idx="23993">467.73684210526301</cx:pt>
          <cx:pt idx="23994">403.95454545454498</cx:pt>
          <cx:pt idx="23995">683.61538461538498</cx:pt>
          <cx:pt idx="23996">555.4375</cx:pt>
          <cx:pt idx="23997">555.4375</cx:pt>
          <cx:pt idx="23998">634.78571428571399</cx:pt>
          <cx:pt idx="23999">444.35000000000002</cx:pt>
          <cx:pt idx="24000">444.35000000000002</cx:pt>
          <cx:pt idx="24001">403.95454545454498</cx:pt>
          <cx:pt idx="24002">403.95454545454498</cx:pt>
          <cx:pt idx="24003">403.95454545454498</cx:pt>
          <cx:pt idx="24004">403.95454545454498</cx:pt>
          <cx:pt idx="24005">444.35000000000002</cx:pt>
          <cx:pt idx="24006">423.19047619047598</cx:pt>
          <cx:pt idx="24007">403.95454545454498</cx:pt>
          <cx:pt idx="24008">403.95454545454498</cx:pt>
          <cx:pt idx="24009">403.95454545454498</cx:pt>
          <cx:pt idx="24010">423.19047619047598</cx:pt>
          <cx:pt idx="24011">493.722222222222</cx:pt>
          <cx:pt idx="24012">467.73684210526301</cx:pt>
          <cx:pt idx="24013">444.35000000000002</cx:pt>
          <cx:pt idx="24014">467.73684210526301</cx:pt>
          <cx:pt idx="24015">403.95454545454498</cx:pt>
          <cx:pt idx="24016">444.35000000000002</cx:pt>
          <cx:pt idx="24017">444.35000000000002</cx:pt>
          <cx:pt idx="24018">403.95454545454498</cx:pt>
          <cx:pt idx="24019">403.95454545454498</cx:pt>
          <cx:pt idx="24020">403.95454545454498</cx:pt>
          <cx:pt idx="24021">403.95454545454498</cx:pt>
          <cx:pt idx="24022">444.35000000000002</cx:pt>
          <cx:pt idx="24023">444.35000000000002</cx:pt>
          <cx:pt idx="24024">403.95454545454498</cx:pt>
          <cx:pt idx="24025">423.19047619047598</cx:pt>
          <cx:pt idx="24026">403.95454545454498</cx:pt>
          <cx:pt idx="24027">444.35000000000002</cx:pt>
          <cx:pt idx="24028">493.722222222222</cx:pt>
          <cx:pt idx="24029">467.73684210526301</cx:pt>
          <cx:pt idx="24030">467.73684210526301</cx:pt>
          <cx:pt idx="24031">555.4375</cx:pt>
          <cx:pt idx="24032">522.76470588235304</cx:pt>
          <cx:pt idx="24033">592.46666666666704</cx:pt>
          <cx:pt idx="24034">493.722222222222</cx:pt>
          <cx:pt idx="24035">522.76470588235304</cx:pt>
          <cx:pt idx="24036">467.73684210526301</cx:pt>
          <cx:pt idx="24037">355.48000000000002</cx:pt>
          <cx:pt idx="24038">341.80769230769198</cx:pt>
          <cx:pt idx="24039">386.39130434782601</cx:pt>
          <cx:pt idx="24040">423.19047619047598</cx:pt>
          <cx:pt idx="24041">423.19047619047598</cx:pt>
          <cx:pt idx="24042">386.39130434782601</cx:pt>
          <cx:pt idx="24043">403.95454545454498</cx:pt>
          <cx:pt idx="24044">683.61538461538498</cx:pt>
          <cx:pt idx="24045">740.58333333333303</cx:pt>
          <cx:pt idx="24046">683.61538461538498</cx:pt>
          <cx:pt idx="24047">740.58333333333303</cx:pt>
          <cx:pt idx="24048">740.58333333333303</cx:pt>
          <cx:pt idx="24049">634.78571428571399</cx:pt>
          <cx:pt idx="24050">355.48000000000002</cx:pt>
          <cx:pt idx="24051">370.29166666666703</cx:pt>
          <cx:pt idx="24052">423.19047619047598</cx:pt>
          <cx:pt idx="24053">370.29166666666703</cx:pt>
          <cx:pt idx="24054">423.19047619047598</cx:pt>
          <cx:pt idx="24055">370.29166666666703</cx:pt>
          <cx:pt idx="24056">403.95454545454498</cx:pt>
          <cx:pt idx="24057">444.35000000000002</cx:pt>
          <cx:pt idx="24058">386.39130434782601</cx:pt>
          <cx:pt idx="24059">467.73684210526301</cx:pt>
          <cx:pt idx="24060">386.39130434782601</cx:pt>
          <cx:pt idx="24061">493.722222222222</cx:pt>
          <cx:pt idx="24062">403.95454545454498</cx:pt>
          <cx:pt idx="24063">444.35000000000002</cx:pt>
          <cx:pt idx="24064">386.39130434782601</cx:pt>
          <cx:pt idx="24065">467.73684210526301</cx:pt>
          <cx:pt idx="24066">423.19047619047598</cx:pt>
          <cx:pt idx="24067">467.73684210526301</cx:pt>
          <cx:pt idx="24068">444.35000000000002</cx:pt>
          <cx:pt idx="24069">493.722222222222</cx:pt>
          <cx:pt idx="24070">493.722222222222</cx:pt>
          <cx:pt idx="24071">493.722222222222</cx:pt>
          <cx:pt idx="24072">592.46666666666704</cx:pt>
          <cx:pt idx="24073">555.4375</cx:pt>
          <cx:pt idx="24074">555.4375</cx:pt>
          <cx:pt idx="24075">555.4375</cx:pt>
          <cx:pt idx="24076">555.4375</cx:pt>
          <cx:pt idx="24077">555.4375</cx:pt>
          <cx:pt idx="24078">555.4375</cx:pt>
          <cx:pt idx="24079">423.19047619047598</cx:pt>
          <cx:pt idx="24080">444.35000000000002</cx:pt>
          <cx:pt idx="24081">423.19047619047598</cx:pt>
          <cx:pt idx="24082">423.19047619047598</cx:pt>
          <cx:pt idx="24083">467.73684210526301</cx:pt>
          <cx:pt idx="24084">423.19047619047598</cx:pt>
          <cx:pt idx="24085">807.90909090909099</cx:pt>
          <cx:pt idx="24086">807.90909090909099</cx:pt>
          <cx:pt idx="24087">740.58333333333303</cx:pt>
          <cx:pt idx="24088">683.61538461538498</cx:pt>
          <cx:pt idx="24089">444.35000000000002</cx:pt>
          <cx:pt idx="24090">423.19047619047598</cx:pt>
          <cx:pt idx="24091">467.73684210526301</cx:pt>
          <cx:pt idx="24092">444.35000000000002</cx:pt>
          <cx:pt idx="24093">423.19047619047598</cx:pt>
          <cx:pt idx="24094">423.19047619047598</cx:pt>
          <cx:pt idx="24095">444.35000000000002</cx:pt>
          <cx:pt idx="24096">444.35000000000002</cx:pt>
          <cx:pt idx="24097">444.35000000000002</cx:pt>
          <cx:pt idx="24098">444.35000000000002</cx:pt>
          <cx:pt idx="24099">444.35000000000002</cx:pt>
          <cx:pt idx="24100">423.19047619047598</cx:pt>
          <cx:pt idx="24101">467.73684210526301</cx:pt>
          <cx:pt idx="24102">444.35000000000002</cx:pt>
          <cx:pt idx="24103">423.19047619047598</cx:pt>
          <cx:pt idx="24104">444.35000000000002</cx:pt>
          <cx:pt idx="24105">423.19047619047598</cx:pt>
          <cx:pt idx="24106">444.35000000000002</cx:pt>
          <cx:pt idx="24107">444.35000000000002</cx:pt>
          <cx:pt idx="24108">423.19047619047598</cx:pt>
          <cx:pt idx="24109">423.19047619047598</cx:pt>
          <cx:pt idx="24110">444.35000000000002</cx:pt>
          <cx:pt idx="24111">444.35000000000002</cx:pt>
          <cx:pt idx="24112">423.19047619047598</cx:pt>
          <cx:pt idx="24113">444.35000000000002</cx:pt>
          <cx:pt idx="24114">423.19047619047598</cx:pt>
          <cx:pt idx="24115">444.35000000000002</cx:pt>
          <cx:pt idx="24116">444.35000000000002</cx:pt>
          <cx:pt idx="24117">444.35000000000002</cx:pt>
          <cx:pt idx="24118">444.35000000000002</cx:pt>
          <cx:pt idx="24119">493.722222222222</cx:pt>
          <cx:pt idx="24120">555.4375</cx:pt>
          <cx:pt idx="24121">555.4375</cx:pt>
          <cx:pt idx="24122">493.722222222222</cx:pt>
          <cx:pt idx="24123">555.4375</cx:pt>
          <cx:pt idx="24124">555.4375</cx:pt>
          <cx:pt idx="24125">493.722222222222</cx:pt>
          <cx:pt idx="24126">592.46666666666704</cx:pt>
          <cx:pt idx="24127">592.46666666666704</cx:pt>
          <cx:pt idx="24128">493.722222222222</cx:pt>
          <cx:pt idx="24129">493.722222222222</cx:pt>
          <cx:pt idx="24130">555.4375</cx:pt>
          <cx:pt idx="24131">555.4375</cx:pt>
          <cx:pt idx="24132">522.76470588235304</cx:pt>
          <cx:pt idx="24133">522.76470588235304</cx:pt>
          <cx:pt idx="24134">555.4375</cx:pt>
          <cx:pt idx="24135">522.76470588235304</cx:pt>
          <cx:pt idx="24136">683.61538461538498</cx:pt>
          <cx:pt idx="24137">683.61538461538498</cx:pt>
          <cx:pt idx="24138">522.76470588235304</cx:pt>
          <cx:pt idx="24139">493.722222222222</cx:pt>
          <cx:pt idx="24140">555.4375</cx:pt>
          <cx:pt idx="24141">555.4375</cx:pt>
          <cx:pt idx="24142">555.4375</cx:pt>
          <cx:pt idx="24143">555.4375</cx:pt>
          <cx:pt idx="24144">423.19047619047598</cx:pt>
          <cx:pt idx="24145">423.19047619047598</cx:pt>
          <cx:pt idx="24146">423.19047619047598</cx:pt>
          <cx:pt idx="24147">423.19047619047598</cx:pt>
          <cx:pt idx="24148">423.19047619047598</cx:pt>
          <cx:pt idx="24149">423.19047619047598</cx:pt>
          <cx:pt idx="24150">522.76470588235304</cx:pt>
          <cx:pt idx="24151">522.76470588235304</cx:pt>
          <cx:pt idx="24152">888.70000000000005</cx:pt>
          <cx:pt idx="24153">444.35000000000002</cx:pt>
          <cx:pt idx="24154">423.19047619047598</cx:pt>
          <cx:pt idx="24155">444.35000000000002</cx:pt>
          <cx:pt idx="24156">493.722222222222</cx:pt>
          <cx:pt idx="24157">555.4375</cx:pt>
          <cx:pt idx="24158">522.76470588235304</cx:pt>
          <cx:pt idx="24159">555.4375</cx:pt>
          <cx:pt idx="24160">555.4375</cx:pt>
          <cx:pt idx="24161">493.722222222222</cx:pt>
          <cx:pt idx="24162">467.73684210526301</cx:pt>
          <cx:pt idx="24163">467.73684210526301</cx:pt>
          <cx:pt idx="24164">467.73684210526301</cx:pt>
          <cx:pt idx="24165">522.76470588235304</cx:pt>
          <cx:pt idx="24166">467.73684210526301</cx:pt>
          <cx:pt idx="24167">467.73684210526301</cx:pt>
          <cx:pt idx="24168">634.78571428571399</cx:pt>
          <cx:pt idx="24169">467.73684210526301</cx:pt>
          <cx:pt idx="24170">467.73684210526301</cx:pt>
          <cx:pt idx="24171">467.73684210526301</cx:pt>
          <cx:pt idx="24172">493.722222222222</cx:pt>
          <cx:pt idx="24173">522.76470588235304</cx:pt>
          <cx:pt idx="24174">493.722222222222</cx:pt>
          <cx:pt idx="24175">493.722222222222</cx:pt>
          <cx:pt idx="24176">634.78571428571399</cx:pt>
          <cx:pt idx="24177">683.61538461538498</cx:pt>
          <cx:pt idx="24178">683.61538461538498</cx:pt>
          <cx:pt idx="24179">683.61538461538498</cx:pt>
          <cx:pt idx="24180">634.78571428571399</cx:pt>
          <cx:pt idx="24181">634.78571428571399</cx:pt>
          <cx:pt idx="24182">522.76470588235304</cx:pt>
          <cx:pt idx="24183">555.4375</cx:pt>
          <cx:pt idx="24184">555.4375</cx:pt>
          <cx:pt idx="24185">592.46666666666704</cx:pt>
          <cx:pt idx="24186">467.73684210526301</cx:pt>
          <cx:pt idx="24187">493.722222222222</cx:pt>
          <cx:pt idx="24188">493.722222222222</cx:pt>
          <cx:pt idx="24189">522.76470588235304</cx:pt>
          <cx:pt idx="24190">634.78571428571399</cx:pt>
          <cx:pt idx="24191">493.722222222222</cx:pt>
          <cx:pt idx="24192">555.4375</cx:pt>
          <cx:pt idx="24193">634.78571428571399</cx:pt>
          <cx:pt idx="24194">634.78571428571399</cx:pt>
          <cx:pt idx="24195">355.48000000000002</cx:pt>
          <cx:pt idx="24196">341.80769230769198</cx:pt>
          <cx:pt idx="24197">370.29166666666703</cx:pt>
          <cx:pt idx="24198">370.29166666666703</cx:pt>
          <cx:pt idx="24199">386.39130434782601</cx:pt>
          <cx:pt idx="24200">355.48000000000002</cx:pt>
          <cx:pt idx="24201">355.48000000000002</cx:pt>
          <cx:pt idx="24202">493.722222222222</cx:pt>
          <cx:pt idx="24203">467.73684210526301</cx:pt>
          <cx:pt idx="24204">423.19047619047598</cx:pt>
          <cx:pt idx="24205">467.73684210526301</cx:pt>
          <cx:pt idx="24206">522.76470588235304</cx:pt>
          <cx:pt idx="24207">493.722222222222</cx:pt>
          <cx:pt idx="24208">493.722222222222</cx:pt>
          <cx:pt idx="24209">467.73684210526301</cx:pt>
          <cx:pt idx="24210">522.76470588235304</cx:pt>
          <cx:pt idx="24211">522.76470588235304</cx:pt>
          <cx:pt idx="24212">522.76470588235304</cx:pt>
          <cx:pt idx="24213">467.73684210526301</cx:pt>
          <cx:pt idx="24214">423.19047619047598</cx:pt>
          <cx:pt idx="24215">522.76470588235304</cx:pt>
          <cx:pt idx="24216">522.76470588235304</cx:pt>
          <cx:pt idx="24217">493.722222222222</cx:pt>
          <cx:pt idx="24218">467.73684210526301</cx:pt>
          <cx:pt idx="24219">467.73684210526301</cx:pt>
          <cx:pt idx="24220">493.722222222222</cx:pt>
          <cx:pt idx="24221">444.35000000000002</cx:pt>
          <cx:pt idx="24222">493.722222222222</cx:pt>
          <cx:pt idx="24223">467.73684210526301</cx:pt>
          <cx:pt idx="24224">634.78571428571399</cx:pt>
          <cx:pt idx="24225">592.46666666666704</cx:pt>
          <cx:pt idx="24226">634.78571428571399</cx:pt>
          <cx:pt idx="24227">386.39130434782601</cx:pt>
          <cx:pt idx="24228">386.39130434782601</cx:pt>
          <cx:pt idx="24229">386.39130434782601</cx:pt>
          <cx:pt idx="24230">403.95454545454498</cx:pt>
          <cx:pt idx="24231">444.35000000000002</cx:pt>
          <cx:pt idx="24232">467.73684210526301</cx:pt>
          <cx:pt idx="24233">403.95454545454498</cx:pt>
          <cx:pt idx="24234">467.73684210526301</cx:pt>
          <cx:pt idx="24235">467.73684210526301</cx:pt>
          <cx:pt idx="24236">370.29166666666703</cx:pt>
          <cx:pt idx="24237">386.39130434782601</cx:pt>
          <cx:pt idx="24238">467.73684210526301</cx:pt>
          <cx:pt idx="24239">403.95454545454498</cx:pt>
          <cx:pt idx="24240">423.19047619047598</cx:pt>
          <cx:pt idx="24241">467.73684210526301</cx:pt>
          <cx:pt idx="24242">403.95454545454498</cx:pt>
          <cx:pt idx="24243">403.95454545454498</cx:pt>
          <cx:pt idx="24244">386.39130434782601</cx:pt>
          <cx:pt idx="24245">403.95454545454498</cx:pt>
          <cx:pt idx="24246">386.39130434782601</cx:pt>
          <cx:pt idx="24247">403.95454545454498</cx:pt>
          <cx:pt idx="24248">403.95454545454498</cx:pt>
          <cx:pt idx="24249">522.76470588235304</cx:pt>
          <cx:pt idx="24250">555.4375</cx:pt>
          <cx:pt idx="24251">555.4375</cx:pt>
          <cx:pt idx="24252">522.76470588235304</cx:pt>
          <cx:pt idx="24253">555.4375</cx:pt>
          <cx:pt idx="24254">592.46666666666704</cx:pt>
          <cx:pt idx="24255">555.4375</cx:pt>
          <cx:pt idx="24256">555.4375</cx:pt>
          <cx:pt idx="24257">555.4375</cx:pt>
          <cx:pt idx="24258">592.46666666666704</cx:pt>
          <cx:pt idx="24259">592.46666666666704</cx:pt>
          <cx:pt idx="24260">592.46666666666704</cx:pt>
          <cx:pt idx="24261">634.78571428571399</cx:pt>
          <cx:pt idx="24262">592.46666666666704</cx:pt>
          <cx:pt idx="24263">592.46666666666704</cx:pt>
          <cx:pt idx="24264">592.46666666666704</cx:pt>
          <cx:pt idx="24265">592.46666666666704</cx:pt>
          <cx:pt idx="24266">634.78571428571399</cx:pt>
          <cx:pt idx="24267">634.78571428571399</cx:pt>
          <cx:pt idx="24268">592.46666666666704</cx:pt>
          <cx:pt idx="24269">634.78571428571399</cx:pt>
          <cx:pt idx="24270">683.61538461538498</cx:pt>
          <cx:pt idx="24271">592.46666666666704</cx:pt>
          <cx:pt idx="24272">555.4375</cx:pt>
          <cx:pt idx="24273">592.46666666666704</cx:pt>
          <cx:pt idx="24274">555.4375</cx:pt>
          <cx:pt idx="24275">592.46666666666704</cx:pt>
          <cx:pt idx="24276">634.78571428571399</cx:pt>
          <cx:pt idx="24277">555.4375</cx:pt>
          <cx:pt idx="24278">555.4375</cx:pt>
          <cx:pt idx="24279">592.46666666666704</cx:pt>
          <cx:pt idx="24280">555.4375</cx:pt>
          <cx:pt idx="24281">555.4375</cx:pt>
          <cx:pt idx="24282">634.78571428571399</cx:pt>
          <cx:pt idx="24283">592.46666666666704</cx:pt>
          <cx:pt idx="24284">555.4375</cx:pt>
          <cx:pt idx="24285">555.4375</cx:pt>
          <cx:pt idx="24286">592.46666666666704</cx:pt>
          <cx:pt idx="24287">522.76470588235304</cx:pt>
          <cx:pt idx="24288">467.73684210526301</cx:pt>
          <cx:pt idx="24289">467.73684210526301</cx:pt>
          <cx:pt idx="24290">634.78571428571399</cx:pt>
          <cx:pt idx="24291">634.78571428571399</cx:pt>
          <cx:pt idx="24292">634.78571428571399</cx:pt>
          <cx:pt idx="24293">592.46666666666704</cx:pt>
          <cx:pt idx="24294">555.4375</cx:pt>
          <cx:pt idx="24295">634.78571428571399</cx:pt>
          <cx:pt idx="24296">423.19047619047598</cx:pt>
          <cx:pt idx="24297">444.35000000000002</cx:pt>
          <cx:pt idx="24298">444.35000000000002</cx:pt>
          <cx:pt idx="24299">493.722222222222</cx:pt>
          <cx:pt idx="24300">493.722222222222</cx:pt>
          <cx:pt idx="24301">493.722222222222</cx:pt>
          <cx:pt idx="24302">592.46666666666704</cx:pt>
          <cx:pt idx="24303">423.19047619047598</cx:pt>
          <cx:pt idx="24304">493.722222222222</cx:pt>
          <cx:pt idx="24305">493.722222222222</cx:pt>
          <cx:pt idx="24306">423.19047619047598</cx:pt>
          <cx:pt idx="24307">493.722222222222</cx:pt>
          <cx:pt idx="24308">493.722222222222</cx:pt>
          <cx:pt idx="24309">522.76470588235304</cx:pt>
          <cx:pt idx="24310">493.722222222222</cx:pt>
          <cx:pt idx="24311">522.76470588235304</cx:pt>
          <cx:pt idx="24312">467.73684210526301</cx:pt>
          <cx:pt idx="24313">423.19047619047598</cx:pt>
          <cx:pt idx="24314">423.19047619047598</cx:pt>
          <cx:pt idx="24315">403.95454545454498</cx:pt>
          <cx:pt idx="24316">467.73684210526301</cx:pt>
          <cx:pt idx="24317">423.19047619047598</cx:pt>
          <cx:pt idx="24318">423.19047619047598</cx:pt>
          <cx:pt idx="24319">403.95454545454498</cx:pt>
          <cx:pt idx="24320">403.95454545454498</cx:pt>
          <cx:pt idx="24321">423.19047619047598</cx:pt>
          <cx:pt idx="24322">423.19047619047598</cx:pt>
          <cx:pt idx="24323">403.95454545454498</cx:pt>
          <cx:pt idx="24324">423.19047619047598</cx:pt>
          <cx:pt idx="24325">423.19047619047598</cx:pt>
          <cx:pt idx="24326">467.73684210526301</cx:pt>
          <cx:pt idx="24327">493.722222222222</cx:pt>
          <cx:pt idx="24328">444.35000000000002</cx:pt>
          <cx:pt idx="24329">493.722222222222</cx:pt>
          <cx:pt idx="24330">444.35000000000002</cx:pt>
          <cx:pt idx="24331">423.19047619047598</cx:pt>
          <cx:pt idx="24332">444.35000000000002</cx:pt>
          <cx:pt idx="24333">493.722222222222</cx:pt>
          <cx:pt idx="24334">592.46666666666704</cx:pt>
          <cx:pt idx="24335">522.76470588235304</cx:pt>
          <cx:pt idx="24336">592.46666666666704</cx:pt>
          <cx:pt idx="24337">555.4375</cx:pt>
          <cx:pt idx="24338">592.46666666666704</cx:pt>
          <cx:pt idx="24339">592.46666666666704</cx:pt>
          <cx:pt idx="24340">592.46666666666704</cx:pt>
          <cx:pt idx="24341">555.4375</cx:pt>
          <cx:pt idx="24342">592.46666666666704</cx:pt>
          <cx:pt idx="24343">555.4375</cx:pt>
          <cx:pt idx="24344">634.78571428571399</cx:pt>
          <cx:pt idx="24345">592.46666666666704</cx:pt>
          <cx:pt idx="24346">740.58333333333303</cx:pt>
          <cx:pt idx="24347">634.78571428571399</cx:pt>
          <cx:pt idx="24348">592.46666666666704</cx:pt>
          <cx:pt idx="24349">740.58333333333303</cx:pt>
          <cx:pt idx="24350">423.19047619047598</cx:pt>
          <cx:pt idx="24351">444.35000000000002</cx:pt>
          <cx:pt idx="24352">444.35000000000002</cx:pt>
          <cx:pt idx="24353">493.722222222222</cx:pt>
          <cx:pt idx="24354">592.46666666666704</cx:pt>
          <cx:pt idx="24355">493.722222222222</cx:pt>
          <cx:pt idx="24356">493.722222222222</cx:pt>
          <cx:pt idx="24357">493.722222222222</cx:pt>
          <cx:pt idx="24358">555.4375</cx:pt>
          <cx:pt idx="24359">987.444444444444</cx:pt>
          <cx:pt idx="24360">634.78571428571399</cx:pt>
          <cx:pt idx="24361">592.46666666666704</cx:pt>
          <cx:pt idx="24362">740.58333333333303</cx:pt>
          <cx:pt idx="24363">555.4375</cx:pt>
          <cx:pt idx="24364">634.78571428571399</cx:pt>
          <cx:pt idx="24365">888.70000000000005</cx:pt>
          <cx:pt idx="24366">634.78571428571399</cx:pt>
          <cx:pt idx="24367">634.78571428571399</cx:pt>
          <cx:pt idx="24368">740.58333333333303</cx:pt>
          <cx:pt idx="24369">634.78571428571399</cx:pt>
          <cx:pt idx="24370">403.95454545454498</cx:pt>
          <cx:pt idx="24371">423.19047619047598</cx:pt>
          <cx:pt idx="24372">423.19047619047598</cx:pt>
          <cx:pt idx="24373">683.61538461538498</cx:pt>
          <cx:pt idx="24374">807.90909090909099</cx:pt>
          <cx:pt idx="24375">740.58333333333303</cx:pt>
          <cx:pt idx="24376">807.90909090909099</cx:pt>
          <cx:pt idx="24377">807.90909090909099</cx:pt>
          <cx:pt idx="24378">683.61538461538498</cx:pt>
          <cx:pt idx="24379">683.61538461538498</cx:pt>
          <cx:pt idx="24380">493.722222222222</cx:pt>
          <cx:pt idx="24381">493.722222222222</cx:pt>
          <cx:pt idx="24382">522.76470588235304</cx:pt>
          <cx:pt idx="24383">592.46666666666704</cx:pt>
          <cx:pt idx="24384">683.61538461538498</cx:pt>
          <cx:pt idx="24385">592.46666666666704</cx:pt>
          <cx:pt idx="24386">634.78571428571399</cx:pt>
          <cx:pt idx="24387">444.35000000000002</cx:pt>
          <cx:pt idx="24388">467.73684210526301</cx:pt>
          <cx:pt idx="24389">423.19047619047598</cx:pt>
          <cx:pt idx="24390">423.19047619047598</cx:pt>
          <cx:pt idx="24391">444.35000000000002</cx:pt>
          <cx:pt idx="24392">386.39130434782601</cx:pt>
          <cx:pt idx="24393">329.14814814814798</cx:pt>
          <cx:pt idx="24394">306.44827586206901</cx:pt>
          <cx:pt idx="24395">634.78571428571399</cx:pt>
          <cx:pt idx="24396">634.78571428571399</cx:pt>
          <cx:pt idx="24397">555.4375</cx:pt>
          <cx:pt idx="24398">592.46666666666704</cx:pt>
          <cx:pt idx="24399">592.46666666666704</cx:pt>
          <cx:pt idx="24400">592.46666666666704</cx:pt>
          <cx:pt idx="24401">555.4375</cx:pt>
          <cx:pt idx="24402">592.46666666666704</cx:pt>
          <cx:pt idx="24403">592.46666666666704</cx:pt>
          <cx:pt idx="24404">555.4375</cx:pt>
          <cx:pt idx="24405">634.78571428571399</cx:pt>
          <cx:pt idx="24406">592.46666666666704</cx:pt>
          <cx:pt idx="24407">634.78571428571399</cx:pt>
          <cx:pt idx="24408">634.78571428571399</cx:pt>
          <cx:pt idx="24409">467.73684210526301</cx:pt>
          <cx:pt idx="24410">444.35000000000002</cx:pt>
          <cx:pt idx="24411">423.19047619047598</cx:pt>
          <cx:pt idx="24412">355.48000000000002</cx:pt>
          <cx:pt idx="24413">341.80769230769198</cx:pt>
          <cx:pt idx="24414">386.39130434782601</cx:pt>
          <cx:pt idx="24415">355.48000000000002</cx:pt>
          <cx:pt idx="24416">341.80769230769198</cx:pt>
          <cx:pt idx="24417">493.722222222222</cx:pt>
          <cx:pt idx="24418">522.76470588235304</cx:pt>
          <cx:pt idx="24419">493.722222222222</cx:pt>
          <cx:pt idx="24420">522.76470588235304</cx:pt>
          <cx:pt idx="24421">467.73684210526301</cx:pt>
          <cx:pt idx="24422">444.35000000000002</cx:pt>
          <cx:pt idx="24423">370.29166666666703</cx:pt>
          <cx:pt idx="24424">423.19047619047598</cx:pt>
          <cx:pt idx="24425">386.39130434782601</cx:pt>
          <cx:pt idx="24426">634.78571428571399</cx:pt>
          <cx:pt idx="24427">467.73684210526301</cx:pt>
          <cx:pt idx="24428">493.722222222222</cx:pt>
          <cx:pt idx="24429">444.35000000000002</cx:pt>
          <cx:pt idx="24430">493.722222222222</cx:pt>
          <cx:pt idx="24431">423.19047619047598</cx:pt>
          <cx:pt idx="24432">522.76470588235304</cx:pt>
          <cx:pt idx="24433">522.76470588235304</cx:pt>
          <cx:pt idx="24434">386.39130434782601</cx:pt>
          <cx:pt idx="24435">493.722222222222</cx:pt>
          <cx:pt idx="24436">493.722222222222</cx:pt>
          <cx:pt idx="24437">555.4375</cx:pt>
          <cx:pt idx="24438">592.46666666666704</cx:pt>
          <cx:pt idx="24439">522.76470588235304</cx:pt>
          <cx:pt idx="24440">555.4375</cx:pt>
          <cx:pt idx="24441">444.35000000000002</cx:pt>
          <cx:pt idx="24442">444.35000000000002</cx:pt>
          <cx:pt idx="24443">493.722222222222</cx:pt>
          <cx:pt idx="24444">467.73684210526301</cx:pt>
          <cx:pt idx="24445">444.35000000000002</cx:pt>
          <cx:pt idx="24446">467.73684210526301</cx:pt>
          <cx:pt idx="24447">522.76470588235304</cx:pt>
          <cx:pt idx="24448">493.722222222222</cx:pt>
          <cx:pt idx="24449">493.722222222222</cx:pt>
          <cx:pt idx="24450">467.73684210526301</cx:pt>
          <cx:pt idx="24451">522.76470588235304</cx:pt>
          <cx:pt idx="24452">522.76470588235304</cx:pt>
          <cx:pt idx="24453">522.76470588235304</cx:pt>
          <cx:pt idx="24454">467.73684210526301</cx:pt>
          <cx:pt idx="24455">423.19047619047598</cx:pt>
          <cx:pt idx="24456">522.76470588235304</cx:pt>
          <cx:pt idx="24457">522.76470588235304</cx:pt>
          <cx:pt idx="24458">493.722222222222</cx:pt>
          <cx:pt idx="24459">555.4375</cx:pt>
          <cx:pt idx="24460">522.76470588235304</cx:pt>
          <cx:pt idx="24461">555.4375</cx:pt>
          <cx:pt idx="24462">555.4375</cx:pt>
          <cx:pt idx="24463">592.46666666666704</cx:pt>
          <cx:pt idx="24464">555.4375</cx:pt>
          <cx:pt idx="24465">592.46666666666704</cx:pt>
          <cx:pt idx="24466">592.46666666666704</cx:pt>
          <cx:pt idx="24467">592.46666666666704</cx:pt>
          <cx:pt idx="24468">592.46666666666704</cx:pt>
          <cx:pt idx="24469">634.78571428571399</cx:pt>
          <cx:pt idx="24470">634.78571428571399</cx:pt>
          <cx:pt idx="24471">634.78571428571399</cx:pt>
          <cx:pt idx="24472">634.78571428571399</cx:pt>
          <cx:pt idx="24473">592.46666666666704</cx:pt>
          <cx:pt idx="24474">592.46666666666704</cx:pt>
          <cx:pt idx="24475">592.46666666666704</cx:pt>
          <cx:pt idx="24476">634.78571428571399</cx:pt>
          <cx:pt idx="24477">634.78571428571399</cx:pt>
          <cx:pt idx="24478">522.76470588235304</cx:pt>
          <cx:pt idx="24479">555.4375</cx:pt>
          <cx:pt idx="24480">522.76470588235304</cx:pt>
          <cx:pt idx="24481">522.76470588235304</cx:pt>
          <cx:pt idx="24482">555.4375</cx:pt>
          <cx:pt idx="24483">592.46666666666704</cx:pt>
          <cx:pt idx="24484">555.4375</cx:pt>
          <cx:pt idx="24485">555.4375</cx:pt>
          <cx:pt idx="24486">555.4375</cx:pt>
          <cx:pt idx="24487">592.46666666666704</cx:pt>
          <cx:pt idx="24488">592.46666666666704</cx:pt>
          <cx:pt idx="24489">592.46666666666704</cx:pt>
          <cx:pt idx="24490">634.78571428571399</cx:pt>
          <cx:pt idx="24491">592.46666666666704</cx:pt>
          <cx:pt idx="24492">592.46666666666704</cx:pt>
          <cx:pt idx="24493">592.46666666666704</cx:pt>
          <cx:pt idx="24494">683.61538461538498</cx:pt>
          <cx:pt idx="24495">555.4375</cx:pt>
          <cx:pt idx="24496">592.46666666666704</cx:pt>
          <cx:pt idx="24497">555.4375</cx:pt>
          <cx:pt idx="24498">592.46666666666704</cx:pt>
          <cx:pt idx="24499">634.78571428571399</cx:pt>
          <cx:pt idx="24500">683.61538461538498</cx:pt>
          <cx:pt idx="24501">634.78571428571399</cx:pt>
          <cx:pt idx="24502">634.78571428571399</cx:pt>
          <cx:pt idx="24503">683.61538461538498</cx:pt>
          <cx:pt idx="24504">355.48000000000002</cx:pt>
          <cx:pt idx="24505">423.19047619047598</cx:pt>
          <cx:pt idx="24506">341.80769230769198</cx:pt>
          <cx:pt idx="24507">423.19047619047598</cx:pt>
          <cx:pt idx="24508">355.48000000000002</cx:pt>
          <cx:pt idx="24509">296.23333333333301</cx:pt>
          <cx:pt idx="24510">306.44827586206901</cx:pt>
          <cx:pt idx="24511">386.39130434782601</cx:pt>
          <cx:pt idx="24512">253.197321428571</cx:pt>
          <cx:pt idx="24513">211.59523809523799</cx:pt>
          <cx:pt idx="24514">386.39130434782601</cx:pt>
          <cx:pt idx="24515">403.95454545454498</cx:pt>
          <cx:pt idx="24516">423.19047619047598</cx:pt>
          <cx:pt idx="24517">423.19047619047598</cx:pt>
          <cx:pt idx="24518">423.19047619047598</cx:pt>
          <cx:pt idx="24519">444.35000000000002</cx:pt>
          <cx:pt idx="24520">444.35000000000002</cx:pt>
          <cx:pt idx="24521">189.08510638297901</cx:pt>
          <cx:pt idx="24522">170.90384615384599</cx:pt>
          <cx:pt idx="24523">467.73684210526301</cx:pt>
          <cx:pt idx="24524">444.35000000000002</cx:pt>
          <cx:pt idx="24525">493.722222222222</cx:pt>
          <cx:pt idx="24526">522.76470588235304</cx:pt>
          <cx:pt idx="24527">522.76470588235304</cx:pt>
          <cx:pt idx="24528">444.35000000000002</cx:pt>
          <cx:pt idx="24529">555.4375</cx:pt>
          <cx:pt idx="24530">555.4375</cx:pt>
          <cx:pt idx="24531">317.392857142857</cx:pt>
          <cx:pt idx="24532">306.44827586206901</cx:pt>
          <cx:pt idx="24533">444.35000000000002</cx:pt>
          <cx:pt idx="24534">370.29166666666703</cx:pt>
          <cx:pt idx="24535">370.29166666666703</cx:pt>
          <cx:pt idx="24536">341.80769230769198</cx:pt>
          <cx:pt idx="24537">444.35000000000002</cx:pt>
          <cx:pt idx="24538">467.73684210526301</cx:pt>
          <cx:pt idx="24539">493.722222222222</cx:pt>
          <cx:pt idx="24540">444.35000000000002</cx:pt>
          <cx:pt idx="24541">493.722222222222</cx:pt>
          <cx:pt idx="24542">522.76470588235304</cx:pt>
          <cx:pt idx="24543">370.29166666666703</cx:pt>
          <cx:pt idx="24544">423.19047619047598</cx:pt>
          <cx:pt idx="24545">355.48000000000002</cx:pt>
          <cx:pt idx="24546">403.95454545454498</cx:pt>
          <cx:pt idx="24547">467.73684210526301</cx:pt>
          <cx:pt idx="24548">386.39130434782601</cx:pt>
          <cx:pt idx="24549">444.35000000000002</cx:pt>
          <cx:pt idx="24550">467.73684210526301</cx:pt>
          <cx:pt idx="24551">403.95454545454498</cx:pt>
          <cx:pt idx="24552">444.35000000000002</cx:pt>
          <cx:pt idx="24553">403.95454545454498</cx:pt>
          <cx:pt idx="24554">467.73684210526301</cx:pt>
          <cx:pt idx="24555">423.19047619047598</cx:pt>
          <cx:pt idx="24556">522.76470588235304</cx:pt>
          <cx:pt idx="24557">493.722222222222</cx:pt>
          <cx:pt idx="24558">592.46666666666704</cx:pt>
          <cx:pt idx="24559">493.722222222222</cx:pt>
          <cx:pt idx="24560">467.73684210526301</cx:pt>
          <cx:pt idx="24561">467.73684210526301</cx:pt>
          <cx:pt idx="24562">444.35000000000002</cx:pt>
          <cx:pt idx="24563">493.722222222222</cx:pt>
          <cx:pt idx="24564">493.722222222222</cx:pt>
          <cx:pt idx="24565">493.722222222222</cx:pt>
          <cx:pt idx="24566">493.722222222222</cx:pt>
          <cx:pt idx="24567">493.722222222222</cx:pt>
          <cx:pt idx="24568">634.78571428571399</cx:pt>
          <cx:pt idx="24569">634.78571428571399</cx:pt>
          <cx:pt idx="24570">555.4375</cx:pt>
          <cx:pt idx="24571">555.4375</cx:pt>
          <cx:pt idx="24572">592.46666666666704</cx:pt>
          <cx:pt idx="24573">555.4375</cx:pt>
          <cx:pt idx="24574">555.4375</cx:pt>
          <cx:pt idx="24575">592.46666666666704</cx:pt>
          <cx:pt idx="24576">522.76470588235304</cx:pt>
          <cx:pt idx="24577">423.19047619047598</cx:pt>
          <cx:pt idx="24578">522.76470588235304</cx:pt>
          <cx:pt idx="24579">444.35000000000002</cx:pt>
          <cx:pt idx="24580">467.73684210526301</cx:pt>
          <cx:pt idx="24581">522.76470588235304</cx:pt>
          <cx:pt idx="24582">493.722222222222</cx:pt>
          <cx:pt idx="24583">467.73684210526301</cx:pt>
          <cx:pt idx="24584">493.722222222222</cx:pt>
          <cx:pt idx="24585">467.73684210526301</cx:pt>
          <cx:pt idx="24586">522.76470588235304</cx:pt>
          <cx:pt idx="24587">467.73684210526301</cx:pt>
          <cx:pt idx="24588">467.73684210526301</cx:pt>
          <cx:pt idx="24589">467.73684210526301</cx:pt>
          <cx:pt idx="24590">493.722222222222</cx:pt>
          <cx:pt idx="24591">467.73684210526301</cx:pt>
          <cx:pt idx="24592">467.73684210526301</cx:pt>
          <cx:pt idx="24593">522.76470588235304</cx:pt>
          <cx:pt idx="24594">522.76470588235304</cx:pt>
          <cx:pt idx="24595">555.4375</cx:pt>
          <cx:pt idx="24596">592.46666666666704</cx:pt>
          <cx:pt idx="24597">592.46666666666704</cx:pt>
          <cx:pt idx="24598">555.4375</cx:pt>
          <cx:pt idx="24599">592.46666666666704</cx:pt>
          <cx:pt idx="24600">634.78571428571399</cx:pt>
          <cx:pt idx="24601">522.76470588235304</cx:pt>
          <cx:pt idx="24602">592.46666666666704</cx:pt>
          <cx:pt idx="24603">592.46666666666704</cx:pt>
          <cx:pt idx="24604">522.76470588235304</cx:pt>
          <cx:pt idx="24605">592.46666666666704</cx:pt>
          <cx:pt idx="24606">592.46666666666704</cx:pt>
          <cx:pt idx="24607">740.58333333333303</cx:pt>
          <cx:pt idx="24608">522.76470588235304</cx:pt>
          <cx:pt idx="24609">522.76470588235304</cx:pt>
          <cx:pt idx="24610">522.76470588235304</cx:pt>
          <cx:pt idx="24611">484.76190476190499</cx:pt>
          <cx:pt idx="24612">522.76470588235304</cx:pt>
          <cx:pt idx="24613">634.78571428571399</cx:pt>
          <cx:pt idx="24614">522.76470588235304</cx:pt>
          <cx:pt idx="24615">592.46666666666704</cx:pt>
          <cx:pt idx="24616">493.722222222222</cx:pt>
          <cx:pt idx="24617">403.95454545454498</cx:pt>
          <cx:pt idx="24618">423.19047619047598</cx:pt>
          <cx:pt idx="24619">386.39130434782601</cx:pt>
          <cx:pt idx="24620">355.48000000000002</cx:pt>
          <cx:pt idx="24621">386.39130434782601</cx:pt>
          <cx:pt idx="24622">355.48000000000002</cx:pt>
          <cx:pt idx="24623">306.44827586206901</cx:pt>
          <cx:pt idx="24624">306.44827586206901</cx:pt>
          <cx:pt idx="24625">493.722222222222</cx:pt>
          <cx:pt idx="24626">555.4375</cx:pt>
          <cx:pt idx="24627">555.4375</cx:pt>
          <cx:pt idx="24628">592.46666666666704</cx:pt>
          <cx:pt idx="24629">555.4375</cx:pt>
          <cx:pt idx="24630">355.48000000000002</cx:pt>
          <cx:pt idx="24631">355.48000000000002</cx:pt>
          <cx:pt idx="24632">403.95454545454498</cx:pt>
          <cx:pt idx="24633">444.35000000000002</cx:pt>
          <cx:pt idx="24634">403.95454545454498</cx:pt>
          <cx:pt idx="24635">467.73684210526301</cx:pt>
          <cx:pt idx="24636">423.19047619047598</cx:pt>
          <cx:pt idx="24637">683.61538461538498</cx:pt>
          <cx:pt idx="24638">740.58333333333303</cx:pt>
          <cx:pt idx="24639">740.58333333333303</cx:pt>
          <cx:pt idx="24640">740.58333333333303</cx:pt>
          <cx:pt idx="24641">807.90909090909099</cx:pt>
          <cx:pt idx="24642">888.70000000000005</cx:pt>
          <cx:pt idx="24643">634.78571428571399</cx:pt>
          <cx:pt idx="24644">634.78571428571399</cx:pt>
          <cx:pt idx="24645">634.78571428571399</cx:pt>
          <cx:pt idx="24646">634.78571428571399</cx:pt>
          <cx:pt idx="24647">634.78571428571399</cx:pt>
          <cx:pt idx="24648">634.78571428571399</cx:pt>
          <cx:pt idx="24649">423.19047619047598</cx:pt>
          <cx:pt idx="24650">423.19047619047598</cx:pt>
          <cx:pt idx="24651">403.95454545454498</cx:pt>
          <cx:pt idx="24652">467.73684210526301</cx:pt>
          <cx:pt idx="24653">592.46666666666704</cx:pt>
          <cx:pt idx="24654">370.29166666666703</cx:pt>
          <cx:pt idx="24655">423.19047619047598</cx:pt>
          <cx:pt idx="24656">403.95454545454498</cx:pt>
          <cx:pt idx="24657">423.19047619047598</cx:pt>
          <cx:pt idx="24658">467.73684210526301</cx:pt>
          <cx:pt idx="24659">683.61538461538498</cx:pt>
          <cx:pt idx="24660">467.73684210526301</cx:pt>
          <cx:pt idx="24661">444.35000000000002</cx:pt>
          <cx:pt idx="24662">493.722222222222</cx:pt>
          <cx:pt idx="24663">467.73684210526301</cx:pt>
          <cx:pt idx="24664">329.14814814814798</cx:pt>
          <cx:pt idx="24665">341.80769230769198</cx:pt>
          <cx:pt idx="24666">467.73684210526301</cx:pt>
          <cx:pt idx="24667">493.722222222222</cx:pt>
          <cx:pt idx="24668">493.722222222222</cx:pt>
          <cx:pt idx="24669">634.78571428571399</cx:pt>
          <cx:pt idx="24670">592.46666666666704</cx:pt>
          <cx:pt idx="24671">683.61538461538498</cx:pt>
          <cx:pt idx="24672">493.722222222222</cx:pt>
          <cx:pt idx="24673">493.722222222222</cx:pt>
          <cx:pt idx="24674">444.35000000000002</cx:pt>
          <cx:pt idx="24675">403.95454545454498</cx:pt>
          <cx:pt idx="24676">683.61538461538498</cx:pt>
          <cx:pt idx="24677">634.78571428571399</cx:pt>
          <cx:pt idx="24678">683.61538461538498</cx:pt>
          <cx:pt idx="24679">683.61538461538498</cx:pt>
          <cx:pt idx="24680">683.61538461538498</cx:pt>
          <cx:pt idx="24681">740.58333333333303</cx:pt>
          <cx:pt idx="24682">341.80769230769198</cx:pt>
          <cx:pt idx="24683">370.29166666666703</cx:pt>
          <cx:pt idx="24684">329.14814814814798</cx:pt>
          <cx:pt idx="24685">355.48000000000002</cx:pt>
          <cx:pt idx="24686">423.19047619047598</cx:pt>
          <cx:pt idx="24687">403.95454545454498</cx:pt>
          <cx:pt idx="24688">467.73684210526301</cx:pt>
          <cx:pt idx="24689">386.39130434782601</cx:pt>
          <cx:pt idx="24690">444.35000000000002</cx:pt>
          <cx:pt idx="24691">370.29166666666703</cx:pt>
          <cx:pt idx="24692">444.35000000000002</cx:pt>
          <cx:pt idx="24693">444.35000000000002</cx:pt>
          <cx:pt idx="24694">444.35000000000002</cx:pt>
          <cx:pt idx="24695">423.19047619047598</cx:pt>
          <cx:pt idx="24696">386.39130434782601</cx:pt>
          <cx:pt idx="24697">522.76470588235304</cx:pt>
          <cx:pt idx="24698">493.722222222222</cx:pt>
          <cx:pt idx="24699">522.76470588235304</cx:pt>
          <cx:pt idx="24700">493.722222222222</cx:pt>
          <cx:pt idx="24701">592.46666666666704</cx:pt>
          <cx:pt idx="24702">555.4375</cx:pt>
          <cx:pt idx="24703">493.722222222222</cx:pt>
          <cx:pt idx="24704">386.39130434782601</cx:pt>
          <cx:pt idx="24705">370.29166666666703</cx:pt>
          <cx:pt idx="24706">370.29166666666703</cx:pt>
          <cx:pt idx="24707">467.73684210526301</cx:pt>
          <cx:pt idx="24708">493.722222222222</cx:pt>
          <cx:pt idx="24709">423.19047619047598</cx:pt>
          <cx:pt idx="24710">444.35000000000002</cx:pt>
          <cx:pt idx="24711">386.39130434782601</cx:pt>
          <cx:pt idx="24712">444.35000000000002</cx:pt>
          <cx:pt idx="24713">467.73684210526301</cx:pt>
          <cx:pt idx="24714">423.19047619047598</cx:pt>
          <cx:pt idx="24715">329.14814814814798</cx:pt>
          <cx:pt idx="24716">403.95454545454498</cx:pt>
          <cx:pt idx="24717">423.19047619047598</cx:pt>
          <cx:pt idx="24718">423.19047619047598</cx:pt>
          <cx:pt idx="24719">444.35000000000002</cx:pt>
          <cx:pt idx="24720">423.19047619047598</cx:pt>
          <cx:pt idx="24721">423.19047619047598</cx:pt>
          <cx:pt idx="24722">467.73684210526301</cx:pt>
          <cx:pt idx="24723">522.76470588235304</cx:pt>
          <cx:pt idx="24724">522.76470588235304</cx:pt>
          <cx:pt idx="24725">555.4375</cx:pt>
          <cx:pt idx="24726">634.78571428571399</cx:pt>
          <cx:pt idx="24727">634.78571428571399</cx:pt>
          <cx:pt idx="24728">444.35000000000002</cx:pt>
          <cx:pt idx="24729">467.73684210526301</cx:pt>
          <cx:pt idx="24730">493.722222222222</cx:pt>
          <cx:pt idx="24731">493.722222222222</cx:pt>
          <cx:pt idx="24732">522.76470588235304</cx:pt>
          <cx:pt idx="24733">555.4375</cx:pt>
          <cx:pt idx="24734">592.46666666666704</cx:pt>
          <cx:pt idx="24735">377.03703703703701</cx:pt>
          <cx:pt idx="24736">444.35000000000002</cx:pt>
          <cx:pt idx="24737">467.73684210526301</cx:pt>
          <cx:pt idx="24738">467.73684210526301</cx:pt>
          <cx:pt idx="24739">493.722222222222</cx:pt>
          <cx:pt idx="24740">493.722222222222</cx:pt>
          <cx:pt idx="24741">555.4375</cx:pt>
          <cx:pt idx="24742">555.4375</cx:pt>
          <cx:pt idx="24743">555.4375</cx:pt>
          <cx:pt idx="24744">592.46666666666704</cx:pt>
          <cx:pt idx="24745">740.58333333333303</cx:pt>
          <cx:pt idx="24746">740.58333333333303</cx:pt>
          <cx:pt idx="24747">555.4375</cx:pt>
          <cx:pt idx="24748">634.78571428571399</cx:pt>
          <cx:pt idx="24749">555.4375</cx:pt>
          <cx:pt idx="24750">634.78571428571399</cx:pt>
          <cx:pt idx="24751">493.722222222222</cx:pt>
          <cx:pt idx="24752">467.73684210526301</cx:pt>
          <cx:pt idx="24753">522.76470588235304</cx:pt>
          <cx:pt idx="24754">522.76470588235304</cx:pt>
          <cx:pt idx="24755">555.4375</cx:pt>
          <cx:pt idx="24756">555.4375</cx:pt>
          <cx:pt idx="24757">683.61538461538498</cx:pt>
          <cx:pt idx="24758">634.78571428571399</cx:pt>
          <cx:pt idx="24759">522.76470588235304</cx:pt>
          <cx:pt idx="24760">592.46666666666704</cx:pt>
          <cx:pt idx="24761">634.78571428571399</cx:pt>
          <cx:pt idx="24762">634.78571428571399</cx:pt>
          <cx:pt idx="24763">423.19047619047598</cx:pt>
          <cx:pt idx="24764">444.35000000000002</cx:pt>
          <cx:pt idx="24765">467.73684210526301</cx:pt>
          <cx:pt idx="24766">467.73684210526301</cx:pt>
          <cx:pt idx="24767">555.4375</cx:pt>
          <cx:pt idx="24768">683.61538461538498</cx:pt>
          <cx:pt idx="24769">493.722222222222</cx:pt>
          <cx:pt idx="24770">493.722222222222</cx:pt>
          <cx:pt idx="24771">444.35000000000002</cx:pt>
          <cx:pt idx="24772">467.73684210526301</cx:pt>
          <cx:pt idx="24773">423.19047619047598</cx:pt>
          <cx:pt idx="24774">444.35000000000002</cx:pt>
          <cx:pt idx="24775">329.14814814814798</cx:pt>
          <cx:pt idx="24776">370.29166666666703</cx:pt>
          <cx:pt idx="24777">423.19047619047598</cx:pt>
          <cx:pt idx="24778">386.39130434782601</cx:pt>
          <cx:pt idx="24779">467.73684210526301</cx:pt>
          <cx:pt idx="24780">444.35000000000002</cx:pt>
          <cx:pt idx="24781">423.19047619047598</cx:pt>
          <cx:pt idx="24782">522.76470588235304</cx:pt>
          <cx:pt idx="24783">555.4375</cx:pt>
          <cx:pt idx="24784">592.46666666666704</cx:pt>
          <cx:pt idx="24785">592.46666666666704</cx:pt>
          <cx:pt idx="24786">592.46666666666704</cx:pt>
          <cx:pt idx="24787">341.80769230769198</cx:pt>
          <cx:pt idx="24788">317.392857142857</cx:pt>
          <cx:pt idx="24789">355.48000000000002</cx:pt>
          <cx:pt idx="24790">329.14814814814798</cx:pt>
          <cx:pt idx="24791">370.29166666666703</cx:pt>
          <cx:pt idx="24792">370.29166666666703</cx:pt>
          <cx:pt idx="24793">370.29166666666703</cx:pt>
          <cx:pt idx="24794">370.29166666666703</cx:pt>
          <cx:pt idx="24795">403.95454545454498</cx:pt>
          <cx:pt idx="24796">403.95454545454498</cx:pt>
          <cx:pt idx="24797">444.35000000000002</cx:pt>
          <cx:pt idx="24798">386.39130434782601</cx:pt>
          <cx:pt idx="24799">467.73684210526301</cx:pt>
          <cx:pt idx="24800">493.722222222222</cx:pt>
          <cx:pt idx="24801">522.76470588235304</cx:pt>
          <cx:pt idx="24802">467.73684210526301</cx:pt>
          <cx:pt idx="24803">386.39130434782601</cx:pt>
          <cx:pt idx="24804">355.48000000000002</cx:pt>
          <cx:pt idx="24805">403.95454545454498</cx:pt>
          <cx:pt idx="24806">341.80769230769198</cx:pt>
          <cx:pt idx="24807">386.39130434782601</cx:pt>
          <cx:pt idx="24808">467.73684210526301</cx:pt>
          <cx:pt idx="24809">493.722222222222</cx:pt>
          <cx:pt idx="24810">403.95454545454498</cx:pt>
          <cx:pt idx="24811">592.46666666666704</cx:pt>
          <cx:pt idx="24812">423.19047619047598</cx:pt>
          <cx:pt idx="24813">403.95454545454498</cx:pt>
          <cx:pt idx="24814">444.35000000000002</cx:pt>
          <cx:pt idx="24815">423.19047619047598</cx:pt>
          <cx:pt idx="24816">522.76470588235304</cx:pt>
          <cx:pt idx="24817">592.46666666666704</cx:pt>
          <cx:pt idx="24818">555.4375</cx:pt>
          <cx:pt idx="24819">592.46666666666704</cx:pt>
          <cx:pt idx="24820">592.46666666666704</cx:pt>
          <cx:pt idx="24821">592.46666666666704</cx:pt>
          <cx:pt idx="24822">555.4375</cx:pt>
          <cx:pt idx="24823">592.46666666666704</cx:pt>
          <cx:pt idx="24824">467.73684210526301</cx:pt>
          <cx:pt idx="24825">467.73684210526301</cx:pt>
          <cx:pt idx="24826">467.73684210526301</cx:pt>
          <cx:pt idx="24827">467.73684210526301</cx:pt>
          <cx:pt idx="24828">423.19047619047598</cx:pt>
          <cx:pt idx="24829">386.39130434782601</cx:pt>
          <cx:pt idx="24830">370.29166666666703</cx:pt>
          <cx:pt idx="24831">423.19047619047598</cx:pt>
          <cx:pt idx="24832">423.19047619047598</cx:pt>
          <cx:pt idx="24833">634.78571428571399</cx:pt>
          <cx:pt idx="24834">634.78571428571399</cx:pt>
          <cx:pt idx="24835">467.73684210526301</cx:pt>
          <cx:pt idx="24836">423.19047619047598</cx:pt>
          <cx:pt idx="24837">555.4375</cx:pt>
          <cx:pt idx="24838">522.76470588235304</cx:pt>
          <cx:pt idx="24839">555.4375</cx:pt>
          <cx:pt idx="24840">522.76470588235304</cx:pt>
          <cx:pt idx="24841">423.19047619047598</cx:pt>
          <cx:pt idx="24842">423.19047619047598</cx:pt>
          <cx:pt idx="24843">467.73684210526301</cx:pt>
          <cx:pt idx="24844">444.35000000000002</cx:pt>
          <cx:pt idx="24845">522.76470588235304</cx:pt>
          <cx:pt idx="24846">555.4375</cx:pt>
          <cx:pt idx="24847">467.73684210526301</cx:pt>
          <cx:pt idx="24848">467.73684210526301</cx:pt>
          <cx:pt idx="24849">329.14814814814798</cx:pt>
          <cx:pt idx="24850">403.95454545454498</cx:pt>
          <cx:pt idx="24851">329.14814814814798</cx:pt>
          <cx:pt idx="24852">386.39130434782601</cx:pt>
          <cx:pt idx="24853">634.78571428571399</cx:pt>
          <cx:pt idx="24854">634.78571428571399</cx:pt>
          <cx:pt idx="24855">634.78571428571399</cx:pt>
          <cx:pt idx="24856">634.78571428571399</cx:pt>
          <cx:pt idx="24857">555.4375</cx:pt>
          <cx:pt idx="24858">522.76470588235304</cx:pt>
          <cx:pt idx="24859">555.4375</cx:pt>
          <cx:pt idx="24860">522.76470588235304</cx:pt>
          <cx:pt idx="24861">423.19047619047598</cx:pt>
          <cx:pt idx="24862">467.73684210526301</cx:pt>
          <cx:pt idx="24863">370.29166666666703</cx:pt>
          <cx:pt idx="24864">386.39130434782601</cx:pt>
          <cx:pt idx="24865">467.73684210526301</cx:pt>
          <cx:pt idx="24866">444.35000000000002</cx:pt>
          <cx:pt idx="24867">467.73684210526301</cx:pt>
          <cx:pt idx="24868">444.35000000000002</cx:pt>
          <cx:pt idx="24869">467.73684210526301</cx:pt>
          <cx:pt idx="24870">444.35000000000002</cx:pt>
          <cx:pt idx="24871">423.19047619047598</cx:pt>
          <cx:pt idx="24872">555.4375</cx:pt>
          <cx:pt idx="24873">493.722222222222</cx:pt>
          <cx:pt idx="24874">522.76470588235304</cx:pt>
          <cx:pt idx="24875">467.73684210526301</cx:pt>
          <cx:pt idx="24876">467.73684210526301</cx:pt>
          <cx:pt idx="24877">423.19047619047598</cx:pt>
          <cx:pt idx="24878">423.19047619047598</cx:pt>
          <cx:pt idx="24879">493.722222222222</cx:pt>
          <cx:pt idx="24880">467.73684210526301</cx:pt>
          <cx:pt idx="24881">329.14814814814798</cx:pt>
          <cx:pt idx="24882">306.44827586206901</cx:pt>
          <cx:pt idx="24883">355.48000000000002</cx:pt>
          <cx:pt idx="24884">355.48000000000002</cx:pt>
          <cx:pt idx="24885">355.48000000000002</cx:pt>
          <cx:pt idx="24886">341.80769230769198</cx:pt>
          <cx:pt idx="24887">467.73684210526301</cx:pt>
          <cx:pt idx="24888">423.19047619047598</cx:pt>
          <cx:pt idx="24889">423.19047619047598</cx:pt>
          <cx:pt idx="24890">467.73684210526301</cx:pt>
          <cx:pt idx="24891">444.35000000000002</cx:pt>
          <cx:pt idx="24892">467.73684210526301</cx:pt>
          <cx:pt idx="24893">467.73684210526301</cx:pt>
          <cx:pt idx="24894">467.73684210526301</cx:pt>
          <cx:pt idx="24895">467.73684210526301</cx:pt>
          <cx:pt idx="24896">467.73684210526301</cx:pt>
          <cx:pt idx="24897">467.73684210526301</cx:pt>
          <cx:pt idx="24898">467.73684210526301</cx:pt>
          <cx:pt idx="24899">467.73684210526301</cx:pt>
          <cx:pt idx="24900">467.73684210526301</cx:pt>
          <cx:pt idx="24901">467.73684210526301</cx:pt>
          <cx:pt idx="24902">467.73684210526301</cx:pt>
          <cx:pt idx="24903">467.73684210526301</cx:pt>
          <cx:pt idx="24904">467.73684210526301</cx:pt>
          <cx:pt idx="24905">493.722222222222</cx:pt>
          <cx:pt idx="24906">467.73684210526301</cx:pt>
          <cx:pt idx="24907">493.722222222222</cx:pt>
          <cx:pt idx="24908">592.46666666666704</cx:pt>
          <cx:pt idx="24909">592.46666666666704</cx:pt>
          <cx:pt idx="24910">634.78571428571399</cx:pt>
          <cx:pt idx="24911">634.78571428571399</cx:pt>
          <cx:pt idx="24912">423.19047619047598</cx:pt>
          <cx:pt idx="24913">423.19047619047598</cx:pt>
          <cx:pt idx="24914">683.61538461538498</cx:pt>
          <cx:pt idx="24915">740.58333333333303</cx:pt>
          <cx:pt idx="24916">740.58333333333303</cx:pt>
          <cx:pt idx="24917">740.58333333333303</cx:pt>
          <cx:pt idx="24918">740.58333333333303</cx:pt>
          <cx:pt idx="24919">740.58333333333303</cx:pt>
          <cx:pt idx="24920">740.58333333333303</cx:pt>
          <cx:pt idx="24921">740.58333333333303</cx:pt>
          <cx:pt idx="24922">555.4375</cx:pt>
          <cx:pt idx="24923">444.35000000000002</cx:pt>
          <cx:pt idx="24924">403.95454545454498</cx:pt>
          <cx:pt idx="24925">423.19047619047598</cx:pt>
          <cx:pt idx="24926">403.95454545454498</cx:pt>
          <cx:pt idx="24927">444.35000000000002</cx:pt>
          <cx:pt idx="24928">467.73684210526301</cx:pt>
          <cx:pt idx="24929">423.19047619047598</cx:pt>
          <cx:pt idx="24930">467.73684210526301</cx:pt>
          <cx:pt idx="24931">386.39130434782601</cx:pt>
          <cx:pt idx="24932">467.73684210526301</cx:pt>
          <cx:pt idx="24933">386.39130434782601</cx:pt>
          <cx:pt idx="24934">467.73684210526301</cx:pt>
          <cx:pt idx="24935">386.39130434782601</cx:pt>
          <cx:pt idx="24936">467.73684210526301</cx:pt>
          <cx:pt idx="24937">386.39130434782601</cx:pt>
          <cx:pt idx="24938">467.73684210526301</cx:pt>
          <cx:pt idx="24939">444.35000000000002</cx:pt>
          <cx:pt idx="24940">403.95454545454498</cx:pt>
          <cx:pt idx="24941">444.35000000000002</cx:pt>
          <cx:pt idx="24942">403.95454545454498</cx:pt>
          <cx:pt idx="24943">555.4375</cx:pt>
          <cx:pt idx="24944">555.4375</cx:pt>
          <cx:pt idx="24945">370.29166666666703</cx:pt>
          <cx:pt idx="24946">370.29166666666703</cx:pt>
          <cx:pt idx="24947">386.39130434782601</cx:pt>
          <cx:pt idx="24948">341.80769230769198</cx:pt>
          <cx:pt idx="24949">355.48000000000002</cx:pt>
          <cx:pt idx="24950">522.76470588235304</cx:pt>
          <cx:pt idx="24951">467.73684210526301</cx:pt>
          <cx:pt idx="24952">467.73684210526301</cx:pt>
          <cx:pt idx="24953">467.73684210526301</cx:pt>
          <cx:pt idx="24954">423.19047619047598</cx:pt>
          <cx:pt idx="24955">444.35000000000002</cx:pt>
          <cx:pt idx="24956">386.39130434782601</cx:pt>
          <cx:pt idx="24957">386.39130434782601</cx:pt>
          <cx:pt idx="24958">403.95454545454498</cx:pt>
          <cx:pt idx="24959">296.23333333333301</cx:pt>
          <cx:pt idx="24960">296.23333333333301</cx:pt>
          <cx:pt idx="24961">317.392857142857</cx:pt>
          <cx:pt idx="24962">317.392857142857</cx:pt>
          <cx:pt idx="24963">592.46666666666704</cx:pt>
          <cx:pt idx="24964">592.46666666666704</cx:pt>
          <cx:pt idx="24965">592.46666666666704</cx:pt>
          <cx:pt idx="24966">493.722222222222</cx:pt>
          <cx:pt idx="24967">493.722222222222</cx:pt>
          <cx:pt idx="24968">423.19047619047598</cx:pt>
          <cx:pt idx="24969">467.73684210526301</cx:pt>
          <cx:pt idx="24970">403.95454545454498</cx:pt>
          <cx:pt idx="24971">444.35000000000002</cx:pt>
          <cx:pt idx="24972">403.95454545454498</cx:pt>
          <cx:pt idx="24973">444.35000000000002</cx:pt>
          <cx:pt idx="24974">403.95454545454498</cx:pt>
          <cx:pt idx="24975">444.35000000000002</cx:pt>
          <cx:pt idx="24976">403.95454545454498</cx:pt>
          <cx:pt idx="24977">444.35000000000002</cx:pt>
          <cx:pt idx="24978">403.95454545454498</cx:pt>
          <cx:pt idx="24979">493.722222222222</cx:pt>
          <cx:pt idx="24980">444.35000000000002</cx:pt>
          <cx:pt idx="24981">403.95454545454498</cx:pt>
          <cx:pt idx="24982">444.35000000000002</cx:pt>
          <cx:pt idx="24983">403.95454545454498</cx:pt>
          <cx:pt idx="24984">386.39130434782601</cx:pt>
          <cx:pt idx="24985">467.73684210526301</cx:pt>
          <cx:pt idx="24986">444.35000000000002</cx:pt>
          <cx:pt idx="24987">403.95454545454498</cx:pt>
          <cx:pt idx="24988">386.39130434782601</cx:pt>
          <cx:pt idx="24989">467.73684210526301</cx:pt>
          <cx:pt idx="24990">444.35000000000002</cx:pt>
          <cx:pt idx="24991">403.95454545454498</cx:pt>
          <cx:pt idx="24992">403.95454545454498</cx:pt>
          <cx:pt idx="24993">444.35000000000002</cx:pt>
          <cx:pt idx="24994">403.95454545454498</cx:pt>
          <cx:pt idx="24995">467.73684210526301</cx:pt>
          <cx:pt idx="24996">444.35000000000002</cx:pt>
          <cx:pt idx="24997">467.73684210526301</cx:pt>
          <cx:pt idx="24998">403.95454545454498</cx:pt>
          <cx:pt idx="24999">370.29166666666703</cx:pt>
          <cx:pt idx="25000">370.29166666666703</cx:pt>
          <cx:pt idx="25001">386.39130434782601</cx:pt>
          <cx:pt idx="25002">370.29166666666703</cx:pt>
          <cx:pt idx="25003">370.29166666666703</cx:pt>
          <cx:pt idx="25004">386.39130434782601</cx:pt>
          <cx:pt idx="25005">403.95454545454498</cx:pt>
          <cx:pt idx="25006">386.39130434782601</cx:pt>
          <cx:pt idx="25007">403.95454545454498</cx:pt>
          <cx:pt idx="25008">403.95454545454498</cx:pt>
          <cx:pt idx="25009">467.73684210526301</cx:pt>
          <cx:pt idx="25010">493.722222222222</cx:pt>
          <cx:pt idx="25011">467.73684210526301</cx:pt>
          <cx:pt idx="25012">493.722222222222</cx:pt>
          <cx:pt idx="25013">493.722222222222</cx:pt>
          <cx:pt idx="25014">522.76470588235304</cx:pt>
          <cx:pt idx="25015">522.76470588235304</cx:pt>
          <cx:pt idx="25016">522.76470588235304</cx:pt>
          <cx:pt idx="25017">403.95454545454498</cx:pt>
          <cx:pt idx="25018">386.39130434782601</cx:pt>
          <cx:pt idx="25019">355.48000000000002</cx:pt>
          <cx:pt idx="25020">341.80769230769198</cx:pt>
          <cx:pt idx="25021">444.35000000000002</cx:pt>
          <cx:pt idx="25022">493.722222222222</cx:pt>
          <cx:pt idx="25023">555.4375</cx:pt>
          <cx:pt idx="25024">522.76470588235304</cx:pt>
          <cx:pt idx="25025">555.4375</cx:pt>
          <cx:pt idx="25026">386.39130434782601</cx:pt>
          <cx:pt idx="25027">355.48000000000002</cx:pt>
          <cx:pt idx="25028">423.19047619047598</cx:pt>
          <cx:pt idx="25029">423.19047619047598</cx:pt>
          <cx:pt idx="25030">370.29166666666703</cx:pt>
          <cx:pt idx="25031">370.29166666666703</cx:pt>
          <cx:pt idx="25032">423.19047619047598</cx:pt>
          <cx:pt idx="25033">370.29166666666703</cx:pt>
          <cx:pt idx="25034">423.19047619047598</cx:pt>
          <cx:pt idx="25035">306.44827586206901</cx:pt>
          <cx:pt idx="25036">286.677419354839</cx:pt>
          <cx:pt idx="25037">355.48000000000002</cx:pt>
          <cx:pt idx="25038">403.95454545454498</cx:pt>
          <cx:pt idx="25039">467.73684210526301</cx:pt>
          <cx:pt idx="25040">444.35000000000002</cx:pt>
          <cx:pt idx="25041">467.73684210526301</cx:pt>
          <cx:pt idx="25042">329.14814814814798</cx:pt>
          <cx:pt idx="25043">341.80769230769198</cx:pt>
          <cx:pt idx="25044">683.61538461538498</cx:pt>
          <cx:pt idx="25045">329.14814814814798</cx:pt>
          <cx:pt idx="25046">306.44827586206901</cx:pt>
          <cx:pt idx="25047">355.48000000000002</cx:pt>
          <cx:pt idx="25048">355.48000000000002</cx:pt>
          <cx:pt idx="25049">193.195652173913</cx:pt>
          <cx:pt idx="25050">370.29166666666703</cx:pt>
          <cx:pt idx="25051">403.95454545454498</cx:pt>
          <cx:pt idx="25052">403.95454545454498</cx:pt>
          <cx:pt idx="25053">423.19047619047598</cx:pt>
          <cx:pt idx="25054">592.46666666666704</cx:pt>
          <cx:pt idx="25055">634.78571428571399</cx:pt>
          <cx:pt idx="25056">467.73684210526301</cx:pt>
          <cx:pt idx="25057">522.76470588235304</cx:pt>
          <cx:pt idx="25058">423.19047619047598</cx:pt>
          <cx:pt idx="25059">493.722222222222</cx:pt>
          <cx:pt idx="25060">444.35000000000002</cx:pt>
          <cx:pt idx="25061">555.4375</cx:pt>
          <cx:pt idx="25062">522.76470588235304</cx:pt>
          <cx:pt idx="25063">493.722222222222</cx:pt>
          <cx:pt idx="25064">555.4375</cx:pt>
          <cx:pt idx="25065">493.722222222222</cx:pt>
          <cx:pt idx="25066">592.46666666666704</cx:pt>
          <cx:pt idx="25067">555.4375</cx:pt>
          <cx:pt idx="25068">592.46666666666704</cx:pt>
          <cx:pt idx="25069">318.125</cx:pt>
          <cx:pt idx="25070">370.29166666666703</cx:pt>
          <cx:pt idx="25071">299.41176470588198</cx:pt>
          <cx:pt idx="25072">370.29166666666703</cx:pt>
          <cx:pt idx="25073">403.95454545454498</cx:pt>
          <cx:pt idx="25074">355.48000000000002</cx:pt>
          <cx:pt idx="25075">370.29166666666703</cx:pt>
          <cx:pt idx="25076">370.29166666666703</cx:pt>
          <cx:pt idx="25077">308.48484848484799</cx:pt>
          <cx:pt idx="25078">355.48000000000002</cx:pt>
          <cx:pt idx="25079">403.95454545454498</cx:pt>
          <cx:pt idx="25080">308.48484848484799</cx:pt>
          <cx:pt idx="25081">403.95454545454498</cx:pt>
          <cx:pt idx="25082">370.29166666666703</cx:pt>
          <cx:pt idx="25083">308.48484848484799</cx:pt>
          <cx:pt idx="25084">386.39130434782601</cx:pt>
          <cx:pt idx="25085">299.41176470588198</cx:pt>
          <cx:pt idx="25086">386.39130434782601</cx:pt>
          <cx:pt idx="25087">403.95454545454498</cx:pt>
          <cx:pt idx="25088">403.95454545454498</cx:pt>
          <cx:pt idx="25089">403.95454545454498</cx:pt>
          <cx:pt idx="25090">444.35000000000002</cx:pt>
          <cx:pt idx="25091">370.29166666666703</cx:pt>
          <cx:pt idx="25092">467.73684210526301</cx:pt>
          <cx:pt idx="25093">683.61538461538498</cx:pt>
          <cx:pt idx="25094">555.4375</cx:pt>
          <cx:pt idx="25095">403.95454545454498</cx:pt>
          <cx:pt idx="25096">403.95454545454498</cx:pt>
          <cx:pt idx="25097">555.4375</cx:pt>
          <cx:pt idx="25098">634.78571428571399</cx:pt>
          <cx:pt idx="25099">598.82352941176498</cx:pt>
          <cx:pt idx="25100">423.19047619047598</cx:pt>
          <cx:pt idx="25101">423.19047619047598</cx:pt>
          <cx:pt idx="25102">444.35000000000002</cx:pt>
          <cx:pt idx="25103">423.19047619047598</cx:pt>
          <cx:pt idx="25104">403.95454545454498</cx:pt>
          <cx:pt idx="25105">403.95454545454498</cx:pt>
          <cx:pt idx="25106">403.95454545454498</cx:pt>
          <cx:pt idx="25107">386.39130434782601</cx:pt>
          <cx:pt idx="25108">444.35000000000002</cx:pt>
          <cx:pt idx="25109">444.35000000000002</cx:pt>
          <cx:pt idx="25110">423.19047619047598</cx:pt>
          <cx:pt idx="25111">403.95454545454498</cx:pt>
          <cx:pt idx="25112">403.95454545454498</cx:pt>
          <cx:pt idx="25113">403.95454545454498</cx:pt>
          <cx:pt idx="25114">403.95454545454498</cx:pt>
          <cx:pt idx="25115">423.19047619047598</cx:pt>
          <cx:pt idx="25116">493.722222222222</cx:pt>
          <cx:pt idx="25117">467.73684210526301</cx:pt>
          <cx:pt idx="25118">444.35000000000002</cx:pt>
          <cx:pt idx="25119">403.95454545454498</cx:pt>
          <cx:pt idx="25120">444.35000000000002</cx:pt>
          <cx:pt idx="25121">444.35000000000002</cx:pt>
          <cx:pt idx="25122">403.95454545454498</cx:pt>
          <cx:pt idx="25123">403.95454545454498</cx:pt>
          <cx:pt idx="25124">403.95454545454498</cx:pt>
          <cx:pt idx="25125">386.39130434782601</cx:pt>
          <cx:pt idx="25126">444.35000000000002</cx:pt>
          <cx:pt idx="25127">444.35000000000002</cx:pt>
          <cx:pt idx="25128">423.19047619047598</cx:pt>
          <cx:pt idx="25129">423.19047619047598</cx:pt>
          <cx:pt idx="25130">423.19047619047598</cx:pt>
          <cx:pt idx="25131">403.95454545454498</cx:pt>
          <cx:pt idx="25132">444.35000000000002</cx:pt>
          <cx:pt idx="25133">493.722222222222</cx:pt>
          <cx:pt idx="25134">467.73684210526301</cx:pt>
          <cx:pt idx="25135">467.73684210526301</cx:pt>
          <cx:pt idx="25136">522.76470588235304</cx:pt>
          <cx:pt idx="25137">592.46666666666704</cx:pt>
          <cx:pt idx="25138">493.722222222222</cx:pt>
          <cx:pt idx="25139">522.76470588235304</cx:pt>
          <cx:pt idx="25140">467.73684210526301</cx:pt>
          <cx:pt idx="25141">467.73684210526301</cx:pt>
          <cx:pt idx="25142">423.19047619047598</cx:pt>
          <cx:pt idx="25143">444.35000000000002</cx:pt>
          <cx:pt idx="25144">423.19047619047598</cx:pt>
          <cx:pt idx="25145">386.39130434782601</cx:pt>
          <cx:pt idx="25146">403.95454545454498</cx:pt>
          <cx:pt idx="25147">683.61538461538498</cx:pt>
          <cx:pt idx="25148">740.58333333333303</cx:pt>
          <cx:pt idx="25149">683.61538461538498</cx:pt>
          <cx:pt idx="25150">740.58333333333303</cx:pt>
          <cx:pt idx="25151">592.46666666666704</cx:pt>
          <cx:pt idx="25152">592.46666666666704</cx:pt>
          <cx:pt idx="25153">355.48000000000002</cx:pt>
          <cx:pt idx="25154">370.29166666666703</cx:pt>
          <cx:pt idx="25155">423.19047619047598</cx:pt>
          <cx:pt idx="25156">370.29166666666703</cx:pt>
          <cx:pt idx="25157">423.19047619047598</cx:pt>
          <cx:pt idx="25158">370.29166666666703</cx:pt>
          <cx:pt idx="25159">403.95454545454498</cx:pt>
          <cx:pt idx="25160">444.35000000000002</cx:pt>
          <cx:pt idx="25161">386.39130434782601</cx:pt>
          <cx:pt idx="25162">467.73684210526301</cx:pt>
          <cx:pt idx="25163">370.29166666666703</cx:pt>
          <cx:pt idx="25164">403.95454545454498</cx:pt>
          <cx:pt idx="25165">444.35000000000002</cx:pt>
          <cx:pt idx="25166">403.95454545454498</cx:pt>
          <cx:pt idx="25167">444.35000000000002</cx:pt>
          <cx:pt idx="25168">386.39130434782601</cx:pt>
          <cx:pt idx="25169">467.73684210526301</cx:pt>
          <cx:pt idx="25170">423.19047619047598</cx:pt>
          <cx:pt idx="25171">444.35000000000002</cx:pt>
          <cx:pt idx="25172">444.35000000000002</cx:pt>
          <cx:pt idx="25173">493.722222222222</cx:pt>
          <cx:pt idx="25174">493.722222222222</cx:pt>
          <cx:pt idx="25175">493.722222222222</cx:pt>
          <cx:pt idx="25176">592.46666666666704</cx:pt>
          <cx:pt idx="25177">634.78571428571399</cx:pt>
          <cx:pt idx="25178">555.4375</cx:pt>
          <cx:pt idx="25179">592.46666666666704</cx:pt>
          <cx:pt idx="25180">555.4375</cx:pt>
          <cx:pt idx="25181">592.46666666666704</cx:pt>
          <cx:pt idx="25182">555.4375</cx:pt>
          <cx:pt idx="25183">592.46666666666704</cx:pt>
          <cx:pt idx="25184">555.4375</cx:pt>
          <cx:pt idx="25185">592.46666666666704</cx:pt>
          <cx:pt idx="25186">555.4375</cx:pt>
          <cx:pt idx="25187">592.46666666666704</cx:pt>
          <cx:pt idx="25188">807.90909090909099</cx:pt>
          <cx:pt idx="25189">807.90909090909099</cx:pt>
          <cx:pt idx="25190">807.90909090909099</cx:pt>
          <cx:pt idx="25191">683.61538461538498</cx:pt>
          <cx:pt idx="25192">683.61538461538498</cx:pt>
          <cx:pt idx="25193">683.61538461538498</cx:pt>
          <cx:pt idx="25194">403.95454545454498</cx:pt>
          <cx:pt idx="25195">423.19047619047598</cx:pt>
          <cx:pt idx="25196">423.19047619047598</cx:pt>
          <cx:pt idx="25197">423.19047619047598</cx:pt>
          <cx:pt idx="25198">444.35000000000002</cx:pt>
          <cx:pt idx="25199">444.35000000000002</cx:pt>
          <cx:pt idx="25200">403.95454545454498</cx:pt>
          <cx:pt idx="25201">423.19047619047598</cx:pt>
          <cx:pt idx="25202">423.19047619047598</cx:pt>
          <cx:pt idx="25203">423.19047619047598</cx:pt>
          <cx:pt idx="25204">444.35000000000002</cx:pt>
          <cx:pt idx="25205">444.35000000000002</cx:pt>
          <cx:pt idx="25206">444.35000000000002</cx:pt>
          <cx:pt idx="25207">444.35000000000002</cx:pt>
          <cx:pt idx="25208">423.19047619047598</cx:pt>
          <cx:pt idx="25209">444.35000000000002</cx:pt>
          <cx:pt idx="25210">423.19047619047598</cx:pt>
          <cx:pt idx="25211">444.35000000000002</cx:pt>
          <cx:pt idx="25212">423.19047619047598</cx:pt>
          <cx:pt idx="25213">444.35000000000002</cx:pt>
          <cx:pt idx="25214">444.35000000000002</cx:pt>
          <cx:pt idx="25215">444.35000000000002</cx:pt>
          <cx:pt idx="25216">403.95454545454498</cx:pt>
          <cx:pt idx="25217">423.19047619047598</cx:pt>
          <cx:pt idx="25218">444.35000000000002</cx:pt>
          <cx:pt idx="25219">444.35000000000002</cx:pt>
          <cx:pt idx="25220">403.95454545454498</cx:pt>
          <cx:pt idx="25221">444.35000000000002</cx:pt>
          <cx:pt idx="25222">423.19047619047598</cx:pt>
          <cx:pt idx="25223">444.35000000000002</cx:pt>
          <cx:pt idx="25224">444.35000000000002</cx:pt>
          <cx:pt idx="25225">444.35000000000002</cx:pt>
          <cx:pt idx="25226">444.35000000000002</cx:pt>
          <cx:pt idx="25227">493.722222222222</cx:pt>
          <cx:pt idx="25228">555.4375</cx:pt>
          <cx:pt idx="25229">493.722222222222</cx:pt>
          <cx:pt idx="25230">493.722222222222</cx:pt>
          <cx:pt idx="25231">555.4375</cx:pt>
          <cx:pt idx="25232">493.722222222222</cx:pt>
          <cx:pt idx="25233">592.46666666666704</cx:pt>
          <cx:pt idx="25234">493.722222222222</cx:pt>
          <cx:pt idx="25235">555.4375</cx:pt>
          <cx:pt idx="25236">493.722222222222</cx:pt>
          <cx:pt idx="25237">493.722222222222</cx:pt>
          <cx:pt idx="25238">592.46666666666704</cx:pt>
          <cx:pt idx="25239">683.61538461538498</cx:pt>
          <cx:pt idx="25240">683.61538461538498</cx:pt>
          <cx:pt idx="25241">683.61538461538498</cx:pt>
          <cx:pt idx="25242">683.61538461538498</cx:pt>
          <cx:pt idx="25243">683.61538461538498</cx:pt>
          <cx:pt idx="25244">683.61538461538498</cx:pt>
          <cx:pt idx="25245">444.35000000000002</cx:pt>
          <cx:pt idx="25246">467.73684210526301</cx:pt>
          <cx:pt idx="25247">444.35000000000002</cx:pt>
          <cx:pt idx="25248">467.73684210526301</cx:pt>
          <cx:pt idx="25249">493.722222222222</cx:pt>
          <cx:pt idx="25250">555.4375</cx:pt>
          <cx:pt idx="25251">403.95454545454498</cx:pt>
          <cx:pt idx="25252">423.19047619047598</cx:pt>
          <cx:pt idx="25253">403.95454545454498</cx:pt>
          <cx:pt idx="25254">423.19047619047598</cx:pt>
          <cx:pt idx="25255">403.95454545454498</cx:pt>
          <cx:pt idx="25256">423.19047619047598</cx:pt>
          <cx:pt idx="25257">522.76470588235304</cx:pt>
          <cx:pt idx="25258">522.76470588235304</cx:pt>
          <cx:pt idx="25259">555.4375</cx:pt>
          <cx:pt idx="25260">444.35000000000002</cx:pt>
          <cx:pt idx="25261">423.19047619047598</cx:pt>
          <cx:pt idx="25262">444.35000000000002</cx:pt>
          <cx:pt idx="25263">493.722222222222</cx:pt>
          <cx:pt idx="25264">555.4375</cx:pt>
          <cx:pt idx="25265">522.76470588235304</cx:pt>
          <cx:pt idx="25266">555.4375</cx:pt>
          <cx:pt idx="25267">555.4375</cx:pt>
          <cx:pt idx="25268">493.722222222222</cx:pt>
          <cx:pt idx="25269">467.73684210526301</cx:pt>
          <cx:pt idx="25270">467.73684210526301</cx:pt>
          <cx:pt idx="25271">467.73684210526301</cx:pt>
          <cx:pt idx="25272">467.73684210526301</cx:pt>
          <cx:pt idx="25273">467.73684210526301</cx:pt>
          <cx:pt idx="25274">467.73684210526301</cx:pt>
          <cx:pt idx="25275">493.722222222222</cx:pt>
          <cx:pt idx="25276">555.4375</cx:pt>
          <cx:pt idx="25277">493.722222222222</cx:pt>
          <cx:pt idx="25278">493.722222222222</cx:pt>
          <cx:pt idx="25279">634.78571428571399</cx:pt>
          <cx:pt idx="25280">634.78571428571399</cx:pt>
          <cx:pt idx="25281">592.46666666666704</cx:pt>
          <cx:pt idx="25282">592.46666666666704</cx:pt>
          <cx:pt idx="25283">522.76470588235304</cx:pt>
          <cx:pt idx="25284">555.4375</cx:pt>
          <cx:pt idx="25285">522.76470588235304</cx:pt>
          <cx:pt idx="25286">555.4375</cx:pt>
          <cx:pt idx="25287">555.4375</cx:pt>
          <cx:pt idx="25288">467.73684210526301</cx:pt>
          <cx:pt idx="25289">493.722222222222</cx:pt>
          <cx:pt idx="25290">493.722222222222</cx:pt>
          <cx:pt idx="25291">592.46666666666704</cx:pt>
          <cx:pt idx="25292">493.722222222222</cx:pt>
          <cx:pt idx="25293">555.4375</cx:pt>
          <cx:pt idx="25294">555.4375</cx:pt>
          <cx:pt idx="25295">555.4375</cx:pt>
          <cx:pt idx="25296">592.46666666666704</cx:pt>
          <cx:pt idx="25297">555.4375</cx:pt>
          <cx:pt idx="25298">634.78571428571399</cx:pt>
          <cx:pt idx="25299">341.80769230769198</cx:pt>
          <cx:pt idx="25300">329.14814814814798</cx:pt>
          <cx:pt idx="25301">341.80769230769198</cx:pt>
          <cx:pt idx="25302">329.14814814814798</cx:pt>
          <cx:pt idx="25303">370.29166666666703</cx:pt>
          <cx:pt idx="25304">370.29166666666703</cx:pt>
          <cx:pt idx="25305">355.48000000000002</cx:pt>
          <cx:pt idx="25306">355.48000000000002</cx:pt>
          <cx:pt idx="25307">386.39130434782601</cx:pt>
          <cx:pt idx="25308">493.722222222222</cx:pt>
          <cx:pt idx="25309">493.722222222222</cx:pt>
          <cx:pt idx="25310">444.35000000000002</cx:pt>
          <cx:pt idx="25311">522.76470588235304</cx:pt>
          <cx:pt idx="25312">522.76470588235304</cx:pt>
          <cx:pt idx="25313">493.722222222222</cx:pt>
          <cx:pt idx="25314">555.4375</cx:pt>
          <cx:pt idx="25315">592.46666666666704</cx:pt>
          <cx:pt idx="25316">493.722222222222</cx:pt>
          <cx:pt idx="25317">493.722222222222</cx:pt>
          <cx:pt idx="25318">444.35000000000002</cx:pt>
          <cx:pt idx="25319">522.76470588235304</cx:pt>
          <cx:pt idx="25320">467.73684210526301</cx:pt>
          <cx:pt idx="25321">493.722222222222</cx:pt>
          <cx:pt idx="25322">467.73684210526301</cx:pt>
          <cx:pt idx="25323">467.73684210526301</cx:pt>
          <cx:pt idx="25324">444.35000000000002</cx:pt>
          <cx:pt idx="25325">634.78571428571399</cx:pt>
          <cx:pt idx="25326">634.78571428571399</cx:pt>
          <cx:pt idx="25327">592.46666666666704</cx:pt>
          <cx:pt idx="25328">634.78571428571399</cx:pt>
          <cx:pt idx="25329">386.39130434782601</cx:pt>
          <cx:pt idx="25330">386.39130434782601</cx:pt>
          <cx:pt idx="25331">403.95454545454498</cx:pt>
          <cx:pt idx="25332">403.95454545454498</cx:pt>
          <cx:pt idx="25333">386.39130434782601</cx:pt>
          <cx:pt idx="25334">386.39130434782601</cx:pt>
          <cx:pt idx="25335">386.39130434782601</cx:pt>
          <cx:pt idx="25336">386.39130434782601</cx:pt>
          <cx:pt idx="25337">403.95454545454498</cx:pt>
          <cx:pt idx="25338">423.19047619047598</cx:pt>
          <cx:pt idx="25339">467.73684210526301</cx:pt>
          <cx:pt idx="25340">403.95454545454498</cx:pt>
          <cx:pt idx="25341">467.73684210526301</cx:pt>
          <cx:pt idx="25342">355.48000000000002</cx:pt>
          <cx:pt idx="25343">386.39130434782601</cx:pt>
          <cx:pt idx="25344">493.722222222222</cx:pt>
          <cx:pt idx="25345">423.19047619047598</cx:pt>
          <cx:pt idx="25346">403.95454545454498</cx:pt>
          <cx:pt idx="25347">467.73684210526301</cx:pt>
          <cx:pt idx="25348">403.95454545454498</cx:pt>
          <cx:pt idx="25349">403.95454545454498</cx:pt>
          <cx:pt idx="25350">386.39130434782601</cx:pt>
          <cx:pt idx="25351">403.95454545454498</cx:pt>
          <cx:pt idx="25352">386.39130434782601</cx:pt>
          <cx:pt idx="25353">403.95454545454498</cx:pt>
          <cx:pt idx="25354">403.95454545454498</cx:pt>
          <cx:pt idx="25355">522.76470588235304</cx:pt>
          <cx:pt idx="25356">555.4375</cx:pt>
          <cx:pt idx="25357">522.76470588235304</cx:pt>
          <cx:pt idx="25358">592.46666666666704</cx:pt>
          <cx:pt idx="25359">555.4375</cx:pt>
          <cx:pt idx="25360">522.76470588235304</cx:pt>
          <cx:pt idx="25361">555.4375</cx:pt>
          <cx:pt idx="25362">555.4375</cx:pt>
          <cx:pt idx="25363">522.76470588235304</cx:pt>
          <cx:pt idx="25364">555.4375</cx:pt>
          <cx:pt idx="25365">592.46666666666704</cx:pt>
          <cx:pt idx="25366">555.4375</cx:pt>
          <cx:pt idx="25367">522.76470588235304</cx:pt>
          <cx:pt idx="25368">592.46666666666704</cx:pt>
          <cx:pt idx="25369">592.46666666666704</cx:pt>
          <cx:pt idx="25370">592.46666666666704</cx:pt>
          <cx:pt idx="25371">634.78571428571399</cx:pt>
          <cx:pt idx="25372">592.46666666666704</cx:pt>
          <cx:pt idx="25373">555.4375</cx:pt>
          <cx:pt idx="25374">555.4375</cx:pt>
          <cx:pt idx="25375">592.46666666666704</cx:pt>
          <cx:pt idx="25376">555.4375</cx:pt>
          <cx:pt idx="25377">592.46666666666704</cx:pt>
          <cx:pt idx="25378">555.4375</cx:pt>
          <cx:pt idx="25379">555.4375</cx:pt>
          <cx:pt idx="25380">555.4375</cx:pt>
          <cx:pt idx="25381">592.46666666666704</cx:pt>
          <cx:pt idx="25382">555.4375</cx:pt>
          <cx:pt idx="25383">634.78571428571399</cx:pt>
          <cx:pt idx="25384">522.76470588235304</cx:pt>
          <cx:pt idx="25385">555.4375</cx:pt>
          <cx:pt idx="25386">555.4375</cx:pt>
          <cx:pt idx="25387">555.4375</cx:pt>
          <cx:pt idx="25388">555.4375</cx:pt>
          <cx:pt idx="25389">592.46666666666704</cx:pt>
          <cx:pt idx="25390">522.76470588235304</cx:pt>
          <cx:pt idx="25391">555.4375</cx:pt>
          <cx:pt idx="25392">555.4375</cx:pt>
          <cx:pt idx="25393">634.78571428571399</cx:pt>
          <cx:pt idx="25394">555.4375</cx:pt>
          <cx:pt idx="25395">467.73684210526301</cx:pt>
          <cx:pt idx="25396">467.73684210526301</cx:pt>
          <cx:pt idx="25397">634.78571428571399</cx:pt>
          <cx:pt idx="25398">634.78571428571399</cx:pt>
          <cx:pt idx="25399">634.78571428571399</cx:pt>
          <cx:pt idx="25400">634.78571428571399</cx:pt>
          <cx:pt idx="25401">592.46666666666704</cx:pt>
          <cx:pt idx="25402">592.46666666666704</cx:pt>
          <cx:pt idx="25403">555.4375</cx:pt>
          <cx:pt idx="25404">634.78571428571399</cx:pt>
          <cx:pt idx="25405">592.46666666666704</cx:pt>
          <cx:pt idx="25406">493.722222222222</cx:pt>
          <cx:pt idx="25407">493.722222222222</cx:pt>
          <cx:pt idx="25408">423.19047619047598</cx:pt>
          <cx:pt idx="25409">444.35000000000002</cx:pt>
          <cx:pt idx="25410">493.722222222222</cx:pt>
          <cx:pt idx="25411">592.46666666666704</cx:pt>
          <cx:pt idx="25412">592.46666666666704</cx:pt>
          <cx:pt idx="25413">634.78571428571399</cx:pt>
          <cx:pt idx="25414">592.46666666666704</cx:pt>
          <cx:pt idx="25415">634.78571428571399</cx:pt>
          <cx:pt idx="25416">423.19047619047598</cx:pt>
          <cx:pt idx="25417">493.722222222222</cx:pt>
          <cx:pt idx="25418">423.19047619047598</cx:pt>
          <cx:pt idx="25419">493.722222222222</cx:pt>
          <cx:pt idx="25420">493.722222222222</cx:pt>
          <cx:pt idx="25421">522.76470588235304</cx:pt>
          <cx:pt idx="25422">522.76470588235304</cx:pt>
          <cx:pt idx="25423">467.73684210526301</cx:pt>
          <cx:pt idx="25424">423.19047619047598</cx:pt>
          <cx:pt idx="25425">423.19047619047598</cx:pt>
          <cx:pt idx="25426">403.95454545454498</cx:pt>
          <cx:pt idx="25427">467.73684210526301</cx:pt>
          <cx:pt idx="25428">423.19047619047598</cx:pt>
          <cx:pt idx="25429">423.19047619047598</cx:pt>
          <cx:pt idx="25430">403.95454545454498</cx:pt>
          <cx:pt idx="25431">370.29166666666703</cx:pt>
          <cx:pt idx="25432">403.95454545454498</cx:pt>
          <cx:pt idx="25433">467.73684210526301</cx:pt>
          <cx:pt idx="25434">467.73684210526301</cx:pt>
          <cx:pt idx="25435">493.722222222222</cx:pt>
          <cx:pt idx="25436">403.95454545454498</cx:pt>
          <cx:pt idx="25437">370.29166666666703</cx:pt>
          <cx:pt idx="25438">386.39130434782601</cx:pt>
          <cx:pt idx="25439">341.80769230769198</cx:pt>
          <cx:pt idx="25440">355.48000000000002</cx:pt>
          <cx:pt idx="25441">444.35000000000002</cx:pt>
          <cx:pt idx="25442">444.35000000000002</cx:pt>
          <cx:pt idx="25443">493.722222222222</cx:pt>
          <cx:pt idx="25444">423.19047619047598</cx:pt>
          <cx:pt idx="25445">444.35000000000002</cx:pt>
          <cx:pt idx="25446">493.722222222222</cx:pt>
          <cx:pt idx="25447">592.46666666666704</cx:pt>
          <cx:pt idx="25448">493.722222222222</cx:pt>
          <cx:pt idx="25449">493.722222222222</cx:pt>
          <cx:pt idx="25450">522.76470588235304</cx:pt>
          <cx:pt idx="25451">592.46666666666704</cx:pt>
          <cx:pt idx="25452">555.4375</cx:pt>
          <cx:pt idx="25453">592.46666666666704</cx:pt>
          <cx:pt idx="25454">592.46666666666704</cx:pt>
          <cx:pt idx="25455">592.46666666666704</cx:pt>
          <cx:pt idx="25456">555.4375</cx:pt>
          <cx:pt idx="25457">592.46666666666704</cx:pt>
          <cx:pt idx="25458">555.4375</cx:pt>
          <cx:pt idx="25459">592.46666666666704</cx:pt>
          <cx:pt idx="25460">634.78571428571399</cx:pt>
          <cx:pt idx="25461">592.46666666666704</cx:pt>
          <cx:pt idx="25462">634.78571428571399</cx:pt>
          <cx:pt idx="25463">423.19047619047598</cx:pt>
          <cx:pt idx="25464">444.35000000000002</cx:pt>
          <cx:pt idx="25465">493.722222222222</cx:pt>
          <cx:pt idx="25466">592.46666666666704</cx:pt>
          <cx:pt idx="25467">493.722222222222</cx:pt>
          <cx:pt idx="25468">493.722222222222</cx:pt>
          <cx:pt idx="25469">493.722222222222</cx:pt>
          <cx:pt idx="25470">493.722222222222</cx:pt>
          <cx:pt idx="25471">467.73684210526301</cx:pt>
          <cx:pt idx="25472">493.722222222222</cx:pt>
          <cx:pt idx="25473">522.76470588235304</cx:pt>
          <cx:pt idx="25474">493.722222222222</cx:pt>
          <cx:pt idx="25475">555.4375</cx:pt>
          <cx:pt idx="25476">592.46666666666704</cx:pt>
          <cx:pt idx="25477">634.78571428571399</cx:pt>
          <cx:pt idx="25478">555.4375</cx:pt>
          <cx:pt idx="25479">634.78571428571399</cx:pt>
          <cx:pt idx="25480">634.78571428571399</cx:pt>
          <cx:pt idx="25481">634.78571428571399</cx:pt>
          <cx:pt idx="25482">634.78571428571399</cx:pt>
          <cx:pt idx="25483">740.58333333333303</cx:pt>
          <cx:pt idx="25484">807.90909090909099</cx:pt>
          <cx:pt idx="25485">807.90909090909099</cx:pt>
          <cx:pt idx="25486">740.58333333333303</cx:pt>
          <cx:pt idx="25487">683.61538461538498</cx:pt>
          <cx:pt idx="25488">683.61538461538498</cx:pt>
          <cx:pt idx="25489">493.722222222222</cx:pt>
          <cx:pt idx="25490">493.722222222222</cx:pt>
          <cx:pt idx="25491">493.722222222222</cx:pt>
          <cx:pt idx="25492">467.73684210526301</cx:pt>
          <cx:pt idx="25493">444.35000000000002</cx:pt>
          <cx:pt idx="25494">467.73684210526301</cx:pt>
          <cx:pt idx="25495">403.95454545454498</cx:pt>
          <cx:pt idx="25496">423.19047619047598</cx:pt>
          <cx:pt idx="25497">444.35000000000002</cx:pt>
          <cx:pt idx="25498">386.39130434782601</cx:pt>
          <cx:pt idx="25499">329.14814814814798</cx:pt>
          <cx:pt idx="25500">296.23333333333301</cx:pt>
          <cx:pt idx="25501">592.46666666666704</cx:pt>
          <cx:pt idx="25502">555.4375</cx:pt>
          <cx:pt idx="25503">555.4375</cx:pt>
          <cx:pt idx="25504">592.46666666666704</cx:pt>
          <cx:pt idx="25505">592.46666666666704</cx:pt>
          <cx:pt idx="25506">592.46666666666704</cx:pt>
          <cx:pt idx="25507">555.4375</cx:pt>
          <cx:pt idx="25508">592.46666666666704</cx:pt>
          <cx:pt idx="25509">592.46666666666704</cx:pt>
          <cx:pt idx="25510">555.4375</cx:pt>
          <cx:pt idx="25511">592.46666666666704</cx:pt>
          <cx:pt idx="25512">592.46666666666704</cx:pt>
          <cx:pt idx="25513">555.4375</cx:pt>
          <cx:pt idx="25514">592.46666666666704</cx:pt>
          <cx:pt idx="25515">592.46666666666704</cx:pt>
          <cx:pt idx="25516">634.78571428571399</cx:pt>
          <cx:pt idx="25517">634.78571428571399</cx:pt>
          <cx:pt idx="25518">592.46666666666704</cx:pt>
          <cx:pt idx="25519">592.46666666666704</cx:pt>
          <cx:pt idx="25520">467.73684210526301</cx:pt>
          <cx:pt idx="25521">423.19047619047598</cx:pt>
          <cx:pt idx="25522">341.80769230769198</cx:pt>
          <cx:pt idx="25523">329.14814814814798</cx:pt>
          <cx:pt idx="25524">386.39130434782601</cx:pt>
          <cx:pt idx="25525">341.80769230769198</cx:pt>
          <cx:pt idx="25526">329.14814814814798</cx:pt>
          <cx:pt idx="25527">493.722222222222</cx:pt>
          <cx:pt idx="25528">522.76470588235304</cx:pt>
          <cx:pt idx="25529">493.722222222222</cx:pt>
          <cx:pt idx="25530">522.76470588235304</cx:pt>
          <cx:pt idx="25531">467.73684210526301</cx:pt>
          <cx:pt idx="25532">444.35000000000002</cx:pt>
          <cx:pt idx="25533">386.39130434782601</cx:pt>
          <cx:pt idx="25534">423.19047619047598</cx:pt>
          <cx:pt idx="25535">386.39130434782601</cx:pt>
          <cx:pt idx="25536">467.73684210526301</cx:pt>
          <cx:pt idx="25537">467.73684210526301</cx:pt>
          <cx:pt idx="25538">493.722222222222</cx:pt>
          <cx:pt idx="25539">444.35000000000002</cx:pt>
          <cx:pt idx="25540">493.722222222222</cx:pt>
          <cx:pt idx="25541">555.4375</cx:pt>
          <cx:pt idx="25542">423.19047619047598</cx:pt>
          <cx:pt idx="25543">522.76470588235304</cx:pt>
          <cx:pt idx="25544">522.76470588235304</cx:pt>
          <cx:pt idx="25545">386.39130434782601</cx:pt>
          <cx:pt idx="25546">493.722222222222</cx:pt>
          <cx:pt idx="25547">522.76470588235304</cx:pt>
          <cx:pt idx="25548">555.4375</cx:pt>
          <cx:pt idx="25549">592.46666666666704</cx:pt>
          <cx:pt idx="25550">522.76470588235304</cx:pt>
          <cx:pt idx="25551">555.4375</cx:pt>
          <cx:pt idx="25552">444.35000000000002</cx:pt>
          <cx:pt idx="25553">493.722222222222</cx:pt>
          <cx:pt idx="25554">467.73684210526301</cx:pt>
          <cx:pt idx="25555">493.722222222222</cx:pt>
          <cx:pt idx="25556">493.722222222222</cx:pt>
          <cx:pt idx="25557">444.35000000000002</cx:pt>
          <cx:pt idx="25558">522.76470588235304</cx:pt>
          <cx:pt idx="25559">522.76470588235304</cx:pt>
          <cx:pt idx="25560">493.722222222222</cx:pt>
          <cx:pt idx="25561">555.4375</cx:pt>
          <cx:pt idx="25562">592.46666666666704</cx:pt>
          <cx:pt idx="25563">493.722222222222</cx:pt>
          <cx:pt idx="25564">493.722222222222</cx:pt>
          <cx:pt idx="25565">444.35000000000002</cx:pt>
          <cx:pt idx="25566">522.76470588235304</cx:pt>
          <cx:pt idx="25567">555.4375</cx:pt>
          <cx:pt idx="25568">522.76470588235304</cx:pt>
          <cx:pt idx="25569">555.4375</cx:pt>
          <cx:pt idx="25570">555.4375</cx:pt>
          <cx:pt idx="25571">555.4375</cx:pt>
          <cx:pt idx="25572">634.78571428571399</cx:pt>
          <cx:pt idx="25573">634.78571428571399</cx:pt>
          <cx:pt idx="25574">634.78571428571399</cx:pt>
          <cx:pt idx="25575">634.78571428571399</cx:pt>
          <cx:pt idx="25576">634.78571428571399</cx:pt>
          <cx:pt idx="25577">634.78571428571399</cx:pt>
          <cx:pt idx="25578">592.46666666666704</cx:pt>
          <cx:pt idx="25579">592.46666666666704</cx:pt>
          <cx:pt idx="25580">555.4375</cx:pt>
          <cx:pt idx="25581">634.78571428571399</cx:pt>
          <cx:pt idx="25582">634.78571428571399</cx:pt>
          <cx:pt idx="25583">634.78571428571399</cx:pt>
          <cx:pt idx="25584">592.46666666666704</cx:pt>
          <cx:pt idx="25585">522.76470588235304</cx:pt>
          <cx:pt idx="25586">555.4375</cx:pt>
          <cx:pt idx="25587">522.76470588235304</cx:pt>
          <cx:pt idx="25588">592.46666666666704</cx:pt>
          <cx:pt idx="25589">555.4375</cx:pt>
          <cx:pt idx="25590">592.46666666666704</cx:pt>
          <cx:pt idx="25591">522.76470588235304</cx:pt>
          <cx:pt idx="25592">555.4375</cx:pt>
          <cx:pt idx="25593">555.4375</cx:pt>
          <cx:pt idx="25594">522.76470588235304</cx:pt>
          <cx:pt idx="25595">555.4375</cx:pt>
          <cx:pt idx="25596">592.46666666666704</cx:pt>
          <cx:pt idx="25597">555.4375</cx:pt>
          <cx:pt idx="25598">522.76470588235304</cx:pt>
          <cx:pt idx="25599">592.46666666666704</cx:pt>
          <cx:pt idx="25600">592.46666666666704</cx:pt>
          <cx:pt idx="25601">592.46666666666704</cx:pt>
          <cx:pt idx="25602">634.78571428571399</cx:pt>
          <cx:pt idx="25603">592.46666666666704</cx:pt>
          <cx:pt idx="25604">592.46666666666704</cx:pt>
          <cx:pt idx="25605">634.78571428571399</cx:pt>
          <cx:pt idx="25606">555.4375</cx:pt>
          <cx:pt idx="25607">592.46666666666704</cx:pt>
          <cx:pt idx="25608">555.4375</cx:pt>
          <cx:pt idx="25609">592.46666666666704</cx:pt>
          <cx:pt idx="25610">555.4375</cx:pt>
          <cx:pt idx="25611">634.78571428571399</cx:pt>
          <cx:pt idx="25612">522.76470588235304</cx:pt>
          <cx:pt idx="25613">555.4375</cx:pt>
          <cx:pt idx="25614">555.4375</cx:pt>
          <cx:pt idx="25615">555.4375</cx:pt>
          <cx:pt idx="25616">634.78571428571399</cx:pt>
          <cx:pt idx="25617">555.4375</cx:pt>
          <cx:pt idx="25618">555.4375</cx:pt>
          <cx:pt idx="25619">592.46666666666704</cx:pt>
          <cx:pt idx="25620">555.4375</cx:pt>
          <cx:pt idx="25621">634.78571428571399</cx:pt>
          <cx:pt idx="25622">355.48000000000002</cx:pt>
          <cx:pt idx="25623">423.19047619047598</cx:pt>
          <cx:pt idx="25624">341.80769230769198</cx:pt>
          <cx:pt idx="25625">423.19047619047598</cx:pt>
          <cx:pt idx="25626">329.14814814814798</cx:pt>
          <cx:pt idx="25627">306.44827586206901</cx:pt>
          <cx:pt idx="25628">306.44827586206901</cx:pt>
          <cx:pt idx="25629">386.39130434782601</cx:pt>
          <cx:pt idx="25630">253.197321428571</cx:pt>
          <cx:pt idx="25631">211.59523809523799</cx:pt>
          <cx:pt idx="25632">386.39130434782601</cx:pt>
          <cx:pt idx="25633">403.95454545454498</cx:pt>
          <cx:pt idx="25634">403.95454545454498</cx:pt>
          <cx:pt idx="25635">444.35000000000002</cx:pt>
          <cx:pt idx="25636">423.19047619047598</cx:pt>
          <cx:pt idx="25637">444.35000000000002</cx:pt>
          <cx:pt idx="25638">306.44827586206901</cx:pt>
          <cx:pt idx="25639">296.23333333333301</cx:pt>
          <cx:pt idx="25640">286.677419354839</cx:pt>
          <cx:pt idx="25641">493.722222222222</cx:pt>
          <cx:pt idx="25642">467.73684210526301</cx:pt>
          <cx:pt idx="25643">493.722222222222</cx:pt>
          <cx:pt idx="25644">522.76470588235304</cx:pt>
          <cx:pt idx="25645">522.76470588235304</cx:pt>
          <cx:pt idx="25646">444.35000000000002</cx:pt>
          <cx:pt idx="25647">592.46666666666704</cx:pt>
          <cx:pt idx="25648">592.46666666666704</cx:pt>
          <cx:pt idx="25649">317.392857142857</cx:pt>
          <cx:pt idx="25650">306.44827586206901</cx:pt>
          <cx:pt idx="25651">444.35000000000002</cx:pt>
          <cx:pt idx="25652">317.392857142857</cx:pt>
          <cx:pt idx="25653">329.14814814814798</cx:pt>
          <cx:pt idx="25654">493.722222222222</cx:pt>
          <cx:pt idx="25655">423.19047619047598</cx:pt>
          <cx:pt idx="25656">467.73684210526301</cx:pt>
          <cx:pt idx="25657">444.35000000000002</cx:pt>
          <cx:pt idx="25658">444.35000000000002</cx:pt>
          <cx:pt idx="25659">467.73684210526301</cx:pt>
          <cx:pt idx="25660">467.73684210526301</cx:pt>
          <cx:pt idx="25661">467.73684210526301</cx:pt>
          <cx:pt idx="25662">370.29166666666703</cx:pt>
          <cx:pt idx="25663">423.19047619047598</cx:pt>
          <cx:pt idx="25664">355.48000000000002</cx:pt>
          <cx:pt idx="25665">403.95454545454498</cx:pt>
          <cx:pt idx="25666">467.73684210526301</cx:pt>
          <cx:pt idx="25667">386.39130434782601</cx:pt>
          <cx:pt idx="25668">444.35000000000002</cx:pt>
          <cx:pt idx="25669">467.73684210526301</cx:pt>
          <cx:pt idx="25670">403.95454545454498</cx:pt>
          <cx:pt idx="25671">444.35000000000002</cx:pt>
          <cx:pt idx="25672">403.95454545454498</cx:pt>
          <cx:pt idx="25673">467.73684210526301</cx:pt>
          <cx:pt idx="25674">423.19047619047598</cx:pt>
          <cx:pt idx="25675">493.722222222222</cx:pt>
          <cx:pt idx="25676">493.722222222222</cx:pt>
          <cx:pt idx="25677">522.76470588235304</cx:pt>
          <cx:pt idx="25678">493.722222222222</cx:pt>
          <cx:pt idx="25679">592.46666666666704</cx:pt>
          <cx:pt idx="25680">444.35000000000002</cx:pt>
          <cx:pt idx="25681">444.35000000000002</cx:pt>
          <cx:pt idx="25682">467.73684210526301</cx:pt>
          <cx:pt idx="25683">444.35000000000002</cx:pt>
          <cx:pt idx="25684">467.73684210526301</cx:pt>
          <cx:pt idx="25685">467.73684210526301</cx:pt>
          <cx:pt idx="25686">493.722222222222</cx:pt>
          <cx:pt idx="25687">493.722222222222</cx:pt>
          <cx:pt idx="25688">634.78571428571399</cx:pt>
          <cx:pt idx="25689">634.78571428571399</cx:pt>
          <cx:pt idx="25690">555.4375</cx:pt>
          <cx:pt idx="25691">555.4375</cx:pt>
          <cx:pt idx="25692">555.4375</cx:pt>
          <cx:pt idx="25693">493.722222222222</cx:pt>
          <cx:pt idx="25694">444.35000000000002</cx:pt>
          <cx:pt idx="25695">493.722222222222</cx:pt>
          <cx:pt idx="25696">522.76470588235304</cx:pt>
          <cx:pt idx="25697">493.722222222222</cx:pt>
          <cx:pt idx="25698">444.35000000000002</cx:pt>
          <cx:pt idx="25699">467.73684210526301</cx:pt>
          <cx:pt idx="25700">522.76470588235304</cx:pt>
          <cx:pt idx="25701">493.722222222222</cx:pt>
          <cx:pt idx="25702">467.73684210526301</cx:pt>
          <cx:pt idx="25703">493.722222222222</cx:pt>
          <cx:pt idx="25704">493.722222222222</cx:pt>
          <cx:pt idx="25705">467.73684210526301</cx:pt>
          <cx:pt idx="25706">467.73684210526301</cx:pt>
          <cx:pt idx="25707">493.722222222222</cx:pt>
          <cx:pt idx="25708">467.73684210526301</cx:pt>
          <cx:pt idx="25709">467.73684210526301</cx:pt>
          <cx:pt idx="25710">493.722222222222</cx:pt>
          <cx:pt idx="25711">493.722222222222</cx:pt>
          <cx:pt idx="25712">555.4375</cx:pt>
          <cx:pt idx="25713">592.46666666666704</cx:pt>
          <cx:pt idx="25714">592.46666666666704</cx:pt>
          <cx:pt idx="25715">592.46666666666704</cx:pt>
          <cx:pt idx="25716">634.78571428571399</cx:pt>
          <cx:pt idx="25717">592.46666666666704</cx:pt>
          <cx:pt idx="25718">386.39130434782601</cx:pt>
          <cx:pt idx="25719">370.29166666666703</cx:pt>
          <cx:pt idx="25720">403.95454545454498</cx:pt>
          <cx:pt idx="25721">370.29166666666703</cx:pt>
          <cx:pt idx="25722">522.76470588235304</cx:pt>
          <cx:pt idx="25723">592.46666666666704</cx:pt>
          <cx:pt idx="25724">592.46666666666704</cx:pt>
          <cx:pt idx="25725">509</cx:pt>
          <cx:pt idx="25726">522.76470588235304</cx:pt>
          <cx:pt idx="25727">592.46666666666704</cx:pt>
          <cx:pt idx="25728">740.58333333333303</cx:pt>
          <cx:pt idx="25729">592.46666666666704</cx:pt>
          <cx:pt idx="25730">535.78947368421098</cx:pt>
          <cx:pt idx="25731">522.76470588235304</cx:pt>
          <cx:pt idx="25732">522.76470588235304</cx:pt>
          <cx:pt idx="25733">522.76470588235304</cx:pt>
          <cx:pt idx="25734">522.76470588235304</cx:pt>
          <cx:pt idx="25735">370.29166666666703</cx:pt>
          <cx:pt idx="25736">386.39130434782601</cx:pt>
          <cx:pt idx="25737">403.95454545454498</cx:pt>
          <cx:pt idx="25738">444.35000000000002</cx:pt>
          <cx:pt idx="25739">370.29166666666703</cx:pt>
          <cx:pt idx="25740">522.76470588235304</cx:pt>
          <cx:pt idx="25741">493.722222222222</cx:pt>
          <cx:pt idx="25742">555.4375</cx:pt>
          <cx:pt idx="25743">555.4375</cx:pt>
          <cx:pt idx="25744">467.73684210526301</cx:pt>
          <cx:pt idx="25745">355.48000000000002</cx:pt>
          <cx:pt idx="25746">386.39130434782601</cx:pt>
          <cx:pt idx="25747">355.48000000000002</cx:pt>
          <cx:pt idx="25748">306.44827586206901</cx:pt>
          <cx:pt idx="25749">306.44827586206901</cx:pt>
          <cx:pt idx="25750">403.95454545454498</cx:pt>
          <cx:pt idx="25751">444.35000000000002</cx:pt>
          <cx:pt idx="25752">493.722222222222</cx:pt>
          <cx:pt idx="25753">522.76470588235304</cx:pt>
          <cx:pt idx="25754">493.722222222222</cx:pt>
          <cx:pt idx="25755">522.76470588235304</cx:pt>
          <cx:pt idx="25756">522.76470588235304</cx:pt>
          <cx:pt idx="25757">341.80769230769198</cx:pt>
          <cx:pt idx="25758">341.80769230769198</cx:pt>
          <cx:pt idx="25759">423.19047619047598</cx:pt>
          <cx:pt idx="25760">444.35000000000002</cx:pt>
          <cx:pt idx="25761">403.95454545454498</cx:pt>
          <cx:pt idx="25762">467.73684210526301</cx:pt>
          <cx:pt idx="25763">423.19047619047598</cx:pt>
          <cx:pt idx="25764">683.61538461538498</cx:pt>
          <cx:pt idx="25765">683.61538461538498</cx:pt>
          <cx:pt idx="25766">634.78571428571399</cx:pt>
          <cx:pt idx="25767">683.61538461538498</cx:pt>
          <cx:pt idx="25768">740.58333333333303</cx:pt>
          <cx:pt idx="25769">740.58333333333303</cx:pt>
          <cx:pt idx="25770">807.90909090909099</cx:pt>
          <cx:pt idx="25771">888.70000000000005</cx:pt>
          <cx:pt idx="25772">634.78571428571399</cx:pt>
          <cx:pt idx="25773">634.78571428571399</cx:pt>
          <cx:pt idx="25774">634.78571428571399</cx:pt>
          <cx:pt idx="25775">634.78571428571399</cx:pt>
          <cx:pt idx="25776">634.78571428571399</cx:pt>
          <cx:pt idx="25777">592.46666666666704</cx:pt>
          <cx:pt idx="25778">403.95454545454498</cx:pt>
          <cx:pt idx="25779">403.95454545454498</cx:pt>
          <cx:pt idx="25780">444.35000000000002</cx:pt>
          <cx:pt idx="25781">467.73684210526301</cx:pt>
          <cx:pt idx="25782">386.39130434782601</cx:pt>
          <cx:pt idx="25783">592.46666666666704</cx:pt>
          <cx:pt idx="25784">370.29166666666703</cx:pt>
          <cx:pt idx="25785">423.19047619047598</cx:pt>
          <cx:pt idx="25786">403.95454545454498</cx:pt>
          <cx:pt idx="25787">423.19047619047598</cx:pt>
          <cx:pt idx="25788">444.35000000000002</cx:pt>
          <cx:pt idx="25789">467.73684210526301</cx:pt>
          <cx:pt idx="25790">683.61538461538498</cx:pt>
          <cx:pt idx="25791">444.35000000000002</cx:pt>
          <cx:pt idx="25792">444.35000000000002</cx:pt>
          <cx:pt idx="25793">467.73684210526301</cx:pt>
          <cx:pt idx="25794">467.73684210526301</cx:pt>
          <cx:pt idx="25795">341.80769230769198</cx:pt>
          <cx:pt idx="25796">341.80769230769198</cx:pt>
          <cx:pt idx="25797">467.73684210526301</cx:pt>
          <cx:pt idx="25798">634.78571428571399</cx:pt>
          <cx:pt idx="25799">634.78571428571399</cx:pt>
          <cx:pt idx="25800">493.722222222222</cx:pt>
          <cx:pt idx="25801">467.73684210526301</cx:pt>
          <cx:pt idx="25802">467.73684210526301</cx:pt>
          <cx:pt idx="25803">444.35000000000002</cx:pt>
          <cx:pt idx="25804">634.78571428571399</cx:pt>
          <cx:pt idx="25805">493.722222222222</cx:pt>
          <cx:pt idx="25806">493.722222222222</cx:pt>
          <cx:pt idx="25807">386.39130434782601</cx:pt>
          <cx:pt idx="25808">403.95454545454498</cx:pt>
          <cx:pt idx="25809">683.61538461538498</cx:pt>
          <cx:pt idx="25810">634.78571428571399</cx:pt>
          <cx:pt idx="25811">740.58333333333303</cx:pt>
          <cx:pt idx="25812">740.58333333333303</cx:pt>
          <cx:pt idx="25813">740.58333333333303</cx:pt>
          <cx:pt idx="25814">740.58333333333303</cx:pt>
          <cx:pt idx="25815">341.80769230769198</cx:pt>
          <cx:pt idx="25816">370.29166666666703</cx:pt>
          <cx:pt idx="25817">329.14814814814798</cx:pt>
          <cx:pt idx="25818">355.48000000000002</cx:pt>
          <cx:pt idx="25819">423.19047619047598</cx:pt>
          <cx:pt idx="25820">423.19047619047598</cx:pt>
          <cx:pt idx="25821">403.95454545454498</cx:pt>
          <cx:pt idx="25822">467.73684210526301</cx:pt>
          <cx:pt idx="25823">386.39130434782601</cx:pt>
          <cx:pt idx="25824">444.35000000000002</cx:pt>
          <cx:pt idx="25825">370.29166666666703</cx:pt>
          <cx:pt idx="25826">444.35000000000002</cx:pt>
          <cx:pt idx="25827">444.35000000000002</cx:pt>
          <cx:pt idx="25828">444.35000000000002</cx:pt>
          <cx:pt idx="25829">423.19047619047598</cx:pt>
          <cx:pt idx="25830">386.39130434782601</cx:pt>
          <cx:pt idx="25831">522.76470588235304</cx:pt>
          <cx:pt idx="25832">493.722222222222</cx:pt>
          <cx:pt idx="25833">522.76470588235304</cx:pt>
          <cx:pt idx="25834">592.46666666666704</cx:pt>
          <cx:pt idx="25835">555.4375</cx:pt>
          <cx:pt idx="25836">467.73684210526301</cx:pt>
          <cx:pt idx="25837">493.722222222222</cx:pt>
          <cx:pt idx="25838">493.722222222222</cx:pt>
          <cx:pt idx="25839">522.76470588235304</cx:pt>
          <cx:pt idx="25840">386.39130434782601</cx:pt>
          <cx:pt idx="25841">370.29166666666703</cx:pt>
          <cx:pt idx="25842">370.29166666666703</cx:pt>
          <cx:pt idx="25843">467.73684210526301</cx:pt>
          <cx:pt idx="25844">493.722222222222</cx:pt>
          <cx:pt idx="25845">467.73684210526301</cx:pt>
          <cx:pt idx="25846">467.73684210526301</cx:pt>
          <cx:pt idx="25847">403.95454545454498</cx:pt>
          <cx:pt idx="25848">444.35000000000002</cx:pt>
          <cx:pt idx="25849">423.19047619047598</cx:pt>
          <cx:pt idx="25850">444.35000000000002</cx:pt>
          <cx:pt idx="25851">467.73684210526301</cx:pt>
          <cx:pt idx="25852">555.4375</cx:pt>
          <cx:pt idx="25853">634.78571428571399</cx:pt>
          <cx:pt idx="25854">444.35000000000002</cx:pt>
          <cx:pt idx="25855">444.35000000000002</cx:pt>
          <cx:pt idx="25856">522.76470588235304</cx:pt>
          <cx:pt idx="25857">522.76470588235304</cx:pt>
          <cx:pt idx="25858">634.78571428571399</cx:pt>
          <cx:pt idx="25859">555.4375</cx:pt>
          <cx:pt idx="25860">634.78571428571399</cx:pt>
          <cx:pt idx="25861">391.538461538462</cx:pt>
          <cx:pt idx="25862">467.73684210526301</cx:pt>
          <cx:pt idx="25863">467.73684210526301</cx:pt>
          <cx:pt idx="25864">493.722222222222</cx:pt>
          <cx:pt idx="25865">555.4375</cx:pt>
          <cx:pt idx="25866">555.4375</cx:pt>
          <cx:pt idx="25867">592.46666666666704</cx:pt>
          <cx:pt idx="25868">634.78571428571399</cx:pt>
          <cx:pt idx="25869">683.61538461538498</cx:pt>
          <cx:pt idx="25870">740.58333333333303</cx:pt>
          <cx:pt idx="25871">509</cx:pt>
          <cx:pt idx="25872">592.46666666666704</cx:pt>
          <cx:pt idx="25873">484.76190476190499</cx:pt>
          <cx:pt idx="25874">522.76470588235304</cx:pt>
          <cx:pt idx="25875">634.78571428571399</cx:pt>
          <cx:pt idx="25876">740.58333333333303</cx:pt>
          <cx:pt idx="25877">484.76190476190499</cx:pt>
          <cx:pt idx="25878">555.4375</cx:pt>
          <cx:pt idx="25879">634.78571428571399</cx:pt>
          <cx:pt idx="25880">740.58333333333303</cx:pt>
          <cx:pt idx="25881">522.76470588235304</cx:pt>
          <cx:pt idx="25882">555.4375</cx:pt>
          <cx:pt idx="25883">683.61538461538498</cx:pt>
          <cx:pt idx="25884">634.78571428571399</cx:pt>
          <cx:pt idx="25885">634.78571428571399</cx:pt>
          <cx:pt idx="25886">555.4375</cx:pt>
          <cx:pt idx="25887">634.78571428571399</cx:pt>
          <cx:pt idx="25888">634.78571428571399</cx:pt>
          <cx:pt idx="25889">444.35000000000002</cx:pt>
          <cx:pt idx="25890">444.35000000000002</cx:pt>
          <cx:pt idx="25891">467.73684210526301</cx:pt>
          <cx:pt idx="25892">467.73684210526301</cx:pt>
          <cx:pt idx="25893">555.4375</cx:pt>
          <cx:pt idx="25894">683.61538461538498</cx:pt>
          <cx:pt idx="25895">493.722222222222</cx:pt>
          <cx:pt idx="25896">493.722222222222</cx:pt>
          <cx:pt idx="25897">444.35000000000002</cx:pt>
          <cx:pt idx="25898">467.73684210526301</cx:pt>
          <cx:pt idx="25899">423.19047619047598</cx:pt>
          <cx:pt idx="25900">444.35000000000002</cx:pt>
          <cx:pt idx="25901">329.14814814814798</cx:pt>
          <cx:pt idx="25902">386.39130434782601</cx:pt>
          <cx:pt idx="25903">423.19047619047598</cx:pt>
          <cx:pt idx="25904">386.39130434782601</cx:pt>
          <cx:pt idx="25905">467.73684210526301</cx:pt>
          <cx:pt idx="25906">467.73684210526301</cx:pt>
          <cx:pt idx="25907">423.19047619047598</cx:pt>
          <cx:pt idx="25908">522.76470588235304</cx:pt>
          <cx:pt idx="25909">592.46666666666704</cx:pt>
          <cx:pt idx="25910">555.4375</cx:pt>
          <cx:pt idx="25911">592.46666666666704</cx:pt>
          <cx:pt idx="25912">592.46666666666704</cx:pt>
          <cx:pt idx="25913">306.44827586206901</cx:pt>
          <cx:pt idx="25914">286.677419354839</cx:pt>
          <cx:pt idx="25915">355.48000000000002</cx:pt>
          <cx:pt idx="25916">341.80769230769198</cx:pt>
          <cx:pt idx="25917">341.80769230769198</cx:pt>
          <cx:pt idx="25918">317.392857142857</cx:pt>
          <cx:pt idx="25919">386.39130434782601</cx:pt>
          <cx:pt idx="25920">370.29166666666703</cx:pt>
          <cx:pt idx="25921">403.95454545454498</cx:pt>
          <cx:pt idx="25922">444.35000000000002</cx:pt>
          <cx:pt idx="25923">386.39130434782601</cx:pt>
          <cx:pt idx="25924">467.73684210526301</cx:pt>
          <cx:pt idx="25925">403.95454545454498</cx:pt>
          <cx:pt idx="25926">467.73684210526301</cx:pt>
          <cx:pt idx="25927">403.95454545454498</cx:pt>
          <cx:pt idx="25928">493.722222222222</cx:pt>
          <cx:pt idx="25929">493.722222222222</cx:pt>
          <cx:pt idx="25930">522.76470588235304</cx:pt>
          <cx:pt idx="25931">386.39130434782601</cx:pt>
          <cx:pt idx="25932">467.73684210526301</cx:pt>
          <cx:pt idx="25933">355.48000000000002</cx:pt>
          <cx:pt idx="25934">341.80769230769198</cx:pt>
          <cx:pt idx="25935">444.35000000000002</cx:pt>
          <cx:pt idx="25936">467.73684210526301</cx:pt>
          <cx:pt idx="25937">522.76470588235304</cx:pt>
          <cx:pt idx="25938">592.46666666666704</cx:pt>
          <cx:pt idx="25939">555.4375</cx:pt>
          <cx:pt idx="25940">592.46666666666704</cx:pt>
          <cx:pt idx="25941">592.46666666666704</cx:pt>
          <cx:pt idx="25942">592.46666666666704</cx:pt>
          <cx:pt idx="25943">555.4375</cx:pt>
          <cx:pt idx="25944">592.46666666666704</cx:pt>
          <cx:pt idx="25945">444.35000000000002</cx:pt>
          <cx:pt idx="25946">444.35000000000002</cx:pt>
          <cx:pt idx="25947">467.73684210526301</cx:pt>
          <cx:pt idx="25948">444.35000000000002</cx:pt>
          <cx:pt idx="25949">341.80769230769198</cx:pt>
          <cx:pt idx="25950">403.95454545454498</cx:pt>
          <cx:pt idx="25951">341.80769230769198</cx:pt>
          <cx:pt idx="25952">403.95454545454498</cx:pt>
          <cx:pt idx="25953">261.38235294117601</cx:pt>
          <cx:pt idx="25954">634.78571428571399</cx:pt>
          <cx:pt idx="25955">634.78571428571399</cx:pt>
          <cx:pt idx="25956">634.78571428571399</cx:pt>
          <cx:pt idx="25957">634.78571428571399</cx:pt>
          <cx:pt idx="25958">467.73684210526301</cx:pt>
          <cx:pt idx="25959">423.19047619047598</cx:pt>
          <cx:pt idx="25960">522.76470588235304</cx:pt>
          <cx:pt idx="25961">522.76470588235304</cx:pt>
          <cx:pt idx="25962">555.4375</cx:pt>
          <cx:pt idx="25963">522.76470588235304</cx:pt>
          <cx:pt idx="25964">423.19047619047598</cx:pt>
          <cx:pt idx="25965">467.73684210526301</cx:pt>
          <cx:pt idx="25966">444.35000000000002</cx:pt>
          <cx:pt idx="25967">522.76470588235304</cx:pt>
          <cx:pt idx="25968">555.4375</cx:pt>
          <cx:pt idx="25969">467.73684210526301</cx:pt>
          <cx:pt idx="25970">317.392857142857</cx:pt>
          <cx:pt idx="25971">341.80769230769198</cx:pt>
          <cx:pt idx="25972">329.14814814814798</cx:pt>
          <cx:pt idx="25973">370.29166666666703</cx:pt>
          <cx:pt idx="25974">634.78571428571399</cx:pt>
          <cx:pt idx="25975">634.78571428571399</cx:pt>
          <cx:pt idx="25976">634.78571428571399</cx:pt>
          <cx:pt idx="25977">634.78571428571399</cx:pt>
          <cx:pt idx="25978">317.392857142857</cx:pt>
          <cx:pt idx="25979">329.14814814814798</cx:pt>
          <cx:pt idx="25980">317.392857142857</cx:pt>
          <cx:pt idx="25981">522.76470588235304</cx:pt>
          <cx:pt idx="25982">522.76470588235304</cx:pt>
          <cx:pt idx="25983">555.4375</cx:pt>
          <cx:pt idx="25984">522.76470588235304</cx:pt>
          <cx:pt idx="25985">370.29166666666703</cx:pt>
          <cx:pt idx="25986">370.29166666666703</cx:pt>
          <cx:pt idx="25987">355.48000000000002</cx:pt>
          <cx:pt idx="25988">355.48000000000002</cx:pt>
          <cx:pt idx="25989">423.19047619047598</cx:pt>
          <cx:pt idx="25990">423.19047619047598</cx:pt>
          <cx:pt idx="25991">370.29166666666703</cx:pt>
          <cx:pt idx="25992">423.19047619047598</cx:pt>
          <cx:pt idx="25993">467.73684210526301</cx:pt>
          <cx:pt idx="25994">493.722222222222</cx:pt>
          <cx:pt idx="25995">444.35000000000002</cx:pt>
          <cx:pt idx="25996">467.73684210526301</cx:pt>
          <cx:pt idx="25997">444.35000000000002</cx:pt>
          <cx:pt idx="25998">423.19047619047598</cx:pt>
          <cx:pt idx="25999">423.19047619047598</cx:pt>
          <cx:pt idx="26000">423.19047619047598</cx:pt>
          <cx:pt idx="26001">403.95454545454498</cx:pt>
          <cx:pt idx="26002">423.19047619047598</cx:pt>
          <cx:pt idx="26003">467.73684210526301</cx:pt>
          <cx:pt idx="26004">444.35000000000002</cx:pt>
          <cx:pt idx="26005">329.14814814814798</cx:pt>
          <cx:pt idx="26006">306.44827586206901</cx:pt>
          <cx:pt idx="26007">493.722222222222</cx:pt>
          <cx:pt idx="26008">493.722222222222</cx:pt>
          <cx:pt idx="26009">423.19047619047598</cx:pt>
          <cx:pt idx="26010">386.39130434782601</cx:pt>
          <cx:pt idx="26011">403.95454545454498</cx:pt>
          <cx:pt idx="26012">423.19047619047598</cx:pt>
          <cx:pt idx="26013">423.19047619047598</cx:pt>
          <cx:pt idx="26014">444.35000000000002</cx:pt>
          <cx:pt idx="26015">467.73684210526301</cx:pt>
          <cx:pt idx="26016">444.35000000000002</cx:pt>
          <cx:pt idx="26017">467.73684210526301</cx:pt>
          <cx:pt idx="26018">444.35000000000002</cx:pt>
          <cx:pt idx="26019">467.73684210526301</cx:pt>
          <cx:pt idx="26020">444.35000000000002</cx:pt>
          <cx:pt idx="26021">467.73684210526301</cx:pt>
          <cx:pt idx="26022">467.73684210526301</cx:pt>
          <cx:pt idx="26023">467.73684210526301</cx:pt>
          <cx:pt idx="26024">467.73684210526301</cx:pt>
          <cx:pt idx="26025">467.73684210526301</cx:pt>
          <cx:pt idx="26026">467.73684210526301</cx:pt>
          <cx:pt idx="26027">493.722222222222</cx:pt>
          <cx:pt idx="26028">467.73684210526301</cx:pt>
          <cx:pt idx="26029">493.722222222222</cx:pt>
          <cx:pt idx="26030">467.73684210526301</cx:pt>
          <cx:pt idx="26031">493.722222222222</cx:pt>
          <cx:pt idx="26032">467.73684210526301</cx:pt>
          <cx:pt idx="26033">467.73684210526301</cx:pt>
          <cx:pt idx="26034">555.4375</cx:pt>
          <cx:pt idx="26035">555.4375</cx:pt>
          <cx:pt idx="26036">592.46666666666704</cx:pt>
          <cx:pt idx="26037">634.78571428571399</cx:pt>
          <cx:pt idx="26038">423.19047619047598</cx:pt>
          <cx:pt idx="26039">386.39130434782601</cx:pt>
          <cx:pt idx="26040">403.95454545454498</cx:pt>
          <cx:pt idx="26041">423.19047619047598</cx:pt>
          <cx:pt idx="26042">423.19047619047598</cx:pt>
          <cx:pt idx="26043">493.722222222222</cx:pt>
          <cx:pt idx="26044">493.722222222222</cx:pt>
          <cx:pt idx="26045">634.78571428571399</cx:pt>
          <cx:pt idx="26046">634.78571428571399</cx:pt>
          <cx:pt idx="26047">740.58333333333303</cx:pt>
          <cx:pt idx="26048">740.58333333333303</cx:pt>
          <cx:pt idx="26049">740.58333333333303</cx:pt>
          <cx:pt idx="26050">740.58333333333303</cx:pt>
          <cx:pt idx="26051">740.58333333333303</cx:pt>
          <cx:pt idx="26052">740.58333333333303</cx:pt>
          <cx:pt idx="26053">555.4375</cx:pt>
          <cx:pt idx="26054">522.76470588235304</cx:pt>
          <cx:pt idx="26055">423.19047619047598</cx:pt>
          <cx:pt idx="26056">493.722222222222</cx:pt>
          <cx:pt idx="26057">423.19047619047598</cx:pt>
          <cx:pt idx="26058">467.73684210526301</cx:pt>
          <cx:pt idx="26059">403.95454545454498</cx:pt>
          <cx:pt idx="26060">493.722222222222</cx:pt>
          <cx:pt idx="26061">403.95454545454498</cx:pt>
          <cx:pt idx="26062">467.73684210526301</cx:pt>
          <cx:pt idx="26063">423.19047619047598</cx:pt>
          <cx:pt idx="26064">493.722222222222</cx:pt>
          <cx:pt idx="26065">403.95454545454498</cx:pt>
          <cx:pt idx="26066">467.73684210526301</cx:pt>
          <cx:pt idx="26067">444.35000000000002</cx:pt>
          <cx:pt idx="26068">423.19047619047598</cx:pt>
          <cx:pt idx="26069">444.35000000000002</cx:pt>
          <cx:pt idx="26070">423.19047619047598</cx:pt>
          <cx:pt idx="26071">555.4375</cx:pt>
          <cx:pt idx="26072">555.4375</cx:pt>
          <cx:pt idx="26073">423.19047619047598</cx:pt>
          <cx:pt idx="26074">423.19047619047598</cx:pt>
          <cx:pt idx="26075">329.14814814814798</cx:pt>
          <cx:pt idx="26076">370.29166666666703</cx:pt>
          <cx:pt idx="26077">370.29166666666703</cx:pt>
          <cx:pt idx="26078">355.48000000000002</cx:pt>
          <cx:pt idx="26079">341.80769230769198</cx:pt>
          <cx:pt idx="26080">386.39130434782601</cx:pt>
          <cx:pt idx="26081">493.722222222222</cx:pt>
          <cx:pt idx="26082">467.73684210526301</cx:pt>
          <cx:pt idx="26083">467.73684210526301</cx:pt>
          <cx:pt idx="26084">467.73684210526301</cx:pt>
          <cx:pt idx="26085">423.19047619047598</cx:pt>
          <cx:pt idx="26086">423.19047619047598</cx:pt>
          <cx:pt idx="26087">403.95454545454498</cx:pt>
          <cx:pt idx="26088">423.19047619047598</cx:pt>
          <cx:pt idx="26089">467.73684210526301</cx:pt>
          <cx:pt idx="26090">423.19047619047598</cx:pt>
          <cx:pt idx="26091">444.35000000000002</cx:pt>
          <cx:pt idx="26092">403.95454545454498</cx:pt>
          <cx:pt idx="26093">341.80769230769198</cx:pt>
          <cx:pt idx="26094">370.29166666666703</cx:pt>
          <cx:pt idx="26095">386.39130434782601</cx:pt>
          <cx:pt idx="26096">592.46666666666704</cx:pt>
          <cx:pt idx="26097">592.46666666666704</cx:pt>
          <cx:pt idx="26098">592.46666666666704</cx:pt>
          <cx:pt idx="26099">592.46666666666704</cx:pt>
          <cx:pt idx="26100">493.722222222222</cx:pt>
          <cx:pt idx="26101">444.35000000000002</cx:pt>
          <cx:pt idx="26102">403.95454545454498</cx:pt>
          <cx:pt idx="26103">423.19047619047598</cx:pt>
          <cx:pt idx="26104">403.95454545454498</cx:pt>
          <cx:pt idx="26105">444.35000000000002</cx:pt>
          <cx:pt idx="26106">403.95454545454498</cx:pt>
          <cx:pt idx="26107">423.19047619047598</cx:pt>
          <cx:pt idx="26108">403.95454545454498</cx:pt>
          <cx:pt idx="26109">467.73684210526301</cx:pt>
          <cx:pt idx="26110">444.35000000000002</cx:pt>
          <cx:pt idx="26111">403.95454545454498</cx:pt>
          <cx:pt idx="26112">423.19047619047598</cx:pt>
          <cx:pt idx="26113">403.95454545454498</cx:pt>
          <cx:pt idx="26114">386.39130434782601</cx:pt>
          <cx:pt idx="26115">444.35000000000002</cx:pt>
          <cx:pt idx="26116">403.95454545454498</cx:pt>
          <cx:pt idx="26117">423.19047619047598</cx:pt>
          <cx:pt idx="26118">444.35000000000002</cx:pt>
          <cx:pt idx="26119">386.39130434782601</cx:pt>
          <cx:pt idx="26120">444.35000000000002</cx:pt>
          <cx:pt idx="26121">403.95454545454498</cx:pt>
          <cx:pt idx="26122">423.19047619047598</cx:pt>
          <cx:pt idx="26123">403.95454545454498</cx:pt>
          <cx:pt idx="26124">444.35000000000002</cx:pt>
          <cx:pt idx="26125">403.95454545454498</cx:pt>
          <cx:pt idx="26126">444.35000000000002</cx:pt>
          <cx:pt idx="26127">444.35000000000002</cx:pt>
          <cx:pt idx="26128">403.95454545454498</cx:pt>
          <cx:pt idx="26129">423.19047619047598</cx:pt>
          <cx:pt idx="26130">370.29166666666703</cx:pt>
          <cx:pt idx="26131">370.29166666666703</cx:pt>
          <cx:pt idx="26132">386.39130434782601</cx:pt>
          <cx:pt idx="26133">403.95454545454498</cx:pt>
          <cx:pt idx="26134">386.39130434782601</cx:pt>
          <cx:pt idx="26135">403.95454545454498</cx:pt>
          <cx:pt idx="26136">403.95454545454498</cx:pt>
          <cx:pt idx="26137">467.73684210526301</cx:pt>
          <cx:pt idx="26138">493.722222222222</cx:pt>
          <cx:pt idx="26139">467.73684210526301</cx:pt>
          <cx:pt idx="26140">493.722222222222</cx:pt>
          <cx:pt idx="26141">403.95454545454498</cx:pt>
          <cx:pt idx="26142">386.39130434782601</cx:pt>
          <cx:pt idx="26143">355.48000000000002</cx:pt>
          <cx:pt idx="26144">370.29166666666703</cx:pt>
          <cx:pt idx="26145">370.29166666666703</cx:pt>
          <cx:pt idx="26146">386.39130434782601</cx:pt>
          <cx:pt idx="26147">493.722222222222</cx:pt>
          <cx:pt idx="26148">493.722222222222</cx:pt>
          <cx:pt idx="26149">493.722222222222</cx:pt>
          <cx:pt idx="26150">522.76470588235304</cx:pt>
          <cx:pt idx="26151">522.76470588235304</cx:pt>
          <cx:pt idx="26152">555.4375</cx:pt>
          <cx:pt idx="26153">386.39130434782601</cx:pt>
          <cx:pt idx="26154">386.39130434782601</cx:pt>
          <cx:pt idx="26155">370.29166666666703</cx:pt>
          <cx:pt idx="26156">355.48000000000002</cx:pt>
          <cx:pt idx="26157">261.38235294117601</cx:pt>
          <cx:pt idx="26158">355.48000000000002</cx:pt>
          <cx:pt idx="26159">423.19047619047598</cx:pt>
          <cx:pt idx="26160">355.48000000000002</cx:pt>
          <cx:pt idx="26161">423.19047619047598</cx:pt>
          <cx:pt idx="26162">306.44827586206901</cx:pt>
          <cx:pt idx="26163">286.677419354839</cx:pt>
          <cx:pt idx="26164">493.722222222222</cx:pt>
          <cx:pt idx="26165">522.76470588235304</cx:pt>
          <cx:pt idx="26166">555.4375</cx:pt>
          <cx:pt idx="26167">403.95454545454498</cx:pt>
          <cx:pt idx="26168">467.73684210526301</cx:pt>
          <cx:pt idx="26169">444.35000000000002</cx:pt>
          <cx:pt idx="26170">467.73684210526301</cx:pt>
          <cx:pt idx="26171">341.80769230769198</cx:pt>
          <cx:pt idx="26172">341.80769230769198</cx:pt>
          <cx:pt idx="26173">683.61538461538498</cx:pt>
          <cx:pt idx="26174">329.14814814814798</cx:pt>
          <cx:pt idx="26175">306.44827586206901</cx:pt>
          <cx:pt idx="26176">193.195652173913</cx:pt>
          <cx:pt idx="26177">386.39130434782601</cx:pt>
          <cx:pt idx="26178">403.95454545454498</cx:pt>
          <cx:pt idx="26179">403.95454545454498</cx:pt>
          <cx:pt idx="26180">423.19047619047598</cx:pt>
          <cx:pt idx="26181">592.46666666666704</cx:pt>
          <cx:pt idx="26182">592.46666666666704</cx:pt>
          <cx:pt idx="26183">467.73684210526301</cx:pt>
          <cx:pt idx="26184">493.722222222222</cx:pt>
          <cx:pt idx="26185">423.19047619047598</cx:pt>
          <cx:pt idx="26186">493.722222222222</cx:pt>
          <cx:pt idx="26187">403.95454545454498</cx:pt>
          <cx:pt idx="26188">522.76470588235304</cx:pt>
          <cx:pt idx="26189">522.76470588235304</cx:pt>
          <cx:pt idx="26190">467.73684210526301</cx:pt>
          <cx:pt idx="26191">555.4375</cx:pt>
          <cx:pt idx="26192">522.76470588235304</cx:pt>
          <cx:pt idx="26193">592.46666666666704</cx:pt>
          <cx:pt idx="26194">555.4375</cx:pt>
          <cx:pt idx="26195">592.46666666666704</cx:pt>
          <cx:pt idx="26196">634.78571428571399</cx:pt>
          <cx:pt idx="26197">286.677419354839</cx:pt>
          <cx:pt idx="26198">277.71875</cx:pt>
          <cx:pt idx="26199">386.39130434782601</cx:pt>
          <cx:pt idx="26200">403.95454545454498</cx:pt>
          <cx:pt idx="26201">370.29166666666703</cx:pt>
          <cx:pt idx="26202">355.48000000000002</cx:pt>
          <cx:pt idx="26203">370.29166666666703</cx:pt>
          <cx:pt idx="26204">355.48000000000002</cx:pt>
          <cx:pt idx="26205">403.95454545454498</cx:pt>
          <cx:pt idx="26206">403.95454545454498</cx:pt>
          <cx:pt idx="26207">370.29166666666703</cx:pt>
          <cx:pt idx="26208">386.39130434782601</cx:pt>
          <cx:pt idx="26209">386.39130434782601</cx:pt>
          <cx:pt idx="26210">403.95454545454498</cx:pt>
          <cx:pt idx="26211">403.95454545454498</cx:pt>
          <cx:pt idx="26212">403.95454545454498</cx:pt>
          <cx:pt idx="26213">444.35000000000002</cx:pt>
          <cx:pt idx="26214">370.29166666666703</cx:pt>
          <cx:pt idx="26215">467.73684210526301</cx:pt>
          <cx:pt idx="26216">386.39130434782601</cx:pt>
          <cx:pt idx="26217">444.35000000000002</cx:pt>
          <cx:pt idx="26218">370.29166666666703</cx:pt>
          <cx:pt idx="26219">467.73684210526301</cx:pt>
          <cx:pt idx="26220">403.95454545454498</cx:pt>
          <cx:pt idx="26221">403.95454545454498</cx:pt>
          <cx:pt idx="26222">555.4375</cx:pt>
          <cx:pt idx="26223">634.78571428571399</cx:pt>
          <cx:pt idx="26224">598.82352941176498</cx:pt>
          <cx:pt idx="26225">423.19047619047598</cx:pt>
          <cx:pt idx="26226">423.19047619047598</cx:pt>
          <cx:pt idx="26227">423.19047619047598</cx:pt>
          <cx:pt idx="26228">423.19047619047598</cx:pt>
          <cx:pt idx="26229">386.39130434782601</cx:pt>
          <cx:pt idx="26230">403.95454545454498</cx:pt>
          <cx:pt idx="26231">403.95454545454498</cx:pt>
          <cx:pt idx="26232">403.95454545454498</cx:pt>
          <cx:pt idx="26233">423.19047619047598</cx:pt>
          <cx:pt idx="26234">444.35000000000002</cx:pt>
          <cx:pt idx="26235">423.19047619047598</cx:pt>
          <cx:pt idx="26236">403.95454545454498</cx:pt>
          <cx:pt idx="26237">403.95454545454498</cx:pt>
          <cx:pt idx="26238">423.19047619047598</cx:pt>
          <cx:pt idx="26239">493.722222222222</cx:pt>
          <cx:pt idx="26240">467.73684210526301</cx:pt>
          <cx:pt idx="26241">467.73684210526301</cx:pt>
          <cx:pt idx="26242">493.722222222222</cx:pt>
          <cx:pt idx="26243">467.73684210526301</cx:pt>
          <cx:pt idx="26244">423.19047619047598</cx:pt>
          <cx:pt idx="26245">444.35000000000002</cx:pt>
          <cx:pt idx="26246">386.39130434782601</cx:pt>
          <cx:pt idx="26247">403.95454545454498</cx:pt>
          <cx:pt idx="26248">403.95454545454498</cx:pt>
          <cx:pt idx="26249">403.95454545454498</cx:pt>
          <cx:pt idx="26250">423.19047619047598</cx:pt>
          <cx:pt idx="26251">444.35000000000002</cx:pt>
          <cx:pt idx="26252">423.19047619047598</cx:pt>
          <cx:pt idx="26253">423.19047619047598</cx:pt>
          <cx:pt idx="26254">423.19047619047598</cx:pt>
          <cx:pt idx="26255">403.95454545454498</cx:pt>
          <cx:pt idx="26256">444.35000000000002</cx:pt>
          <cx:pt idx="26257">493.722222222222</cx:pt>
          <cx:pt idx="26258">467.73684210526301</cx:pt>
          <cx:pt idx="26259">467.73684210526301</cx:pt>
          <cx:pt idx="26260">522.76470588235304</cx:pt>
          <cx:pt idx="26261">522.76470588235304</cx:pt>
          <cx:pt idx="26262">592.46666666666704</cx:pt>
          <cx:pt idx="26263">493.722222222222</cx:pt>
          <cx:pt idx="26264">522.76470588235304</cx:pt>
          <cx:pt idx="26265">522.76470588235304</cx:pt>
          <cx:pt idx="26266">467.73684210526301</cx:pt>
          <cx:pt idx="26267">467.73684210526301</cx:pt>
          <cx:pt idx="26268">423.19047619047598</cx:pt>
          <cx:pt idx="26269">444.35000000000002</cx:pt>
          <cx:pt idx="26270">423.19047619047598</cx:pt>
          <cx:pt idx="26271">386.39130434782601</cx:pt>
          <cx:pt idx="26272">403.95454545454498</cx:pt>
          <cx:pt idx="26273">683.61538461538498</cx:pt>
          <cx:pt idx="26274">740.58333333333303</cx:pt>
          <cx:pt idx="26275">683.61538461538498</cx:pt>
          <cx:pt idx="26276">740.58333333333303</cx:pt>
          <cx:pt idx="26277">592.46666666666704</cx:pt>
          <cx:pt idx="26278">592.46666666666704</cx:pt>
          <cx:pt idx="26279">355.48000000000002</cx:pt>
          <cx:pt idx="26280">370.29166666666703</cx:pt>
          <cx:pt idx="26281">423.19047619047598</cx:pt>
          <cx:pt idx="26282">370.29166666666703</cx:pt>
          <cx:pt idx="26283">423.19047619047598</cx:pt>
          <cx:pt idx="26284">370.29166666666703</cx:pt>
          <cx:pt idx="26285">403.95454545454498</cx:pt>
          <cx:pt idx="26286">444.35000000000002</cx:pt>
          <cx:pt idx="26287">386.39130434782601</cx:pt>
          <cx:pt idx="26288">467.73684210526301</cx:pt>
          <cx:pt idx="26289">370.29166666666703</cx:pt>
          <cx:pt idx="26290">403.95454545454498</cx:pt>
          <cx:pt idx="26291">444.35000000000002</cx:pt>
          <cx:pt idx="26292">403.95454545454498</cx:pt>
          <cx:pt idx="26293">444.35000000000002</cx:pt>
          <cx:pt idx="26294">386.39130434782601</cx:pt>
          <cx:pt idx="26295">467.73684210526301</cx:pt>
          <cx:pt idx="26296">423.19047619047598</cx:pt>
          <cx:pt idx="26297">444.35000000000002</cx:pt>
          <cx:pt idx="26298">423.19047619047598</cx:pt>
          <cx:pt idx="26299">444.35000000000002</cx:pt>
          <cx:pt idx="26300">444.35000000000002</cx:pt>
          <cx:pt idx="26301">493.722222222222</cx:pt>
          <cx:pt idx="26302">493.722222222222</cx:pt>
          <cx:pt idx="26303">493.722222222222</cx:pt>
          <cx:pt idx="26304">592.46666666666704</cx:pt>
          <cx:pt idx="26305">555.4375</cx:pt>
          <cx:pt idx="26306">634.78571428571399</cx:pt>
          <cx:pt idx="26307">592.46666666666704</cx:pt>
          <cx:pt idx="26308">592.46666666666704</cx:pt>
          <cx:pt idx="26309">592.46666666666704</cx:pt>
          <cx:pt idx="26310">634.78571428571399</cx:pt>
          <cx:pt idx="26311">555.4375</cx:pt>
          <cx:pt idx="26312">592.46666666666704</cx:pt>
          <cx:pt idx="26313">555.4375</cx:pt>
          <cx:pt idx="26314">592.46666666666704</cx:pt>
          <cx:pt idx="26315">555.4375</cx:pt>
          <cx:pt idx="26316">592.46666666666704</cx:pt>
          <cx:pt idx="26317">467.73684210526301</cx:pt>
          <cx:pt idx="26318">555.4375</cx:pt>
          <cx:pt idx="26319">555.4375</cx:pt>
          <cx:pt idx="26320">592.46666666666704</cx:pt>
          <cx:pt idx="26321">341.80769230769198</cx:pt>
          <cx:pt idx="26322">444.35000000000002</cx:pt>
          <cx:pt idx="26323">467.73684210526301</cx:pt>
          <cx:pt idx="26324">355.48000000000002</cx:pt>
          <cx:pt idx="26325">444.35000000000002</cx:pt>
          <cx:pt idx="26326">467.73684210526301</cx:pt>
          <cx:pt idx="26327">807.90909090909099</cx:pt>
          <cx:pt idx="26328">807.90909090909099</cx:pt>
          <cx:pt idx="26329">807.90909090909099</cx:pt>
          <cx:pt idx="26330">740.58333333333303</cx:pt>
          <cx:pt idx="26331">683.61538461538498</cx:pt>
          <cx:pt idx="26332">740.58333333333303</cx:pt>
          <cx:pt idx="26333">403.95454545454498</cx:pt>
          <cx:pt idx="26334">423.19047619047598</cx:pt>
          <cx:pt idx="26335">423.19047619047598</cx:pt>
          <cx:pt idx="26336">423.19047619047598</cx:pt>
          <cx:pt idx="26337">423.19047619047598</cx:pt>
          <cx:pt idx="26338">444.35000000000002</cx:pt>
          <cx:pt idx="26339">444.35000000000002</cx:pt>
          <cx:pt idx="26340">444.35000000000002</cx:pt>
          <cx:pt idx="26341">403.95454545454498</cx:pt>
          <cx:pt idx="26342">423.19047619047598</cx:pt>
          <cx:pt idx="26343">423.19047619047598</cx:pt>
          <cx:pt idx="26344">444.35000000000002</cx:pt>
          <cx:pt idx="26345">444.35000000000002</cx:pt>
          <cx:pt idx="26346">444.35000000000002</cx:pt>
          <cx:pt idx="26347">403.95454545454498</cx:pt>
          <cx:pt idx="26348">423.19047619047598</cx:pt>
          <cx:pt idx="26349">423.19047619047598</cx:pt>
          <cx:pt idx="26350">444.35000000000002</cx:pt>
          <cx:pt idx="26351">444.35000000000002</cx:pt>
          <cx:pt idx="26352">444.35000000000002</cx:pt>
          <cx:pt idx="26353">444.35000000000002</cx:pt>
          <cx:pt idx="26354">444.35000000000002</cx:pt>
          <cx:pt idx="26355">444.35000000000002</cx:pt>
          <cx:pt idx="26356">444.35000000000002</cx:pt>
          <cx:pt idx="26357">444.35000000000002</cx:pt>
          <cx:pt idx="26358">444.35000000000002</cx:pt>
          <cx:pt idx="26359">444.35000000000002</cx:pt>
          <cx:pt idx="26360">467.73684210526301</cx:pt>
          <cx:pt idx="26361">444.35000000000002</cx:pt>
          <cx:pt idx="26362">444.35000000000002</cx:pt>
          <cx:pt idx="26363">444.35000000000002</cx:pt>
          <cx:pt idx="26364">467.73684210526301</cx:pt>
          <cx:pt idx="26365">423.19047619047598</cx:pt>
          <cx:pt idx="26366">423.19047619047598</cx:pt>
          <cx:pt idx="26367">444.35000000000002</cx:pt>
          <cx:pt idx="26368">444.35000000000002</cx:pt>
          <cx:pt idx="26369">444.35000000000002</cx:pt>
          <cx:pt idx="26370">444.35000000000002</cx:pt>
          <cx:pt idx="26371">444.35000000000002</cx:pt>
          <cx:pt idx="26372">467.73684210526301</cx:pt>
          <cx:pt idx="26373">467.73684210526301</cx:pt>
          <cx:pt idx="26374">493.722222222222</cx:pt>
          <cx:pt idx="26375">493.722222222222</cx:pt>
          <cx:pt idx="26376">493.722222222222</cx:pt>
          <cx:pt idx="26377">493.722222222222</cx:pt>
          <cx:pt idx="26378">493.722222222222</cx:pt>
          <cx:pt idx="26379">493.722222222222</cx:pt>
          <cx:pt idx="26380">555.4375</cx:pt>
          <cx:pt idx="26381">493.722222222222</cx:pt>
          <cx:pt idx="26382">493.722222222222</cx:pt>
          <cx:pt idx="26383">592.46666666666704</cx:pt>
          <cx:pt idx="26384">555.4375</cx:pt>
          <cx:pt idx="26385">555.4375</cx:pt>
          <cx:pt idx="26386">555.4375</cx:pt>
          <cx:pt idx="26387">555.4375</cx:pt>
          <cx:pt idx="26388">555.4375</cx:pt>
          <cx:pt idx="26389">555.4375</cx:pt>
          <cx:pt idx="26390">683.61538461538498</cx:pt>
          <cx:pt idx="26391">683.61538461538498</cx:pt>
          <cx:pt idx="26392">683.61538461538498</cx:pt>
          <cx:pt idx="26393">683.61538461538498</cx:pt>
          <cx:pt idx="26394">683.61538461538498</cx:pt>
          <cx:pt idx="26395">683.61538461538498</cx:pt>
          <cx:pt idx="26396">444.35000000000002</cx:pt>
          <cx:pt idx="26397">467.73684210526301</cx:pt>
          <cx:pt idx="26398">493.722222222222</cx:pt>
          <cx:pt idx="26399">555.4375</cx:pt>
          <cx:pt idx="26400">522.76470588235304</cx:pt>
          <cx:pt idx="26401">592.46666666666704</cx:pt>
          <cx:pt idx="26402">403.95454545454498</cx:pt>
          <cx:pt idx="26403">423.19047619047598</cx:pt>
          <cx:pt idx="26404">403.95454545454498</cx:pt>
          <cx:pt idx="26405">423.19047619047598</cx:pt>
          <cx:pt idx="26406">403.95454545454498</cx:pt>
          <cx:pt idx="26407">423.19047619047598</cx:pt>
          <cx:pt idx="26408">493.722222222222</cx:pt>
          <cx:pt idx="26409">493.722222222222</cx:pt>
          <cx:pt idx="26410">555.4375</cx:pt>
          <cx:pt idx="26411">888.70000000000005</cx:pt>
          <cx:pt idx="26412">493.722222222222</cx:pt>
          <cx:pt idx="26413">467.73684210526301</cx:pt>
          <cx:pt idx="26414">467.73684210526301</cx:pt>
          <cx:pt idx="26415">444.35000000000002</cx:pt>
          <cx:pt idx="26416">423.19047619047598</cx:pt>
          <cx:pt idx="26417">467.73684210526301</cx:pt>
          <cx:pt idx="26418">493.722222222222</cx:pt>
          <cx:pt idx="26419">493.722222222222</cx:pt>
          <cx:pt idx="26420">467.73684210526301</cx:pt>
          <cx:pt idx="26421">444.35000000000002</cx:pt>
          <cx:pt idx="26422">423.19047619047598</cx:pt>
          <cx:pt idx="26423">467.73684210526301</cx:pt>
          <cx:pt idx="26424">467.73684210526301</cx:pt>
          <cx:pt idx="26425">444.35000000000002</cx:pt>
          <cx:pt idx="26426">444.35000000000002</cx:pt>
          <cx:pt idx="26427">493.722222222222</cx:pt>
          <cx:pt idx="26428">493.722222222222</cx:pt>
          <cx:pt idx="26429">634.78571428571399</cx:pt>
          <cx:pt idx="26430">634.78571428571399</cx:pt>
          <cx:pt idx="26431">634.78571428571399</cx:pt>
          <cx:pt idx="26432">592.46666666666704</cx:pt>
          <cx:pt idx="26433">592.46666666666704</cx:pt>
          <cx:pt idx="26434">522.76470588235304</cx:pt>
          <cx:pt idx="26435">555.4375</cx:pt>
          <cx:pt idx="26436">522.76470588235304</cx:pt>
          <cx:pt idx="26437">592.46666666666704</cx:pt>
          <cx:pt idx="26438">444.35000000000002</cx:pt>
          <cx:pt idx="26439">493.722222222222</cx:pt>
          <cx:pt idx="26440">444.35000000000002</cx:pt>
          <cx:pt idx="26441">555.4375</cx:pt>
          <cx:pt idx="26442">592.46666666666704</cx:pt>
          <cx:pt idx="26443">493.722222222222</cx:pt>
          <cx:pt idx="26444">555.4375</cx:pt>
          <cx:pt idx="26445">555.4375</cx:pt>
          <cx:pt idx="26446">634.78571428571399</cx:pt>
          <cx:pt idx="26447">555.4375</cx:pt>
          <cx:pt idx="26448">634.78571428571399</cx:pt>
          <cx:pt idx="26449">555.4375</cx:pt>
          <cx:pt idx="26450">341.80769230769198</cx:pt>
          <cx:pt idx="26451">329.14814814814798</cx:pt>
          <cx:pt idx="26452">341.80769230769198</cx:pt>
          <cx:pt idx="26453">329.14814814814798</cx:pt>
          <cx:pt idx="26454">355.48000000000002</cx:pt>
          <cx:pt idx="26455">403.95454545454498</cx:pt>
          <cx:pt idx="26456">341.80769230769198</cx:pt>
          <cx:pt idx="26457">355.48000000000002</cx:pt>
          <cx:pt idx="26458">341.80769230769198</cx:pt>
          <cx:pt idx="26459">329.14814814814798</cx:pt>
          <cx:pt idx="26460">355.48000000000002</cx:pt>
          <cx:pt idx="26461">306.44827586206901</cx:pt>
          <cx:pt idx="26462">444.35000000000002</cx:pt>
          <cx:pt idx="26463">493.722222222222</cx:pt>
          <cx:pt idx="26464">444.35000000000002</cx:pt>
          <cx:pt idx="26465">467.73684210526301</cx:pt>
          <cx:pt idx="26466">522.76470588235304</cx:pt>
          <cx:pt idx="26467">493.722222222222</cx:pt>
          <cx:pt idx="26468">592.46666666666704</cx:pt>
          <cx:pt idx="26469">522.76470588235304</cx:pt>
          <cx:pt idx="26470">444.35000000000002</cx:pt>
          <cx:pt idx="26471">493.722222222222</cx:pt>
          <cx:pt idx="26472">444.35000000000002</cx:pt>
          <cx:pt idx="26473">522.76470588235304</cx:pt>
          <cx:pt idx="26474">493.722222222222</cx:pt>
          <cx:pt idx="26475">467.73684210526301</cx:pt>
          <cx:pt idx="26476">493.722222222222</cx:pt>
          <cx:pt idx="26477">467.73684210526301</cx:pt>
          <cx:pt idx="26478">467.73684210526301</cx:pt>
          <cx:pt idx="26479">467.73684210526301</cx:pt>
          <cx:pt idx="26480">467.73684210526301</cx:pt>
          <cx:pt idx="26481">634.78571428571399</cx:pt>
          <cx:pt idx="26482">634.78571428571399</cx:pt>
          <cx:pt idx="26483">634.78571428571399</cx:pt>
          <cx:pt idx="26484">634.78571428571399</cx:pt>
          <cx:pt idx="26485">355.48000000000002</cx:pt>
          <cx:pt idx="26486">370.29166666666703</cx:pt>
          <cx:pt idx="26487">403.95454545454498</cx:pt>
          <cx:pt idx="26488">370.29166666666703</cx:pt>
          <cx:pt idx="26489">386.39130434782601</cx:pt>
          <cx:pt idx="26490">370.29166666666703</cx:pt>
          <cx:pt idx="26491">355.48000000000002</cx:pt>
          <cx:pt idx="26492">370.29166666666703</cx:pt>
          <cx:pt idx="26493">370.29166666666703</cx:pt>
          <cx:pt idx="26494">386.39130434782601</cx:pt>
          <cx:pt idx="26495">467.73684210526301</cx:pt>
          <cx:pt idx="26496">403.95454545454498</cx:pt>
          <cx:pt idx="26497">403.95454545454498</cx:pt>
          <cx:pt idx="26498">423.19047619047598</cx:pt>
          <cx:pt idx="26499">444.35000000000002</cx:pt>
          <cx:pt idx="26500">355.48000000000002</cx:pt>
          <cx:pt idx="26501">355.48000000000002</cx:pt>
          <cx:pt idx="26502">403.95454545454498</cx:pt>
          <cx:pt idx="26503">329.14814814814798</cx:pt>
          <cx:pt idx="26504">522.76470588235304</cx:pt>
          <cx:pt idx="26505">555.4375</cx:pt>
          <cx:pt idx="26506">522.76470588235304</cx:pt>
          <cx:pt idx="26507">592.46666666666704</cx:pt>
          <cx:pt idx="26508">522.76470588235304</cx:pt>
          <cx:pt idx="26509">592.46666666666704</cx:pt>
          <cx:pt idx="26510">555.4375</cx:pt>
          <cx:pt idx="26511">555.4375</cx:pt>
          <cx:pt idx="26512">634.78571428571399</cx:pt>
          <cx:pt idx="26513">555.4375</cx:pt>
          <cx:pt idx="26514">555.4375</cx:pt>
          <cx:pt idx="26515">634.78571428571399</cx:pt>
          <cx:pt idx="26516">555.4375</cx:pt>
          <cx:pt idx="26517">634.78571428571399</cx:pt>
          <cx:pt idx="26518">555.4375</cx:pt>
          <cx:pt idx="26519">555.4375</cx:pt>
          <cx:pt idx="26520">555.4375</cx:pt>
          <cx:pt idx="26521">555.4375</cx:pt>
          <cx:pt idx="26522">634.78571428571399</cx:pt>
          <cx:pt idx="26523">555.4375</cx:pt>
          <cx:pt idx="26524">423.19047619047598</cx:pt>
          <cx:pt idx="26525">444.35000000000002</cx:pt>
          <cx:pt idx="26526">555.4375</cx:pt>
          <cx:pt idx="26527">522.76470588235304</cx:pt>
          <cx:pt idx="26528">634.78571428571399</cx:pt>
          <cx:pt idx="26529">555.4375</cx:pt>
          <cx:pt idx="26530">555.4375</cx:pt>
          <cx:pt idx="26531">683.61538461538498</cx:pt>
          <cx:pt idx="26532">467.73684210526301</cx:pt>
          <cx:pt idx="26533">467.73684210526301</cx:pt>
          <cx:pt idx="26534">634.78571428571399</cx:pt>
          <cx:pt idx="26535">634.78571428571399</cx:pt>
          <cx:pt idx="26536">634.78571428571399</cx:pt>
          <cx:pt idx="26537">634.78571428571399</cx:pt>
          <cx:pt idx="26538">522.76470588235304</cx:pt>
          <cx:pt idx="26539">592.46666666666704</cx:pt>
          <cx:pt idx="26540">592.46666666666704</cx:pt>
          <cx:pt idx="26541">592.46666666666704</cx:pt>
          <cx:pt idx="26542">592.46666666666704</cx:pt>
          <cx:pt idx="26543">493.722222222222</cx:pt>
          <cx:pt idx="26544">493.722222222222</cx:pt>
          <cx:pt idx="26545">423.19047619047598</cx:pt>
          <cx:pt idx="26546">444.35000000000002</cx:pt>
          <cx:pt idx="26547">444.35000000000002</cx:pt>
          <cx:pt idx="26548">493.722222222222</cx:pt>
          <cx:pt idx="26549">592.46666666666704</cx:pt>
          <cx:pt idx="26550">592.46666666666704</cx:pt>
          <cx:pt idx="26551">592.46666666666704</cx:pt>
          <cx:pt idx="26552">592.46666666666704</cx:pt>
          <cx:pt idx="26553">592.46666666666704</cx:pt>
          <cx:pt idx="26554">592.46666666666704</cx:pt>
          <cx:pt idx="26555">592.46666666666704</cx:pt>
          <cx:pt idx="26556">423.19047619047598</cx:pt>
          <cx:pt idx="26557">493.722222222222</cx:pt>
          <cx:pt idx="26558">423.19047619047598</cx:pt>
          <cx:pt idx="26559">493.722222222222</cx:pt>
          <cx:pt idx="26560">522.76470588235304</cx:pt>
          <cx:pt idx="26561">493.722222222222</cx:pt>
          <cx:pt idx="26562">522.76470588235304</cx:pt>
          <cx:pt idx="26563">423.19047619047598</cx:pt>
          <cx:pt idx="26564">423.19047619047598</cx:pt>
          <cx:pt idx="26565">403.95454545454498</cx:pt>
          <cx:pt idx="26566">386.39130434782601</cx:pt>
          <cx:pt idx="26567">423.19047619047598</cx:pt>
          <cx:pt idx="26568">423.19047619047598</cx:pt>
          <cx:pt idx="26569">403.95454545454498</cx:pt>
          <cx:pt idx="26570">386.39130434782601</cx:pt>
          <cx:pt idx="26571">370.29166666666703</cx:pt>
          <cx:pt idx="26572">403.95454545454498</cx:pt>
          <cx:pt idx="26573">403.95454545454498</cx:pt>
          <cx:pt idx="26574">467.73684210526301</cx:pt>
          <cx:pt idx="26575">493.722222222222</cx:pt>
          <cx:pt idx="26576">386.39130434782601</cx:pt>
          <cx:pt idx="26577">423.19047619047598</cx:pt>
          <cx:pt idx="26578">423.19047619047598</cx:pt>
          <cx:pt idx="26579">467.73684210526301</cx:pt>
          <cx:pt idx="26580">467.73684210526301</cx:pt>
          <cx:pt idx="26581">467.73684210526301</cx:pt>
          <cx:pt idx="26582">493.722222222222</cx:pt>
          <cx:pt idx="26583">493.722222222222</cx:pt>
          <cx:pt idx="26584">370.29166666666703</cx:pt>
          <cx:pt idx="26585">403.95454545454498</cx:pt>
          <cx:pt idx="26586">403.95454545454498</cx:pt>
          <cx:pt idx="26587">467.73684210526301</cx:pt>
          <cx:pt idx="26588">493.722222222222</cx:pt>
          <cx:pt idx="26589">370.29166666666703</cx:pt>
          <cx:pt idx="26590">386.39130434782601</cx:pt>
          <cx:pt idx="26591">341.80769230769198</cx:pt>
          <cx:pt idx="26592">355.48000000000002</cx:pt>
          <cx:pt idx="26593">403.95454545454498</cx:pt>
          <cx:pt idx="26594">403.95454545454498</cx:pt>
          <cx:pt idx="26595">467.73684210526301</cx:pt>
          <cx:pt idx="26596">467.73684210526301</cx:pt>
          <cx:pt idx="26597">493.722222222222</cx:pt>
          <cx:pt idx="26598">493.722222222222</cx:pt>
          <cx:pt idx="26599">592.46666666666704</cx:pt>
          <cx:pt idx="26600">423.19047619047598</cx:pt>
          <cx:pt idx="26601">444.35000000000002</cx:pt>
          <cx:pt idx="26602">444.35000000000002</cx:pt>
          <cx:pt idx="26603">493.722222222222</cx:pt>
          <cx:pt idx="26604">592.46666666666704</cx:pt>
          <cx:pt idx="26605">493.722222222222</cx:pt>
          <cx:pt idx="26606">493.722222222222</cx:pt>
          <cx:pt idx="26607">522.76470588235304</cx:pt>
          <cx:pt idx="26608">592.46666666666704</cx:pt>
          <cx:pt idx="26609">592.46666666666704</cx:pt>
          <cx:pt idx="26610">493.722222222222</cx:pt>
          <cx:pt idx="26611">592.46666666666704</cx:pt>
          <cx:pt idx="26612">592.46666666666704</cx:pt>
          <cx:pt idx="26613">592.46666666666704</cx:pt>
          <cx:pt idx="26614">555.4375</cx:pt>
          <cx:pt idx="26615">555.4375</cx:pt>
          <cx:pt idx="26616">592.46666666666704</cx:pt>
          <cx:pt idx="26617">592.46666666666704</cx:pt>
          <cx:pt idx="26618">592.46666666666704</cx:pt>
          <cx:pt idx="26619">592.46666666666704</cx:pt>
          <cx:pt idx="26620">592.46666666666704</cx:pt>
          <cx:pt idx="26621">592.46666666666704</cx:pt>
          <cx:pt idx="26622">423.19047619047598</cx:pt>
          <cx:pt idx="26623">444.35000000000002</cx:pt>
          <cx:pt idx="26624">444.35000000000002</cx:pt>
          <cx:pt idx="26625">493.722222222222</cx:pt>
          <cx:pt idx="26626">592.46666666666704</cx:pt>
          <cx:pt idx="26627">493.722222222222</cx:pt>
          <cx:pt idx="26628">493.722222222222</cx:pt>
          <cx:pt idx="26629">493.722222222222</cx:pt>
          <cx:pt idx="26630">493.722222222222</cx:pt>
          <cx:pt idx="26631">467.73684210526301</cx:pt>
          <cx:pt idx="26632">522.76470588235304</cx:pt>
          <cx:pt idx="26633">522.76470588235304</cx:pt>
          <cx:pt idx="26634">493.722222222222</cx:pt>
          <cx:pt idx="26635">555.4375</cx:pt>
          <cx:pt idx="26636">592.46666666666704</cx:pt>
          <cx:pt idx="26637">592.46666666666704</cx:pt>
          <cx:pt idx="26638">592.46666666666704</cx:pt>
          <cx:pt idx="26639">522.76470588235304</cx:pt>
          <cx:pt idx="26640">634.78571428571399</cx:pt>
          <cx:pt idx="26641">634.78571428571399</cx:pt>
          <cx:pt idx="26642">634.78571428571399</cx:pt>
          <cx:pt idx="26643">592.46666666666704</cx:pt>
          <cx:pt idx="26644">592.46666666666704</cx:pt>
          <cx:pt idx="26645">634.78571428571399</cx:pt>
          <cx:pt idx="26646">634.78571428571399</cx:pt>
          <cx:pt idx="26647">555.4375</cx:pt>
          <cx:pt idx="26648">555.4375</cx:pt>
          <cx:pt idx="26649">740.58333333333303</cx:pt>
          <cx:pt idx="26650">740.58333333333303</cx:pt>
          <cx:pt idx="26651">807.90909090909099</cx:pt>
          <cx:pt idx="26652">740.58333333333303</cx:pt>
          <cx:pt idx="26653">683.61538461538498</cx:pt>
          <cx:pt idx="26654">683.61538461538498</cx:pt>
          <cx:pt idx="26655">493.722222222222</cx:pt>
          <cx:pt idx="26656">493.722222222222</cx:pt>
          <cx:pt idx="26657">467.73684210526301</cx:pt>
          <cx:pt idx="26658">423.19047619047598</cx:pt>
          <cx:pt idx="26659">467.73684210526301</cx:pt>
          <cx:pt idx="26660">403.95454545454498</cx:pt>
          <cx:pt idx="26661">444.35000000000002</cx:pt>
          <cx:pt idx="26662">370.29166666666703</cx:pt>
          <cx:pt idx="26663">317.392857142857</cx:pt>
          <cx:pt idx="26664">277.71875</cx:pt>
          <cx:pt idx="26665">634.78571428571399</cx:pt>
          <cx:pt idx="26666">555.4375</cx:pt>
          <cx:pt idx="26667">555.4375</cx:pt>
          <cx:pt idx="26668">592.46666666666704</cx:pt>
          <cx:pt idx="26669">592.46666666666704</cx:pt>
          <cx:pt idx="26670">555.4375</cx:pt>
          <cx:pt idx="26671">555.4375</cx:pt>
          <cx:pt idx="26672">592.46666666666704</cx:pt>
          <cx:pt idx="26673">592.46666666666704</cx:pt>
          <cx:pt idx="26674">555.4375</cx:pt>
          <cx:pt idx="26675">555.4375</cx:pt>
          <cx:pt idx="26676">634.78571428571399</cx:pt>
          <cx:pt idx="26677">555.4375</cx:pt>
          <cx:pt idx="26678">592.46666666666704</cx:pt>
          <cx:pt idx="26679">634.78571428571399</cx:pt>
          <cx:pt idx="26680">634.78571428571399</cx:pt>
          <cx:pt idx="26681">592.46666666666704</cx:pt>
          <cx:pt idx="26682">592.46666666666704</cx:pt>
          <cx:pt idx="26683">592.46666666666704</cx:pt>
          <cx:pt idx="26684">317.392857142857</cx:pt>
          <cx:pt idx="26685">317.392857142857</cx:pt>
          <cx:pt idx="26686">386.39130434782601</cx:pt>
          <cx:pt idx="26687">423.19047619047598</cx:pt>
          <cx:pt idx="26688">386.39130434782601</cx:pt>
          <cx:pt idx="26689">444.35000000000002</cx:pt>
          <cx:pt idx="26690">467.73684210526301</cx:pt>
          <cx:pt idx="26691">493.722222222222</cx:pt>
          <cx:pt idx="26692">444.35000000000002</cx:pt>
          <cx:pt idx="26693">493.722222222222</cx:pt>
          <cx:pt idx="26694">555.4375</cx:pt>
          <cx:pt idx="26695">423.19047619047598</cx:pt>
          <cx:pt idx="26696">522.76470588235304</cx:pt>
          <cx:pt idx="26697">522.76470588235304</cx:pt>
          <cx:pt idx="26698">522.76470588235304</cx:pt>
          <cx:pt idx="26699">386.39130434782601</cx:pt>
          <cx:pt idx="26700">493.722222222222</cx:pt>
          <cx:pt idx="26701">555.4375</cx:pt>
          <cx:pt idx="26702">592.46666666666704</cx:pt>
          <cx:pt idx="26703">522.76470588235304</cx:pt>
          <cx:pt idx="26704">555.4375</cx:pt>
          <cx:pt idx="26705">467.73684210526301</cx:pt>
          <cx:pt idx="26706">403.95454545454498</cx:pt>
          <cx:pt idx="26707">493.722222222222</cx:pt>
          <cx:pt idx="26708">467.73684210526301</cx:pt>
          <cx:pt idx="26709">493.722222222222</cx:pt>
          <cx:pt idx="26710">467.73684210526301</cx:pt>
          <cx:pt idx="26711">444.35000000000002</cx:pt>
          <cx:pt idx="26712">493.722222222222</cx:pt>
          <cx:pt idx="26713">444.35000000000002</cx:pt>
          <cx:pt idx="26714">467.73684210526301</cx:pt>
          <cx:pt idx="26715">522.76470588235304</cx:pt>
          <cx:pt idx="26716">493.722222222222</cx:pt>
          <cx:pt idx="26717">592.46666666666704</cx:pt>
          <cx:pt idx="26718">522.76470588235304</cx:pt>
          <cx:pt idx="26719">444.35000000000002</cx:pt>
          <cx:pt idx="26720">493.722222222222</cx:pt>
          <cx:pt idx="26721">444.35000000000002</cx:pt>
          <cx:pt idx="26722">522.76470588235304</cx:pt>
          <cx:pt idx="26723">555.4375</cx:pt>
          <cx:pt idx="26724">522.76470588235304</cx:pt>
          <cx:pt idx="26725">555.4375</cx:pt>
          <cx:pt idx="26726">555.4375</cx:pt>
          <cx:pt idx="26727">634.78571428571399</cx:pt>
          <cx:pt idx="26728">634.78571428571399</cx:pt>
          <cx:pt idx="26729">634.78571428571399</cx:pt>
          <cx:pt idx="26730">634.78571428571399</cx:pt>
          <cx:pt idx="26731">634.78571428571399</cx:pt>
          <cx:pt idx="26732">634.78571428571399</cx:pt>
          <cx:pt idx="26733">522.76470588235304</cx:pt>
          <cx:pt idx="26734">592.46666666666704</cx:pt>
          <cx:pt idx="26735">592.46666666666704</cx:pt>
          <cx:pt idx="26736">634.78571428571399</cx:pt>
          <cx:pt idx="26737">634.78571428571399</cx:pt>
          <cx:pt idx="26738">592.46666666666704</cx:pt>
          <cx:pt idx="26739">592.46666666666704</cx:pt>
          <cx:pt idx="26740">522.76470588235304</cx:pt>
          <cx:pt idx="26741">555.4375</cx:pt>
          <cx:pt idx="26742">522.76470588235304</cx:pt>
          <cx:pt idx="26743">592.46666666666704</cx:pt>
          <cx:pt idx="26744">522.76470588235304</cx:pt>
          <cx:pt idx="26745">592.46666666666704</cx:pt>
          <cx:pt idx="26746">592.46666666666704</cx:pt>
          <cx:pt idx="26747">555.4375</cx:pt>
          <cx:pt idx="26748">555.4375</cx:pt>
          <cx:pt idx="26749">634.78571428571399</cx:pt>
          <cx:pt idx="26750">555.4375</cx:pt>
          <cx:pt idx="26751">634.78571428571399</cx:pt>
          <cx:pt idx="26752">555.4375</cx:pt>
          <cx:pt idx="26753">555.4375</cx:pt>
          <cx:pt idx="26754">555.4375</cx:pt>
          <cx:pt idx="26755">634.78571428571399</cx:pt>
          <cx:pt idx="26756">555.4375</cx:pt>
          <cx:pt idx="26757">423.19047619047598</cx:pt>
          <cx:pt idx="26758">444.35000000000002</cx:pt>
          <cx:pt idx="26759">634.78571428571399</cx:pt>
          <cx:pt idx="26760">555.4375</cx:pt>
          <cx:pt idx="26761">634.78571428571399</cx:pt>
          <cx:pt idx="26762">555.4375</cx:pt>
          <cx:pt idx="26763">634.78571428571399</cx:pt>
          <cx:pt idx="26764">634.78571428571399</cx:pt>
          <cx:pt idx="26765">555.4375</cx:pt>
          <cx:pt idx="26766">370.29166666666703</cx:pt>
          <cx:pt idx="26767">403.95454545454498</cx:pt>
          <cx:pt idx="26768">355.48000000000002</cx:pt>
          <cx:pt idx="26769">370.29166666666703</cx:pt>
          <cx:pt idx="26770">403.95454545454498</cx:pt>
          <cx:pt idx="26771">355.48000000000002</cx:pt>
          <cx:pt idx="26772">444.35000000000002</cx:pt>
          <cx:pt idx="26773">306.44827586206901</cx:pt>
          <cx:pt idx="26774">306.44827586206901</cx:pt>
          <cx:pt idx="26775">370.29166666666703</cx:pt>
          <cx:pt idx="26776">253.197321428571</cx:pt>
          <cx:pt idx="26777">211.59523809523799</cx:pt>
          <cx:pt idx="26778">386.39130434782601</cx:pt>
          <cx:pt idx="26779">403.95454545454498</cx:pt>
          <cx:pt idx="26780">403.95454545454498</cx:pt>
          <cx:pt idx="26781">444.35000000000002</cx:pt>
          <cx:pt idx="26782">423.19047619047598</cx:pt>
          <cx:pt idx="26783">444.35000000000002</cx:pt>
          <cx:pt idx="26784">306.44827586206901</cx:pt>
          <cx:pt idx="26785">296.23333333333301</cx:pt>
          <cx:pt idx="26786">286.677419354839</cx:pt>
          <cx:pt idx="26787">493.722222222222</cx:pt>
          <cx:pt idx="26788">444.35000000000002</cx:pt>
          <cx:pt idx="26789">493.722222222222</cx:pt>
          <cx:pt idx="26790">522.76470588235304</cx:pt>
          <cx:pt idx="26791">522.76470588235304</cx:pt>
          <cx:pt idx="26792">423.19047619047598</cx:pt>
          <cx:pt idx="26793">592.46666666666704</cx:pt>
          <cx:pt idx="26794">634.78571428571399</cx:pt>
          <cx:pt idx="26795">592.46666666666704</cx:pt>
          <cx:pt idx="26796">317.392857142857</cx:pt>
          <cx:pt idx="26797">306.44827586206901</cx:pt>
          <cx:pt idx="26798">423.19047619047598</cx:pt>
          <cx:pt idx="26799">444.35000000000002</cx:pt>
          <cx:pt idx="26800">317.392857142857</cx:pt>
          <cx:pt idx="26801">329.14814814814798</cx:pt>
          <cx:pt idx="26802">493.722222222222</cx:pt>
          <cx:pt idx="26803">444.35000000000002</cx:pt>
          <cx:pt idx="26804">444.35000000000002</cx:pt>
          <cx:pt idx="26805">444.35000000000002</cx:pt>
          <cx:pt idx="26806">467.73684210526301</cx:pt>
          <cx:pt idx="26807">467.73684210526301</cx:pt>
          <cx:pt idx="26808">467.73684210526301</cx:pt>
          <cx:pt idx="26809">370.29166666666703</cx:pt>
          <cx:pt idx="26810">403.95454545454498</cx:pt>
          <cx:pt idx="26811">355.48000000000002</cx:pt>
          <cx:pt idx="26812">403.95454545454498</cx:pt>
          <cx:pt idx="26813">444.35000000000002</cx:pt>
          <cx:pt idx="26814">386.39130434782601</cx:pt>
          <cx:pt idx="26815">444.35000000000002</cx:pt>
          <cx:pt idx="26816">467.73684210526301</cx:pt>
          <cx:pt idx="26817">403.95454545454498</cx:pt>
          <cx:pt idx="26818">444.35000000000002</cx:pt>
          <cx:pt idx="26819">403.95454545454498</cx:pt>
          <cx:pt idx="26820">467.73684210526301</cx:pt>
          <cx:pt idx="26821">423.19047619047598</cx:pt>
          <cx:pt idx="26822">493.722222222222</cx:pt>
          <cx:pt idx="26823">493.722222222222</cx:pt>
          <cx:pt idx="26824">467.73684210526301</cx:pt>
          <cx:pt idx="26825">467.73684210526301</cx:pt>
          <cx:pt idx="26826">522.76470588235304</cx:pt>
          <cx:pt idx="26827">493.722222222222</cx:pt>
          <cx:pt idx="26828">634.78571428571399</cx:pt>
          <cx:pt idx="26829">444.35000000000002</cx:pt>
          <cx:pt idx="26830">444.35000000000002</cx:pt>
          <cx:pt idx="26831">467.73684210526301</cx:pt>
          <cx:pt idx="26832">444.35000000000002</cx:pt>
          <cx:pt idx="26833">444.35000000000002</cx:pt>
          <cx:pt idx="26834">467.73684210526301</cx:pt>
          <cx:pt idx="26835">493.722222222222</cx:pt>
          <cx:pt idx="26836">493.722222222222</cx:pt>
          <cx:pt idx="26837">555.4375</cx:pt>
          <cx:pt idx="26838">634.78571428571399</cx:pt>
          <cx:pt idx="26839">634.78571428571399</cx:pt>
          <cx:pt idx="26840">555.4375</cx:pt>
          <cx:pt idx="26841">555.4375</cx:pt>
          <cx:pt idx="26842">444.35000000000002</cx:pt>
          <cx:pt idx="26843">444.35000000000002</cx:pt>
          <cx:pt idx="26844">493.722222222222</cx:pt>
          <cx:pt idx="26845">522.76470588235304</cx:pt>
          <cx:pt idx="26846">493.722222222222</cx:pt>
          <cx:pt idx="26847">444.35000000000002</cx:pt>
          <cx:pt idx="26848">467.73684210526301</cx:pt>
          <cx:pt idx="26849">522.76470588235304</cx:pt>
          <cx:pt idx="26850">493.722222222222</cx:pt>
          <cx:pt idx="26851">467.73684210526301</cx:pt>
          <cx:pt idx="26852">493.722222222222</cx:pt>
          <cx:pt idx="26853">493.722222222222</cx:pt>
          <cx:pt idx="26854">467.73684210526301</cx:pt>
          <cx:pt idx="26855">467.73684210526301</cx:pt>
          <cx:pt idx="26856">493.722222222222</cx:pt>
          <cx:pt idx="26857">467.73684210526301</cx:pt>
          <cx:pt idx="26858">467.73684210526301</cx:pt>
          <cx:pt idx="26859">493.722222222222</cx:pt>
          <cx:pt idx="26860">493.722222222222</cx:pt>
          <cx:pt idx="26861">592.46666666666704</cx:pt>
          <cx:pt idx="26862">592.46666666666704</cx:pt>
          <cx:pt idx="26863">555.4375</cx:pt>
          <cx:pt idx="26864">634.78571428571399</cx:pt>
          <cx:pt idx="26865">634.78571428571399</cx:pt>
          <cx:pt idx="26866">555.4375</cx:pt>
          <cx:pt idx="26867">370.29166666666703</cx:pt>
          <cx:pt idx="26868">386.39130434782601</cx:pt>
          <cx:pt idx="26869">355.48000000000002</cx:pt>
          <cx:pt idx="26870">403.95454545454498</cx:pt>
          <cx:pt idx="26871">370.29166666666703</cx:pt>
          <cx:pt idx="26872">509</cx:pt>
          <cx:pt idx="26873">592.46666666666704</cx:pt>
          <cx:pt idx="26874">592.46666666666704</cx:pt>
          <cx:pt idx="26875">522.76470588235304</cx:pt>
          <cx:pt idx="26876">535.78947368421098</cx:pt>
          <cx:pt idx="26877">592.46666666666704</cx:pt>
          <cx:pt idx="26878">740.58333333333303</cx:pt>
          <cx:pt idx="26879">592.46666666666704</cx:pt>
          <cx:pt idx="26880">522.76470588235304</cx:pt>
          <cx:pt idx="26881">493.722222222222</cx:pt>
          <cx:pt idx="26882">467.73684210526301</cx:pt>
          <cx:pt idx="26883">522.76470588235304</cx:pt>
          <cx:pt idx="26884">493.722222222222</cx:pt>
          <cx:pt idx="26885">370.29166666666703</cx:pt>
          <cx:pt idx="26886">386.39130434782601</cx:pt>
          <cx:pt idx="26887">355.48000000000002</cx:pt>
          <cx:pt idx="26888">403.95454545454498</cx:pt>
          <cx:pt idx="26889">423.19047619047598</cx:pt>
          <cx:pt idx="26890">370.29166666666703</cx:pt>
          <cx:pt idx="26891">522.76470588235304</cx:pt>
          <cx:pt idx="26892">493.722222222222</cx:pt>
          <cx:pt idx="26893">522.76470588235304</cx:pt>
          <cx:pt idx="26894">555.4375</cx:pt>
          <cx:pt idx="26895">467.73684210526301</cx:pt>
          <cx:pt idx="26896">355.48000000000002</cx:pt>
          <cx:pt idx="26897">386.39130434782601</cx:pt>
          <cx:pt idx="26898">355.48000000000002</cx:pt>
          <cx:pt idx="26899">306.44827586206901</cx:pt>
          <cx:pt idx="26900">306.44827586206901</cx:pt>
          <cx:pt idx="26901">403.95454545454498</cx:pt>
          <cx:pt idx="26902">423.19047619047598</cx:pt>
          <cx:pt idx="26903">493.722222222222</cx:pt>
          <cx:pt idx="26904">493.722222222222</cx:pt>
          <cx:pt idx="26905">522.76470588235304</cx:pt>
          <cx:pt idx="26906">522.76470588235304</cx:pt>
          <cx:pt idx="26907">522.76470588235304</cx:pt>
          <cx:pt idx="26908">329.14814814814798</cx:pt>
          <cx:pt idx="26909">341.80769230769198</cx:pt>
          <cx:pt idx="26910">423.19047619047598</cx:pt>
          <cx:pt idx="26911">444.35000000000002</cx:pt>
          <cx:pt idx="26912">403.95454545454498</cx:pt>
          <cx:pt idx="26913">467.73684210526301</cx:pt>
          <cx:pt idx="26914">423.19047619047598</cx:pt>
          <cx:pt idx="26915">683.61538461538498</cx:pt>
          <cx:pt idx="26916">683.61538461538498</cx:pt>
          <cx:pt idx="26917">740.58333333333303</cx:pt>
          <cx:pt idx="26918">740.58333333333303</cx:pt>
          <cx:pt idx="26919">807.90909090909099</cx:pt>
          <cx:pt idx="26920">888.70000000000005</cx:pt>
          <cx:pt idx="26921">807.90909090909099</cx:pt>
          <cx:pt idx="26922">807.90909090909099</cx:pt>
          <cx:pt idx="26923">888.70000000000005</cx:pt>
          <cx:pt idx="26924">522.76470588235304</cx:pt>
          <cx:pt idx="26925">634.78571428571399</cx:pt>
          <cx:pt idx="26926">634.78571428571399</cx:pt>
          <cx:pt idx="26927">634.78571428571399</cx:pt>
          <cx:pt idx="26928">634.78571428571399</cx:pt>
          <cx:pt idx="26929">592.46666666666704</cx:pt>
          <cx:pt idx="26930">403.95454545454498</cx:pt>
          <cx:pt idx="26931">403.95454545454498</cx:pt>
          <cx:pt idx="26932">444.35000000000002</cx:pt>
          <cx:pt idx="26933">386.39130434782601</cx:pt>
          <cx:pt idx="26934">444.35000000000002</cx:pt>
          <cx:pt idx="26935">592.46666666666704</cx:pt>
          <cx:pt idx="26936">370.29166666666703</cx:pt>
          <cx:pt idx="26937">423.19047619047598</cx:pt>
          <cx:pt idx="26938">403.95454545454498</cx:pt>
          <cx:pt idx="26939">444.35000000000002</cx:pt>
          <cx:pt idx="26940">493.722222222222</cx:pt>
          <cx:pt idx="26941">467.73684210526301</cx:pt>
          <cx:pt idx="26942">467.73684210526301</cx:pt>
          <cx:pt idx="26943">423.19047619047598</cx:pt>
          <cx:pt idx="26944">634.78571428571399</cx:pt>
          <cx:pt idx="26945">444.35000000000002</cx:pt>
          <cx:pt idx="26946">444.35000000000002</cx:pt>
          <cx:pt idx="26947">467.73684210526301</cx:pt>
          <cx:pt idx="26948">467.73684210526301</cx:pt>
          <cx:pt idx="26949">355.48000000000002</cx:pt>
          <cx:pt idx="26950">355.48000000000002</cx:pt>
          <cx:pt idx="26951">467.73684210526301</cx:pt>
          <cx:pt idx="26952">634.78571428571399</cx:pt>
          <cx:pt idx="26953">634.78571428571399</cx:pt>
          <cx:pt idx="26954">493.722222222222</cx:pt>
          <cx:pt idx="26955">467.73684210526301</cx:pt>
          <cx:pt idx="26956">467.73684210526301</cx:pt>
          <cx:pt idx="26957">403.95454545454498</cx:pt>
          <cx:pt idx="26958">634.78571428571399</cx:pt>
          <cx:pt idx="26959">493.722222222222</cx:pt>
          <cx:pt idx="26960">493.722222222222</cx:pt>
          <cx:pt idx="26961">386.39130434782601</cx:pt>
          <cx:pt idx="26962">403.95454545454498</cx:pt>
          <cx:pt idx="26963">592.46666666666704</cx:pt>
          <cx:pt idx="26964">634.78571428571399</cx:pt>
          <cx:pt idx="26965">740.58333333333303</cx:pt>
          <cx:pt idx="26966">740.58333333333303</cx:pt>
          <cx:pt idx="26967">740.58333333333303</cx:pt>
          <cx:pt idx="26968">740.58333333333303</cx:pt>
          <cx:pt idx="26969">341.80769230769198</cx:pt>
          <cx:pt idx="26970">370.29166666666703</cx:pt>
          <cx:pt idx="26971">329.14814814814798</cx:pt>
          <cx:pt idx="26972">355.48000000000002</cx:pt>
          <cx:pt idx="26973">386.39130434782601</cx:pt>
          <cx:pt idx="26974">370.29166666666703</cx:pt>
          <cx:pt idx="26975">370.29166666666703</cx:pt>
          <cx:pt idx="26976">444.35000000000002</cx:pt>
          <cx:pt idx="26977">370.29166666666703</cx:pt>
          <cx:pt idx="26978">444.35000000000002</cx:pt>
          <cx:pt idx="26979">423.19047619047598</cx:pt>
          <cx:pt idx="26980">386.39130434782601</cx:pt>
          <cx:pt idx="26981">522.76470588235304</cx:pt>
          <cx:pt idx="26982">493.722222222222</cx:pt>
          <cx:pt idx="26983">522.76470588235304</cx:pt>
          <cx:pt idx="26984">592.46666666666704</cx:pt>
          <cx:pt idx="26985">555.4375</cx:pt>
          <cx:pt idx="26986">467.73684210526301</cx:pt>
          <cx:pt idx="26987">493.722222222222</cx:pt>
          <cx:pt idx="26988">493.722222222222</cx:pt>
          <cx:pt idx="26989">522.76470588235304</cx:pt>
          <cx:pt idx="26990">386.39130434782601</cx:pt>
          <cx:pt idx="26991">370.29166666666703</cx:pt>
          <cx:pt idx="26992">370.29166666666703</cx:pt>
          <cx:pt idx="26993">467.73684210526301</cx:pt>
          <cx:pt idx="26994">493.722222222222</cx:pt>
          <cx:pt idx="26995">444.35000000000002</cx:pt>
          <cx:pt idx="26996">423.19047619047598</cx:pt>
          <cx:pt idx="26997">467.73684210526301</cx:pt>
          <cx:pt idx="26998">403.95454545454498</cx:pt>
          <cx:pt idx="26999">444.35000000000002</cx:pt>
          <cx:pt idx="27000">370.29166666666703</cx:pt>
          <cx:pt idx="27001">277.71875</cx:pt>
          <cx:pt idx="27002">317.392857142857</cx:pt>
          <cx:pt idx="27003">423.19047619047598</cx:pt>
          <cx:pt idx="27004">423.19047619047598</cx:pt>
          <cx:pt idx="27005">444.35000000000002</cx:pt>
          <cx:pt idx="27006">444.35000000000002</cx:pt>
          <cx:pt idx="27007">592.46666666666704</cx:pt>
          <cx:pt idx="27008">522.76470588235304</cx:pt>
          <cx:pt idx="27009">683.61538461538498</cx:pt>
          <cx:pt idx="27010">634.78571428571399</cx:pt>
          <cx:pt idx="27011">683.61538461538498</cx:pt>
          <cx:pt idx="27012">444.35000000000002</cx:pt>
          <cx:pt idx="27013">444.35000000000002</cx:pt>
          <cx:pt idx="27014">522.76470588235304</cx:pt>
          <cx:pt idx="27015">522.76470588235304</cx:pt>
          <cx:pt idx="27016">634.78571428571399</cx:pt>
          <cx:pt idx="27017">634.78571428571399</cx:pt>
          <cx:pt idx="27018">555.4375</cx:pt>
          <cx:pt idx="27019">634.78571428571399</cx:pt>
          <cx:pt idx="27020">391.538461538462</cx:pt>
          <cx:pt idx="27021">467.73684210526301</cx:pt>
          <cx:pt idx="27022">493.722222222222</cx:pt>
          <cx:pt idx="27023">493.722222222222</cx:pt>
          <cx:pt idx="27024">522.76470588235304</cx:pt>
          <cx:pt idx="27025">555.4375</cx:pt>
          <cx:pt idx="27026">592.46666666666704</cx:pt>
          <cx:pt idx="27027">634.78571428571399</cx:pt>
          <cx:pt idx="27028">683.61538461538498</cx:pt>
          <cx:pt idx="27029">740.58333333333303</cx:pt>
          <cx:pt idx="27030">509</cx:pt>
          <cx:pt idx="27031">592.46666666666704</cx:pt>
          <cx:pt idx="27032">634.78571428571399</cx:pt>
          <cx:pt idx="27033">484.76190476190499</cx:pt>
          <cx:pt idx="27034">522.76470588235304</cx:pt>
          <cx:pt idx="27035">592.46666666666704</cx:pt>
          <cx:pt idx="27036">740.58333333333303</cx:pt>
          <cx:pt idx="27037">484.76190476190499</cx:pt>
          <cx:pt idx="27038">522.76470588235304</cx:pt>
          <cx:pt idx="27039">555.4375</cx:pt>
          <cx:pt idx="27040">555.4375</cx:pt>
          <cx:pt idx="27041">555.4375</cx:pt>
          <cx:pt idx="27042">683.61538461538498</cx:pt>
          <cx:pt idx="27043">683.61538461538498</cx:pt>
          <cx:pt idx="27044">683.61538461538498</cx:pt>
          <cx:pt idx="27045">634.78571428571399</cx:pt>
          <cx:pt idx="27046">555.4375</cx:pt>
          <cx:pt idx="27047">634.78571428571399</cx:pt>
          <cx:pt idx="27048">634.78571428571399</cx:pt>
          <cx:pt idx="27049">444.35000000000002</cx:pt>
          <cx:pt idx="27050">444.35000000000002</cx:pt>
          <cx:pt idx="27051">467.73684210526301</cx:pt>
          <cx:pt idx="27052">467.73684210526301</cx:pt>
          <cx:pt idx="27053">555.4375</cx:pt>
          <cx:pt idx="27054">683.61538461538498</cx:pt>
          <cx:pt idx="27055">493.722222222222</cx:pt>
          <cx:pt idx="27056">423.19047619047598</cx:pt>
          <cx:pt idx="27057">467.73684210526301</cx:pt>
          <cx:pt idx="27058">403.95454545454498</cx:pt>
          <cx:pt idx="27059">444.35000000000002</cx:pt>
          <cx:pt idx="27060">317.392857142857</cx:pt>
          <cx:pt idx="27061">277.71875</cx:pt>
          <cx:pt idx="27062">386.39130434782601</cx:pt>
          <cx:pt idx="27063">423.19047619047598</cx:pt>
          <cx:pt idx="27064">386.39130434782601</cx:pt>
          <cx:pt idx="27065">444.35000000000002</cx:pt>
          <cx:pt idx="27066">555.4375</cx:pt>
          <cx:pt idx="27067">555.4375</cx:pt>
          <cx:pt idx="27068">592.46666666666704</cx:pt>
          <cx:pt idx="27069">592.46666666666704</cx:pt>
          <cx:pt idx="27070">467.73684210526301</cx:pt>
          <cx:pt idx="27071">403.95454545454498</cx:pt>
          <cx:pt idx="27072">306.44827586206901</cx:pt>
          <cx:pt idx="27073">277.71875</cx:pt>
          <cx:pt idx="27074">329.14814814814798</cx:pt>
          <cx:pt idx="27075">306.44827586206901</cx:pt>
          <cx:pt idx="27076">306.44827586206901</cx:pt>
          <cx:pt idx="27077">277.71875</cx:pt>
          <cx:pt idx="27078">355.48000000000002</cx:pt>
          <cx:pt idx="27079">341.80769230769198</cx:pt>
          <cx:pt idx="27080">329.14814814814798</cx:pt>
          <cx:pt idx="27081">306.44827586206901</cx:pt>
          <cx:pt idx="27082">386.39130434782601</cx:pt>
          <cx:pt idx="27083">370.29166666666703</cx:pt>
          <cx:pt idx="27084">0</cx:pt>
          <cx:pt idx="27085">403.95454545454498</cx:pt>
          <cx:pt idx="27086">444.35000000000002</cx:pt>
          <cx:pt idx="27087">386.39130434782601</cx:pt>
          <cx:pt idx="27088">467.73684210526301</cx:pt>
          <cx:pt idx="27089">403.95454545454498</cx:pt>
          <cx:pt idx="27090">467.73684210526301</cx:pt>
          <cx:pt idx="27091">403.95454545454498</cx:pt>
          <cx:pt idx="27092">467.73684210526301</cx:pt>
          <cx:pt idx="27093">493.722222222222</cx:pt>
          <cx:pt idx="27094">522.76470588235304</cx:pt>
          <cx:pt idx="27095">386.39130434782601</cx:pt>
          <cx:pt idx="27096">444.35000000000002</cx:pt>
          <cx:pt idx="27097">370.29166666666703</cx:pt>
          <cx:pt idx="27098">370.29166666666703</cx:pt>
          <cx:pt idx="27099">467.73684210526301</cx:pt>
          <cx:pt idx="27100">493.722222222222</cx:pt>
          <cx:pt idx="27101">444.35000000000002</cx:pt>
          <cx:pt idx="27102">403.95454545454498</cx:pt>
          <cx:pt idx="27103">444.35000000000002</cx:pt>
          <cx:pt idx="27104">403.95454545454498</cx:pt>
          <cx:pt idx="27105">522.76470588235304</cx:pt>
          <cx:pt idx="27106">592.46666666666704</cx:pt>
          <cx:pt idx="27107">592.46666666666704</cx:pt>
          <cx:pt idx="27108">493.722222222222</cx:pt>
          <cx:pt idx="27109">592.46666666666704</cx:pt>
          <cx:pt idx="27110">592.46666666666704</cx:pt>
          <cx:pt idx="27111">592.46666666666704</cx:pt>
          <cx:pt idx="27112">444.35000000000002</cx:pt>
          <cx:pt idx="27113">444.35000000000002</cx:pt>
          <cx:pt idx="27114">467.73684210526301</cx:pt>
          <cx:pt idx="27115">444.35000000000002</cx:pt>
          <cx:pt idx="27116">341.80769230769198</cx:pt>
          <cx:pt idx="27117">403.95454545454498</cx:pt>
          <cx:pt idx="27118">341.80769230769198</cx:pt>
          <cx:pt idx="27119">403.95454545454498</cx:pt>
          <cx:pt idx="27120">341.80769230769198</cx:pt>
          <cx:pt idx="27121">403.95454545454498</cx:pt>
          <cx:pt idx="27122">341.80769230769198</cx:pt>
          <cx:pt idx="27123">403.95454545454498</cx:pt>
          <cx:pt idx="27124">261.38235294117601</cx:pt>
          <cx:pt idx="27125">634.78571428571399</cx:pt>
          <cx:pt idx="27126">634.78571428571399</cx:pt>
          <cx:pt idx="27127">634.78571428571399</cx:pt>
          <cx:pt idx="27128">634.78571428571399</cx:pt>
          <cx:pt idx="27129">467.73684210526301</cx:pt>
          <cx:pt idx="27130">522.76470588235304</cx:pt>
          <cx:pt idx="27131">423.19047619047598</cx:pt>
          <cx:pt idx="27132">522.76470588235304</cx:pt>
          <cx:pt idx="27133">555.4375</cx:pt>
          <cx:pt idx="27134">522.76470588235304</cx:pt>
          <cx:pt idx="27135">423.19047619047598</cx:pt>
          <cx:pt idx="27136">592.46666666666704</cx:pt>
          <cx:pt idx="27137">522.76470588235304</cx:pt>
          <cx:pt idx="27138">634.78571428571399</cx:pt>
          <cx:pt idx="27139">555.4375</cx:pt>
          <cx:pt idx="27140">467.73684210526301</cx:pt>
          <cx:pt idx="27141">386.39130434782601</cx:pt>
          <cx:pt idx="27142">370.29166666666703</cx:pt>
          <cx:pt idx="27143">317.392857142857</cx:pt>
          <cx:pt idx="27144">341.80769230769198</cx:pt>
          <cx:pt idx="27145">329.14814814814798</cx:pt>
          <cx:pt idx="27146">370.29166666666703</cx:pt>
          <cx:pt idx="27147">634.78571428571399</cx:pt>
          <cx:pt idx="27148">634.78571428571399</cx:pt>
          <cx:pt idx="27149">634.78571428571399</cx:pt>
          <cx:pt idx="27150">634.78571428571399</cx:pt>
          <cx:pt idx="27151">306.44827586206901</cx:pt>
          <cx:pt idx="27152">329.14814814814798</cx:pt>
          <cx:pt idx="27153">317.392857142857</cx:pt>
          <cx:pt idx="27154">522.76470588235304</cx:pt>
          <cx:pt idx="27155">522.76470588235304</cx:pt>
          <cx:pt idx="27156">555.4375</cx:pt>
          <cx:pt idx="27157">522.76470588235304</cx:pt>
          <cx:pt idx="27158">306.44827586206901</cx:pt>
          <cx:pt idx="27159">341.80769230769198</cx:pt>
          <cx:pt idx="27160">355.48000000000002</cx:pt>
          <cx:pt idx="27161">341.80769230769198</cx:pt>
          <cx:pt idx="27162">329.14814814814798</cx:pt>
          <cx:pt idx="27163">444.35000000000002</cx:pt>
          <cx:pt idx="27164">493.722222222222</cx:pt>
          <cx:pt idx="27165">444.35000000000002</cx:pt>
          <cx:pt idx="27166">355.48000000000002</cx:pt>
          <cx:pt idx="27167">403.95454545454498</cx:pt>
          <cx:pt idx="27168">444.35000000000002</cx:pt>
          <cx:pt idx="27169">493.722222222222</cx:pt>
          <cx:pt idx="27170">467.73684210526301</cx:pt>
          <cx:pt idx="27171">423.19047619047598</cx:pt>
          <cx:pt idx="27172">423.19047619047598</cx:pt>
          <cx:pt idx="27173">423.19047619047598</cx:pt>
          <cx:pt idx="27174">403.95454545454498</cx:pt>
          <cx:pt idx="27175">423.19047619047598</cx:pt>
          <cx:pt idx="27176">467.73684210526301</cx:pt>
          <cx:pt idx="27177">467.73684210526301</cx:pt>
          <cx:pt idx="27178">467.73684210526301</cx:pt>
          <cx:pt idx="27179">467.73684210526301</cx:pt>
          <cx:pt idx="27180">329.14814814814798</cx:pt>
          <cx:pt idx="27181">306.44827586206901</cx:pt>
          <cx:pt idx="27182">467.73684210526301</cx:pt>
          <cx:pt idx="27183">493.722222222222</cx:pt>
          <cx:pt idx="27184">493.722222222222</cx:pt>
          <cx:pt idx="27185">493.722222222222</cx:pt>
          <cx:pt idx="27186">493.722222222222</cx:pt>
          <cx:pt idx="27187">493.722222222222</cx:pt>
          <cx:pt idx="27188">493.722222222222</cx:pt>
          <cx:pt idx="27189">423.19047619047598</cx:pt>
          <cx:pt idx="27190">386.39130434782601</cx:pt>
          <cx:pt idx="27191">403.95454545454498</cx:pt>
          <cx:pt idx="27192">423.19047619047598</cx:pt>
          <cx:pt idx="27193">423.19047619047598</cx:pt>
          <cx:pt idx="27194">444.35000000000002</cx:pt>
          <cx:pt idx="27195">423.19047619047598</cx:pt>
          <cx:pt idx="27196">444.35000000000002</cx:pt>
          <cx:pt idx="27197">423.19047619047598</cx:pt>
          <cx:pt idx="27198">444.35000000000002</cx:pt>
          <cx:pt idx="27199">444.35000000000002</cx:pt>
          <cx:pt idx="27200">444.35000000000002</cx:pt>
          <cx:pt idx="27201">444.35000000000002</cx:pt>
          <cx:pt idx="27202">467.73684210526301</cx:pt>
          <cx:pt idx="27203">444.35000000000002</cx:pt>
          <cx:pt idx="27204">467.73684210526301</cx:pt>
          <cx:pt idx="27205">444.35000000000002</cx:pt>
          <cx:pt idx="27206">467.73684210526301</cx:pt>
          <cx:pt idx="27207">467.73684210526301</cx:pt>
          <cx:pt idx="27208">467.73684210526301</cx:pt>
          <cx:pt idx="27209">467.73684210526301</cx:pt>
          <cx:pt idx="27210">467.73684210526301</cx:pt>
          <cx:pt idx="27211">467.73684210526301</cx:pt>
          <cx:pt idx="27212">467.73684210526301</cx:pt>
          <cx:pt idx="27213">444.35000000000002</cx:pt>
          <cx:pt idx="27214">555.4375</cx:pt>
          <cx:pt idx="27215">555.4375</cx:pt>
          <cx:pt idx="27216">592.46666666666704</cx:pt>
          <cx:pt idx="27217">683.61538461538498</cx:pt>
          <cx:pt idx="27218">592.46666666666704</cx:pt>
          <cx:pt idx="27219">634.78571428571399</cx:pt>
          <cx:pt idx="27220">423.19047619047598</cx:pt>
          <cx:pt idx="27221">386.39130434782601</cx:pt>
          <cx:pt idx="27222">403.95454545454498</cx:pt>
          <cx:pt idx="27223">423.19047619047598</cx:pt>
          <cx:pt idx="27224">423.19047619047598</cx:pt>
          <cx:pt idx="27225">634.78571428571399</cx:pt>
          <cx:pt idx="27226">634.78571428571399</cx:pt>
          <cx:pt idx="27227">634.78571428571399</cx:pt>
          <cx:pt idx="27228">683.61538461538498</cx:pt>
          <cx:pt idx="27229">683.61538461538498</cx:pt>
          <cx:pt idx="27230">683.61538461538498</cx:pt>
          <cx:pt idx="27231">683.61538461538498</cx:pt>
          <cx:pt idx="27232">683.61538461538498</cx:pt>
          <cx:pt idx="27233">683.61538461538498</cx:pt>
          <cx:pt idx="27234">555.4375</cx:pt>
          <cx:pt idx="27235">522.76470588235304</cx:pt>
          <cx:pt idx="27236">493.722222222222</cx:pt>
          <cx:pt idx="27237">467.73684210526301</cx:pt>
          <cx:pt idx="27238">493.722222222222</cx:pt>
          <cx:pt idx="27239">467.73684210526301</cx:pt>
          <cx:pt idx="27240">444.35000000000002</cx:pt>
          <cx:pt idx="27241">493.722222222222</cx:pt>
          <cx:pt idx="27242">403.95454545454498</cx:pt>
          <cx:pt idx="27243">467.73684210526301</cx:pt>
          <cx:pt idx="27244">423.19047619047598</cx:pt>
          <cx:pt idx="27245">493.722222222222</cx:pt>
          <cx:pt idx="27246">386.39130434782601</cx:pt>
          <cx:pt idx="27247">467.73684210526301</cx:pt>
          <cx:pt idx="27248">444.35000000000002</cx:pt>
          <cx:pt idx="27249">493.722222222222</cx:pt>
          <cx:pt idx="27250">386.39130434782601</cx:pt>
          <cx:pt idx="27251">467.73684210526301</cx:pt>
          <cx:pt idx="27252">444.35000000000002</cx:pt>
          <cx:pt idx="27253">423.19047619047598</cx:pt>
          <cx:pt idx="27254">444.35000000000002</cx:pt>
          <cx:pt idx="27255">423.19047619047598</cx:pt>
          <cx:pt idx="27256">555.4375</cx:pt>
          <cx:pt idx="27257">555.4375</cx:pt>
          <cx:pt idx="27258">683.61538461538498</cx:pt>
          <cx:pt idx="27259">683.61538461538498</cx:pt>
          <cx:pt idx="27260">634.78571428571399</cx:pt>
          <cx:pt idx="27261">634.78571428571399</cx:pt>
          <cx:pt idx="27262">683.61538461538498</cx:pt>
          <cx:pt idx="27263">329.14814814814798</cx:pt>
          <cx:pt idx="27264">329.14814814814798</cx:pt>
          <cx:pt idx="27265">329.14814814814798</cx:pt>
          <cx:pt idx="27266">329.14814814814798</cx:pt>
          <cx:pt idx="27267">444.35000000000002</cx:pt>
          <cx:pt idx="27268">355.48000000000002</cx:pt>
          <cx:pt idx="27269">403.95454545454498</cx:pt>
          <cx:pt idx="27270">329.14814814814798</cx:pt>
          <cx:pt idx="27271">493.722222222222</cx:pt>
          <cx:pt idx="27272">467.73684210526301</cx:pt>
          <cx:pt idx="27273">423.19047619047598</cx:pt>
          <cx:pt idx="27274">423.19047619047598</cx:pt>
          <cx:pt idx="27275">403.95454545454498</cx:pt>
          <cx:pt idx="27276">423.19047619047598</cx:pt>
          <cx:pt idx="27277">493.722222222222</cx:pt>
          <cx:pt idx="27278">522.76470588235304</cx:pt>
          <cx:pt idx="27279">493.722222222222</cx:pt>
          <cx:pt idx="27280">467.73684210526301</cx:pt>
          <cx:pt idx="27281">403.95454545454498</cx:pt>
          <cx:pt idx="27282">467.73684210526301</cx:pt>
          <cx:pt idx="27283">317.392857142857</cx:pt>
          <cx:pt idx="27284">370.29166666666703</cx:pt>
          <cx:pt idx="27285">386.39130434782601</cx:pt>
          <cx:pt idx="27286">370.29166666666703</cx:pt>
          <cx:pt idx="27287">370.29166666666703</cx:pt>
          <cx:pt idx="27288">317.392857142857</cx:pt>
          <cx:pt idx="27289">306.44827586206901</cx:pt>
          <cx:pt idx="27290">522.76470588235304</cx:pt>
          <cx:pt idx="27291">246.861111111111</cx:pt>
          <cx:pt idx="27292">246.861111111111</cx:pt>
          <cx:pt idx="27293">444.35000000000002</cx:pt>
          <cx:pt idx="27294">403.95454545454498</cx:pt>
          <cx:pt idx="27295">423.19047619047598</cx:pt>
          <cx:pt idx="27296">403.95454545454498</cx:pt>
          <cx:pt idx="27297">403.95454545454498</cx:pt>
          <cx:pt idx="27298">403.95454545454498</cx:pt>
          <cx:pt idx="27299">423.19047619047598</cx:pt>
          <cx:pt idx="27300">403.95454545454498</cx:pt>
          <cx:pt idx="27301">403.95454545454498</cx:pt>
          <cx:pt idx="27302">403.95454545454498</cx:pt>
          <cx:pt idx="27303">423.19047619047598</cx:pt>
          <cx:pt idx="27304">403.95454545454498</cx:pt>
          <cx:pt idx="27305">467.73684210526301</cx:pt>
          <cx:pt idx="27306">403.95454545454498</cx:pt>
          <cx:pt idx="27307">444.35000000000002</cx:pt>
          <cx:pt idx="27308">444.35000000000002</cx:pt>
          <cx:pt idx="27309">423.19047619047598</cx:pt>
          <cx:pt idx="27310">403.95454545454498</cx:pt>
          <cx:pt idx="27311">444.35000000000002</cx:pt>
          <cx:pt idx="27312">403.95454545454498</cx:pt>
          <cx:pt idx="27313">444.35000000000002</cx:pt>
          <cx:pt idx="27314">444.35000000000002</cx:pt>
          <cx:pt idx="27315">444.35000000000002</cx:pt>
          <cx:pt idx="27316">403.95454545454498</cx:pt>
          <cx:pt idx="27317">493.722222222222</cx:pt>
          <cx:pt idx="27318">403.95454545454498</cx:pt>
          <cx:pt idx="27319">386.39130434782601</cx:pt>
          <cx:pt idx="27320">403.95454545454498</cx:pt>
          <cx:pt idx="27321">403.95454545454498</cx:pt>
          <cx:pt idx="27322">467.73684210526301</cx:pt>
          <cx:pt idx="27323">493.722222222222</cx:pt>
          <cx:pt idx="27324">467.73684210526301</cx:pt>
          <cx:pt idx="27325">493.722222222222</cx:pt>
          <cx:pt idx="27326">403.95454545454498</cx:pt>
          <cx:pt idx="27327">386.39130434782601</cx:pt>
          <cx:pt idx="27328">355.48000000000002</cx:pt>
          <cx:pt idx="27329">355.48000000000002</cx:pt>
          <cx:pt idx="27330">370.29166666666703</cx:pt>
          <cx:pt idx="27331">386.39130434782601</cx:pt>
          <cx:pt idx="27332">341.80769230769198</cx:pt>
          <cx:pt idx="27333">355.48000000000002</cx:pt>
          <cx:pt idx="27334">493.722222222222</cx:pt>
          <cx:pt idx="27335">493.722222222222</cx:pt>
          <cx:pt idx="27336">683.61538461538498</cx:pt>
          <cx:pt idx="27337">683.61538461538498</cx:pt>
          <cx:pt idx="27338">683.61538461538498</cx:pt>
          <cx:pt idx="27339">683.61538461538498</cx:pt>
          <cx:pt idx="27340">683.61538461538498</cx:pt>
          <cx:pt idx="27341">683.61538461538498</cx:pt>
          <cx:pt idx="27342">493.722222222222</cx:pt>
          <cx:pt idx="27343">522.76470588235304</cx:pt>
          <cx:pt idx="27344">522.76470588235304</cx:pt>
          <cx:pt idx="27345">592.46666666666704</cx:pt>
          <cx:pt idx="27346">403.95454545454498</cx:pt>
          <cx:pt idx="27347">403.95454545454498</cx:pt>
          <cx:pt idx="27348">355.48000000000002</cx:pt>
          <cx:pt idx="27349">355.48000000000002</cx:pt>
          <cx:pt idx="27350">261.38235294117601</cx:pt>
          <cx:pt idx="27351">355.48000000000002</cx:pt>
          <cx:pt idx="27352">423.19047619047598</cx:pt>
          <cx:pt idx="27353">355.48000000000002</cx:pt>
          <cx:pt idx="27354">423.19047619047598</cx:pt>
          <cx:pt idx="27355">306.44827586206901</cx:pt>
          <cx:pt idx="27356">286.677419354839</cx:pt>
          <cx:pt idx="27357">493.722222222222</cx:pt>
          <cx:pt idx="27358">522.76470588235304</cx:pt>
          <cx:pt idx="27359">555.4375</cx:pt>
          <cx:pt idx="27360">444.35000000000002</cx:pt>
          <cx:pt idx="27361">467.73684210526301</cx:pt>
          <cx:pt idx="27362">341.80769230769198</cx:pt>
          <cx:pt idx="27363">592.46666666666704</cx:pt>
          <cx:pt idx="27364">329.14814814814798</cx:pt>
          <cx:pt idx="27365">306.44827586206901</cx:pt>
          <cx:pt idx="27366">193.195652173913</cx:pt>
          <cx:pt idx="27367">370.29166666666703</cx:pt>
          <cx:pt idx="27368">403.95454545454498</cx:pt>
          <cx:pt idx="27369">403.95454545454498</cx:pt>
          <cx:pt idx="27370">423.19047619047598</cx:pt>
          <cx:pt idx="27371">592.46666666666704</cx:pt>
          <cx:pt idx="27372">592.46666666666704</cx:pt>
          <cx:pt idx="27373">634.78571428571399</cx:pt>
          <cx:pt idx="27374">592.46666666666704</cx:pt>
          <cx:pt idx="27375">467.73684210526301</cx:pt>
          <cx:pt idx="27376">493.722222222222</cx:pt>
          <cx:pt idx="27377">423.19047619047598</cx:pt>
          <cx:pt idx="27378">493.722222222222</cx:pt>
          <cx:pt idx="27379">403.95454545454498</cx:pt>
          <cx:pt idx="27380">522.76470588235304</cx:pt>
          <cx:pt idx="27381">493.722222222222</cx:pt>
          <cx:pt idx="27382">467.73684210526301</cx:pt>
          <cx:pt idx="27383">555.4375</cx:pt>
          <cx:pt idx="27384">522.76470588235304</cx:pt>
          <cx:pt idx="27385">592.46666666666704</cx:pt>
          <cx:pt idx="27386">555.4375</cx:pt>
          <cx:pt idx="27387">592.46666666666704</cx:pt>
          <cx:pt idx="27388">634.78571428571399</cx:pt>
          <cx:pt idx="27389">286.677419354839</cx:pt>
          <cx:pt idx="27390">277.71875</cx:pt>
          <cx:pt idx="27391">370.29166666666703</cx:pt>
          <cx:pt idx="27392">403.95454545454498</cx:pt>
          <cx:pt idx="27393">370.29166666666703</cx:pt>
          <cx:pt idx="27394">355.48000000000002</cx:pt>
          <cx:pt idx="27395">370.29166666666703</cx:pt>
          <cx:pt idx="27396">355.48000000000002</cx:pt>
          <cx:pt idx="27397">370.29166666666703</cx:pt>
          <cx:pt idx="27398">370.29166666666703</cx:pt>
          <cx:pt idx="27399">370.29166666666703</cx:pt>
          <cx:pt idx="27400">370.29166666666703</cx:pt>
          <cx:pt idx="27401">370.29166666666703</cx:pt>
          <cx:pt idx="27402">386.39130434782601</cx:pt>
          <cx:pt idx="27403">386.39130434782601</cx:pt>
          <cx:pt idx="27404">386.39130434782601</cx:pt>
          <cx:pt idx="27405">386.39130434782601</cx:pt>
          <cx:pt idx="27406">403.95454545454498</cx:pt>
          <cx:pt idx="27407">444.35000000000002</cx:pt>
          <cx:pt idx="27408">370.29166666666703</cx:pt>
          <cx:pt idx="27409">467.73684210526301</cx:pt>
          <cx:pt idx="27410">386.39130434782601</cx:pt>
          <cx:pt idx="27411">370.29166666666703</cx:pt>
          <cx:pt idx="27412">467.73684210526301</cx:pt>
          <cx:pt idx="27413">444.35000000000002</cx:pt>
          <cx:pt idx="27414">370.29166666666703</cx:pt>
          <cx:pt idx="27415">370.29166666666703</cx:pt>
          <cx:pt idx="27416">555.4375</cx:pt>
          <cx:pt idx="27417">634.78571428571399</cx:pt>
          <cx:pt idx="27418">598.82352941176498</cx:pt>
          <cx:pt idx="27419">386.39130434782601</cx:pt>
          <cx:pt idx="27420">403.95454545454498</cx:pt>
          <cx:pt idx="27421">386.39130434782601</cx:pt>
          <cx:pt idx="27422">386.39130434782601</cx:pt>
          <cx:pt idx="27423">423.19047619047598</cx:pt>
          <cx:pt idx="27424">423.19047619047598</cx:pt>
          <cx:pt idx="27425">423.19047619047598</cx:pt>
          <cx:pt idx="27426">444.35000000000002</cx:pt>
          <cx:pt idx="27427">386.39130434782601</cx:pt>
          <cx:pt idx="27428">403.95454545454498</cx:pt>
          <cx:pt idx="27429">386.39130434782601</cx:pt>
          <cx:pt idx="27430">386.39130434782601</cx:pt>
          <cx:pt idx="27431">423.19047619047598</cx:pt>
          <cx:pt idx="27432">423.19047619047598</cx:pt>
          <cx:pt idx="27433">423.19047619047598</cx:pt>
          <cx:pt idx="27434">403.95454545454498</cx:pt>
          <cx:pt idx="27435">403.95454545454498</cx:pt>
          <cx:pt idx="27436">423.19047619047598</cx:pt>
          <cx:pt idx="27437">493.722222222222</cx:pt>
          <cx:pt idx="27438">467.73684210526301</cx:pt>
          <cx:pt idx="27439">493.722222222222</cx:pt>
          <cx:pt idx="27440">467.73684210526301</cx:pt>
          <cx:pt idx="27441">423.19047619047598</cx:pt>
          <cx:pt idx="27442">444.35000000000002</cx:pt>
          <cx:pt idx="27443">386.39130434782601</cx:pt>
          <cx:pt idx="27444">403.95454545454498</cx:pt>
          <cx:pt idx="27445">386.39130434782601</cx:pt>
          <cx:pt idx="27446">386.39130434782601</cx:pt>
          <cx:pt idx="27447">467.73684210526301</cx:pt>
          <cx:pt idx="27448">522.76470588235304</cx:pt>
          <cx:pt idx="27449">555.4375</cx:pt>
          <cx:pt idx="27450">592.46666666666704</cx:pt>
          <cx:pt idx="27451">555.4375</cx:pt>
          <cx:pt idx="27452">522.76470588235304</cx:pt>
          <cx:pt idx="27453">467.73684210526301</cx:pt>
          <cx:pt idx="27454">493.722222222222</cx:pt>
          <cx:pt idx="27455">423.19047619047598</cx:pt>
          <cx:pt idx="27456">444.35000000000002</cx:pt>
          <cx:pt idx="27457">355.48000000000002</cx:pt>
          <cx:pt idx="27458">386.39130434782601</cx:pt>
          <cx:pt idx="27459">683.61538461538498</cx:pt>
          <cx:pt idx="27460">634.78571428571399</cx:pt>
          <cx:pt idx="27461">683.61538461538498</cx:pt>
          <cx:pt idx="27462">634.78571428571399</cx:pt>
          <cx:pt idx="27463">683.61538461538498</cx:pt>
          <cx:pt idx="27464">592.46666666666704</cx:pt>
          <cx:pt idx="27465">634.78571428571399</cx:pt>
          <cx:pt idx="27466">370.29166666666703</cx:pt>
          <cx:pt idx="27467">370.29166666666703</cx:pt>
          <cx:pt idx="27468">370.29166666666703</cx:pt>
          <cx:pt idx="27469">423.19047619047598</cx:pt>
          <cx:pt idx="27470">355.48000000000002</cx:pt>
          <cx:pt idx="27471">386.39130434782601</cx:pt>
          <cx:pt idx="27472">355.48000000000002</cx:pt>
          <cx:pt idx="27473">386.39130434782601</cx:pt>
          <cx:pt idx="27474">444.35000000000002</cx:pt>
          <cx:pt idx="27475">444.35000000000002</cx:pt>
          <cx:pt idx="27476">386.39130434782601</cx:pt>
          <cx:pt idx="27477">355.48000000000002</cx:pt>
          <cx:pt idx="27478">444.35000000000002</cx:pt>
          <cx:pt idx="27479">444.35000000000002</cx:pt>
          <cx:pt idx="27480">423.19047619047598</cx:pt>
          <cx:pt idx="27481">423.19047619047598</cx:pt>
          <cx:pt idx="27482">493.722222222222</cx:pt>
          <cx:pt idx="27483">423.19047619047598</cx:pt>
          <cx:pt idx="27484">493.722222222222</cx:pt>
          <cx:pt idx="27485">493.722222222222</cx:pt>
          <cx:pt idx="27486">592.46666666666704</cx:pt>
          <cx:pt idx="27487">444.35000000000002</cx:pt>
          <cx:pt idx="27488">592.46666666666704</cx:pt>
          <cx:pt idx="27489">555.4375</cx:pt>
          <cx:pt idx="27490">592.46666666666704</cx:pt>
          <cx:pt idx="27491">592.46666666666704</cx:pt>
          <cx:pt idx="27492">555.4375</cx:pt>
          <cx:pt idx="27493">592.46666666666704</cx:pt>
          <cx:pt idx="27494">467.73684210526301</cx:pt>
          <cx:pt idx="27495">522.76470588235304</cx:pt>
          <cx:pt idx="27496">555.4375</cx:pt>
          <cx:pt idx="27497">592.46666666666704</cx:pt>
          <cx:pt idx="27498">341.80769230769198</cx:pt>
          <cx:pt idx="27499">370.29166666666703</cx:pt>
          <cx:pt idx="27500">444.35000000000002</cx:pt>
          <cx:pt idx="27501">444.35000000000002</cx:pt>
          <cx:pt idx="27502">355.48000000000002</cx:pt>
          <cx:pt idx="27503">370.29166666666703</cx:pt>
          <cx:pt idx="27504">444.35000000000002</cx:pt>
          <cx:pt idx="27505">444.35000000000002</cx:pt>
          <cx:pt idx="27506">807.90909090909099</cx:pt>
          <cx:pt idx="27507">807.90909090909099</cx:pt>
          <cx:pt idx="27508">807.90909090909099</cx:pt>
          <cx:pt idx="27509">807.90909090909099</cx:pt>
          <cx:pt idx="27510">740.58333333333303</cx:pt>
          <cx:pt idx="27511">683.61538461538498</cx:pt>
          <cx:pt idx="27512">740.58333333333303</cx:pt>
          <cx:pt idx="27513">403.95454545454498</cx:pt>
          <cx:pt idx="27514">423.19047619047598</cx:pt>
          <cx:pt idx="27515">423.19047619047598</cx:pt>
          <cx:pt idx="27516">423.19047619047598</cx:pt>
          <cx:pt idx="27517">444.35000000000002</cx:pt>
          <cx:pt idx="27518">444.35000000000002</cx:pt>
          <cx:pt idx="27519">444.35000000000002</cx:pt>
          <cx:pt idx="27520">444.35000000000002</cx:pt>
          <cx:pt idx="27521">403.95454545454498</cx:pt>
          <cx:pt idx="27522">423.19047619047598</cx:pt>
          <cx:pt idx="27523">423.19047619047598</cx:pt>
          <cx:pt idx="27524">444.35000000000002</cx:pt>
          <cx:pt idx="27525">444.35000000000002</cx:pt>
          <cx:pt idx="27526">444.35000000000002</cx:pt>
          <cx:pt idx="27527">403.95454545454498</cx:pt>
          <cx:pt idx="27528">423.19047619047598</cx:pt>
          <cx:pt idx="27529">423.19047619047598</cx:pt>
          <cx:pt idx="27530">444.35000000000002</cx:pt>
          <cx:pt idx="27531">444.35000000000002</cx:pt>
          <cx:pt idx="27532">444.35000000000002</cx:pt>
          <cx:pt idx="27533">444.35000000000002</cx:pt>
          <cx:pt idx="27534">444.35000000000002</cx:pt>
          <cx:pt idx="27535">444.35000000000002</cx:pt>
          <cx:pt idx="27536">444.35000000000002</cx:pt>
          <cx:pt idx="27537">444.35000000000002</cx:pt>
          <cx:pt idx="27538">444.35000000000002</cx:pt>
          <cx:pt idx="27539">444.35000000000002</cx:pt>
          <cx:pt idx="27540">467.73684210526301</cx:pt>
          <cx:pt idx="27541">377.03703703703701</cx:pt>
          <cx:pt idx="27542">444.35000000000002</cx:pt>
          <cx:pt idx="27543">444.35000000000002</cx:pt>
          <cx:pt idx="27544">444.35000000000002</cx:pt>
          <cx:pt idx="27545">467.73684210526301</cx:pt>
          <cx:pt idx="27546">423.19047619047598</cx:pt>
          <cx:pt idx="27547">423.19047619047598</cx:pt>
          <cx:pt idx="27548">444.35000000000002</cx:pt>
          <cx:pt idx="27549">444.35000000000002</cx:pt>
          <cx:pt idx="27550">444.35000000000002</cx:pt>
          <cx:pt idx="27551">444.35000000000002</cx:pt>
          <cx:pt idx="27552">467.73684210526301</cx:pt>
          <cx:pt idx="27553">493.722222222222</cx:pt>
          <cx:pt idx="27554">444.35000000000002</cx:pt>
          <cx:pt idx="27555">467.73684210526301</cx:pt>
          <cx:pt idx="27556">493.722222222222</cx:pt>
          <cx:pt idx="27557">493.722222222222</cx:pt>
          <cx:pt idx="27558">493.722222222222</cx:pt>
          <cx:pt idx="27559">493.722222222222</cx:pt>
          <cx:pt idx="27560">493.722222222222</cx:pt>
          <cx:pt idx="27561">555.4375</cx:pt>
          <cx:pt idx="27562">522.76470588235304</cx:pt>
          <cx:pt idx="27563">522.76470588235304</cx:pt>
          <cx:pt idx="27564">555.4375</cx:pt>
          <cx:pt idx="27565">555.4375</cx:pt>
          <cx:pt idx="27566">555.4375</cx:pt>
          <cx:pt idx="27567">555.4375</cx:pt>
          <cx:pt idx="27568">555.4375</cx:pt>
          <cx:pt idx="27569">555.4375</cx:pt>
          <cx:pt idx="27570">683.61538461538498</cx:pt>
          <cx:pt idx="27571">683.61538461538498</cx:pt>
          <cx:pt idx="27572">683.61538461538498</cx:pt>
          <cx:pt idx="27573">683.61538461538498</cx:pt>
          <cx:pt idx="27574">683.61538461538498</cx:pt>
          <cx:pt idx="27575">683.61538461538498</cx:pt>
          <cx:pt idx="27576">444.35000000000002</cx:pt>
          <cx:pt idx="27577">467.73684210526301</cx:pt>
          <cx:pt idx="27578">493.722222222222</cx:pt>
          <cx:pt idx="27579">462.72727272727298</cx:pt>
          <cx:pt idx="27580">555.4375</cx:pt>
          <cx:pt idx="27581">522.76470588235304</cx:pt>
          <cx:pt idx="27582">592.46666666666704</cx:pt>
          <cx:pt idx="27583">403.95454545454498</cx:pt>
          <cx:pt idx="27584">403.95454545454498</cx:pt>
          <cx:pt idx="27585">444.35000000000002</cx:pt>
          <cx:pt idx="27586">444.35000000000002</cx:pt>
          <cx:pt idx="27587">493.722222222222</cx:pt>
          <cx:pt idx="27588">467.73684210526301</cx:pt>
          <cx:pt idx="27589">423.19047619047598</cx:pt>
          <cx:pt idx="27590">467.73684210526301</cx:pt>
          <cx:pt idx="27591">444.35000000000002</cx:pt>
          <cx:pt idx="27592">493.722222222222</cx:pt>
          <cx:pt idx="27593">423.19047619047598</cx:pt>
          <cx:pt idx="27594">444.35000000000002</cx:pt>
          <cx:pt idx="27595">423.19047619047598</cx:pt>
          <cx:pt idx="27596">467.73684210526301</cx:pt>
          <cx:pt idx="27597">467.73684210526301</cx:pt>
          <cx:pt idx="27598">444.35000000000002</cx:pt>
          <cx:pt idx="27599">444.35000000000002</cx:pt>
          <cx:pt idx="27600">493.722222222222</cx:pt>
          <cx:pt idx="27601">493.722222222222</cx:pt>
          <cx:pt idx="27602">592.46666666666704</cx:pt>
          <cx:pt idx="27603">634.78571428571399</cx:pt>
          <cx:pt idx="27604">592.46666666666704</cx:pt>
          <cx:pt idx="27605">444.35000000000002</cx:pt>
          <cx:pt idx="27606">634.78571428571399</cx:pt>
          <cx:pt idx="27607">634.78571428571399</cx:pt>
          <cx:pt idx="27608">493.722222222222</cx:pt>
          <cx:pt idx="27609">555.4375</cx:pt>
          <cx:pt idx="27610">522.76470588235304</cx:pt>
          <cx:pt idx="27611">592.46666666666704</cx:pt>
          <cx:pt idx="27612">493.722222222222</cx:pt>
          <cx:pt idx="27613">444.35000000000002</cx:pt>
          <cx:pt idx="27614">444.35000000000002</cx:pt>
          <cx:pt idx="27615">522.76470588235304</cx:pt>
          <cx:pt idx="27616">592.46666666666704</cx:pt>
          <cx:pt idx="27617">493.722222222222</cx:pt>
          <cx:pt idx="27618">522.76470588235304</cx:pt>
          <cx:pt idx="27619">555.4375</cx:pt>
          <cx:pt idx="27620">555.4375</cx:pt>
          <cx:pt idx="27621">555.4375</cx:pt>
          <cx:pt idx="27622">317.392857142857</cx:pt>
          <cx:pt idx="27623">296.23333333333301</cx:pt>
          <cx:pt idx="27624">317.392857142857</cx:pt>
          <cx:pt idx="27625">296.23333333333301</cx:pt>
          <cx:pt idx="27626">329.14814814814798</cx:pt>
          <cx:pt idx="27627">355.48000000000002</cx:pt>
          <cx:pt idx="27628">306.44827586206901</cx:pt>
          <cx:pt idx="27629">296.23333333333301</cx:pt>
          <cx:pt idx="27630">444.35000000000002</cx:pt>
          <cx:pt idx="27631">467.73684210526301</cx:pt>
          <cx:pt idx="27632">522.76470588235304</cx:pt>
          <cx:pt idx="27633">444.35000000000002</cx:pt>
          <cx:pt idx="27634">444.35000000000002</cx:pt>
          <cx:pt idx="27635">467.73684210526301</cx:pt>
          <cx:pt idx="27636">555.4375</cx:pt>
          <cx:pt idx="27637">444.35000000000002</cx:pt>
          <cx:pt idx="27638">522.76470588235304</cx:pt>
          <cx:pt idx="27639">493.722222222222</cx:pt>
          <cx:pt idx="27640">444.35000000000002</cx:pt>
          <cx:pt idx="27641">467.73684210526301</cx:pt>
          <cx:pt idx="27642">522.76470588235304</cx:pt>
          <cx:pt idx="27643">444.35000000000002</cx:pt>
          <cx:pt idx="27644">493.722222222222</cx:pt>
          <cx:pt idx="27645">555.4375</cx:pt>
          <cx:pt idx="27646">493.722222222222</cx:pt>
          <cx:pt idx="27647">467.73684210526301</cx:pt>
          <cx:pt idx="27648">493.722222222222</cx:pt>
          <cx:pt idx="27649">555.4375</cx:pt>
          <cx:pt idx="27650">467.73684210526301</cx:pt>
          <cx:pt idx="27651">444.35000000000002</cx:pt>
          <cx:pt idx="27652">467.73684210526301</cx:pt>
          <cx:pt idx="27653">444.35000000000002</cx:pt>
          <cx:pt idx="27654">634.78571428571399</cx:pt>
          <cx:pt idx="27655">634.78571428571399</cx:pt>
          <cx:pt idx="27656">634.78571428571399</cx:pt>
          <cx:pt idx="27657">634.78571428571399</cx:pt>
          <cx:pt idx="27658">386.39130434782601</cx:pt>
          <cx:pt idx="27659">355.48000000000002</cx:pt>
          <cx:pt idx="27660">370.29166666666703</cx:pt>
          <cx:pt idx="27661">370.29166666666703</cx:pt>
          <cx:pt idx="27662">341.80769230769198</cx:pt>
          <cx:pt idx="27663">370.29166666666703</cx:pt>
          <cx:pt idx="27664">386.39130434782601</cx:pt>
          <cx:pt idx="27665">355.48000000000002</cx:pt>
          <cx:pt idx="27666">370.29166666666703</cx:pt>
          <cx:pt idx="27667">370.29166666666703</cx:pt>
          <cx:pt idx="27668">341.80769230769198</cx:pt>
          <cx:pt idx="27669">370.29166666666703</cx:pt>
          <cx:pt idx="27670">403.95454545454498</cx:pt>
          <cx:pt idx="27671">467.73684210526301</cx:pt>
          <cx:pt idx="27672">386.39130434782601</cx:pt>
          <cx:pt idx="27673">423.19047619047598</cx:pt>
          <cx:pt idx="27674">341.80769230769198</cx:pt>
          <cx:pt idx="27675">444.35000000000002</cx:pt>
          <cx:pt idx="27676">355.48000000000002</cx:pt>
          <cx:pt idx="27677">403.95454545454498</cx:pt>
          <cx:pt idx="27678">386.39130434782601</cx:pt>
          <cx:pt idx="27679">306.44827586206901</cx:pt>
          <cx:pt idx="27680">423.19047619047598</cx:pt>
          <cx:pt idx="27681">444.35000000000002</cx:pt>
          <cx:pt idx="27682">555.4375</cx:pt>
          <cx:pt idx="27683">555.4375</cx:pt>
          <cx:pt idx="27684">522.76470588235304</cx:pt>
          <cx:pt idx="27685">555.4375</cx:pt>
          <cx:pt idx="27686">555.4375</cx:pt>
          <cx:pt idx="27687">555.4375</cx:pt>
          <cx:pt idx="27688">555.4375</cx:pt>
          <cx:pt idx="27689">592.46666666666704</cx:pt>
          <cx:pt idx="27690">522.76470588235304</cx:pt>
          <cx:pt idx="27691">555.4375</cx:pt>
          <cx:pt idx="27692">555.4375</cx:pt>
          <cx:pt idx="27693">592.46666666666704</cx:pt>
          <cx:pt idx="27694">592.46666666666704</cx:pt>
          <cx:pt idx="27695">555.4375</cx:pt>
          <cx:pt idx="27696">592.46666666666704</cx:pt>
          <cx:pt idx="27697">555.4375</cx:pt>
          <cx:pt idx="27698">634.78571428571399</cx:pt>
          <cx:pt idx="27699">555.4375</cx:pt>
          <cx:pt idx="27700">555.4375</cx:pt>
          <cx:pt idx="27701">555.4375</cx:pt>
          <cx:pt idx="27702">555.4375</cx:pt>
          <cx:pt idx="27703">555.4375</cx:pt>
          <cx:pt idx="27704">555.4375</cx:pt>
          <cx:pt idx="27705">592.46666666666704</cx:pt>
          <cx:pt idx="27706">555.4375</cx:pt>
          <cx:pt idx="27707">634.78571428571399</cx:pt>
          <cx:pt idx="27708">522.76470588235304</cx:pt>
          <cx:pt idx="27709">423.19047619047598</cx:pt>
          <cx:pt idx="27710">444.35000000000002</cx:pt>
          <cx:pt idx="27711">555.4375</cx:pt>
          <cx:pt idx="27712">634.78571428571399</cx:pt>
          <cx:pt idx="27713">522.76470588235304</cx:pt>
          <cx:pt idx="27714">555.4375</cx:pt>
          <cx:pt idx="27715">555.4375</cx:pt>
          <cx:pt idx="27716">683.61538461538498</cx:pt>
          <cx:pt idx="27717">467.73684210526301</cx:pt>
          <cx:pt idx="27718">467.73684210526301</cx:pt>
          <cx:pt idx="27719">592.46666666666704</cx:pt>
          <cx:pt idx="27720">522.76470588235304</cx:pt>
          <cx:pt idx="27721">592.46666666666704</cx:pt>
          <cx:pt idx="27722">634.78571428571399</cx:pt>
          <cx:pt idx="27723">634.78571428571399</cx:pt>
          <cx:pt idx="27724">592.46666666666704</cx:pt>
          <cx:pt idx="27725">592.46666666666704</cx:pt>
          <cx:pt idx="27726">634.78571428571399</cx:pt>
          <cx:pt idx="27727">634.78571428571399</cx:pt>
          <cx:pt idx="27728">493.722222222222</cx:pt>
          <cx:pt idx="27729">467.73684210526301</cx:pt>
          <cx:pt idx="27730">444.35000000000002</cx:pt>
          <cx:pt idx="27731">423.19047619047598</cx:pt>
          <cx:pt idx="27732">592.46666666666704</cx:pt>
          <cx:pt idx="27733">467.73684210526301</cx:pt>
          <cx:pt idx="27734">555.4375</cx:pt>
          <cx:pt idx="27735">592.46666666666704</cx:pt>
          <cx:pt idx="27736">592.46666666666704</cx:pt>
          <cx:pt idx="27737">592.46666666666704</cx:pt>
          <cx:pt idx="27738">423.19047619047598</cx:pt>
          <cx:pt idx="27739">423.19047619047598</cx:pt>
          <cx:pt idx="27740">423.19047619047598</cx:pt>
          <cx:pt idx="27741">386.39130434782601</cx:pt>
          <cx:pt idx="27742">370.29166666666703</cx:pt>
          <cx:pt idx="27743">403.95454545454498</cx:pt>
          <cx:pt idx="27744">444.35000000000002</cx:pt>
          <cx:pt idx="27745">386.39130434782601</cx:pt>
          <cx:pt idx="27746">423.19047619047598</cx:pt>
          <cx:pt idx="27747">444.35000000000002</cx:pt>
          <cx:pt idx="27748">467.73684210526301</cx:pt>
          <cx:pt idx="27749">493.722222222222</cx:pt>
          <cx:pt idx="27750">444.35000000000002</cx:pt>
          <cx:pt idx="27751">370.29166666666703</cx:pt>
          <cx:pt idx="27752">403.95454545454498</cx:pt>
          <cx:pt idx="27753">444.35000000000002</cx:pt>
          <cx:pt idx="27754">370.29166666666703</cx:pt>
          <cx:pt idx="27755">386.39130434782601</cx:pt>
          <cx:pt idx="27756">329.14814814814798</cx:pt>
          <cx:pt idx="27757">355.48000000000002</cx:pt>
          <cx:pt idx="27758">403.95454545454498</cx:pt>
          <cx:pt idx="27759">467.73684210526301</cx:pt>
          <cx:pt idx="27760">493.722222222222</cx:pt>
          <cx:pt idx="27761">444.35000000000002</cx:pt>
          <cx:pt idx="27762">444.35000000000002</cx:pt>
          <cx:pt idx="27763">592.46666666666704</cx:pt>
          <cx:pt idx="27764">467.73684210526301</cx:pt>
          <cx:pt idx="27765">444.35000000000002</cx:pt>
          <cx:pt idx="27766">467.73684210526301</cx:pt>
          <cx:pt idx="27767">555.4375</cx:pt>
          <cx:pt idx="27768">444.35000000000002</cx:pt>
          <cx:pt idx="27769">423.19047619047598</cx:pt>
          <cx:pt idx="27770">592.46666666666704</cx:pt>
          <cx:pt idx="27771">467.73684210526301</cx:pt>
          <cx:pt idx="27772">467.73684210526301</cx:pt>
          <cx:pt idx="27773">493.722222222222</cx:pt>
          <cx:pt idx="27774">467.73684210526301</cx:pt>
          <cx:pt idx="27775">522.76470588235304</cx:pt>
          <cx:pt idx="27776">592.46666666666704</cx:pt>
          <cx:pt idx="27777">493.722222222222</cx:pt>
          <cx:pt idx="27778">592.46666666666704</cx:pt>
          <cx:pt idx="27779">592.46666666666704</cx:pt>
          <cx:pt idx="27780">555.4375</cx:pt>
          <cx:pt idx="27781">555.4375</cx:pt>
          <cx:pt idx="27782">555.4375</cx:pt>
          <cx:pt idx="27783">592.46666666666704</cx:pt>
          <cx:pt idx="27784">592.46666666666704</cx:pt>
          <cx:pt idx="27785">592.46666666666704</cx:pt>
          <cx:pt idx="27786">423.19047619047598</cx:pt>
          <cx:pt idx="27787">423.19047619047598</cx:pt>
          <cx:pt idx="27788">493.722222222222</cx:pt>
          <cx:pt idx="27789">522.76470588235304</cx:pt>
          <cx:pt idx="27790">493.722222222222</cx:pt>
          <cx:pt idx="27791">493.722222222222</cx:pt>
          <cx:pt idx="27792">522.76470588235304</cx:pt>
          <cx:pt idx="27793">522.76470588235304</cx:pt>
          <cx:pt idx="27794">555.4375</cx:pt>
          <cx:pt idx="27795">555.4375</cx:pt>
          <cx:pt idx="27796">592.46666666666704</cx:pt>
          <cx:pt idx="27797">592.46666666666704</cx:pt>
          <cx:pt idx="27798">592.46666666666704</cx:pt>
          <cx:pt idx="27799">555.4375</cx:pt>
          <cx:pt idx="27800">555.4375</cx:pt>
          <cx:pt idx="27801">740.58333333333303</cx:pt>
          <cx:pt idx="27802">740.58333333333303</cx:pt>
          <cx:pt idx="27803">807.90909090909099</cx:pt>
          <cx:pt idx="27804">740.58333333333303</cx:pt>
          <cx:pt idx="27805">592.46666666666704</cx:pt>
          <cx:pt idx="27806">683.61538461538498</cx:pt>
          <cx:pt idx="27807">683.61538461538498</cx:pt>
          <cx:pt idx="27808">467.73684210526301</cx:pt>
          <cx:pt idx="27809">493.722222222222</cx:pt>
          <cx:pt idx="27810">467.73684210526301</cx:pt>
          <cx:pt idx="27811">423.19047619047598</cx:pt>
          <cx:pt idx="27812">444.35000000000002</cx:pt>
          <cx:pt idx="27813">386.39130434782601</cx:pt>
          <cx:pt idx="27814">423.19047619047598</cx:pt>
          <cx:pt idx="27815">370.29166666666703</cx:pt>
          <cx:pt idx="27816">317.392857142857</cx:pt>
          <cx:pt idx="27817">277.71875</cx:pt>
          <cx:pt idx="27818">555.4375</cx:pt>
          <cx:pt idx="27819">555.4375</cx:pt>
          <cx:pt idx="27820">522.76470588235304</cx:pt>
          <cx:pt idx="27821">592.46666666666704</cx:pt>
          <cx:pt idx="27822">555.4375</cx:pt>
          <cx:pt idx="27823">555.4375</cx:pt>
          <cx:pt idx="27824">522.76470588235304</cx:pt>
          <cx:pt idx="27825">592.46666666666704</cx:pt>
          <cx:pt idx="27826">555.4375</cx:pt>
          <cx:pt idx="27827">555.4375</cx:pt>
          <cx:pt idx="27828">522.76470588235304</cx:pt>
          <cx:pt idx="27829">555.4375</cx:pt>
          <cx:pt idx="27830">592.46666666666704</cx:pt>
          <cx:pt idx="27831">555.4375</cx:pt>
          <cx:pt idx="27832">592.46666666666704</cx:pt>
          <cx:pt idx="27833">522.76470588235304</cx:pt>
          <cx:pt idx="27834">493.722222222222</cx:pt>
          <cx:pt idx="27835">467.73684210526301</cx:pt>
          <cx:pt idx="27836">329.14814814814798</cx:pt>
          <cx:pt idx="27837">317.392857142857</cx:pt>
          <cx:pt idx="27838">444.35000000000002</cx:pt>
          <cx:pt idx="27839">386.39130434782601</cx:pt>
          <cx:pt idx="27840">423.19047619047598</cx:pt>
          <cx:pt idx="27841">386.39130434782601</cx:pt>
          <cx:pt idx="27842">467.73684210526301</cx:pt>
          <cx:pt idx="27843">493.722222222222</cx:pt>
          <cx:pt idx="27844">444.35000000000002</cx:pt>
          <cx:pt idx="27845">493.722222222222</cx:pt>
          <cx:pt idx="27846">555.4375</cx:pt>
          <cx:pt idx="27847">423.19047619047598</cx:pt>
          <cx:pt idx="27848">493.722222222222</cx:pt>
          <cx:pt idx="27849">386.39130434782601</cx:pt>
          <cx:pt idx="27850">522.76470588235304</cx:pt>
          <cx:pt idx="27851">592.46666666666704</cx:pt>
          <cx:pt idx="27852">555.4375</cx:pt>
          <cx:pt idx="27853">467.73684210526301</cx:pt>
          <cx:pt idx="27854">423.19047619047598</cx:pt>
          <cx:pt idx="27855">493.722222222222</cx:pt>
          <cx:pt idx="27856">467.73684210526301</cx:pt>
          <cx:pt idx="27857">467.73684210526301</cx:pt>
          <cx:pt idx="27858">467.73684210526301</cx:pt>
          <cx:pt idx="27859">444.35000000000002</cx:pt>
          <cx:pt idx="27860">467.73684210526301</cx:pt>
          <cx:pt idx="27861">522.76470588235304</cx:pt>
          <cx:pt idx="27862">444.35000000000002</cx:pt>
          <cx:pt idx="27863">444.35000000000002</cx:pt>
          <cx:pt idx="27864">493.722222222222</cx:pt>
          <cx:pt idx="27865">555.4375</cx:pt>
          <cx:pt idx="27866">444.35000000000002</cx:pt>
          <cx:pt idx="27867">522.76470588235304</cx:pt>
          <cx:pt idx="27868">493.722222222222</cx:pt>
          <cx:pt idx="27869">444.35000000000002</cx:pt>
          <cx:pt idx="27870">467.73684210526301</cx:pt>
          <cx:pt idx="27871">522.76470588235304</cx:pt>
          <cx:pt idx="27872">444.35000000000002</cx:pt>
          <cx:pt idx="27873">493.722222222222</cx:pt>
          <cx:pt idx="27874">555.4375</cx:pt>
          <cx:pt idx="27875">555.4375</cx:pt>
          <cx:pt idx="27876">522.76470588235304</cx:pt>
          <cx:pt idx="27877">555.4375</cx:pt>
          <cx:pt idx="27878">555.4375</cx:pt>
          <cx:pt idx="27879">592.46666666666704</cx:pt>
          <cx:pt idx="27880">634.78571428571399</cx:pt>
          <cx:pt idx="27881">592.46666666666704</cx:pt>
          <cx:pt idx="27882">522.76470588235304</cx:pt>
          <cx:pt idx="27883">592.46666666666704</cx:pt>
          <cx:pt idx="27884">634.78571428571399</cx:pt>
          <cx:pt idx="27885">634.78571428571399</cx:pt>
          <cx:pt idx="27886">634.78571428571399</cx:pt>
          <cx:pt idx="27887">634.78571428571399</cx:pt>
          <cx:pt idx="27888">592.46666666666704</cx:pt>
          <cx:pt idx="27889">634.78571428571399</cx:pt>
          <cx:pt idx="27890">634.78571428571399</cx:pt>
          <cx:pt idx="27891">634.78571428571399</cx:pt>
          <cx:pt idx="27892">423.19047619047598</cx:pt>
          <cx:pt idx="27893">444.35000000000002</cx:pt>
          <cx:pt idx="27894">555.4375</cx:pt>
          <cx:pt idx="27895">555.4375</cx:pt>
          <cx:pt idx="27896">522.76470588235304</cx:pt>
          <cx:pt idx="27897">555.4375</cx:pt>
          <cx:pt idx="27898">555.4375</cx:pt>
          <cx:pt idx="27899">555.4375</cx:pt>
          <cx:pt idx="27900">555.4375</cx:pt>
          <cx:pt idx="27901">592.46666666666704</cx:pt>
          <cx:pt idx="27902">522.76470588235304</cx:pt>
          <cx:pt idx="27903">555.4375</cx:pt>
          <cx:pt idx="27904">555.4375</cx:pt>
          <cx:pt idx="27905">592.46666666666704</cx:pt>
          <cx:pt idx="27906">592.46666666666704</cx:pt>
          <cx:pt idx="27907">555.4375</cx:pt>
          <cx:pt idx="27908">592.46666666666704</cx:pt>
          <cx:pt idx="27909">555.4375</cx:pt>
          <cx:pt idx="27910">634.78571428571399</cx:pt>
          <cx:pt idx="27911">634.78571428571399</cx:pt>
          <cx:pt idx="27912">555.4375</cx:pt>
          <cx:pt idx="27913">555.4375</cx:pt>
          <cx:pt idx="27914">555.4375</cx:pt>
          <cx:pt idx="27915">592.46666666666704</cx:pt>
          <cx:pt idx="27916">555.4375</cx:pt>
          <cx:pt idx="27917">634.78571428571399</cx:pt>
          <cx:pt idx="27918">423.19047619047598</cx:pt>
          <cx:pt idx="27919">444.35000000000002</cx:pt>
          <cx:pt idx="27920">522.76470588235304</cx:pt>
          <cx:pt idx="27921">634.78571428571399</cx:pt>
          <cx:pt idx="27922">555.4375</cx:pt>
          <cx:pt idx="27923">555.4375</cx:pt>
          <cx:pt idx="27924">555.4375</cx:pt>
          <cx:pt idx="27925">592.46666666666704</cx:pt>
          <cx:pt idx="27926">370.29166666666703</cx:pt>
          <cx:pt idx="27927">403.95454545454498</cx:pt>
          <cx:pt idx="27928">355.48000000000002</cx:pt>
          <cx:pt idx="27929">370.29166666666703</cx:pt>
          <cx:pt idx="27930">403.95454545454498</cx:pt>
          <cx:pt idx="27931">355.48000000000002</cx:pt>
          <cx:pt idx="27932">444.35000000000002</cx:pt>
          <cx:pt idx="27933">306.44827586206901</cx:pt>
          <cx:pt idx="27934">306.44827586206901</cx:pt>
          <cx:pt idx="27935">370.29166666666703</cx:pt>
          <cx:pt idx="27936">253.197321428571</cx:pt>
          <cx:pt idx="27937">211.59523809523799</cx:pt>
          <cx:pt idx="27938">386.39130434782601</cx:pt>
          <cx:pt idx="27939">403.95454545454498</cx:pt>
          <cx:pt idx="27940">403.95454545454498</cx:pt>
          <cx:pt idx="27941">444.35000000000002</cx:pt>
          <cx:pt idx="27942">423.19047619047598</cx:pt>
          <cx:pt idx="27943">444.35000000000002</cx:pt>
          <cx:pt idx="27944">296.23333333333301</cx:pt>
          <cx:pt idx="27945">286.677419354839</cx:pt>
          <cx:pt idx="27946">306.44827586206901</cx:pt>
          <cx:pt idx="27947">493.722222222222</cx:pt>
          <cx:pt idx="27948">444.35000000000002</cx:pt>
          <cx:pt idx="27949">467.73684210526301</cx:pt>
          <cx:pt idx="27950">493.722222222222</cx:pt>
          <cx:pt idx="27951">522.76470588235304</cx:pt>
          <cx:pt idx="27952">423.19047619047598</cx:pt>
          <cx:pt idx="27953">555.4375</cx:pt>
          <cx:pt idx="27954">634.78571428571399</cx:pt>
          <cx:pt idx="27955">555.4375</cx:pt>
          <cx:pt idx="27956">555.4375</cx:pt>
          <cx:pt idx="27957">634.78571428571399</cx:pt>
          <cx:pt idx="27958">555.4375</cx:pt>
          <cx:pt idx="27959">306.44827586206901</cx:pt>
          <cx:pt idx="27960">306.44827586206901</cx:pt>
          <cx:pt idx="27961">444.35000000000002</cx:pt>
          <cx:pt idx="27962">423.19047619047598</cx:pt>
          <cx:pt idx="27963">317.392857142857</cx:pt>
          <cx:pt idx="27964">329.14814814814798</cx:pt>
          <cx:pt idx="27965">341.80769230769198</cx:pt>
          <cx:pt idx="27966">341.80769230769198</cx:pt>
          <cx:pt idx="27967">493.722222222222</cx:pt>
          <cx:pt idx="27968">423.19047619047598</cx:pt>
          <cx:pt idx="27969">467.73684210526301</cx:pt>
          <cx:pt idx="27970">444.35000000000002</cx:pt>
          <cx:pt idx="27971">444.35000000000002</cx:pt>
          <cx:pt idx="27972">444.35000000000002</cx:pt>
          <cx:pt idx="27973">467.73684210526301</cx:pt>
          <cx:pt idx="27974">467.73684210526301</cx:pt>
          <cx:pt idx="27975">467.73684210526301</cx:pt>
          <cx:pt idx="27976">403.95454545454498</cx:pt>
          <cx:pt idx="27977">355.48000000000002</cx:pt>
          <cx:pt idx="27978">355.48000000000002</cx:pt>
          <cx:pt idx="27979">444.35000000000002</cx:pt>
          <cx:pt idx="27980">403.95454545454498</cx:pt>
          <cx:pt idx="27981">403.95454545454498</cx:pt>
          <cx:pt idx="27982">444.35000000000002</cx:pt>
          <cx:pt idx="27983">423.19047619047598</cx:pt>
          <cx:pt idx="27984">493.722222222222</cx:pt>
          <cx:pt idx="27985">493.722222222222</cx:pt>
          <cx:pt idx="27986">467.73684210526301</cx:pt>
          <cx:pt idx="27987">467.73684210526301</cx:pt>
          <cx:pt idx="27988">493.722222222222</cx:pt>
          <cx:pt idx="27989">467.73684210526301</cx:pt>
          <cx:pt idx="27990">555.4375</cx:pt>
          <cx:pt idx="27991">423.19047619047598</cx:pt>
          <cx:pt idx="27992">444.35000000000002</cx:pt>
          <cx:pt idx="27993">444.35000000000002</cx:pt>
          <cx:pt idx="27994">467.73684210526301</cx:pt>
          <cx:pt idx="27995">423.19047619047598</cx:pt>
          <cx:pt idx="27996">444.35000000000002</cx:pt>
          <cx:pt idx="27997">444.35000000000002</cx:pt>
          <cx:pt idx="27998">444.35000000000002</cx:pt>
          <cx:pt idx="27999">467.73684210526301</cx:pt>
          <cx:pt idx="28000">493.722222222222</cx:pt>
          <cx:pt idx="28001">493.722222222222</cx:pt>
          <cx:pt idx="28002">555.4375</cx:pt>
          <cx:pt idx="28003">634.78571428571399</cx:pt>
          <cx:pt idx="28004">634.78571428571399</cx:pt>
          <cx:pt idx="28005">555.4375</cx:pt>
          <cx:pt idx="28006">493.722222222222</cx:pt>
          <cx:pt idx="28007">467.73684210526301</cx:pt>
          <cx:pt idx="28008">467.73684210526301</cx:pt>
          <cx:pt idx="28009">522.76470588235304</cx:pt>
          <cx:pt idx="28010">467.73684210526301</cx:pt>
          <cx:pt idx="28011">467.73684210526301</cx:pt>
          <cx:pt idx="28012">493.722222222222</cx:pt>
          <cx:pt idx="28013">467.73684210526301</cx:pt>
          <cx:pt idx="28014">467.73684210526301</cx:pt>
          <cx:pt idx="28015">493.722222222222</cx:pt>
          <cx:pt idx="28016">493.722222222222</cx:pt>
          <cx:pt idx="28017">555.4375</cx:pt>
          <cx:pt idx="28018">555.4375</cx:pt>
          <cx:pt idx="28019">592.46666666666704</cx:pt>
          <cx:pt idx="28020">592.46666666666704</cx:pt>
          <cx:pt idx="28021">555.4375</cx:pt>
          <cx:pt idx="28022">592.46666666666704</cx:pt>
          <cx:pt idx="28023">592.46666666666704</cx:pt>
          <cx:pt idx="28024">592.46666666666704</cx:pt>
          <cx:pt idx="28025">370.29166666666703</cx:pt>
          <cx:pt idx="28026">386.39130434782601</cx:pt>
          <cx:pt idx="28027">355.48000000000002</cx:pt>
          <cx:pt idx="28028">355.48000000000002</cx:pt>
          <cx:pt idx="28029">403.95454545454498</cx:pt>
          <cx:pt idx="28030">355.48000000000002</cx:pt>
          <cx:pt idx="28031">493.722222222222</cx:pt>
          <cx:pt idx="28032">555.4375</cx:pt>
          <cx:pt idx="28033">592.46666666666704</cx:pt>
          <cx:pt idx="28034">592.46666666666704</cx:pt>
          <cx:pt idx="28035">522.76470588235304</cx:pt>
          <cx:pt idx="28036">592.46666666666704</cx:pt>
          <cx:pt idx="28037">592.46666666666704</cx:pt>
          <cx:pt idx="28038">592.46666666666704</cx:pt>
          <cx:pt idx="28039">740.58333333333303</cx:pt>
          <cx:pt idx="28040">493.722222222222</cx:pt>
          <cx:pt idx="28041">522.76470588235304</cx:pt>
          <cx:pt idx="28042">370.29166666666703</cx:pt>
          <cx:pt idx="28043">386.39130434782601</cx:pt>
          <cx:pt idx="28044">355.48000000000002</cx:pt>
          <cx:pt idx="28045">355.48000000000002</cx:pt>
          <cx:pt idx="28046">423.19047619047598</cx:pt>
          <cx:pt idx="28047">403.95454545454498</cx:pt>
          <cx:pt idx="28048">355.48000000000002</cx:pt>
          <cx:pt idx="28049">522.76470588235304</cx:pt>
          <cx:pt idx="28050">522.76470588235304</cx:pt>
          <cx:pt idx="28051">555.4375</cx:pt>
          <cx:pt idx="28052">467.73684210526301</cx:pt>
          <cx:pt idx="28053">493.722222222222</cx:pt>
          <cx:pt idx="28054">493.722222222222</cx:pt>
          <cx:pt idx="28055">493.722222222222</cx:pt>
          <cx:pt idx="28056">522.76470588235304</cx:pt>
          <cx:pt idx="28057">355.48000000000002</cx:pt>
          <cx:pt idx="28058">386.39130434782601</cx:pt>
          <cx:pt idx="28059">355.48000000000002</cx:pt>
          <cx:pt idx="28060">296.23333333333301</cx:pt>
          <cx:pt idx="28061">296.23333333333301</cx:pt>
          <cx:pt idx="28062">403.95454545454498</cx:pt>
          <cx:pt idx="28063">423.19047619047598</cx:pt>
          <cx:pt idx="28064">493.722222222222</cx:pt>
          <cx:pt idx="28065">522.76470588235304</cx:pt>
          <cx:pt idx="28066">493.722222222222</cx:pt>
          <cx:pt idx="28067">522.76470588235304</cx:pt>
          <cx:pt idx="28068">522.76470588235304</cx:pt>
          <cx:pt idx="28069">329.14814814814798</cx:pt>
          <cx:pt idx="28070">341.80769230769198</cx:pt>
          <cx:pt idx="28071">444.35000000000002</cx:pt>
          <cx:pt idx="28072">403.95454545454498</cx:pt>
          <cx:pt idx="28073">403.95454545454498</cx:pt>
          <cx:pt idx="28074">444.35000000000002</cx:pt>
          <cx:pt idx="28075">423.19047619047598</cx:pt>
          <cx:pt idx="28076">555.4375</cx:pt>
          <cx:pt idx="28077">592.46666666666704</cx:pt>
          <cx:pt idx="28078">555.4375</cx:pt>
          <cx:pt idx="28079">634.78571428571399</cx:pt>
          <cx:pt idx="28080">807.90909090909099</cx:pt>
          <cx:pt idx="28081">888.70000000000005</cx:pt>
          <cx:pt idx="28082">807.90909090909099</cx:pt>
          <cx:pt idx="28083">888.70000000000005</cx:pt>
          <cx:pt idx="28084">522.76470588235304</cx:pt>
          <cx:pt idx="28085">634.78571428571399</cx:pt>
          <cx:pt idx="28086">634.78571428571399</cx:pt>
          <cx:pt idx="28087">634.78571428571399</cx:pt>
          <cx:pt idx="28088">634.78571428571399</cx:pt>
          <cx:pt idx="28089">592.46666666666704</cx:pt>
          <cx:pt idx="28090">403.95454545454498</cx:pt>
          <cx:pt idx="28091">403.95454545454498</cx:pt>
          <cx:pt idx="28092">444.35000000000002</cx:pt>
          <cx:pt idx="28093">386.39130434782601</cx:pt>
          <cx:pt idx="28094">444.35000000000002</cx:pt>
          <cx:pt idx="28095">592.46666666666704</cx:pt>
          <cx:pt idx="28096">370.29166666666703</cx:pt>
          <cx:pt idx="28097">423.19047619047598</cx:pt>
          <cx:pt idx="28098">403.95454545454498</cx:pt>
          <cx:pt idx="28099">444.35000000000002</cx:pt>
          <cx:pt idx="28100">493.722222222222</cx:pt>
          <cx:pt idx="28101">467.73684210526301</cx:pt>
          <cx:pt idx="28102">493.722222222222</cx:pt>
          <cx:pt idx="28103">467.73684210526301</cx:pt>
          <cx:pt idx="28104">493.722222222222</cx:pt>
          <cx:pt idx="28105">423.19047619047598</cx:pt>
          <cx:pt idx="28106">634.78571428571399</cx:pt>
          <cx:pt idx="28107">444.35000000000002</cx:pt>
          <cx:pt idx="28108">444.35000000000002</cx:pt>
          <cx:pt idx="28109">467.73684210526301</cx:pt>
          <cx:pt idx="28110">467.73684210526301</cx:pt>
          <cx:pt idx="28111">467.73684210526301</cx:pt>
          <cx:pt idx="28112">467.73684210526301</cx:pt>
          <cx:pt idx="28113">467.73684210526301</cx:pt>
          <cx:pt idx="28114">493.722222222222</cx:pt>
          <cx:pt idx="28115">467.73684210526301</cx:pt>
          <cx:pt idx="28116">467.73684210526301</cx:pt>
          <cx:pt idx="28117">423.19047619047598</cx:pt>
          <cx:pt idx="28118">555.4375</cx:pt>
          <cx:pt idx="28119">467.73684210526301</cx:pt>
          <cx:pt idx="28120">386.39130434782601</cx:pt>
          <cx:pt idx="28121">403.95454545454498</cx:pt>
          <cx:pt idx="28122">592.46666666666704</cx:pt>
          <cx:pt idx="28123">634.78571428571399</cx:pt>
          <cx:pt idx="28124">740.58333333333303</cx:pt>
          <cx:pt idx="28125">740.58333333333303</cx:pt>
          <cx:pt idx="28126">740.58333333333303</cx:pt>
          <cx:pt idx="28127">740.58333333333303</cx:pt>
          <cx:pt idx="28128">355.48000000000002</cx:pt>
          <cx:pt idx="28129">370.29166666666703</cx:pt>
          <cx:pt idx="28130">355.48000000000002</cx:pt>
          <cx:pt idx="28131">329.14814814814798</cx:pt>
          <cx:pt idx="28132">386.39130434782601</cx:pt>
          <cx:pt idx="28133">370.29166666666703</cx:pt>
          <cx:pt idx="28134">370.29166666666703</cx:pt>
          <cx:pt idx="28135">444.35000000000002</cx:pt>
          <cx:pt idx="28136">386.39130434782601</cx:pt>
          <cx:pt idx="28137">423.19047619047598</cx:pt>
          <cx:pt idx="28138">386.39130434782601</cx:pt>
          <cx:pt idx="28139">592.46666666666704</cx:pt>
          <cx:pt idx="28140">555.4375</cx:pt>
          <cx:pt idx="28141">444.35000000000002</cx:pt>
          <cx:pt idx="28142">493.722222222222</cx:pt>
          <cx:pt idx="28143">493.722222222222</cx:pt>
          <cx:pt idx="28144">522.76470588235304</cx:pt>
          <cx:pt idx="28145">386.39130434782601</cx:pt>
          <cx:pt idx="28146">370.29166666666703</cx:pt>
          <cx:pt idx="28147">370.29166666666703</cx:pt>
          <cx:pt idx="28148">467.73684210526301</cx:pt>
          <cx:pt idx="28149">493.722222222222</cx:pt>
          <cx:pt idx="28150">444.35000000000002</cx:pt>
          <cx:pt idx="28151">423.19047619047598</cx:pt>
          <cx:pt idx="28152">444.35000000000002</cx:pt>
          <cx:pt idx="28153">386.39130434782601</cx:pt>
          <cx:pt idx="28154">423.19047619047598</cx:pt>
          <cx:pt idx="28155">370.29166666666703</cx:pt>
          <cx:pt idx="28156">277.71875</cx:pt>
          <cx:pt idx="28157">317.392857142857</cx:pt>
          <cx:pt idx="28158">423.19047619047598</cx:pt>
          <cx:pt idx="28159">444.35000000000002</cx:pt>
          <cx:pt idx="28160">444.35000000000002</cx:pt>
          <cx:pt idx="28161">592.46666666666704</cx:pt>
          <cx:pt idx="28162">522.76470588235304</cx:pt>
          <cx:pt idx="28163">683.61538461538498</cx:pt>
          <cx:pt idx="28164">634.78571428571399</cx:pt>
          <cx:pt idx="28165">683.61538461538498</cx:pt>
          <cx:pt idx="28166">444.35000000000002</cx:pt>
          <cx:pt idx="28167">444.35000000000002</cx:pt>
          <cx:pt idx="28168">522.76470588235304</cx:pt>
          <cx:pt idx="28169">522.76470588235304</cx:pt>
          <cx:pt idx="28170">555.4375</cx:pt>
          <cx:pt idx="28171">634.78571428571399</cx:pt>
          <cx:pt idx="28172">391.538461538462</cx:pt>
          <cx:pt idx="28173">467.73684210526301</cx:pt>
          <cx:pt idx="28174">493.722222222222</cx:pt>
          <cx:pt idx="28175">493.722222222222</cx:pt>
          <cx:pt idx="28176">522.76470588235304</cx:pt>
          <cx:pt idx="28177">555.4375</cx:pt>
          <cx:pt idx="28178">592.46666666666704</cx:pt>
          <cx:pt idx="28179">592.46666666666704</cx:pt>
          <cx:pt idx="28180">740.58333333333303</cx:pt>
          <cx:pt idx="28181">535.78947368421098</cx:pt>
          <cx:pt idx="28182">592.46666666666704</cx:pt>
          <cx:pt idx="28183">634.78571428571399</cx:pt>
          <cx:pt idx="28184">509</cx:pt>
          <cx:pt idx="28185">493.722222222222</cx:pt>
          <cx:pt idx="28186">522.76470588235304</cx:pt>
          <cx:pt idx="28187">592.46666666666704</cx:pt>
          <cx:pt idx="28188">740.58333333333303</cx:pt>
          <cx:pt idx="28189">509</cx:pt>
          <cx:pt idx="28190">555.4375</cx:pt>
          <cx:pt idx="28191">522.76470588235304</cx:pt>
          <cx:pt idx="28192">522.76470588235304</cx:pt>
          <cx:pt idx="28193">683.61538461538498</cx:pt>
          <cx:pt idx="28194">683.61538461538498</cx:pt>
          <cx:pt idx="28195">683.61538461538498</cx:pt>
          <cx:pt idx="28196">555.4375</cx:pt>
          <cx:pt idx="28197">634.78571428571399</cx:pt>
          <cx:pt idx="28198">634.78571428571399</cx:pt>
          <cx:pt idx="28199">634.78571428571399</cx:pt>
          <cx:pt idx="28200">423.19047619047598</cx:pt>
          <cx:pt idx="28201">444.35000000000002</cx:pt>
          <cx:pt idx="28202">423.19047619047598</cx:pt>
          <cx:pt idx="28203">423.19047619047598</cx:pt>
          <cx:pt idx="28204">522.76470588235304</cx:pt>
          <cx:pt idx="28205">683.61538461538498</cx:pt>
          <cx:pt idx="28206">467.73684210526301</cx:pt>
          <cx:pt idx="28207">423.19047619047598</cx:pt>
          <cx:pt idx="28208">444.35000000000002</cx:pt>
          <cx:pt idx="28209">386.39130434782601</cx:pt>
          <cx:pt idx="28210">423.19047619047598</cx:pt>
          <cx:pt idx="28211">317.392857142857</cx:pt>
          <cx:pt idx="28212">277.71875</cx:pt>
          <cx:pt idx="28213">386.39130434782601</cx:pt>
          <cx:pt idx="28214">423.19047619047598</cx:pt>
          <cx:pt idx="28215">386.39130434782601</cx:pt>
          <cx:pt idx="28216">444.35000000000002</cx:pt>
          <cx:pt idx="28217">555.4375</cx:pt>
          <cx:pt idx="28218">522.76470588235304</cx:pt>
          <cx:pt idx="28219">592.46666666666704</cx:pt>
          <cx:pt idx="28220">555.4375</cx:pt>
          <cx:pt idx="28221">467.73684210526301</cx:pt>
          <cx:pt idx="28222">423.19047619047598</cx:pt>
          <cx:pt idx="28223">306.44827586206901</cx:pt>
          <cx:pt idx="28224">277.71875</cx:pt>
          <cx:pt idx="28225">341.80769230769198</cx:pt>
          <cx:pt idx="28226">306.44827586206901</cx:pt>
          <cx:pt idx="28227">306.44827586206901</cx:pt>
          <cx:pt idx="28228">277.71875</cx:pt>
          <cx:pt idx="28229">306.44827586206901</cx:pt>
          <cx:pt idx="28230">277.71875</cx:pt>
          <cx:pt idx="28231">341.80769230769198</cx:pt>
          <cx:pt idx="28232">306.44827586206901</cx:pt>
          <cx:pt idx="28233">329.14814814814798</cx:pt>
          <cx:pt idx="28234">306.44827586206901</cx:pt>
          <cx:pt idx="28235">306.44827586206901</cx:pt>
          <cx:pt idx="28236">306.44827586206901</cx:pt>
          <cx:pt idx="28237">306.44827586206901</cx:pt>
          <cx:pt idx="28238">403.95454545454498</cx:pt>
          <cx:pt idx="28239">467.73684210526301</cx:pt>
          <cx:pt idx="28240">386.39130434782601</cx:pt>
          <cx:pt idx="28241">467.73684210526301</cx:pt>
          <cx:pt idx="28242">403.95454545454498</cx:pt>
          <cx:pt idx="28243">467.73684210526301</cx:pt>
          <cx:pt idx="28244">403.95454545454498</cx:pt>
          <cx:pt idx="28245">467.73684210526301</cx:pt>
          <cx:pt idx="28246">493.722222222222</cx:pt>
          <cx:pt idx="28247">522.76470588235304</cx:pt>
          <cx:pt idx="28248">386.39130434782601</cx:pt>
          <cx:pt idx="28249">467.73684210526301</cx:pt>
          <cx:pt idx="28250">444.35000000000002</cx:pt>
          <cx:pt idx="28251">386.39130434782601</cx:pt>
          <cx:pt idx="28252">370.29166666666703</cx:pt>
          <cx:pt idx="28253">386.39130434782601</cx:pt>
          <cx:pt idx="28254">355.48000000000002</cx:pt>
          <cx:pt idx="28255">467.73684210526301</cx:pt>
          <cx:pt idx="28256">493.722222222222</cx:pt>
          <cx:pt idx="28257">444.35000000000002</cx:pt>
          <cx:pt idx="28258">386.39130434782601</cx:pt>
          <cx:pt idx="28259">403.95454545454498</cx:pt>
          <cx:pt idx="28260">444.35000000000002</cx:pt>
          <cx:pt idx="28261">403.95454545454498</cx:pt>
          <cx:pt idx="28262">467.73684210526301</cx:pt>
          <cx:pt idx="28263">403.95454545454498</cx:pt>
          <cx:pt idx="28264">522.76470588235304</cx:pt>
          <cx:pt idx="28265">592.46666666666704</cx:pt>
          <cx:pt idx="28266">493.722222222222</cx:pt>
          <cx:pt idx="28267">592.46666666666704</cx:pt>
          <cx:pt idx="28268">592.46666666666704</cx:pt>
          <cx:pt idx="28269">555.4375</cx:pt>
          <cx:pt idx="28270">467.73684210526301</cx:pt>
          <cx:pt idx="28271">444.35000000000002</cx:pt>
          <cx:pt idx="28272">423.19047619047598</cx:pt>
          <cx:pt idx="28273">423.19047619047598</cx:pt>
          <cx:pt idx="28274">341.80769230769198</cx:pt>
          <cx:pt idx="28275">403.95454545454498</cx:pt>
          <cx:pt idx="28276">341.80769230769198</cx:pt>
          <cx:pt idx="28277">423.19047619047598</cx:pt>
          <cx:pt idx="28278">341.80769230769198</cx:pt>
          <cx:pt idx="28279">403.95454545454498</cx:pt>
          <cx:pt idx="28280">341.80769230769198</cx:pt>
          <cx:pt idx="28281">423.19047619047598</cx:pt>
          <cx:pt idx="28282">261.38235294117601</cx:pt>
          <cx:pt idx="28283">634.78571428571399</cx:pt>
          <cx:pt idx="28284">634.78571428571399</cx:pt>
          <cx:pt idx="28285">634.78571428571399</cx:pt>
          <cx:pt idx="28286">634.78571428571399</cx:pt>
          <cx:pt idx="28287">306.44827586206901</cx:pt>
          <cx:pt idx="28288">341.80769230769198</cx:pt>
          <cx:pt idx="28289">467.73684210526301</cx:pt>
          <cx:pt idx="28290">522.76470588235304</cx:pt>
          <cx:pt idx="28291">423.19047619047598</cx:pt>
          <cx:pt idx="28292">493.722222222222</cx:pt>
          <cx:pt idx="28293">555.4375</cx:pt>
          <cx:pt idx="28294">522.76470588235304</cx:pt>
          <cx:pt idx="28295">493.722222222222</cx:pt>
          <cx:pt idx="28296">403.95454545454498</cx:pt>
          <cx:pt idx="28297">444.35000000000002</cx:pt>
          <cx:pt idx="28298">444.35000000000002</cx:pt>
          <cx:pt idx="28299">592.46666666666704</cx:pt>
          <cx:pt idx="28300">522.76470588235304</cx:pt>
          <cx:pt idx="28301">634.78571428571399</cx:pt>
          <cx:pt idx="28302">555.4375</cx:pt>
          <cx:pt idx="28303">493.722222222222</cx:pt>
          <cx:pt idx="28304">467.73684210526301</cx:pt>
          <cx:pt idx="28305">386.39130434782601</cx:pt>
          <cx:pt idx="28306">370.29166666666703</cx:pt>
          <cx:pt idx="28307">341.80769230769198</cx:pt>
          <cx:pt idx="28308">317.392857142857</cx:pt>
          <cx:pt idx="28309">370.29166666666703</cx:pt>
          <cx:pt idx="28310">329.14814814814798</cx:pt>
          <cx:pt idx="28311">306.44827586206901</cx:pt>
          <cx:pt idx="28312">634.78571428571399</cx:pt>
          <cx:pt idx="28313">634.78571428571399</cx:pt>
          <cx:pt idx="28314">634.78571428571399</cx:pt>
          <cx:pt idx="28315">634.78571428571399</cx:pt>
          <cx:pt idx="28316">592.46666666666704</cx:pt>
          <cx:pt idx="28317">592.46666666666704</cx:pt>
          <cx:pt idx="28318">306.44827586206901</cx:pt>
          <cx:pt idx="28319">329.14814814814798</cx:pt>
          <cx:pt idx="28320">317.392857142857</cx:pt>
          <cx:pt idx="28321">306.44827586206901</cx:pt>
          <cx:pt idx="28322">317.392857142857</cx:pt>
          <cx:pt idx="28323">296.23333333333301</cx:pt>
          <cx:pt idx="28324">522.76470588235304</cx:pt>
          <cx:pt idx="28325">493.722222222222</cx:pt>
          <cx:pt idx="28326">522.76470588235304</cx:pt>
          <cx:pt idx="28327">522.76470588235304</cx:pt>
          <cx:pt idx="28328">317.392857142857</cx:pt>
          <cx:pt idx="28329">296.23333333333301</cx:pt>
          <cx:pt idx="28330">317.392857142857</cx:pt>
          <cx:pt idx="28331">296.23333333333301</cx:pt>
          <cx:pt idx="28332">329.14814814814798</cx:pt>
          <cx:pt idx="28333">306.44827586206901</cx:pt>
          <cx:pt idx="28334">341.80769230769198</cx:pt>
          <cx:pt idx="28335">306.44827586206901</cx:pt>
          <cx:pt idx="28336">296.23333333333301</cx:pt>
          <cx:pt idx="28337">444.35000000000002</cx:pt>
          <cx:pt idx="28338">493.722222222222</cx:pt>
          <cx:pt idx="28339">341.80769230769198</cx:pt>
          <cx:pt idx="28340">444.35000000000002</cx:pt>
          <cx:pt idx="28341">355.48000000000002</cx:pt>
          <cx:pt idx="28342">403.95454545454498</cx:pt>
          <cx:pt idx="28343">386.39130434782601</cx:pt>
          <cx:pt idx="28344">444.35000000000002</cx:pt>
          <cx:pt idx="28345">493.722222222222</cx:pt>
          <cx:pt idx="28346">592.46666666666704</cx:pt>
          <cx:pt idx="28347">592.46666666666704</cx:pt>
          <cx:pt idx="28348">423.19047619047598</cx:pt>
          <cx:pt idx="28349">423.19047619047598</cx:pt>
          <cx:pt idx="28350">423.19047619047598</cx:pt>
          <cx:pt idx="28351">403.95454545454498</cx:pt>
          <cx:pt idx="28352">467.73684210526301</cx:pt>
          <cx:pt idx="28353">444.35000000000002</cx:pt>
          <cx:pt idx="28354">467.73684210526301</cx:pt>
          <cx:pt idx="28355">444.35000000000002</cx:pt>
          <cx:pt idx="28356">370.29166666666703</cx:pt>
          <cx:pt idx="28357">317.392857142857</cx:pt>
          <cx:pt idx="28358">370.29166666666703</cx:pt>
          <cx:pt idx="28359">317.392857142857</cx:pt>
          <cx:pt idx="28360">403.95454545454498</cx:pt>
          <cx:pt idx="28361">467.73684210526301</cx:pt>
          <cx:pt idx="28362">493.722222222222</cx:pt>
          <cx:pt idx="28363">493.722222222222</cx:pt>
          <cx:pt idx="28364">493.722222222222</cx:pt>
          <cx:pt idx="28365">493.722222222222</cx:pt>
          <cx:pt idx="28366">370.29166666666703</cx:pt>
          <cx:pt idx="28367">403.95454545454498</cx:pt>
          <cx:pt idx="28368">386.39130434782601</cx:pt>
          <cx:pt idx="28369">403.95454545454498</cx:pt>
          <cx:pt idx="28370">403.95454545454498</cx:pt>
          <cx:pt idx="28371">423.19047619047598</cx:pt>
          <cx:pt idx="28372">403.95454545454498</cx:pt>
          <cx:pt idx="28373">423.19047619047598</cx:pt>
          <cx:pt idx="28374">403.95454545454498</cx:pt>
          <cx:pt idx="28375">423.19047619047598</cx:pt>
          <cx:pt idx="28376">403.95454545454498</cx:pt>
          <cx:pt idx="28377">423.19047619047598</cx:pt>
          <cx:pt idx="28378">423.19047619047598</cx:pt>
          <cx:pt idx="28379">423.19047619047598</cx:pt>
          <cx:pt idx="28380">423.19047619047598</cx:pt>
          <cx:pt idx="28381">423.19047619047598</cx:pt>
          <cx:pt idx="28382">423.19047619047598</cx:pt>
          <cx:pt idx="28383">444.35000000000002</cx:pt>
          <cx:pt idx="28384">423.19047619047598</cx:pt>
          <cx:pt idx="28385">444.35000000000002</cx:pt>
          <cx:pt idx="28386">423.19047619047598</cx:pt>
          <cx:pt idx="28387">444.35000000000002</cx:pt>
          <cx:pt idx="28388">423.19047619047598</cx:pt>
          <cx:pt idx="28389">423.19047619047598</cx:pt>
          <cx:pt idx="28390">555.4375</cx:pt>
          <cx:pt idx="28391">555.4375</cx:pt>
          <cx:pt idx="28392">592.46666666666704</cx:pt>
          <cx:pt idx="28393">683.61538461538498</cx:pt>
          <cx:pt idx="28394">592.46666666666704</cx:pt>
          <cx:pt idx="28395">634.78571428571399</cx:pt>
          <cx:pt idx="28396">634.78571428571399</cx:pt>
          <cx:pt idx="28397">370.29166666666703</cx:pt>
          <cx:pt idx="28398">403.95454545454498</cx:pt>
          <cx:pt idx="28399">386.39130434782601</cx:pt>
          <cx:pt idx="28400">403.95454545454498</cx:pt>
          <cx:pt idx="28401">634.78571428571399</cx:pt>
          <cx:pt idx="28402">634.78571428571399</cx:pt>
          <cx:pt idx="28403">634.78571428571399</cx:pt>
          <cx:pt idx="28404">634.78571428571399</cx:pt>
          <cx:pt idx="28405">555.4375</cx:pt>
          <cx:pt idx="28406">522.76470588235304</cx:pt>
          <cx:pt idx="28407">493.722222222222</cx:pt>
          <cx:pt idx="28408">423.19047619047598</cx:pt>
          <cx:pt idx="28409">493.722222222222</cx:pt>
          <cx:pt idx="28410">423.19047619047598</cx:pt>
          <cx:pt idx="28411">493.722222222222</cx:pt>
          <cx:pt idx="28412">423.19047619047598</cx:pt>
          <cx:pt idx="28413">493.722222222222</cx:pt>
          <cx:pt idx="28414">423.19047619047598</cx:pt>
          <cx:pt idx="28415">403.95454545454498</cx:pt>
          <cx:pt idx="28416">493.722222222222</cx:pt>
          <cx:pt idx="28417">467.73684210526301</cx:pt>
          <cx:pt idx="28418">403.95454545454498</cx:pt>
          <cx:pt idx="28419">403.95454545454498</cx:pt>
          <cx:pt idx="28420">493.722222222222</cx:pt>
          <cx:pt idx="28421">467.73684210526301</cx:pt>
          <cx:pt idx="28422">386.39130434782601</cx:pt>
          <cx:pt idx="28423">403.95454545454498</cx:pt>
          <cx:pt idx="28424">493.722222222222</cx:pt>
          <cx:pt idx="28425">467.73684210526301</cx:pt>
          <cx:pt idx="28426">386.39130434782601</cx:pt>
          <cx:pt idx="28427">444.35000000000002</cx:pt>
          <cx:pt idx="28428">423.19047619047598</cx:pt>
          <cx:pt idx="28429">444.35000000000002</cx:pt>
          <cx:pt idx="28430">423.19047619047598</cx:pt>
          <cx:pt idx="28431">555.4375</cx:pt>
          <cx:pt idx="28432">683.61538461538498</cx:pt>
          <cx:pt idx="28433">555.4375</cx:pt>
          <cx:pt idx="28434">634.78571428571399</cx:pt>
          <cx:pt idx="28435">329.14814814814798</cx:pt>
          <cx:pt idx="28436">329.14814814814798</cx:pt>
          <cx:pt idx="28437">329.14814814814798</cx:pt>
          <cx:pt idx="28438">329.14814814814798</cx:pt>
          <cx:pt idx="28439">341.80769230769198</cx:pt>
          <cx:pt idx="28440">444.35000000000002</cx:pt>
          <cx:pt idx="28441">306.44827586206901</cx:pt>
          <cx:pt idx="28442">467.73684210526301</cx:pt>
          <cx:pt idx="28443">467.73684210526301</cx:pt>
          <cx:pt idx="28444">423.19047619047598</cx:pt>
          <cx:pt idx="28445">423.19047619047598</cx:pt>
          <cx:pt idx="28446">423.19047619047598</cx:pt>
          <cx:pt idx="28447">403.95454545454498</cx:pt>
          <cx:pt idx="28448">493.722222222222</cx:pt>
          <cx:pt idx="28449">493.722222222222</cx:pt>
          <cx:pt idx="28450">493.722222222222</cx:pt>
          <cx:pt idx="28451">467.73684210526301</cx:pt>
          <cx:pt idx="28452">403.95454545454498</cx:pt>
          <cx:pt idx="28453">467.73684210526301</cx:pt>
          <cx:pt idx="28454">317.392857142857</cx:pt>
          <cx:pt idx="28455">317.392857142857</cx:pt>
          <cx:pt idx="28456">370.29166666666703</cx:pt>
          <cx:pt idx="28457">386.39130434782601</cx:pt>
          <cx:pt idx="28458">370.29166666666703</cx:pt>
          <cx:pt idx="28459">370.29166666666703</cx:pt>
          <cx:pt idx="28460">317.392857142857</cx:pt>
          <cx:pt idx="28461">306.44827586206901</cx:pt>
          <cx:pt idx="28462">246.861111111111</cx:pt>
          <cx:pt idx="28463">246.861111111111</cx:pt>
          <cx:pt idx="28464">592.46666666666704</cx:pt>
          <cx:pt idx="28465">423.19047619047598</cx:pt>
          <cx:pt idx="28466">403.95454545454498</cx:pt>
          <cx:pt idx="28467">403.95454545454498</cx:pt>
          <cx:pt idx="28468">423.19047619047598</cx:pt>
          <cx:pt idx="28469">403.95454545454498</cx:pt>
          <cx:pt idx="28470">403.95454545454498</cx:pt>
          <cx:pt idx="28471">423.19047619047598</cx:pt>
          <cx:pt idx="28472">423.19047619047598</cx:pt>
          <cx:pt idx="28473">403.95454545454498</cx:pt>
          <cx:pt idx="28474">423.19047619047598</cx:pt>
          <cx:pt idx="28475">403.95454545454498</cx:pt>
          <cx:pt idx="28476">467.73684210526301</cx:pt>
          <cx:pt idx="28477">403.95454545454498</cx:pt>
          <cx:pt idx="28478">444.35000000000002</cx:pt>
          <cx:pt idx="28479">444.35000000000002</cx:pt>
          <cx:pt idx="28480">423.19047619047598</cx:pt>
          <cx:pt idx="28481">403.95454545454498</cx:pt>
          <cx:pt idx="28482">444.35000000000002</cx:pt>
          <cx:pt idx="28483">403.95454545454498</cx:pt>
          <cx:pt idx="28484">444.35000000000002</cx:pt>
          <cx:pt idx="28485">444.35000000000002</cx:pt>
          <cx:pt idx="28486">444.35000000000002</cx:pt>
          <cx:pt idx="28487">403.95454545454498</cx:pt>
          <cx:pt idx="28488">493.722222222222</cx:pt>
          <cx:pt idx="28489">467.73684210526301</cx:pt>
          <cx:pt idx="28490">522.76470588235304</cx:pt>
          <cx:pt idx="28491">423.19047619047598</cx:pt>
          <cx:pt idx="28492">555.4375</cx:pt>
          <cx:pt idx="28493">423.19047619047598</cx:pt>
          <cx:pt idx="28494">444.35000000000002</cx:pt>
          <cx:pt idx="28495">403.95454545454498</cx:pt>
          <cx:pt idx="28496">444.35000000000002</cx:pt>
          <cx:pt idx="28497">467.73684210526301</cx:pt>
          <cx:pt idx="28498">423.19047619047598</cx:pt>
          <cx:pt idx="28499">355.48000000000002</cx:pt>
          <cx:pt idx="28500">370.29166666666703</cx:pt>
          <cx:pt idx="28501">370.29166666666703</cx:pt>
          <cx:pt idx="28502">386.39130434782601</cx:pt>
          <cx:pt idx="28503">341.80769230769198</cx:pt>
          <cx:pt idx="28504">355.48000000000002</cx:pt>
          <cx:pt idx="28505">355.48000000000002</cx:pt>
          <cx:pt idx="28506">370.29166666666703</cx:pt>
          <cx:pt idx="28507">493.722222222222</cx:pt>
          <cx:pt idx="28508">467.73684210526301</cx:pt>
          <cx:pt idx="28509">493.722222222222</cx:pt>
          <cx:pt idx="28510">522.76470588235304</cx:pt>
          <cx:pt idx="28511">522.76470588235304</cx:pt>
          <cx:pt idx="28512">592.46666666666704</cx:pt>
          <cx:pt idx="28513">386.39130434782601</cx:pt>
          <cx:pt idx="28514">386.39130434782601</cx:pt>
          <cx:pt idx="28515">355.48000000000002</cx:pt>
          <cx:pt idx="28516">355.48000000000002</cx:pt>
          <cx:pt idx="28517">261.38235294117601</cx:pt>
          <cx:pt idx="28518">355.48000000000002</cx:pt>
          <cx:pt idx="28519">296.23333333333301</cx:pt>
          <cx:pt idx="28520">355.48000000000002</cx:pt>
          <cx:pt idx="28521">296.23333333333301</cx:pt>
          <cx:pt idx="28522">493.722222222222</cx:pt>
          <cx:pt idx="28523">522.76470588235304</cx:pt>
          <cx:pt idx="28524">555.4375</cx:pt>
          <cx:pt idx="28525">444.35000000000002</cx:pt>
          <cx:pt idx="28526">403.95454545454498</cx:pt>
          <cx:pt idx="28527">467.73684210526301</cx:pt>
          <cx:pt idx="28528">341.80769230769198</cx:pt>
          <cx:pt idx="28529">592.46666666666704</cx:pt>
          <cx:pt idx="28530">370.29166666666703</cx:pt>
          <cx:pt idx="28531">317.392857142857</cx:pt>
          <cx:pt idx="28532">370.29166666666703</cx:pt>
          <cx:pt idx="28533">317.392857142857</cx:pt>
          <cx:pt idx="28534">403.95454545454498</cx:pt>
          <cx:pt idx="28535">193.195652173913</cx:pt>
          <cx:pt idx="28536">370.29166666666703</cx:pt>
          <cx:pt idx="28537">403.95454545454498</cx:pt>
          <cx:pt idx="28538">370.29166666666703</cx:pt>
          <cx:pt idx="28539">423.19047619047598</cx:pt>
          <cx:pt idx="28540">592.46666666666704</cx:pt>
          <cx:pt idx="28541">592.46666666666704</cx:pt>
          <cx:pt idx="28542">634.78571428571399</cx:pt>
          <cx:pt idx="28543">592.46666666666704</cx:pt>
          <cx:pt idx="28544">634.78571428571399</cx:pt>
          <cx:pt idx="28545">467.73684210526301</cx:pt>
          <cx:pt idx="28546">493.722222222222</cx:pt>
          <cx:pt idx="28547">423.19047619047598</cx:pt>
          <cx:pt idx="28548">493.722222222222</cx:pt>
          <cx:pt idx="28549">403.95454545454498</cx:pt>
          <cx:pt idx="28550">522.76470588235304</cx:pt>
          <cx:pt idx="28551">493.722222222222</cx:pt>
          <cx:pt idx="28552">467.73684210526301</cx:pt>
          <cx:pt idx="28553">555.4375</cx:pt>
          <cx:pt idx="28554">555.4375</cx:pt>
          <cx:pt idx="28555">592.46666666666704</cx:pt>
          <cx:pt idx="28556">555.4375</cx:pt>
          <cx:pt idx="28557">592.46666666666704</cx:pt>
          <cx:pt idx="28558">634.78571428571399</cx:pt>
          <cx:pt idx="28559">592.46666666666704</cx:pt>
          <cx:pt idx="28560">403.95454545454498</cx:pt>
          <cx:pt idx="28561">370.29166666666703</cx:pt>
          <cx:pt idx="28562">423.19047619047598</cx:pt>
          <cx:pt idx="28563">386.39130434782601</cx:pt>
          <cx:pt idx="28564">286.677419354839</cx:pt>
          <cx:pt idx="28565">277.71875</cx:pt>
          <cx:pt idx="28566">386.39130434782601</cx:pt>
          <cx:pt idx="28567">423.19047619047598</cx:pt>
          <cx:pt idx="28568">355.48000000000002</cx:pt>
          <cx:pt idx="28569">444.35000000000002</cx:pt>
          <cx:pt idx="28570">355.48000000000002</cx:pt>
          <cx:pt idx="28571">355.48000000000002</cx:pt>
          <cx:pt idx="28572">355.48000000000002</cx:pt>
          <cx:pt idx="28573">355.48000000000002</cx:pt>
          <cx:pt idx="28574">370.29166666666703</cx:pt>
          <cx:pt idx="28575">355.48000000000002</cx:pt>
          <cx:pt idx="28576">370.29166666666703</cx:pt>
          <cx:pt idx="28577">355.48000000000002</cx:pt>
          <cx:pt idx="28578">370.29166666666703</cx:pt>
          <cx:pt idx="28579">355.48000000000002</cx:pt>
          <cx:pt idx="28580">370.29166666666703</cx:pt>
          <cx:pt idx="28581">355.48000000000002</cx:pt>
          <cx:pt idx="28582">386.39130434782601</cx:pt>
          <cx:pt idx="28583">386.39130434782601</cx:pt>
          <cx:pt idx="28584">386.39130434782601</cx:pt>
          <cx:pt idx="28585">386.39130434782601</cx:pt>
          <cx:pt idx="28586">386.39130434782601</cx:pt>
          <cx:pt idx="28587">403.95454545454498</cx:pt>
          <cx:pt idx="28588">370.29166666666703</cx:pt>
          <cx:pt idx="28589">370.29166666666703</cx:pt>
          <cx:pt idx="28590">493.722222222222</cx:pt>
          <cx:pt idx="28591">444.35000000000002</cx:pt>
          <cx:pt idx="28592">423.19047619047598</cx:pt>
          <cx:pt idx="28593">423.19047619047598</cx:pt>
          <cx:pt idx="28594">444.35000000000002</cx:pt>
          <cx:pt idx="28595">592.46666666666704</cx:pt>
          <cx:pt idx="28596">555.4375</cx:pt>
          <cx:pt idx="28597">386.39130434782601</cx:pt>
          <cx:pt idx="28598">386.39130434782601</cx:pt>
          <cx:pt idx="28599">386.39130434782601</cx:pt>
          <cx:pt idx="28600">386.39130434782601</cx:pt>
          <cx:pt idx="28601">423.19047619047598</cx:pt>
          <cx:pt idx="28602">423.19047619047598</cx:pt>
          <cx:pt idx="28603">423.19047619047598</cx:pt>
          <cx:pt idx="28604">444.35000000000002</cx:pt>
          <cx:pt idx="28605">386.39130434782601</cx:pt>
          <cx:pt idx="28606">370.29166666666703</cx:pt>
          <cx:pt idx="28607">386.39130434782601</cx:pt>
          <cx:pt idx="28608">386.39130434782601</cx:pt>
          <cx:pt idx="28609">423.19047619047598</cx:pt>
          <cx:pt idx="28610">423.19047619047598</cx:pt>
          <cx:pt idx="28611">423.19047619047598</cx:pt>
          <cx:pt idx="28612">386.39130434782601</cx:pt>
          <cx:pt idx="28613">403.95454545454498</cx:pt>
          <cx:pt idx="28614">493.722222222222</cx:pt>
          <cx:pt idx="28615">493.722222222222</cx:pt>
          <cx:pt idx="28616">444.35000000000002</cx:pt>
          <cx:pt idx="28617">423.19047619047598</cx:pt>
          <cx:pt idx="28618">444.35000000000002</cx:pt>
          <cx:pt idx="28619">386.39130434782601</cx:pt>
          <cx:pt idx="28620">370.29166666666703</cx:pt>
          <cx:pt idx="28621">386.39130434782601</cx:pt>
          <cx:pt idx="28622">386.39130434782601</cx:pt>
          <cx:pt idx="28623">444.35000000000002</cx:pt>
          <cx:pt idx="28624">493.722222222222</cx:pt>
          <cx:pt idx="28625">493.722222222222</cx:pt>
          <cx:pt idx="28626">493.722222222222</cx:pt>
          <cx:pt idx="28627">555.4375</cx:pt>
          <cx:pt idx="28628">592.46666666666704</cx:pt>
          <cx:pt idx="28629">522.76470588235304</cx:pt>
          <cx:pt idx="28630">493.722222222222</cx:pt>
          <cx:pt idx="28631">423.19047619047598</cx:pt>
          <cx:pt idx="28632">467.73684210526301</cx:pt>
          <cx:pt idx="28633">493.722222222222</cx:pt>
          <cx:pt idx="28634">423.19047619047598</cx:pt>
          <cx:pt idx="28635">444.35000000000002</cx:pt>
          <cx:pt idx="28636">444.35000000000002</cx:pt>
          <cx:pt idx="28637">355.48000000000002</cx:pt>
          <cx:pt idx="28638">423.19047619047598</cx:pt>
          <cx:pt idx="28639">386.39130434782601</cx:pt>
          <cx:pt idx="28640">467.73684210526301</cx:pt>
          <cx:pt idx="28641">592.46666666666704</cx:pt>
          <cx:pt idx="28642">683.61538461538498</cx:pt>
          <cx:pt idx="28643">634.78571428571399</cx:pt>
          <cx:pt idx="28644">683.61538461538498</cx:pt>
          <cx:pt idx="28645">592.46666666666704</cx:pt>
          <cx:pt idx="28646">555.4375</cx:pt>
          <cx:pt idx="28647">634.78571428571399</cx:pt>
          <cx:pt idx="28648">341.80769230769198</cx:pt>
          <cx:pt idx="28649">386.39130434782601</cx:pt>
          <cx:pt idx="28650">386.39130434782601</cx:pt>
          <cx:pt idx="28651">355.48000000000002</cx:pt>
          <cx:pt idx="28652">341.80769230769198</cx:pt>
          <cx:pt idx="28653">386.39130434782601</cx:pt>
          <cx:pt idx="28654">386.39130434782601</cx:pt>
          <cx:pt idx="28655">355.48000000000002</cx:pt>
          <cx:pt idx="28656">403.95454545454498</cx:pt>
          <cx:pt idx="28657">493.722222222222</cx:pt>
          <cx:pt idx="28658">493.722222222222</cx:pt>
          <cx:pt idx="28659">493.722222222222</cx:pt>
          <cx:pt idx="28660">592.46666666666704</cx:pt>
          <cx:pt idx="28661">555.4375</cx:pt>
          <cx:pt idx="28662">592.46666666666704</cx:pt>
          <cx:pt idx="28663">592.46666666666704</cx:pt>
          <cx:pt idx="28664">555.4375</cx:pt>
          <cx:pt idx="28665">592.46666666666704</cx:pt>
          <cx:pt idx="28666">555.4375</cx:pt>
          <cx:pt idx="28667">522.76470588235304</cx:pt>
          <cx:pt idx="28668">467.73684210526301</cx:pt>
          <cx:pt idx="28669">444.35000000000002</cx:pt>
          <cx:pt idx="28670">444.35000000000002</cx:pt>
          <cx:pt idx="28671">423.19047619047598</cx:pt>
          <cx:pt idx="28672">423.19047619047598</cx:pt>
          <cx:pt idx="28673">423.19047619047598</cx:pt>
          <cx:pt idx="28674">423.19047619047598</cx:pt>
          <cx:pt idx="28675">423.19047619047598</cx:pt>
          <cx:pt idx="28676">370.29166666666703</cx:pt>
          <cx:pt idx="28677">370.29166666666703</cx:pt>
          <cx:pt idx="28678">370.29166666666703</cx:pt>
          <cx:pt idx="28679">370.29166666666703</cx:pt>
          <cx:pt idx="28680">370.29166666666703</cx:pt>
          <cx:pt idx="28681">807.90909090909099</cx:pt>
          <cx:pt idx="28682">807.90909090909099</cx:pt>
          <cx:pt idx="28683">740.58333333333303</cx:pt>
          <cx:pt idx="28684">683.61538461538498</cx:pt>
          <cx:pt idx="28685">740.58333333333303</cx:pt>
          <cx:pt idx="28686">634.78571428571399</cx:pt>
          <cx:pt idx="28687">423.19047619047598</cx:pt>
          <cx:pt idx="28688">403.95454545454498</cx:pt>
          <cx:pt idx="28689">403.95454545454498</cx:pt>
          <cx:pt idx="28690">403.95454545454498</cx:pt>
          <cx:pt idx="28691">444.35000000000002</cx:pt>
          <cx:pt idx="28692">444.35000000000002</cx:pt>
          <cx:pt idx="28693">444.35000000000002</cx:pt>
          <cx:pt idx="28694">444.35000000000002</cx:pt>
          <cx:pt idx="28695">403.95454545454498</cx:pt>
          <cx:pt idx="28696">403.95454545454498</cx:pt>
          <cx:pt idx="28697">423.19047619047598</cx:pt>
          <cx:pt idx="28698">444.35000000000002</cx:pt>
          <cx:pt idx="28699">444.35000000000002</cx:pt>
          <cx:pt idx="28700">444.35000000000002</cx:pt>
          <cx:pt idx="28701">403.95454545454498</cx:pt>
          <cx:pt idx="28702">403.95454545454498</cx:pt>
          <cx:pt idx="28703">423.19047619047598</cx:pt>
          <cx:pt idx="28704">444.35000000000002</cx:pt>
          <cx:pt idx="28705">444.35000000000002</cx:pt>
          <cx:pt idx="28706">444.35000000000002</cx:pt>
          <cx:pt idx="28707">444.35000000000002</cx:pt>
          <cx:pt idx="28708">444.35000000000002</cx:pt>
          <cx:pt idx="28709">444.35000000000002</cx:pt>
          <cx:pt idx="28710">444.35000000000002</cx:pt>
          <cx:pt idx="28711">444.35000000000002</cx:pt>
          <cx:pt idx="28712">444.35000000000002</cx:pt>
          <cx:pt idx="28713">444.35000000000002</cx:pt>
          <cx:pt idx="28714">467.73684210526301</cx:pt>
          <cx:pt idx="28715">377.03703703703701</cx:pt>
          <cx:pt idx="28716">444.35000000000002</cx:pt>
          <cx:pt idx="28717">444.35000000000002</cx:pt>
          <cx:pt idx="28718">444.35000000000002</cx:pt>
          <cx:pt idx="28719">467.73684210526301</cx:pt>
          <cx:pt idx="28720">423.19047619047598</cx:pt>
          <cx:pt idx="28721">403.95454545454498</cx:pt>
          <cx:pt idx="28722">444.35000000000002</cx:pt>
          <cx:pt idx="28723">444.35000000000002</cx:pt>
          <cx:pt idx="28724">444.35000000000002</cx:pt>
          <cx:pt idx="28725">444.35000000000002</cx:pt>
          <cx:pt idx="28726">403.95454545454498</cx:pt>
          <cx:pt idx="28727">467.73684210526301</cx:pt>
          <cx:pt idx="28728">493.722222222222</cx:pt>
          <cx:pt idx="28729">444.35000000000002</cx:pt>
          <cx:pt idx="28730">467.73684210526301</cx:pt>
          <cx:pt idx="28731">493.722222222222</cx:pt>
          <cx:pt idx="28732">493.722222222222</cx:pt>
          <cx:pt idx="28733">493.722222222222</cx:pt>
          <cx:pt idx="28734">493.722222222222</cx:pt>
          <cx:pt idx="28735">493.722222222222</cx:pt>
          <cx:pt idx="28736">493.722222222222</cx:pt>
          <cx:pt idx="28737">493.722222222222</cx:pt>
          <cx:pt idx="28738">555.4375</cx:pt>
          <cx:pt idx="28739">522.76470588235304</cx:pt>
          <cx:pt idx="28740">555.4375</cx:pt>
          <cx:pt idx="28741">522.76470588235304</cx:pt>
          <cx:pt idx="28742">555.4375</cx:pt>
          <cx:pt idx="28743">592.46666666666704</cx:pt>
          <cx:pt idx="28744">493.722222222222</cx:pt>
          <cx:pt idx="28745">555.4375</cx:pt>
          <cx:pt idx="28746">555.4375</cx:pt>
          <cx:pt idx="28747">555.4375</cx:pt>
          <cx:pt idx="28748">555.4375</cx:pt>
          <cx:pt idx="28749">555.4375</cx:pt>
          <cx:pt idx="28750">555.4375</cx:pt>
          <cx:pt idx="28751">683.61538461538498</cx:pt>
          <cx:pt idx="28752">683.61538461538498</cx:pt>
          <cx:pt idx="28753">683.61538461538498</cx:pt>
          <cx:pt idx="28754">683.61538461538498</cx:pt>
          <cx:pt idx="28755">683.61538461538498</cx:pt>
          <cx:pt idx="28756">683.61538461538498</cx:pt>
          <cx:pt idx="28757">444.35000000000002</cx:pt>
          <cx:pt idx="28758">467.73684210526301</cx:pt>
          <cx:pt idx="28759">493.722222222222</cx:pt>
          <cx:pt idx="28760">462.72727272727298</cx:pt>
          <cx:pt idx="28761">555.4375</cx:pt>
          <cx:pt idx="28762">634.78571428571399</cx:pt>
          <cx:pt idx="28763">522.76470588235304</cx:pt>
          <cx:pt idx="28764">592.46666666666704</cx:pt>
          <cx:pt idx="28765">634.78571428571399</cx:pt>
          <cx:pt idx="28766">403.95454545454498</cx:pt>
          <cx:pt idx="28767">403.95454545454498</cx:pt>
          <cx:pt idx="28768">444.35000000000002</cx:pt>
          <cx:pt idx="28769">444.35000000000002</cx:pt>
          <cx:pt idx="28770">888.70000000000005</cx:pt>
          <cx:pt idx="28771">493.722222222222</cx:pt>
          <cx:pt idx="28772">467.73684210526301</cx:pt>
          <cx:pt idx="28773">444.35000000000002</cx:pt>
          <cx:pt idx="28774">423.19047619047598</cx:pt>
          <cx:pt idx="28775">386.39130434782601</cx:pt>
          <cx:pt idx="28776">467.73684210526301</cx:pt>
          <cx:pt idx="28777">493.722222222222</cx:pt>
          <cx:pt idx="28778">444.35000000000002</cx:pt>
          <cx:pt idx="28779">444.35000000000002</cx:pt>
          <cx:pt idx="28780">423.19047619047598</cx:pt>
          <cx:pt idx="28781">403.95454545454498</cx:pt>
          <cx:pt idx="28782">467.73684210526301</cx:pt>
          <cx:pt idx="28783">467.73684210526301</cx:pt>
          <cx:pt idx="28784">423.19047619047598</cx:pt>
          <cx:pt idx="28785">423.19047619047598</cx:pt>
          <cx:pt idx="28786">423.19047619047598</cx:pt>
          <cx:pt idx="28787">403.95454545454498</cx:pt>
          <cx:pt idx="28788">423.19047619047598</cx:pt>
          <cx:pt idx="28789">423.19047619047598</cx:pt>
          <cx:pt idx="28790">634.78571428571399</cx:pt>
          <cx:pt idx="28791">555.4375</cx:pt>
          <cx:pt idx="28792">493.722222222222</cx:pt>
          <cx:pt idx="28793">493.722222222222</cx:pt>
          <cx:pt idx="28794">555.4375</cx:pt>
          <cx:pt idx="28795">592.46666666666704</cx:pt>
          <cx:pt idx="28796">555.4375</cx:pt>
          <cx:pt idx="28797">403.95454545454498</cx:pt>
          <cx:pt idx="28798">634.78571428571399</cx:pt>
          <cx:pt idx="28799">634.78571428571399</cx:pt>
          <cx:pt idx="28800">423.19047619047598</cx:pt>
          <cx:pt idx="28801">467.73684210526301</cx:pt>
          <cx:pt idx="28802">493.722222222222</cx:pt>
          <cx:pt idx="28803">423.19047619047598</cx:pt>
          <cx:pt idx="28804">493.722222222222</cx:pt>
          <cx:pt idx="28805">423.19047619047598</cx:pt>
          <cx:pt idx="28806">522.76470588235304</cx:pt>
          <cx:pt idx="28807">522.76470588235304</cx:pt>
          <cx:pt idx="28808">634.78571428571399</cx:pt>
          <cx:pt idx="28809">317.392857142857</cx:pt>
          <cx:pt idx="28810">296.23333333333301</cx:pt>
          <cx:pt idx="28811">317.392857142857</cx:pt>
          <cx:pt idx="28812">296.23333333333301</cx:pt>
          <cx:pt idx="28813">403.95454545454498</cx:pt>
          <cx:pt idx="28814">467.73684210526301</cx:pt>
          <cx:pt idx="28815">423.19047619047598</cx:pt>
          <cx:pt idx="28816">467.73684210526301</cx:pt>
          <cx:pt idx="28817">329.14814814814798</cx:pt>
          <cx:pt idx="28818">306.44827586206901</cx:pt>
          <cx:pt idx="28819">329.14814814814798</cx:pt>
          <cx:pt idx="28820">306.44827586206901</cx:pt>
          <cx:pt idx="28821">355.48000000000002</cx:pt>
          <cx:pt idx="28822">296.23333333333301</cx:pt>
          <cx:pt idx="28823">296.23333333333301</cx:pt>
          <cx:pt idx="28824">423.19047619047598</cx:pt>
          <cx:pt idx="28825">467.73684210526301</cx:pt>
          <cx:pt idx="28826">522.76470588235304</cx:pt>
          <cx:pt idx="28827">423.19047619047598</cx:pt>
          <cx:pt idx="28828">444.35000000000002</cx:pt>
          <cx:pt idx="28829">467.73684210526301</cx:pt>
          <cx:pt idx="28830">555.4375</cx:pt>
          <cx:pt idx="28831">444.35000000000002</cx:pt>
          <cx:pt idx="28832">522.76470588235304</cx:pt>
          <cx:pt idx="28833">493.722222222222</cx:pt>
          <cx:pt idx="28834">423.19047619047598</cx:pt>
          <cx:pt idx="28835">467.73684210526301</cx:pt>
          <cx:pt idx="28836">522.76470588235304</cx:pt>
          <cx:pt idx="28837">423.19047619047598</cx:pt>
          <cx:pt idx="28838">493.722222222222</cx:pt>
          <cx:pt idx="28839">555.4375</cx:pt>
          <cx:pt idx="28840">493.722222222222</cx:pt>
          <cx:pt idx="28841">493.722222222222</cx:pt>
          <cx:pt idx="28842">467.73684210526301</cx:pt>
          <cx:pt idx="28843">555.4375</cx:pt>
          <cx:pt idx="28844">386.39130434782601</cx:pt>
          <cx:pt idx="28845">444.35000000000002</cx:pt>
          <cx:pt idx="28846">341.80769230769198</cx:pt>
          <cx:pt idx="28847">444.35000000000002</cx:pt>
          <cx:pt idx="28848">522.76470588235304</cx:pt>
          <cx:pt idx="28849">592.46666666666704</cx:pt>
          <cx:pt idx="28850">634.78571428571399</cx:pt>
          <cx:pt idx="28851">634.78571428571399</cx:pt>
          <cx:pt idx="28852">634.78571428571399</cx:pt>
          <cx:pt idx="28853">634.78571428571399</cx:pt>
          <cx:pt idx="28854">634.78571428571399</cx:pt>
          <cx:pt idx="28855">386.39130434782601</cx:pt>
          <cx:pt idx="28856">370.29166666666703</cx:pt>
          <cx:pt idx="28857">355.48000000000002</cx:pt>
          <cx:pt idx="28858">355.48000000000002</cx:pt>
          <cx:pt idx="28859">341.80769230769198</cx:pt>
          <cx:pt idx="28860">355.48000000000002</cx:pt>
          <cx:pt idx="28861">355.48000000000002</cx:pt>
          <cx:pt idx="28862">355.48000000000002</cx:pt>
          <cx:pt idx="28863">341.80769230769198</cx:pt>
          <cx:pt idx="28864">355.48000000000002</cx:pt>
          <cx:pt idx="28865">403.95454545454498</cx:pt>
          <cx:pt idx="28866">423.19047619047598</cx:pt>
          <cx:pt idx="28867">403.95454545454498</cx:pt>
          <cx:pt idx="28868">341.80769230769198</cx:pt>
          <cx:pt idx="28869">444.35000000000002</cx:pt>
          <cx:pt idx="28870">403.95454545454498</cx:pt>
          <cx:pt idx="28871">355.48000000000002</cx:pt>
          <cx:pt idx="28872">341.80769230769198</cx:pt>
          <cx:pt idx="28873">386.39130434782601</cx:pt>
          <cx:pt idx="28874">355.48000000000002</cx:pt>
          <cx:pt idx="28875">306.44827586206901</cx:pt>
          <cx:pt idx="28876">403.95454545454498</cx:pt>
          <cx:pt idx="28877">423.19047619047598</cx:pt>
          <cx:pt idx="28878">522.76470588235304</cx:pt>
          <cx:pt idx="28879">555.4375</cx:pt>
          <cx:pt idx="28880">522.76470588235304</cx:pt>
          <cx:pt idx="28881">592.46666666666704</cx:pt>
          <cx:pt idx="28882">493.722222222222</cx:pt>
          <cx:pt idx="28883">592.46666666666704</cx:pt>
          <cx:pt idx="28884">592.46666666666704</cx:pt>
          <cx:pt idx="28885">522.76470588235304</cx:pt>
          <cx:pt idx="28886">634.78571428571399</cx:pt>
          <cx:pt idx="28887">522.76470588235304</cx:pt>
          <cx:pt idx="28888">634.78571428571399</cx:pt>
          <cx:pt idx="28889">522.76470588235304</cx:pt>
          <cx:pt idx="28890">522.76470588235304</cx:pt>
          <cx:pt idx="28891">403.95454545454498</cx:pt>
          <cx:pt idx="28892">423.19047619047598</cx:pt>
          <cx:pt idx="28893">467.73684210526301</cx:pt>
          <cx:pt idx="28894">467.73684210526301</cx:pt>
          <cx:pt idx="28895">493.722222222222</cx:pt>
          <cx:pt idx="28896">467.73684210526301</cx:pt>
          <cx:pt idx="28897">423.19047619047598</cx:pt>
          <cx:pt idx="28898">444.35000000000002</cx:pt>
          <cx:pt idx="28899">467.73684210526301</cx:pt>
          <cx:pt idx="28900">592.46666666666704</cx:pt>
          <cx:pt idx="28901">423.19047619047598</cx:pt>
          <cx:pt idx="28902">370.29166666666703</cx:pt>
          <cx:pt idx="28903">444.35000000000002</cx:pt>
          <cx:pt idx="28904">386.39130434782601</cx:pt>
          <cx:pt idx="28905">444.35000000000002</cx:pt>
          <cx:pt idx="28906">423.19047619047598</cx:pt>
          <cx:pt idx="28907">403.95454545454498</cx:pt>
          <cx:pt idx="28908">444.35000000000002</cx:pt>
          <cx:pt idx="28909">493.722222222222</cx:pt>
          <cx:pt idx="28910">467.73684210526301</cx:pt>
          <cx:pt idx="28911">370.29166666666703</cx:pt>
          <cx:pt idx="28912">444.35000000000002</cx:pt>
          <cx:pt idx="28913">403.95454545454498</cx:pt>
          <cx:pt idx="28914">355.48000000000002</cx:pt>
          <cx:pt idx="28915">386.39130434782601</cx:pt>
          <cx:pt idx="28916">341.80769230769198</cx:pt>
          <cx:pt idx="28917">355.48000000000002</cx:pt>
          <cx:pt idx="28918">467.73684210526301</cx:pt>
          <cx:pt idx="28919">444.35000000000002</cx:pt>
          <cx:pt idx="28920">592.46666666666704</cx:pt>
          <cx:pt idx="28921">555.4375</cx:pt>
          <cx:pt idx="28922">493.722222222222</cx:pt>
          <cx:pt idx="28923">423.19047619047598</cx:pt>
          <cx:pt idx="28924">444.35000000000002</cx:pt>
          <cx:pt idx="28925">467.73684210526301</cx:pt>
          <cx:pt idx="28926">592.46666666666704</cx:pt>
          <cx:pt idx="28927">493.722222222222</cx:pt>
          <cx:pt idx="28928">467.73684210526301</cx:pt>
          <cx:pt idx="28929">522.76470588235304</cx:pt>
          <cx:pt idx="28930">592.46666666666704</cx:pt>
          <cx:pt idx="28931">592.46666666666704</cx:pt>
          <cx:pt idx="28932">592.46666666666704</cx:pt>
          <cx:pt idx="28933">444.35000000000002</cx:pt>
          <cx:pt idx="28934">493.722222222222</cx:pt>
          <cx:pt idx="28935">467.73684210526301</cx:pt>
          <cx:pt idx="28936">423.19047619047598</cx:pt>
          <cx:pt idx="28937">467.73684210526301</cx:pt>
          <cx:pt idx="28938">493.722222222222</cx:pt>
          <cx:pt idx="28939">493.722222222222</cx:pt>
          <cx:pt idx="28940">493.722222222222</cx:pt>
          <cx:pt idx="28941">522.76470588235304</cx:pt>
          <cx:pt idx="28942">522.76470588235304</cx:pt>
          <cx:pt idx="28943">555.4375</cx:pt>
          <cx:pt idx="28944">555.4375</cx:pt>
          <cx:pt idx="28945">592.46666666666704</cx:pt>
          <cx:pt idx="28946">592.46666666666704</cx:pt>
          <cx:pt idx="28947">592.46666666666704</cx:pt>
          <cx:pt idx="28948">555.4375</cx:pt>
          <cx:pt idx="28949">555.4375</cx:pt>
          <cx:pt idx="28950">634.78571428571399</cx:pt>
          <cx:pt idx="28951">740.58333333333303</cx:pt>
          <cx:pt idx="28952">740.58333333333303</cx:pt>
          <cx:pt idx="28953">807.90909090909099</cx:pt>
          <cx:pt idx="28954">740.58333333333303</cx:pt>
          <cx:pt idx="28955">592.46666666666704</cx:pt>
          <cx:pt idx="28956">467.73684210526301</cx:pt>
          <cx:pt idx="28957">467.73684210526301</cx:pt>
          <cx:pt idx="28958">444.35000000000002</cx:pt>
          <cx:pt idx="28959">403.95454545454498</cx:pt>
          <cx:pt idx="28960">444.35000000000002</cx:pt>
          <cx:pt idx="28961">386.39130434782601</cx:pt>
          <cx:pt idx="28962">370.29166666666703</cx:pt>
          <cx:pt idx="28963">423.19047619047598</cx:pt>
          <cx:pt idx="28964">306.44827586206901</cx:pt>
          <cx:pt idx="28965">277.71875</cx:pt>
          <cx:pt idx="28966">555.4375</cx:pt>
          <cx:pt idx="28967">634.78571428571399</cx:pt>
          <cx:pt idx="28968">555.4375</cx:pt>
          <cx:pt idx="28969">522.76470588235304</cx:pt>
          <cx:pt idx="28970">592.46666666666704</cx:pt>
          <cx:pt idx="28971">555.4375</cx:pt>
          <cx:pt idx="28972">555.4375</cx:pt>
          <cx:pt idx="28973">522.76470588235304</cx:pt>
          <cx:pt idx="28974">592.46666666666704</cx:pt>
          <cx:pt idx="28975">555.4375</cx:pt>
          <cx:pt idx="28976">555.4375</cx:pt>
          <cx:pt idx="28977">522.76470588235304</cx:pt>
          <cx:pt idx="28978">555.4375</cx:pt>
          <cx:pt idx="28979">555.4375</cx:pt>
          <cx:pt idx="28980">555.4375</cx:pt>
          <cx:pt idx="28981">592.46666666666704</cx:pt>
          <cx:pt idx="28982">493.722222222222</cx:pt>
          <cx:pt idx="28983">493.722222222222</cx:pt>
          <cx:pt idx="28984">444.35000000000002</cx:pt>
          <cx:pt idx="28985">317.392857142857</cx:pt>
          <cx:pt idx="28986">317.392857142857</cx:pt>
          <cx:pt idx="28987">467.73684210526301</cx:pt>
          <cx:pt idx="28988">423.19047619047598</cx:pt>
          <cx:pt idx="28989">423.19047619047598</cx:pt>
          <cx:pt idx="28990">355.48000000000002</cx:pt>
          <cx:pt idx="28991">370.29166666666703</cx:pt>
          <cx:pt idx="28992">403.95454545454498</cx:pt>
          <cx:pt idx="28993">227.871794871795</cx:pt>
          <cx:pt idx="28994">329.14814814814798</cx:pt>
          <cx:pt idx="28995">355.48000000000002</cx:pt>
          <cx:pt idx="28996">467.73684210526301</cx:pt>
          <cx:pt idx="28997">467.73684210526301</cx:pt>
          <cx:pt idx="28998">423.19047619047598</cx:pt>
          <cx:pt idx="28999">467.73684210526301</cx:pt>
          <cx:pt idx="29000">522.76470588235304</cx:pt>
          <cx:pt idx="29001">423.19047619047598</cx:pt>
          <cx:pt idx="29002">493.722222222222</cx:pt>
          <cx:pt idx="29003">522.76470588235304</cx:pt>
          <cx:pt idx="29004">370.29166666666703</cx:pt>
          <cx:pt idx="29005">592.46666666666704</cx:pt>
          <cx:pt idx="29006">522.76470588235304</cx:pt>
          <cx:pt idx="29007">444.35000000000002</cx:pt>
          <cx:pt idx="29008">444.35000000000002</cx:pt>
          <cx:pt idx="29009">423.19047619047598</cx:pt>
          <cx:pt idx="29010">403.95454545454498</cx:pt>
          <cx:pt idx="29011">386.39130434782601</cx:pt>
          <cx:pt idx="29012">467.73684210526301</cx:pt>
          <cx:pt idx="29013">467.73684210526301</cx:pt>
          <cx:pt idx="29014">423.19047619047598</cx:pt>
          <cx:pt idx="29015">467.73684210526301</cx:pt>
          <cx:pt idx="29016">522.76470588235304</cx:pt>
          <cx:pt idx="29017">423.19047619047598</cx:pt>
          <cx:pt idx="29018">444.35000000000002</cx:pt>
          <cx:pt idx="29019">467.73684210526301</cx:pt>
          <cx:pt idx="29020">555.4375</cx:pt>
          <cx:pt idx="29021">444.35000000000002</cx:pt>
          <cx:pt idx="29022">522.76470588235304</cx:pt>
          <cx:pt idx="29023">493.722222222222</cx:pt>
          <cx:pt idx="29024">423.19047619047598</cx:pt>
          <cx:pt idx="29025">467.73684210526301</cx:pt>
          <cx:pt idx="29026">522.76470588235304</cx:pt>
          <cx:pt idx="29027">423.19047619047598</cx:pt>
          <cx:pt idx="29028">493.722222222222</cx:pt>
          <cx:pt idx="29029">555.4375</cx:pt>
          <cx:pt idx="29030">634.78571428571399</cx:pt>
          <cx:pt idx="29031">634.78571428571399</cx:pt>
          <cx:pt idx="29032">522.76470588235304</cx:pt>
          <cx:pt idx="29033">592.46666666666704</cx:pt>
          <cx:pt idx="29034">634.78571428571399</cx:pt>
          <cx:pt idx="29035">634.78571428571399</cx:pt>
          <cx:pt idx="29036">634.78571428571399</cx:pt>
          <cx:pt idx="29037">403.95454545454498</cx:pt>
          <cx:pt idx="29038">423.19047619047598</cx:pt>
          <cx:pt idx="29039">522.76470588235304</cx:pt>
          <cx:pt idx="29040">555.4375</cx:pt>
          <cx:pt idx="29041">522.76470588235304</cx:pt>
          <cx:pt idx="29042">592.46666666666704</cx:pt>
          <cx:pt idx="29043">493.722222222222</cx:pt>
          <cx:pt idx="29044">592.46666666666704</cx:pt>
          <cx:pt idx="29045">592.46666666666704</cx:pt>
          <cx:pt idx="29046">522.76470588235304</cx:pt>
          <cx:pt idx="29047">634.78571428571399</cx:pt>
          <cx:pt idx="29048">634.78571428571399</cx:pt>
          <cx:pt idx="29049">386.39130434782601</cx:pt>
          <cx:pt idx="29050">444.35000000000002</cx:pt>
          <cx:pt idx="29051">341.80769230769198</cx:pt>
          <cx:pt idx="29052">444.35000000000002</cx:pt>
          <cx:pt idx="29053">522.76470588235304</cx:pt>
          <cx:pt idx="29054">555.4375</cx:pt>
          <cx:pt idx="29055">522.76470588235304</cx:pt>
          <cx:pt idx="29056">403.95454545454498</cx:pt>
          <cx:pt idx="29057">423.19047619047598</cx:pt>
          <cx:pt idx="29058">592.46666666666704</cx:pt>
          <cx:pt idx="29059">522.76470588235304</cx:pt>
          <cx:pt idx="29060">555.4375</cx:pt>
          <cx:pt idx="29061">634.78571428571399</cx:pt>
          <cx:pt idx="29062">355.48000000000002</cx:pt>
          <cx:pt idx="29063">386.39130434782601</cx:pt>
          <cx:pt idx="29064">355.48000000000002</cx:pt>
          <cx:pt idx="29065">355.48000000000002</cx:pt>
          <cx:pt idx="29066">403.95454545454498</cx:pt>
          <cx:pt idx="29067">355.48000000000002</cx:pt>
          <cx:pt idx="29068">444.35000000000002</cx:pt>
          <cx:pt idx="29069">423.19047619047598</cx:pt>
          <cx:pt idx="29070">444.35000000000002</cx:pt>
          <cx:pt idx="29071">306.44827586206901</cx:pt>
          <cx:pt idx="29072">306.44827586206901</cx:pt>
          <cx:pt idx="29073">253.197321428571</cx:pt>
          <cx:pt idx="29074">211.59523809523799</cx:pt>
          <cx:pt idx="29075">370.29166666666703</cx:pt>
          <cx:pt idx="29076">386.39130434782601</cx:pt>
          <cx:pt idx="29077">403.95454545454498</cx:pt>
          <cx:pt idx="29078">444.35000000000002</cx:pt>
          <cx:pt idx="29079">423.19047619047598</cx:pt>
          <cx:pt idx="29080">444.35000000000002</cx:pt>
          <cx:pt idx="29081">296.23333333333301</cx:pt>
          <cx:pt idx="29082">286.677419354839</cx:pt>
          <cx:pt idx="29083">306.44827586206901</cx:pt>
          <cx:pt idx="29084">216.756097560976</cx:pt>
          <cx:pt idx="29085">216.756097560976</cx:pt>
          <cx:pt idx="29086">493.722222222222</cx:pt>
          <cx:pt idx="29087">444.35000000000002</cx:pt>
          <cx:pt idx="29088">467.73684210526301</cx:pt>
          <cx:pt idx="29089">493.722222222222</cx:pt>
          <cx:pt idx="29090">522.76470588235304</cx:pt>
          <cx:pt idx="29091">370.29166666666703</cx:pt>
          <cx:pt idx="29092">555.4375</cx:pt>
          <cx:pt idx="29093">592.46666666666704</cx:pt>
          <cx:pt idx="29094">634.78571428571399</cx:pt>
          <cx:pt idx="29095">555.4375</cx:pt>
          <cx:pt idx="29096">592.46666666666704</cx:pt>
          <cx:pt idx="29097">634.78571428571399</cx:pt>
          <cx:pt idx="29098">296.23333333333301</cx:pt>
          <cx:pt idx="29099">296.23333333333301</cx:pt>
          <cx:pt idx="29100">286.677419354839</cx:pt>
          <cx:pt idx="29101">423.19047619047598</cx:pt>
          <cx:pt idx="29102">444.35000000000002</cx:pt>
          <cx:pt idx="29103">306.44827586206901</cx:pt>
          <cx:pt idx="29104">306.44827586206901</cx:pt>
          <cx:pt idx="29105">306.44827586206901</cx:pt>
          <cx:pt idx="29106">341.80769230769198</cx:pt>
          <cx:pt idx="29107">341.80769230769198</cx:pt>
          <cx:pt idx="29108">467.73684210526301</cx:pt>
          <cx:pt idx="29109">467.73684210526301</cx:pt>
          <cx:pt idx="29110">423.19047619047598</cx:pt>
          <cx:pt idx="29111">386.39130434782601</cx:pt>
          <cx:pt idx="29112">423.19047619047598</cx:pt>
          <cx:pt idx="29113">370.29166666666703</cx:pt>
          <cx:pt idx="29114">444.35000000000002</cx:pt>
          <cx:pt idx="29115">386.39130434782601</cx:pt>
          <cx:pt idx="29116">386.39130434782601</cx:pt>
          <cx:pt idx="29117">403.95454545454498</cx:pt>
          <cx:pt idx="29118">386.39130434782601</cx:pt>
          <cx:pt idx="29119">403.95454545454498</cx:pt>
          <cx:pt idx="29120">355.48000000000002</cx:pt>
          <cx:pt idx="29121">403.95454545454498</cx:pt>
          <cx:pt idx="29122">355.48000000000002</cx:pt>
          <cx:pt idx="29123">341.80769230769198</cx:pt>
          <cx:pt idx="29124">355.48000000000002</cx:pt>
          <cx:pt idx="29125">370.29166666666703</cx:pt>
          <cx:pt idx="29126">370.29166666666703</cx:pt>
          <cx:pt idx="29127">467.73684210526301</cx:pt>
          <cx:pt idx="29128">493.722222222222</cx:pt>
          <cx:pt idx="29129">467.73684210526301</cx:pt>
          <cx:pt idx="29130">467.73684210526301</cx:pt>
          <cx:pt idx="29131">493.722222222222</cx:pt>
          <cx:pt idx="29132">467.73684210526301</cx:pt>
          <cx:pt idx="29133">555.4375</cx:pt>
          <cx:pt idx="29134">403.95454545454498</cx:pt>
          <cx:pt idx="29135">444.35000000000002</cx:pt>
          <cx:pt idx="29136">444.35000000000002</cx:pt>
          <cx:pt idx="29137">467.73684210526301</cx:pt>
          <cx:pt idx="29138">403.95454545454498</cx:pt>
          <cx:pt idx="29139">444.35000000000002</cx:pt>
          <cx:pt idx="29140">444.35000000000002</cx:pt>
          <cx:pt idx="29141">444.35000000000002</cx:pt>
          <cx:pt idx="29142">467.73684210526301</cx:pt>
          <cx:pt idx="29143">493.722222222222</cx:pt>
          <cx:pt idx="29144">493.722222222222</cx:pt>
          <cx:pt idx="29145">555.4375</cx:pt>
          <cx:pt idx="29146">634.78571428571399</cx:pt>
          <cx:pt idx="29147">634.78571428571399</cx:pt>
          <cx:pt idx="29148">467.73684210526301</cx:pt>
          <cx:pt idx="29149">467.73684210526301</cx:pt>
          <cx:pt idx="29150">522.76470588235304</cx:pt>
          <cx:pt idx="29151">467.73684210526301</cx:pt>
          <cx:pt idx="29152">522.76470588235304</cx:pt>
          <cx:pt idx="29153">493.722222222222</cx:pt>
          <cx:pt idx="29154">467.73684210526301</cx:pt>
          <cx:pt idx="29155">522.76470588235304</cx:pt>
          <cx:pt idx="29156">493.722222222222</cx:pt>
          <cx:pt idx="29157">555.4375</cx:pt>
          <cx:pt idx="29158">555.4375</cx:pt>
          <cx:pt idx="29159">592.46666666666704</cx:pt>
          <cx:pt idx="29160">555.4375</cx:pt>
          <cx:pt idx="29161">355.48000000000002</cx:pt>
          <cx:pt idx="29162">386.39130434782601</cx:pt>
          <cx:pt idx="29163">355.48000000000002</cx:pt>
          <cx:pt idx="29164">355.48000000000002</cx:pt>
          <cx:pt idx="29165">403.95454545454498</cx:pt>
          <cx:pt idx="29166">355.48000000000002</cx:pt>
          <cx:pt idx="29167">493.722222222222</cx:pt>
          <cx:pt idx="29168">555.4375</cx:pt>
          <cx:pt idx="29169">522.76470588235304</cx:pt>
          <cx:pt idx="29170">592.46666666666704</cx:pt>
          <cx:pt idx="29171">493.722222222222</cx:pt>
          <cx:pt idx="29172">522.76470588235304</cx:pt>
          <cx:pt idx="29173">355.48000000000002</cx:pt>
          <cx:pt idx="29174">386.39130434782601</cx:pt>
          <cx:pt idx="29175">355.48000000000002</cx:pt>
          <cx:pt idx="29176">355.48000000000002</cx:pt>
          <cx:pt idx="29177">403.95454545454498</cx:pt>
          <cx:pt idx="29178">423.19047619047598</cx:pt>
          <cx:pt idx="29179">355.48000000000002</cx:pt>
          <cx:pt idx="29180">522.76470588235304</cx:pt>
          <cx:pt idx="29181">522.76470588235304</cx:pt>
          <cx:pt idx="29182">522.76470588235304</cx:pt>
          <cx:pt idx="29183">683.61538461538498</cx:pt>
          <cx:pt idx="29184">493.722222222222</cx:pt>
          <cx:pt idx="29185">493.722222222222</cx:pt>
          <cx:pt idx="29186">493.722222222222</cx:pt>
          <cx:pt idx="29187">522.76470588235304</cx:pt>
          <cx:pt idx="29188">317.392857142857</cx:pt>
          <cx:pt idx="29189">296.23333333333301</cx:pt>
          <cx:pt idx="29190">341.80769230769198</cx:pt>
          <cx:pt idx="29191">317.392857142857</cx:pt>
          <cx:pt idx="29192">341.80769230769198</cx:pt>
          <cx:pt idx="29193">386.39130434782601</cx:pt>
          <cx:pt idx="29194">355.48000000000002</cx:pt>
          <cx:pt idx="29195">355.48000000000002</cx:pt>
          <cx:pt idx="29196">296.23333333333301</cx:pt>
          <cx:pt idx="29197">286.677419354839</cx:pt>
          <cx:pt idx="29198">403.95454545454498</cx:pt>
          <cx:pt idx="29199">423.19047619047598</cx:pt>
          <cx:pt idx="29200">467.73684210526301</cx:pt>
          <cx:pt idx="29201">317.392857142857</cx:pt>
          <cx:pt idx="29202">341.80769230769198</cx:pt>
          <cx:pt idx="29203">317.392857142857</cx:pt>
          <cx:pt idx="29204">341.80769230769198</cx:pt>
          <cx:pt idx="29205">444.35000000000002</cx:pt>
          <cx:pt idx="29206">403.95454545454498</cx:pt>
          <cx:pt idx="29207">403.95454545454498</cx:pt>
          <cx:pt idx="29208">444.35000000000002</cx:pt>
          <cx:pt idx="29209">423.19047619047598</cx:pt>
          <cx:pt idx="29210">807.90909090909099</cx:pt>
          <cx:pt idx="29211">888.70000000000005</cx:pt>
          <cx:pt idx="29212">807.90909090909099</cx:pt>
          <cx:pt idx="29213">807.90909090909099</cx:pt>
          <cx:pt idx="29214">888.70000000000005</cx:pt>
          <cx:pt idx="29215">634.78571428571399</cx:pt>
          <cx:pt idx="29216">592.46666666666704</cx:pt>
          <cx:pt idx="29217">555.4375</cx:pt>
          <cx:pt idx="29218">555.4375</cx:pt>
          <cx:pt idx="29219">522.76470588235304</cx:pt>
          <cx:pt idx="29220">634.78571428571399</cx:pt>
          <cx:pt idx="29221">634.78571428571399</cx:pt>
          <cx:pt idx="29222">634.78571428571399</cx:pt>
          <cx:pt idx="29223">634.78571428571399</cx:pt>
          <cx:pt idx="29224">592.46666666666704</cx:pt>
          <cx:pt idx="29225">403.95454545454498</cx:pt>
          <cx:pt idx="29226">403.95454545454498</cx:pt>
          <cx:pt idx="29227">444.35000000000002</cx:pt>
          <cx:pt idx="29228">386.39130434782601</cx:pt>
          <cx:pt idx="29229">444.35000000000002</cx:pt>
          <cx:pt idx="29230">522.76470588235304</cx:pt>
          <cx:pt idx="29231">253.914285714286</cx:pt>
          <cx:pt idx="29232">403.95454545454498</cx:pt>
          <cx:pt idx="29233">370.29166666666703</cx:pt>
          <cx:pt idx="29234">423.19047619047598</cx:pt>
          <cx:pt idx="29235">444.35000000000002</cx:pt>
          <cx:pt idx="29236">493.722222222222</cx:pt>
          <cx:pt idx="29237">467.73684210526301</cx:pt>
          <cx:pt idx="29238">493.722222222222</cx:pt>
          <cx:pt idx="29239">467.73684210526301</cx:pt>
          <cx:pt idx="29240">493.722222222222</cx:pt>
          <cx:pt idx="29241">423.19047619047598</cx:pt>
          <cx:pt idx="29242">634.78571428571399</cx:pt>
          <cx:pt idx="29243">423.19047619047598</cx:pt>
          <cx:pt idx="29244">444.35000000000002</cx:pt>
          <cx:pt idx="29245">296.23333333333301</cx:pt>
          <cx:pt idx="29246">306.44827586206901</cx:pt>
          <cx:pt idx="29247">467.73684210526301</cx:pt>
          <cx:pt idx="29248">467.73684210526301</cx:pt>
          <cx:pt idx="29249">444.35000000000002</cx:pt>
          <cx:pt idx="29250">467.73684210526301</cx:pt>
          <cx:pt idx="29251">493.722222222222</cx:pt>
          <cx:pt idx="29252">493.722222222222</cx:pt>
          <cx:pt idx="29253">467.73684210526301</cx:pt>
          <cx:pt idx="29254">467.73684210526301</cx:pt>
          <cx:pt idx="29255">444.35000000000002</cx:pt>
          <cx:pt idx="29256">467.73684210526301</cx:pt>
          <cx:pt idx="29257">423.19047619047598</cx:pt>
          <cx:pt idx="29258">555.4375</cx:pt>
          <cx:pt idx="29259">467.73684210526301</cx:pt>
          <cx:pt idx="29260">386.39130434782601</cx:pt>
          <cx:pt idx="29261">403.95454545454498</cx:pt>
          <cx:pt idx="29262">423.19047619047598</cx:pt>
          <cx:pt idx="29263">592.46666666666704</cx:pt>
          <cx:pt idx="29264">592.46666666666704</cx:pt>
          <cx:pt idx="29265">592.46666666666704</cx:pt>
          <cx:pt idx="29266">634.78571428571399</cx:pt>
          <cx:pt idx="29267">634.78571428571399</cx:pt>
          <cx:pt idx="29268">740.58333333333303</cx:pt>
          <cx:pt idx="29269">740.58333333333303</cx:pt>
          <cx:pt idx="29270">740.58333333333303</cx:pt>
          <cx:pt idx="29271">329.14814814814798</cx:pt>
          <cx:pt idx="29272">355.48000000000002</cx:pt>
          <cx:pt idx="29273">317.392857142857</cx:pt>
          <cx:pt idx="29274">370.29166666666703</cx:pt>
          <cx:pt idx="29275">386.39130434782601</cx:pt>
          <cx:pt idx="29276">370.29166666666703</cx:pt>
          <cx:pt idx="29277">370.29166666666703</cx:pt>
          <cx:pt idx="29278">444.35000000000002</cx:pt>
          <cx:pt idx="29279">386.39130434782601</cx:pt>
          <cx:pt idx="29280">386.39130434782601</cx:pt>
          <cx:pt idx="29281">423.19047619047598</cx:pt>
          <cx:pt idx="29282">467.73684210526301</cx:pt>
          <cx:pt idx="29283">493.722222222222</cx:pt>
          <cx:pt idx="29284">522.76470588235304</cx:pt>
          <cx:pt idx="29285">386.39130434782601</cx:pt>
          <cx:pt idx="29286">370.29166666666703</cx:pt>
          <cx:pt idx="29287">370.29166666666703</cx:pt>
          <cx:pt idx="29288">467.73684210526301</cx:pt>
          <cx:pt idx="29289">493.722222222222</cx:pt>
          <cx:pt idx="29290">423.19047619047598</cx:pt>
          <cx:pt idx="29291">386.39130434782601</cx:pt>
          <cx:pt idx="29292">444.35000000000002</cx:pt>
          <cx:pt idx="29293">386.39130434782601</cx:pt>
          <cx:pt idx="29294">370.29166666666703</cx:pt>
          <cx:pt idx="29295">423.19047619047598</cx:pt>
          <cx:pt idx="29296">277.71875</cx:pt>
          <cx:pt idx="29297">306.44827586206901</cx:pt>
          <cx:pt idx="29298">423.19047619047598</cx:pt>
          <cx:pt idx="29299">423.19047619047598</cx:pt>
          <cx:pt idx="29300">444.35000000000002</cx:pt>
          <cx:pt idx="29301">444.35000000000002</cx:pt>
          <cx:pt idx="29302">423.19047619047598</cx:pt>
          <cx:pt idx="29303">444.35000000000002</cx:pt>
          <cx:pt idx="29304">592.46666666666704</cx:pt>
          <cx:pt idx="29305">522.76470588235304</cx:pt>
          <cx:pt idx="29306">634.78571428571399</cx:pt>
          <cx:pt idx="29307">634.78571428571399</cx:pt>
          <cx:pt idx="29308">683.61538461538498</cx:pt>
          <cx:pt idx="29309">555.4375</cx:pt>
          <cx:pt idx="29310">634.78571428571399</cx:pt>
          <cx:pt idx="29311">423.19047619047598</cx:pt>
          <cx:pt idx="29312">467.73684210526301</cx:pt>
          <cx:pt idx="29313">444.35000000000002</cx:pt>
          <cx:pt idx="29314">493.722222222222</cx:pt>
          <cx:pt idx="29315">493.722222222222</cx:pt>
          <cx:pt idx="29316">493.722222222222</cx:pt>
          <cx:pt idx="29317">592.46666666666704</cx:pt>
          <cx:pt idx="29318">740.58333333333303</cx:pt>
          <cx:pt idx="29319">683.61538461538498</cx:pt>
          <cx:pt idx="29320">535.78947368421098</cx:pt>
          <cx:pt idx="29321">634.78571428571399</cx:pt>
          <cx:pt idx="29322">634.78571428571399</cx:pt>
          <cx:pt idx="29323">493.722222222222</cx:pt>
          <cx:pt idx="29324">493.722222222222</cx:pt>
          <cx:pt idx="29325">493.722222222222</cx:pt>
          <cx:pt idx="29326">522.76470588235304</cx:pt>
          <cx:pt idx="29327">484.76190476190499</cx:pt>
          <cx:pt idx="29328">403.95454545454498</cx:pt>
          <cx:pt idx="29329">592.46666666666704</cx:pt>
          <cx:pt idx="29330">555.4375</cx:pt>
          <cx:pt idx="29331">509</cx:pt>
          <cx:pt idx="29332">423.19047619047598</cx:pt>
          <cx:pt idx="29333">493.722222222222</cx:pt>
          <cx:pt idx="29334">522.76470588235304</cx:pt>
          <cx:pt idx="29335">683.61538461538498</cx:pt>
          <cx:pt idx="29336">634.78571428571399</cx:pt>
          <cx:pt idx="29337">683.61538461538498</cx:pt>
          <cx:pt idx="29338">423.19047619047598</cx:pt>
          <cx:pt idx="29339">444.35000000000002</cx:pt>
          <cx:pt idx="29340">444.35000000000002</cx:pt>
          <cx:pt idx="29341">522.76470588235304</cx:pt>
          <cx:pt idx="29342">740.58333333333303</cx:pt>
          <cx:pt idx="29343">423.19047619047598</cx:pt>
          <cx:pt idx="29344">467.73684210526301</cx:pt>
          <cx:pt idx="29345">403.95454545454498</cx:pt>
          <cx:pt idx="29346">444.35000000000002</cx:pt>
          <cx:pt idx="29347">386.39130434782601</cx:pt>
          <cx:pt idx="29348">423.19047619047598</cx:pt>
          <cx:pt idx="29349">306.44827586206901</cx:pt>
          <cx:pt idx="29350">277.71875</cx:pt>
          <cx:pt idx="29351">355.48000000000002</cx:pt>
          <cx:pt idx="29352">370.29166666666703</cx:pt>
          <cx:pt idx="29353">423.19047619047598</cx:pt>
          <cx:pt idx="29354">403.95454545454498</cx:pt>
          <cx:pt idx="29355">227.871794871795</cx:pt>
          <cx:pt idx="29356">329.14814814814798</cx:pt>
          <cx:pt idx="29357">355.48000000000002</cx:pt>
          <cx:pt idx="29358">555.4375</cx:pt>
          <cx:pt idx="29359">522.76470588235304</cx:pt>
          <cx:pt idx="29360">592.46666666666704</cx:pt>
          <cx:pt idx="29361">555.4375</cx:pt>
          <cx:pt idx="29362">317.392857142857</cx:pt>
          <cx:pt idx="29363">286.677419354839</cx:pt>
          <cx:pt idx="29364">329.14814814814798</cx:pt>
          <cx:pt idx="29365">306.44827586206901</cx:pt>
          <cx:pt idx="29366">317.392857142857</cx:pt>
          <cx:pt idx="29367">277.71875</cx:pt>
          <cx:pt idx="29368">317.392857142857</cx:pt>
          <cx:pt idx="29369">286.677419354839</cx:pt>
          <cx:pt idx="29370">329.14814814814798</cx:pt>
          <cx:pt idx="29371">306.44827586206901</cx:pt>
          <cx:pt idx="29372">329.14814814814798</cx:pt>
          <cx:pt idx="29373">306.44827586206901</cx:pt>
          <cx:pt idx="29374">317.392857142857</cx:pt>
          <cx:pt idx="29375">317.392857142857</cx:pt>
          <cx:pt idx="29376">317.392857142857</cx:pt>
          <cx:pt idx="29377">386.39130434782601</cx:pt>
          <cx:pt idx="29378">467.73684210526301</cx:pt>
          <cx:pt idx="29379">386.39130434782601</cx:pt>
          <cx:pt idx="29380">467.73684210526301</cx:pt>
          <cx:pt idx="29381">403.95454545454498</cx:pt>
          <cx:pt idx="29382">467.73684210526301</cx:pt>
          <cx:pt idx="29383">493.722222222222</cx:pt>
          <cx:pt idx="29384">522.76470588235304</cx:pt>
          <cx:pt idx="29385">370.29166666666703</cx:pt>
          <cx:pt idx="29386">444.35000000000002</cx:pt>
          <cx:pt idx="29387">355.48000000000002</cx:pt>
          <cx:pt idx="29388">341.80769230769198</cx:pt>
          <cx:pt idx="29389">386.39130434782601</cx:pt>
          <cx:pt idx="29390">355.48000000000002</cx:pt>
          <cx:pt idx="29391">467.73684210526301</cx:pt>
          <cx:pt idx="29392">493.722222222222</cx:pt>
          <cx:pt idx="29393">444.35000000000002</cx:pt>
          <cx:pt idx="29394">386.39130434782601</cx:pt>
          <cx:pt idx="29395">403.95454545454498</cx:pt>
          <cx:pt idx="29396">370.29166666666703</cx:pt>
          <cx:pt idx="29397">423.19047619047598</cx:pt>
          <cx:pt idx="29398">403.95454545454498</cx:pt>
          <cx:pt idx="29399">444.35000000000002</cx:pt>
          <cx:pt idx="29400">522.76470588235304</cx:pt>
          <cx:pt idx="29401">403.95454545454498</cx:pt>
          <cx:pt idx="29402">423.19047619047598</cx:pt>
          <cx:pt idx="29403">423.19047619047598</cx:pt>
          <cx:pt idx="29404">444.35000000000002</cx:pt>
          <cx:pt idx="29405">386.39130434782601</cx:pt>
          <cx:pt idx="29406">329.14814814814798</cx:pt>
          <cx:pt idx="29407">423.19047619047598</cx:pt>
          <cx:pt idx="29408">341.80769230769198</cx:pt>
          <cx:pt idx="29409">386.39130434782601</cx:pt>
          <cx:pt idx="29410">341.80769230769198</cx:pt>
          <cx:pt idx="29411">423.19047619047598</cx:pt>
          <cx:pt idx="29412">261.38235294117601</cx:pt>
          <cx:pt idx="29413">634.78571428571399</cx:pt>
          <cx:pt idx="29414">592.46666666666704</cx:pt>
          <cx:pt idx="29415">634.78571428571399</cx:pt>
          <cx:pt idx="29416">634.78571428571399</cx:pt>
          <cx:pt idx="29417">306.44827586206901</cx:pt>
          <cx:pt idx="29418">329.14814814814798</cx:pt>
          <cx:pt idx="29419">467.73684210526301</cx:pt>
          <cx:pt idx="29420">522.76470588235304</cx:pt>
          <cx:pt idx="29421">423.19047619047598</cx:pt>
          <cx:pt idx="29422">522.76470588235304</cx:pt>
          <cx:pt idx="29423">555.4375</cx:pt>
          <cx:pt idx="29424">522.76470588235304</cx:pt>
          <cx:pt idx="29425">522.76470588235304</cx:pt>
          <cx:pt idx="29426">403.95454545454498</cx:pt>
          <cx:pt idx="29427">444.35000000000002</cx:pt>
          <cx:pt idx="29428">444.35000000000002</cx:pt>
          <cx:pt idx="29429">522.76470588235304</cx:pt>
          <cx:pt idx="29430">634.78571428571399</cx:pt>
          <cx:pt idx="29431">555.4375</cx:pt>
          <cx:pt idx="29432">493.722222222222</cx:pt>
          <cx:pt idx="29433">386.39130434782601</cx:pt>
          <cx:pt idx="29434">370.29166666666703</cx:pt>
          <cx:pt idx="29435">341.80769230769198</cx:pt>
          <cx:pt idx="29436">306.44827586206901</cx:pt>
          <cx:pt idx="29437">329.14814814814798</cx:pt>
          <cx:pt idx="29438">370.29166666666703</cx:pt>
          <cx:pt idx="29439">592.46666666666704</cx:pt>
          <cx:pt idx="29440">592.46666666666704</cx:pt>
          <cx:pt idx="29441">634.78571428571399</cx:pt>
          <cx:pt idx="29442">634.78571428571399</cx:pt>
          <cx:pt idx="29443">296.23333333333301</cx:pt>
          <cx:pt idx="29444">317.392857142857</cx:pt>
          <cx:pt idx="29445">329.14814814814798</cx:pt>
          <cx:pt idx="29446">306.44827586206901</cx:pt>
          <cx:pt idx="29447">317.392857142857</cx:pt>
          <cx:pt idx="29448">522.76470588235304</cx:pt>
          <cx:pt idx="29449">493.722222222222</cx:pt>
          <cx:pt idx="29450">522.76470588235304</cx:pt>
          <cx:pt idx="29451">522.76470588235304</cx:pt>
          <cx:pt idx="29452">317.392857142857</cx:pt>
          <cx:pt idx="29453">296.23333333333301</cx:pt>
          <cx:pt idx="29454">317.392857142857</cx:pt>
          <cx:pt idx="29455">296.23333333333301</cx:pt>
          <cx:pt idx="29456">329.14814814814798</cx:pt>
          <cx:pt idx="29457">306.44827586206901</cx:pt>
          <cx:pt idx="29458">341.80769230769198</cx:pt>
          <cx:pt idx="29459">306.44827586206901</cx:pt>
          <cx:pt idx="29460">296.23333333333301</cx:pt>
          <cx:pt idx="29461">493.722222222222</cx:pt>
          <cx:pt idx="29462">341.80769230769198</cx:pt>
          <cx:pt idx="29463">444.35000000000002</cx:pt>
          <cx:pt idx="29464">355.48000000000002</cx:pt>
          <cx:pt idx="29465">403.95454545454498</cx:pt>
          <cx:pt idx="29466">341.80769230769198</cx:pt>
          <cx:pt idx="29467">355.48000000000002</cx:pt>
          <cx:pt idx="29468">386.39130434782601</cx:pt>
          <cx:pt idx="29469">403.95454545454498</cx:pt>
          <cx:pt idx="29470">423.19047619047598</cx:pt>
          <cx:pt idx="29471">386.39130434782601</cx:pt>
          <cx:pt idx="29472">403.95454545454498</cx:pt>
          <cx:pt idx="29473">403.95454545454498</cx:pt>
          <cx:pt idx="29474">370.29166666666703</cx:pt>
          <cx:pt idx="29475">317.392857142857</cx:pt>
          <cx:pt idx="29476">317.392857142857</cx:pt>
          <cx:pt idx="29477">370.29166666666703</cx:pt>
          <cx:pt idx="29478">403.95454545454498</cx:pt>
          <cx:pt idx="29479">423.19047619047598</cx:pt>
          <cx:pt idx="29480">423.19047619047598</cx:pt>
          <cx:pt idx="29481">423.19047619047598</cx:pt>
          <cx:pt idx="29482">423.19047619047598</cx:pt>
          <cx:pt idx="29483">423.19047619047598</cx:pt>
          <cx:pt idx="29484">423.19047619047598</cx:pt>
          <cx:pt idx="29485">423.19047619047598</cx:pt>
          <cx:pt idx="29486">423.19047619047598</cx:pt>
          <cx:pt idx="29487">444.35000000000002</cx:pt>
          <cx:pt idx="29488">423.19047619047598</cx:pt>
          <cx:pt idx="29489">444.35000000000002</cx:pt>
          <cx:pt idx="29490">423.19047619047598</cx:pt>
          <cx:pt idx="29491">444.35000000000002</cx:pt>
          <cx:pt idx="29492">403.95454545454498</cx:pt>
          <cx:pt idx="29493">423.19047619047598</cx:pt>
          <cx:pt idx="29494">403.95454545454498</cx:pt>
          <cx:pt idx="29495">423.19047619047598</cx:pt>
          <cx:pt idx="29496">403.95454545454498</cx:pt>
          <cx:pt idx="29497">423.19047619047598</cx:pt>
          <cx:pt idx="29498">555.4375</cx:pt>
          <cx:pt idx="29499">555.4375</cx:pt>
          <cx:pt idx="29500">467.73684210526301</cx:pt>
          <cx:pt idx="29501">467.73684210526301</cx:pt>
          <cx:pt idx="29502">467.73684210526301</cx:pt>
          <cx:pt idx="29503">467.73684210526301</cx:pt>
          <cx:pt idx="29504">467.73684210526301</cx:pt>
          <cx:pt idx="29505">467.73684210526301</cx:pt>
          <cx:pt idx="29506">370.29166666666703</cx:pt>
          <cx:pt idx="29507">403.95454545454498</cx:pt>
          <cx:pt idx="29508">386.39130434782601</cx:pt>
          <cx:pt idx="29509">403.95454545454498</cx:pt>
          <cx:pt idx="29510">555.4375</cx:pt>
          <cx:pt idx="29511">555.4375</cx:pt>
          <cx:pt idx="29512">592.46666666666704</cx:pt>
          <cx:pt idx="29513">683.61538461538498</cx:pt>
          <cx:pt idx="29514">592.46666666666704</cx:pt>
          <cx:pt idx="29515">683.61538461538498</cx:pt>
          <cx:pt idx="29516">634.78571428571399</cx:pt>
          <cx:pt idx="29517">634.78571428571399</cx:pt>
          <cx:pt idx="29518">634.78571428571399</cx:pt>
          <cx:pt idx="29519">370.29166666666703</cx:pt>
          <cx:pt idx="29520">403.95454545454498</cx:pt>
          <cx:pt idx="29521">386.39130434782601</cx:pt>
          <cx:pt idx="29522">403.95454545454498</cx:pt>
          <cx:pt idx="29523">467.73684210526301</cx:pt>
          <cx:pt idx="29524">467.73684210526301</cx:pt>
          <cx:pt idx="29525">493.722222222222</cx:pt>
          <cx:pt idx="29526">592.46666666666704</cx:pt>
          <cx:pt idx="29527">634.78571428571399</cx:pt>
          <cx:pt idx="29528">634.78571428571399</cx:pt>
          <cx:pt idx="29529">634.78571428571399</cx:pt>
          <cx:pt idx="29530">634.78571428571399</cx:pt>
          <cx:pt idx="29531">522.76470588235304</cx:pt>
          <cx:pt idx="29532">493.722222222222</cx:pt>
          <cx:pt idx="29533">403.95454545454498</cx:pt>
          <cx:pt idx="29534">386.39130434782601</cx:pt>
          <cx:pt idx="29535">403.95454545454498</cx:pt>
          <cx:pt idx="29536">423.19047619047598</cx:pt>
          <cx:pt idx="29537">386.39130434782601</cx:pt>
          <cx:pt idx="29538">403.95454545454498</cx:pt>
          <cx:pt idx="29539">370.29166666666703</cx:pt>
          <cx:pt idx="29540">403.95454545454498</cx:pt>
          <cx:pt idx="29541">370.29166666666703</cx:pt>
          <cx:pt idx="29542">403.95454545454498</cx:pt>
          <cx:pt idx="29543">423.19047619047598</cx:pt>
          <cx:pt idx="29544">386.39130434782601</cx:pt>
          <cx:pt idx="29545">444.35000000000002</cx:pt>
          <cx:pt idx="29546">341.80769230769198</cx:pt>
          <cx:pt idx="29547">444.35000000000002</cx:pt>
          <cx:pt idx="29548">341.80769230769198</cx:pt>
          <cx:pt idx="29549">467.73684210526301</cx:pt>
          <cx:pt idx="29550">467.73684210526301</cx:pt>
          <cx:pt idx="29551">403.95454545454498</cx:pt>
          <cx:pt idx="29552">423.19047619047598</cx:pt>
          <cx:pt idx="29553">386.39130434782601</cx:pt>
          <cx:pt idx="29554">403.95454545454498</cx:pt>
          <cx:pt idx="29555">467.73684210526301</cx:pt>
          <cx:pt idx="29556">467.73684210526301</cx:pt>
          <cx:pt idx="29557">467.73684210526301</cx:pt>
          <cx:pt idx="29558">467.73684210526301</cx:pt>
          <cx:pt idx="29559">403.95454545454498</cx:pt>
          <cx:pt idx="29560">467.73684210526301</cx:pt>
          <cx:pt idx="29561">317.392857142857</cx:pt>
          <cx:pt idx="29562">370.29166666666703</cx:pt>
          <cx:pt idx="29563">386.39130434782601</cx:pt>
          <cx:pt idx="29564">370.29166666666703</cx:pt>
          <cx:pt idx="29565">370.29166666666703</cx:pt>
          <cx:pt idx="29566">306.44827586206901</cx:pt>
          <cx:pt idx="29567">306.44827586206901</cx:pt>
          <cx:pt idx="29568">246.861111111111</cx:pt>
          <cx:pt idx="29569">246.861111111111</cx:pt>
          <cx:pt idx="29570">522.76470588235304</cx:pt>
          <cx:pt idx="29571">403.95454545454498</cx:pt>
          <cx:pt idx="29572">423.19047619047598</cx:pt>
          <cx:pt idx="29573">403.95454545454498</cx:pt>
          <cx:pt idx="29574">423.19047619047598</cx:pt>
          <cx:pt idx="29575">403.95454545454498</cx:pt>
          <cx:pt idx="29576">403.95454545454498</cx:pt>
          <cx:pt idx="29577">423.19047619047598</cx:pt>
          <cx:pt idx="29578">423.19047619047598</cx:pt>
          <cx:pt idx="29579">403.95454545454498</cx:pt>
          <cx:pt idx="29580">423.19047619047598</cx:pt>
          <cx:pt idx="29581">403.95454545454498</cx:pt>
          <cx:pt idx="29582">467.73684210526301</cx:pt>
          <cx:pt idx="29583">444.35000000000002</cx:pt>
          <cx:pt idx="29584">341.80769230769198</cx:pt>
          <cx:pt idx="29585">403.95454545454498</cx:pt>
          <cx:pt idx="29586">423.19047619047598</cx:pt>
          <cx:pt idx="29587">444.35000000000002</cx:pt>
          <cx:pt idx="29588">370.29166666666703</cx:pt>
          <cx:pt idx="29589">403.95454545454498</cx:pt>
          <cx:pt idx="29590">493.722222222222</cx:pt>
          <cx:pt idx="29591">467.73684210526301</cx:pt>
          <cx:pt idx="29592">522.76470588235304</cx:pt>
          <cx:pt idx="29593">423.19047619047598</cx:pt>
          <cx:pt idx="29594">555.4375</cx:pt>
          <cx:pt idx="29595">423.19047619047598</cx:pt>
          <cx:pt idx="29596">444.35000000000002</cx:pt>
          <cx:pt idx="29597">403.95454545454498</cx:pt>
          <cx:pt idx="29598">423.19047619047598</cx:pt>
          <cx:pt idx="29599">341.80769230769198</cx:pt>
          <cx:pt idx="29600">370.29166666666703</cx:pt>
          <cx:pt idx="29601">355.48000000000002</cx:pt>
          <cx:pt idx="29602">341.80769230769198</cx:pt>
          <cx:pt idx="29603">355.48000000000002</cx:pt>
          <cx:pt idx="29604">355.48000000000002</cx:pt>
          <cx:pt idx="29605">341.80769230769198</cx:pt>
          <cx:pt idx="29606">296.23333333333301</cx:pt>
          <cx:pt idx="29607">341.80769230769198</cx:pt>
          <cx:pt idx="29608">355.48000000000002</cx:pt>
          <cx:pt idx="29609">355.48000000000002</cx:pt>
          <cx:pt idx="29610">355.48000000000002</cx:pt>
          <cx:pt idx="29611">317.392857142857</cx:pt>
          <cx:pt idx="29612">341.80769230769198</cx:pt>
          <cx:pt idx="29613">341.80769230769198</cx:pt>
          <cx:pt idx="29614">341.80769230769198</cx:pt>
          <cx:pt idx="29615">467.73684210526301</cx:pt>
          <cx:pt idx="29616">444.35000000000002</cx:pt>
          <cx:pt idx="29617">467.73684210526301</cx:pt>
          <cx:pt idx="29618">444.35000000000002</cx:pt>
          <cx:pt idx="29619">467.73684210526301</cx:pt>
          <cx:pt idx="29620">467.73684210526301</cx:pt>
          <cx:pt idx="29621">386.39130434782601</cx:pt>
          <cx:pt idx="29622">341.80769230769198</cx:pt>
          <cx:pt idx="29623">386.39130434782601</cx:pt>
          <cx:pt idx="29624">341.80769230769198</cx:pt>
          <cx:pt idx="29625">261.38235294117601</cx:pt>
          <cx:pt idx="29626">355.48000000000002</cx:pt>
          <cx:pt idx="29627">306.44827586206901</cx:pt>
          <cx:pt idx="29628">296.23333333333301</cx:pt>
          <cx:pt idx="29629">355.48000000000002</cx:pt>
          <cx:pt idx="29630">467.73684210526301</cx:pt>
          <cx:pt idx="29631">522.76470588235304</cx:pt>
          <cx:pt idx="29632">493.722222222222</cx:pt>
          <cx:pt idx="29633">444.35000000000002</cx:pt>
          <cx:pt idx="29634">403.95454545454498</cx:pt>
          <cx:pt idx="29635">467.73684210526301</cx:pt>
          <cx:pt idx="29636">341.80769230769198</cx:pt>
          <cx:pt idx="29637">592.46666666666704</cx:pt>
          <cx:pt idx="29638">403.95454545454498</cx:pt>
          <cx:pt idx="29639">370.29166666666703</cx:pt>
          <cx:pt idx="29640">317.392857142857</cx:pt>
          <cx:pt idx="29641">317.392857142857</cx:pt>
          <cx:pt idx="29642">370.29166666666703</cx:pt>
          <cx:pt idx="29643">177.74000000000001</cx:pt>
          <cx:pt idx="29644">370.29166666666703</cx:pt>
          <cx:pt idx="29645">403.95454545454498</cx:pt>
          <cx:pt idx="29646">370.29166666666703</cx:pt>
          <cx:pt idx="29647">423.19047619047598</cx:pt>
          <cx:pt idx="29648">555.4375</cx:pt>
          <cx:pt idx="29649">592.46666666666704</cx:pt>
          <cx:pt idx="29650">592.46666666666704</cx:pt>
          <cx:pt idx="29651">592.46666666666704</cx:pt>
          <cx:pt idx="29652">634.78571428571399</cx:pt>
          <cx:pt idx="29653">467.73684210526301</cx:pt>
          <cx:pt idx="29654">493.722222222222</cx:pt>
          <cx:pt idx="29655">423.19047619047598</cx:pt>
          <cx:pt idx="29656">493.722222222222</cx:pt>
          <cx:pt idx="29657">403.95454545454498</cx:pt>
          <cx:pt idx="29658">555.4375</cx:pt>
          <cx:pt idx="29659">493.722222222222</cx:pt>
          <cx:pt idx="29660">467.73684210526301</cx:pt>
          <cx:pt idx="29661">592.46666666666704</cx:pt>
          <cx:pt idx="29662">555.4375</cx:pt>
          <cx:pt idx="29663">522.76470588235304</cx:pt>
          <cx:pt idx="29664">555.4375</cx:pt>
          <cx:pt idx="29665">555.4375</cx:pt>
          <cx:pt idx="29666">634.78571428571399</cx:pt>
          <cx:pt idx="29667">592.46666666666704</cx:pt>
          <cx:pt idx="29668">370.29166666666703</cx:pt>
          <cx:pt idx="29669">403.95454545454498</cx:pt>
          <cx:pt idx="29670">386.39130434782601</cx:pt>
          <cx:pt idx="29671">423.19047619047598</cx:pt>
          <cx:pt idx="29672">286.677419354839</cx:pt>
          <cx:pt idx="29673">277.71875</cx:pt>
          <cx:pt idx="29674">386.39130434782601</cx:pt>
          <cx:pt idx="29675">386.39130434782601</cx:pt>
          <cx:pt idx="29676">386.39130434782601</cx:pt>
          <cx:pt idx="29677">444.35000000000002</cx:pt>
          <cx:pt idx="29678">493.722222222222</cx:pt>
          <cx:pt idx="29679">423.19047619047598</cx:pt>
          <cx:pt idx="29680">423.19047619047598</cx:pt>
          <cx:pt idx="29681">444.35000000000002</cx:pt>
          <cx:pt idx="29682">555.4375</cx:pt>
          <cx:pt idx="29683">444.35000000000002</cx:pt>
          <cx:pt idx="29684">423.19047619047598</cx:pt>
          <cx:pt idx="29685">355.48000000000002</cx:pt>
          <cx:pt idx="29686">355.48000000000002</cx:pt>
          <cx:pt idx="29687">355.48000000000002</cx:pt>
          <cx:pt idx="29688">355.48000000000002</cx:pt>
          <cx:pt idx="29689">355.48000000000002</cx:pt>
          <cx:pt idx="29690">355.48000000000002</cx:pt>
          <cx:pt idx="29691">355.48000000000002</cx:pt>
          <cx:pt idx="29692">355.48000000000002</cx:pt>
          <cx:pt idx="29693">355.48000000000002</cx:pt>
          <cx:pt idx="29694">355.48000000000002</cx:pt>
          <cx:pt idx="29695">355.48000000000002</cx:pt>
          <cx:pt idx="29696">355.48000000000002</cx:pt>
          <cx:pt idx="29697">355.48000000000002</cx:pt>
          <cx:pt idx="29698">341.80769230769198</cx:pt>
          <cx:pt idx="29699">329.14814814814798</cx:pt>
          <cx:pt idx="29700">329.14814814814798</cx:pt>
          <cx:pt idx="29701">493.722222222222</cx:pt>
          <cx:pt idx="29702">592.46666666666704</cx:pt>
          <cx:pt idx="29703">522.76470588235304</cx:pt>
          <cx:pt idx="29704">493.722222222222</cx:pt>
          <cx:pt idx="29705">493.722222222222</cx:pt>
          <cx:pt idx="29706">493.722222222222</cx:pt>
          <cx:pt idx="29707">493.722222222222</cx:pt>
          <cx:pt idx="29708">493.722222222222</cx:pt>
          <cx:pt idx="29709">467.73684210526301</cx:pt>
          <cx:pt idx="29710">423.19047619047598</cx:pt>
          <cx:pt idx="29711">423.19047619047598</cx:pt>
          <cx:pt idx="29712">423.19047619047598</cx:pt>
          <cx:pt idx="29713">403.95454545454498</cx:pt>
          <cx:pt idx="29714">403.95454545454498</cx:pt>
          <cx:pt idx="29715">403.95454545454498</cx:pt>
          <cx:pt idx="29716">403.95454545454498</cx:pt>
          <cx:pt idx="29717">403.95454545454498</cx:pt>
          <cx:pt idx="29718">386.39130434782601</cx:pt>
          <cx:pt idx="29719">370.29166666666703</cx:pt>
          <cx:pt idx="29720">370.29166666666703</cx:pt>
          <cx:pt idx="29721">370.29166666666703</cx:pt>
          <cx:pt idx="29722">370.29166666666703</cx:pt>
          <cx:pt idx="29723">370.29166666666703</cx:pt>
          <cx:pt idx="29724">370.29166666666703</cx:pt>
          <cx:pt idx="29725">370.29166666666703</cx:pt>
          <cx:pt idx="29726">370.29166666666703</cx:pt>
          <cx:pt idx="29727">370.29166666666703</cx:pt>
          <cx:pt idx="29728">370.29166666666703</cx:pt>
          <cx:pt idx="29729">370.29166666666703</cx:pt>
          <cx:pt idx="29730">493.722222222222</cx:pt>
          <cx:pt idx="29731">467.73684210526301</cx:pt>
          <cx:pt idx="29732">467.73684210526301</cx:pt>
          <cx:pt idx="29733">444.35000000000002</cx:pt>
          <cx:pt idx="29734">444.35000000000002</cx:pt>
          <cx:pt idx="29735">444.35000000000002</cx:pt>
          <cx:pt idx="29736">423.19047619047598</cx:pt>
          <cx:pt idx="29737">423.19047619047598</cx:pt>
          <cx:pt idx="29738">403.95454545454498</cx:pt>
          <cx:pt idx="29739">370.29166666666703</cx:pt>
          <cx:pt idx="29740">370.29166666666703</cx:pt>
          <cx:pt idx="29741">355.48000000000002</cx:pt>
          <cx:pt idx="29742">683.61538461538498</cx:pt>
          <cx:pt idx="29743">683.61538461538498</cx:pt>
          <cx:pt idx="29744">683.61538461538498</cx:pt>
          <cx:pt idx="29745">634.78571428571399</cx:pt>
          <cx:pt idx="29746">592.46666666666704</cx:pt>
          <cx:pt idx="29747">592.46666666666704</cx:pt>
          <cx:pt idx="29748">592.46666666666704</cx:pt>
          <cx:pt idx="29749">555.4375</cx:pt>
          <cx:pt idx="29750">555.4375</cx:pt>
          <cx:pt idx="29751">634.78571428571399</cx:pt>
          <cx:pt idx="29752">634.78571428571399</cx:pt>
          <cx:pt idx="29753">634.78571428571399</cx:pt>
          <cx:pt idx="29754">634.78571428571399</cx:pt>
          <cx:pt idx="29755">592.46666666666704</cx:pt>
          <cx:pt idx="29756">592.46666666666704</cx:pt>
          <cx:pt idx="29757">555.4375</cx:pt>
          <cx:pt idx="29758">555.4375</cx:pt>
          <cx:pt idx="29759">555.4375</cx:pt>
          <cx:pt idx="29760">522.76470588235304</cx:pt>
          <cx:pt idx="29761">493.722222222222</cx:pt>
          <cx:pt idx="29762">467.73684210526301</cx:pt>
          <cx:pt idx="29763">467.73684210526301</cx:pt>
          <cx:pt idx="29764">444.35000000000002</cx:pt>
          <cx:pt idx="29765">444.35000000000002</cx:pt>
          <cx:pt idx="29766">423.19047619047598</cx:pt>
          <cx:pt idx="29767">423.19047619047598</cx:pt>
          <cx:pt idx="29768">423.19047619047598</cx:pt>
          <cx:pt idx="29769">423.19047619047598</cx:pt>
          <cx:pt idx="29770">423.19047619047598</cx:pt>
          <cx:pt idx="29771">423.19047619047598</cx:pt>
          <cx:pt idx="29772">403.95454545454498</cx:pt>
          <cx:pt idx="29773">370.29166666666703</cx:pt>
          <cx:pt idx="29774">370.29166666666703</cx:pt>
          <cx:pt idx="29775">370.29166666666703</cx:pt>
          <cx:pt idx="29776">370.29166666666703</cx:pt>
          <cx:pt idx="29777">370.29166666666703</cx:pt>
          <cx:pt idx="29778">370.29166666666703</cx:pt>
          <cx:pt idx="29779">370.29166666666703</cx:pt>
          <cx:pt idx="29780">370.29166666666703</cx:pt>
          <cx:pt idx="29781">355.48000000000002</cx:pt>
          <cx:pt idx="29782">355.48000000000002</cx:pt>
          <cx:pt idx="29783">355.48000000000002</cx:pt>
          <cx:pt idx="29784">355.48000000000002</cx:pt>
          <cx:pt idx="29785">341.80769230769198</cx:pt>
          <cx:pt idx="29786">341.80769230769198</cx:pt>
          <cx:pt idx="29787">683.61538461538498</cx:pt>
          <cx:pt idx="29788">683.61538461538498</cx:pt>
          <cx:pt idx="29789">683.61538461538498</cx:pt>
          <cx:pt idx="29790">634.78571428571399</cx:pt>
          <cx:pt idx="29791">634.78571428571399</cx:pt>
          <cx:pt idx="29792">634.78571428571399</cx:pt>
          <cx:pt idx="29793">634.78571428571399</cx:pt>
          <cx:pt idx="29794">592.46666666666704</cx:pt>
          <cx:pt idx="29795">555.4375</cx:pt>
          <cx:pt idx="29796">555.4375</cx:pt>
          <cx:pt idx="29797">555.4375</cx:pt>
          <cx:pt idx="29798">555.4375</cx:pt>
          <cx:pt idx="29799">555.4375</cx:pt>
          <cx:pt idx="29800">555.4375</cx:pt>
          <cx:pt idx="29801">555.4375</cx:pt>
          <cx:pt idx="29802">555.4375</cx:pt>
          <cx:pt idx="29803">555.4375</cx:pt>
          <cx:pt idx="29804">555.4375</cx:pt>
          <cx:pt idx="29805">555.4375</cx:pt>
          <cx:pt idx="29806">555.4375</cx:pt>
          <cx:pt idx="29807">522.76470588235304</cx:pt>
          <cx:pt idx="29808">522.76470588235304</cx:pt>
          <cx:pt idx="29809">522.76470588235304</cx:pt>
          <cx:pt idx="29810">522.76470588235304</cx:pt>
          <cx:pt idx="29811">522.76470588235304</cx:pt>
          <cx:pt idx="29812">493.722222222222</cx:pt>
          <cx:pt idx="29813">493.722222222222</cx:pt>
          <cx:pt idx="29814">493.722222222222</cx:pt>
          <cx:pt idx="29815">493.722222222222</cx:pt>
          <cx:pt idx="29816">467.73684210526301</cx:pt>
          <cx:pt idx="29817">467.73684210526301</cx:pt>
          <cx:pt idx="29818">467.73684210526301</cx:pt>
          <cx:pt idx="29819">467.73684210526301</cx:pt>
          <cx:pt idx="29820">467.73684210526301</cx:pt>
          <cx:pt idx="29821">467.73684210526301</cx:pt>
          <cx:pt idx="29822">444.35000000000002</cx:pt>
          <cx:pt idx="29823">444.35000000000002</cx:pt>
          <cx:pt idx="29824">444.35000000000002</cx:pt>
          <cx:pt idx="29825">444.35000000000002</cx:pt>
          <cx:pt idx="29826">444.35000000000002</cx:pt>
          <cx:pt idx="29827">444.35000000000002</cx:pt>
          <cx:pt idx="29828">444.35000000000002</cx:pt>
          <cx:pt idx="29829">444.35000000000002</cx:pt>
          <cx:pt idx="29830">444.35000000000002</cx:pt>
          <cx:pt idx="29831">444.35000000000002</cx:pt>
          <cx:pt idx="29832">444.35000000000002</cx:pt>
          <cx:pt idx="29833">444.35000000000002</cx:pt>
          <cx:pt idx="29834">444.35000000000002</cx:pt>
          <cx:pt idx="29835">444.35000000000002</cx:pt>
          <cx:pt idx="29836">444.35000000000002</cx:pt>
          <cx:pt idx="29837">423.19047619047598</cx:pt>
          <cx:pt idx="29838">423.19047619047598</cx:pt>
          <cx:pt idx="29839">423.19047619047598</cx:pt>
          <cx:pt idx="29840">423.19047619047598</cx:pt>
          <cx:pt idx="29841">423.19047619047598</cx:pt>
          <cx:pt idx="29842">423.19047619047598</cx:pt>
          <cx:pt idx="29843">423.19047619047598</cx:pt>
          <cx:pt idx="29844">423.19047619047598</cx:pt>
          <cx:pt idx="29845">423.19047619047598</cx:pt>
          <cx:pt idx="29846">423.19047619047598</cx:pt>
          <cx:pt idx="29847">423.19047619047598</cx:pt>
          <cx:pt idx="29848">423.19047619047598</cx:pt>
          <cx:pt idx="29849">423.19047619047598</cx:pt>
          <cx:pt idx="29850">423.19047619047598</cx:pt>
          <cx:pt idx="29851">462.72727272727298</cx:pt>
          <cx:pt idx="29852">403.95454545454498</cx:pt>
          <cx:pt idx="29853">403.95454545454498</cx:pt>
          <cx:pt idx="29854">403.95454545454498</cx:pt>
          <cx:pt idx="29855">403.95454545454498</cx:pt>
          <cx:pt idx="29856">403.95454545454498</cx:pt>
          <cx:pt idx="29857">403.95454545454498</cx:pt>
          <cx:pt idx="29858">403.95454545454498</cx:pt>
          <cx:pt idx="29859">403.95454545454498</cx:pt>
          <cx:pt idx="29860">403.95454545454498</cx:pt>
          <cx:pt idx="29861">403.95454545454498</cx:pt>
          <cx:pt idx="29862">403.95454545454498</cx:pt>
          <cx:pt idx="29863">403.95454545454498</cx:pt>
          <cx:pt idx="29864">403.95454545454498</cx:pt>
          <cx:pt idx="29865">403.95454545454498</cx:pt>
          <cx:pt idx="29866">403.95454545454498</cx:pt>
          <cx:pt idx="29867">403.95454545454498</cx:pt>
          <cx:pt idx="29868">403.95454545454498</cx:pt>
          <cx:pt idx="29869">386.39130434782601</cx:pt>
          <cx:pt idx="29870">386.39130434782601</cx:pt>
          <cx:pt idx="29871">370.29166666666703</cx:pt>
          <cx:pt idx="29872">370.29166666666703</cx:pt>
          <cx:pt idx="29873">355.48000000000002</cx:pt>
          <cx:pt idx="29874">377.03703703703701</cx:pt>
          <cx:pt idx="29875">0</cx:pt>
          <cx:pt idx="29876">888.70000000000005</cx:pt>
          <cx:pt idx="29877">493.722222222222</cx:pt>
          <cx:pt idx="29878">493.722222222222</cx:pt>
          <cx:pt idx="29879">467.73684210526301</cx:pt>
          <cx:pt idx="29880">444.35000000000002</cx:pt>
          <cx:pt idx="29881">444.35000000000002</cx:pt>
          <cx:pt idx="29882">423.19047619047598</cx:pt>
          <cx:pt idx="29883">423.19047619047598</cx:pt>
          <cx:pt idx="29884">386.39130434782601</cx:pt>
          <cx:pt idx="29885">386.39130434782601</cx:pt>
          <cx:pt idx="29886">370.29166666666703</cx:pt>
          <cx:pt idx="29887">634.78571428571399</cx:pt>
          <cx:pt idx="29888">634.78571428571399</cx:pt>
          <cx:pt idx="29889">634.78571428571399</cx:pt>
          <cx:pt idx="29890">634.78571428571399</cx:pt>
          <cx:pt idx="29891">634.78571428571399</cx:pt>
          <cx:pt idx="29892">634.78571428571399</cx:pt>
          <cx:pt idx="29893">592.46666666666704</cx:pt>
          <cx:pt idx="29894">555.4375</cx:pt>
          <cx:pt idx="29895">555.4375</cx:pt>
          <cx:pt idx="29896">555.4375</cx:pt>
          <cx:pt idx="29897">555.4375</cx:pt>
          <cx:pt idx="29898">493.722222222222</cx:pt>
          <cx:pt idx="29899">493.722222222222</cx:pt>
          <cx:pt idx="29900">467.73684210526301</cx:pt>
          <cx:pt idx="29901">467.73684210526301</cx:pt>
          <cx:pt idx="29902">467.73684210526301</cx:pt>
          <cx:pt idx="29903">444.35000000000002</cx:pt>
          <cx:pt idx="29904">423.19047619047598</cx:pt>
          <cx:pt idx="29905">423.19047619047598</cx:pt>
          <cx:pt idx="29906">423.19047619047598</cx:pt>
          <cx:pt idx="29907">423.19047619047598</cx:pt>
          <cx:pt idx="29908">423.19047619047598</cx:pt>
          <cx:pt idx="29909">423.19047619047598</cx:pt>
          <cx:pt idx="29910">423.19047619047598</cx:pt>
          <cx:pt idx="29911">423.19047619047598</cx:pt>
          <cx:pt idx="29912">423.19047619047598</cx:pt>
          <cx:pt idx="29913">423.19047619047598</cx:pt>
          <cx:pt idx="29914">423.19047619047598</cx:pt>
          <cx:pt idx="29915">423.19047619047598</cx:pt>
          <cx:pt idx="29916">84</cx:pt>
          <cx:pt idx="29917">740.58333333333303</cx:pt>
          <cx:pt idx="29918">740.58333333333303</cx:pt>
          <cx:pt idx="29919">740.58333333333303</cx:pt>
          <cx:pt idx="29920">740.58333333333303</cx:pt>
          <cx:pt idx="29921">740.58333333333303</cx:pt>
          <cx:pt idx="29922">740.58333333333303</cx:pt>
          <cx:pt idx="29923">683.61538461538498</cx:pt>
          <cx:pt idx="29924">683.61538461538498</cx:pt>
          <cx:pt idx="29925">634.78571428571399</cx:pt>
          <cx:pt idx="29926">634.78571428571399</cx:pt>
          <cx:pt idx="29927">634.78571428571399</cx:pt>
          <cx:pt idx="29928">634.78571428571399</cx:pt>
          <cx:pt idx="29929">634.78571428571399</cx:pt>
          <cx:pt idx="29930">634.78571428571399</cx:pt>
          <cx:pt idx="29931">634.78571428571399</cx:pt>
          <cx:pt idx="29932">592.46666666666704</cx:pt>
          <cx:pt idx="29933">592.46666666666704</cx:pt>
          <cx:pt idx="29934">555.4375</cx:pt>
          <cx:pt idx="29935">555.4375</cx:pt>
          <cx:pt idx="29936">555.4375</cx:pt>
          <cx:pt idx="29937">555.4375</cx:pt>
          <cx:pt idx="29938">555.4375</cx:pt>
          <cx:pt idx="29939">555.4375</cx:pt>
          <cx:pt idx="29940">555.4375</cx:pt>
          <cx:pt idx="29941">522.76470588235304</cx:pt>
          <cx:pt idx="29942">522.76470588235304</cx:pt>
          <cx:pt idx="29943">522.76470588235304</cx:pt>
          <cx:pt idx="29944">522.76470588235304</cx:pt>
          <cx:pt idx="29945">522.76470588235304</cx:pt>
          <cx:pt idx="29946">522.76470588235304</cx:pt>
          <cx:pt idx="29947">522.76470588235304</cx:pt>
          <cx:pt idx="29948">522.76470588235304</cx:pt>
          <cx:pt idx="29949">522.76470588235304</cx:pt>
          <cx:pt idx="29950">522.76470588235304</cx:pt>
          <cx:pt idx="29951">522.76470588235304</cx:pt>
          <cx:pt idx="29952">493.722222222222</cx:pt>
          <cx:pt idx="29953">493.722222222222</cx:pt>
          <cx:pt idx="29954">493.722222222222</cx:pt>
          <cx:pt idx="29955">493.722222222222</cx:pt>
          <cx:pt idx="29956">493.722222222222</cx:pt>
          <cx:pt idx="29957">467.73684210526301</cx:pt>
          <cx:pt idx="29958">467.73684210526301</cx:pt>
          <cx:pt idx="29959">467.73684210526301</cx:pt>
          <cx:pt idx="29960">467.73684210526301</cx:pt>
          <cx:pt idx="29961">467.73684210526301</cx:pt>
          <cx:pt idx="29962">467.73684210526301</cx:pt>
          <cx:pt idx="29963">467.73684210526301</cx:pt>
          <cx:pt idx="29964">467.73684210526301</cx:pt>
          <cx:pt idx="29965">467.73684210526301</cx:pt>
          <cx:pt idx="29966">467.73684210526301</cx:pt>
          <cx:pt idx="29967">467.73684210526301</cx:pt>
          <cx:pt idx="29968">444.35000000000002</cx:pt>
          <cx:pt idx="29969">444.35000000000002</cx:pt>
          <cx:pt idx="29970">444.35000000000002</cx:pt>
          <cx:pt idx="29971">444.35000000000002</cx:pt>
          <cx:pt idx="29972">444.35000000000002</cx:pt>
          <cx:pt idx="29973">423.19047619047598</cx:pt>
          <cx:pt idx="29974">423.19047619047598</cx:pt>
          <cx:pt idx="29975">423.19047619047598</cx:pt>
          <cx:pt idx="29976">423.19047619047598</cx:pt>
          <cx:pt idx="29977">423.19047619047598</cx:pt>
          <cx:pt idx="29978">423.19047619047598</cx:pt>
          <cx:pt idx="29979">423.19047619047598</cx:pt>
          <cx:pt idx="29980">423.19047619047598</cx:pt>
          <cx:pt idx="29981">423.19047619047598</cx:pt>
          <cx:pt idx="29982">403.95454545454498</cx:pt>
          <cx:pt idx="29983">403.95454545454498</cx:pt>
          <cx:pt idx="29984">386.39130434782601</cx:pt>
          <cx:pt idx="29985">386.39130434782601</cx:pt>
          <cx:pt idx="29986">370.29166666666703</cx:pt>
          <cx:pt idx="29987">370.29166666666703</cx:pt>
          <cx:pt idx="29988">370.29166666666703</cx:pt>
          <cx:pt idx="29989">370.29166666666703</cx:pt>
          <cx:pt idx="29990">355.48000000000002</cx:pt>
          <cx:pt idx="29991">355.48000000000002</cx:pt>
          <cx:pt idx="29992">341.80769230769198</cx:pt>
          <cx:pt idx="29993">341.80769230769198</cx:pt>
          <cx:pt idx="29994">341.80769230769198</cx:pt>
          <cx:pt idx="29995">341.80769230769198</cx:pt>
          <cx:pt idx="29996">341.80769230769198</cx:pt>
          <cx:pt idx="29997">341.80769230769198</cx:pt>
          <cx:pt idx="29998">317.392857142857</cx:pt>
          <cx:pt idx="29999">317.392857142857</cx:pt>
          <cx:pt idx="30000">317.392857142857</cx:pt>
          <cx:pt idx="30001">306.44827586206901</cx:pt>
          <cx:pt idx="30002">306.44827586206901</cx:pt>
          <cx:pt idx="30003">306.44827586206901</cx:pt>
          <cx:pt idx="30004">296.23333333333301</cx:pt>
          <cx:pt idx="30005">277.71875</cx:pt>
          <cx:pt idx="30006">493.722222222222</cx:pt>
          <cx:pt idx="30007">467.73684210526301</cx:pt>
          <cx:pt idx="30008">444.35000000000002</cx:pt>
          <cx:pt idx="30009">423.19047619047598</cx:pt>
          <cx:pt idx="30010">423.19047619047598</cx:pt>
          <cx:pt idx="30011">403.95454545454498</cx:pt>
          <cx:pt idx="30012">403.95454545454498</cx:pt>
          <cx:pt idx="30013">403.95454545454498</cx:pt>
          <cx:pt idx="30014">386.39130434782601</cx:pt>
          <cx:pt idx="30015">386.39130434782601</cx:pt>
          <cx:pt idx="30016">370.29166666666703</cx:pt>
          <cx:pt idx="30017">592.46666666666704</cx:pt>
          <cx:pt idx="30018">592.46666666666704</cx:pt>
          <cx:pt idx="30019">592.46666666666704</cx:pt>
          <cx:pt idx="30020">592.46666666666704</cx:pt>
          <cx:pt idx="30021">592.46666666666704</cx:pt>
          <cx:pt idx="30022">592.46666666666704</cx:pt>
          <cx:pt idx="30023">555.4375</cx:pt>
          <cx:pt idx="30024">555.4375</cx:pt>
          <cx:pt idx="30025">555.4375</cx:pt>
          <cx:pt idx="30026">555.4375</cx:pt>
          <cx:pt idx="30027">555.4375</cx:pt>
          <cx:pt idx="30028">522.76470588235304</cx:pt>
          <cx:pt idx="30029">522.76470588235304</cx:pt>
          <cx:pt idx="30030">522.76470588235304</cx:pt>
          <cx:pt idx="30031">522.76470588235304</cx:pt>
          <cx:pt idx="30032">493.722222222222</cx:pt>
          <cx:pt idx="30033">493.722222222222</cx:pt>
          <cx:pt idx="30034">493.722222222222</cx:pt>
          <cx:pt idx="30035">493.722222222222</cx:pt>
          <cx:pt idx="30036">493.722222222222</cx:pt>
          <cx:pt idx="30037">467.73684210526301</cx:pt>
          <cx:pt idx="30038">467.73684210526301</cx:pt>
          <cx:pt idx="30039">467.73684210526301</cx:pt>
          <cx:pt idx="30040">467.73684210526301</cx:pt>
          <cx:pt idx="30041">444.35000000000002</cx:pt>
          <cx:pt idx="30042">444.35000000000002</cx:pt>
          <cx:pt idx="30043">423.19047619047598</cx:pt>
          <cx:pt idx="30044">423.19047619047598</cx:pt>
          <cx:pt idx="30045">423.19047619047598</cx:pt>
          <cx:pt idx="30046">403.95454545454498</cx:pt>
          <cx:pt idx="30047">403.95454545454498</cx:pt>
          <cx:pt idx="30048">386.39130434782601</cx:pt>
          <cx:pt idx="30049">370.29166666666703</cx:pt>
          <cx:pt idx="30050">370.29166666666703</cx:pt>
          <cx:pt idx="30051">370.29166666666703</cx:pt>
          <cx:pt idx="30052">355.48000000000002</cx:pt>
          <cx:pt idx="30053">329.14814814814798</cx:pt>
          <cx:pt idx="30054">807.90909090909099</cx:pt>
          <cx:pt idx="30055">740.58333333333303</cx:pt>
          <cx:pt idx="30056">740.58333333333303</cx:pt>
          <cx:pt idx="30057">740.58333333333303</cx:pt>
          <cx:pt idx="30058">740.58333333333303</cx:pt>
          <cx:pt idx="30059">683.61538461538498</cx:pt>
          <cx:pt idx="30060">634.78571428571399</cx:pt>
          <cx:pt idx="30061">592.46666666666704</cx:pt>
          <cx:pt idx="30062">592.46666666666704</cx:pt>
          <cx:pt idx="30063">807.90909090909099</cx:pt>
          <cx:pt idx="30064">740.58333333333303</cx:pt>
          <cx:pt idx="30065">740.58333333333303</cx:pt>
          <cx:pt idx="30066">683.61538461538498</cx:pt>
          <cx:pt idx="30067">683.61538461538498</cx:pt>
          <cx:pt idx="30068">683.61538461538498</cx:pt>
          <cx:pt idx="30069">683.61538461538498</cx:pt>
          <cx:pt idx="30070">683.61538461538498</cx:pt>
          <cx:pt idx="30071">634.78571428571399</cx:pt>
          <cx:pt idx="30072">634.78571428571399</cx:pt>
          <cx:pt idx="30073">634.78571428571399</cx:pt>
          <cx:pt idx="30074">634.78571428571399</cx:pt>
          <cx:pt idx="30075">592.46666666666704</cx:pt>
          <cx:pt idx="30076">592.46666666666704</cx:pt>
          <cx:pt idx="30077">592.46666666666704</cx:pt>
          <cx:pt idx="30078">555.4375</cx:pt>
          <cx:pt idx="30079">555.4375</cx:pt>
          <cx:pt idx="30080">555.4375</cx:pt>
          <cx:pt idx="30081">555.4375</cx:pt>
          <cx:pt idx="30082">522.76470588235304</cx:pt>
          <cx:pt idx="30083">522.76470588235304</cx:pt>
          <cx:pt idx="30084">522.76470588235304</cx:pt>
          <cx:pt idx="30085">522.76470588235304</cx:pt>
          <cx:pt idx="30086">522.76470588235304</cx:pt>
          <cx:pt idx="30087">522.76470588235304</cx:pt>
          <cx:pt idx="30088">522.76470588235304</cx:pt>
          <cx:pt idx="30089">493.722222222222</cx:pt>
          <cx:pt idx="30090">493.722222222222</cx:pt>
          <cx:pt idx="30091">493.722222222222</cx:pt>
          <cx:pt idx="30092">493.722222222222</cx:pt>
          <cx:pt idx="30093">493.722222222222</cx:pt>
          <cx:pt idx="30094">493.722222222222</cx:pt>
          <cx:pt idx="30095">493.722222222222</cx:pt>
          <cx:pt idx="30096">467.73684210526301</cx:pt>
          <cx:pt idx="30097">467.73684210526301</cx:pt>
          <cx:pt idx="30098">467.73684210526301</cx:pt>
          <cx:pt idx="30099">467.73684210526301</cx:pt>
          <cx:pt idx="30100">467.73684210526301</cx:pt>
          <cx:pt idx="30101">467.73684210526301</cx:pt>
          <cx:pt idx="30102">467.73684210526301</cx:pt>
          <cx:pt idx="30103">467.73684210526301</cx:pt>
          <cx:pt idx="30104">444.35000000000002</cx:pt>
          <cx:pt idx="30105">444.35000000000002</cx:pt>
          <cx:pt idx="30106">444.35000000000002</cx:pt>
          <cx:pt idx="30107">444.35000000000002</cx:pt>
          <cx:pt idx="30108">444.35000000000002</cx:pt>
          <cx:pt idx="30109">444.35000000000002</cx:pt>
          <cx:pt idx="30110">444.35000000000002</cx:pt>
          <cx:pt idx="30111">444.35000000000002</cx:pt>
          <cx:pt idx="30112">444.35000000000002</cx:pt>
          <cx:pt idx="30113">444.35000000000002</cx:pt>
          <cx:pt idx="30114">444.35000000000002</cx:pt>
          <cx:pt idx="30115">423.19047619047598</cx:pt>
          <cx:pt idx="30116">423.19047619047598</cx:pt>
          <cx:pt idx="30117">423.19047619047598</cx:pt>
          <cx:pt idx="30118">423.19047619047598</cx:pt>
          <cx:pt idx="30119">423.19047619047598</cx:pt>
          <cx:pt idx="30120">423.19047619047598</cx:pt>
          <cx:pt idx="30121">403.95454545454498</cx:pt>
          <cx:pt idx="30122">403.95454545454498</cx:pt>
          <cx:pt idx="30123">403.95454545454498</cx:pt>
          <cx:pt idx="30124">403.95454545454498</cx:pt>
          <cx:pt idx="30125">386.39130434782601</cx:pt>
          <cx:pt idx="30126">386.39130434782601</cx:pt>
          <cx:pt idx="30127">386.39130434782601</cx:pt>
          <cx:pt idx="30128">386.39130434782601</cx:pt>
          <cx:pt idx="30129">370.29166666666703</cx:pt>
          <cx:pt idx="30130">370.29166666666703</cx:pt>
          <cx:pt idx="30131">370.29166666666703</cx:pt>
          <cx:pt idx="30132">355.48000000000002</cx:pt>
          <cx:pt idx="30133">355.48000000000002</cx:pt>
          <cx:pt idx="30134">341.80769230769198</cx:pt>
          <cx:pt idx="30135">317.392857142857</cx:pt>
          <cx:pt idx="30136">306.44827586206901</cx:pt>
          <cx:pt idx="30137">306.44827586206901</cx:pt>
          <cx:pt idx="30138">286.677419354839</cx:pt>
          <cx:pt idx="30139">277.71875</cx:pt>
          <cx:pt idx="30140">277.71875</cx:pt>
          <cx:pt idx="30141">269.30303030303003</cx:pt>
          <cx:pt idx="30142">233.86842105263199</cx:pt>
          <cx:pt idx="30143">740.58333333333303</cx:pt>
          <cx:pt idx="30144">740.58333333333303</cx:pt>
          <cx:pt idx="30145">740.58333333333303</cx:pt>
          <cx:pt idx="30146">740.58333333333303</cx:pt>
          <cx:pt idx="30147">740.58333333333303</cx:pt>
          <cx:pt idx="30148">740.58333333333303</cx:pt>
          <cx:pt idx="30149">683.61538461538498</cx:pt>
          <cx:pt idx="30150">683.61538461538498</cx:pt>
          <cx:pt idx="30151">634.78571428571399</cx:pt>
          <cx:pt idx="30152">634.78571428571399</cx:pt>
          <cx:pt idx="30153">634.78571428571399</cx:pt>
          <cx:pt idx="30154">634.78571428571399</cx:pt>
          <cx:pt idx="30155">634.78571428571399</cx:pt>
          <cx:pt idx="30156">634.78571428571399</cx:pt>
          <cx:pt idx="30157">634.78571428571399</cx:pt>
          <cx:pt idx="30158">634.78571428571399</cx:pt>
          <cx:pt idx="30159">634.78571428571399</cx:pt>
          <cx:pt idx="30160">592.46666666666704</cx:pt>
          <cx:pt idx="30161">592.46666666666704</cx:pt>
          <cx:pt idx="30162">592.46666666666704</cx:pt>
          <cx:pt idx="30163">555.4375</cx:pt>
          <cx:pt idx="30164">555.4375</cx:pt>
          <cx:pt idx="30165">555.4375</cx:pt>
          <cx:pt idx="30166">555.4375</cx:pt>
          <cx:pt idx="30167">555.4375</cx:pt>
          <cx:pt idx="30168">555.4375</cx:pt>
          <cx:pt idx="30169">555.4375</cx:pt>
          <cx:pt idx="30170">555.4375</cx:pt>
          <cx:pt idx="30171">522.76470588235304</cx:pt>
          <cx:pt idx="30172">522.76470588235304</cx:pt>
          <cx:pt idx="30173">522.76470588235304</cx:pt>
          <cx:pt idx="30174">522.76470588235304</cx:pt>
          <cx:pt idx="30175">522.76470588235304</cx:pt>
          <cx:pt idx="30176">522.76470588235304</cx:pt>
          <cx:pt idx="30177">522.76470588235304</cx:pt>
          <cx:pt idx="30178">522.76470588235304</cx:pt>
          <cx:pt idx="30179">522.76470588235304</cx:pt>
          <cx:pt idx="30180">493.722222222222</cx:pt>
          <cx:pt idx="30181">493.722222222222</cx:pt>
          <cx:pt idx="30182">493.722222222222</cx:pt>
          <cx:pt idx="30183">467.73684210526301</cx:pt>
          <cx:pt idx="30184">467.73684210526301</cx:pt>
          <cx:pt idx="30185">467.73684210526301</cx:pt>
          <cx:pt idx="30186">467.73684210526301</cx:pt>
          <cx:pt idx="30187">467.73684210526301</cx:pt>
          <cx:pt idx="30188">467.73684210526301</cx:pt>
          <cx:pt idx="30189">467.73684210526301</cx:pt>
          <cx:pt idx="30190">467.73684210526301</cx:pt>
          <cx:pt idx="30191">444.35000000000002</cx:pt>
          <cx:pt idx="30192">444.35000000000002</cx:pt>
          <cx:pt idx="30193">444.35000000000002</cx:pt>
          <cx:pt idx="30194">423.19047619047598</cx:pt>
          <cx:pt idx="30195">423.19047619047598</cx:pt>
          <cx:pt idx="30196">423.19047619047598</cx:pt>
          <cx:pt idx="30197">423.19047619047598</cx:pt>
          <cx:pt idx="30198">423.19047619047598</cx:pt>
          <cx:pt idx="30199">423.19047619047598</cx:pt>
          <cx:pt idx="30200">423.19047619047598</cx:pt>
          <cx:pt idx="30201">423.19047619047598</cx:pt>
          <cx:pt idx="30202">423.19047619047598</cx:pt>
          <cx:pt idx="30203">386.39130434782601</cx:pt>
          <cx:pt idx="30204">341.80769230769198</cx:pt>
          <cx:pt idx="30205">253.197321428571</cx:pt>
          <cx:pt idx="30206">522.76470588235304</cx:pt>
          <cx:pt idx="30207">493.722222222222</cx:pt>
          <cx:pt idx="30208">467.73684210526301</cx:pt>
          <cx:pt idx="30209">444.35000000000002</cx:pt>
          <cx:pt idx="30210">423.19047619047598</cx:pt>
          <cx:pt idx="30211">423.19047619047598</cx:pt>
          <cx:pt idx="30212">423.19047619047598</cx:pt>
          <cx:pt idx="30213">423.19047619047598</cx:pt>
          <cx:pt idx="30214">423.19047619047598</cx:pt>
          <cx:pt idx="30215">403.95454545454498</cx:pt>
          <cx:pt idx="30216">403.95454545454498</cx:pt>
          <cx:pt idx="30217">386.39130434782601</cx:pt>
          <cx:pt idx="30218">386.39130434782601</cx:pt>
          <cx:pt idx="30219">386.39130434782601</cx:pt>
          <cx:pt idx="30220">370.29166666666703</cx:pt>
          <cx:pt idx="30221">370.29166666666703</cx:pt>
          <cx:pt idx="30222">341.80769230769198</cx:pt>
          <cx:pt idx="30223">341.80769230769198</cx:pt>
          <cx:pt idx="30224">341.80769230769198</cx:pt>
          <cx:pt idx="30225">341.80769230769198</cx:pt>
          <cx:pt idx="30226">306.44827586206901</cx:pt>
          <cx:pt idx="30227">306.44827586206901</cx:pt>
          <cx:pt idx="30228">306.44827586206901</cx:pt>
          <cx:pt idx="30229">296.23333333333301</cx:pt>
          <cx:pt idx="30230">286.677419354839</cx:pt>
          <cx:pt idx="30231">261.38235294117601</cx:pt>
          <cx:pt idx="30232">246.861111111111</cx:pt>
          <cx:pt idx="30233">222.17500000000001</cx:pt>
          <cx:pt idx="30234">222.17500000000001</cx:pt>
          <cx:pt idx="30235">216.756097560976</cx:pt>
          <cx:pt idx="30236">493.722222222222</cx:pt>
          <cx:pt idx="30237">493.722222222222</cx:pt>
          <cx:pt idx="30238">467.73684210526301</cx:pt>
          <cx:pt idx="30239">444.35000000000002</cx:pt>
          <cx:pt idx="30240">444.35000000000002</cx:pt>
          <cx:pt idx="30241">444.35000000000002</cx:pt>
          <cx:pt idx="30242">423.19047619047598</cx:pt>
          <cx:pt idx="30243">423.19047619047598</cx:pt>
          <cx:pt idx="30244">423.19047619047598</cx:pt>
          <cx:pt idx="30245">403.95454545454498</cx:pt>
          <cx:pt idx="30246">403.95454545454498</cx:pt>
          <cx:pt idx="30247">403.95454545454498</cx:pt>
          <cx:pt idx="30248">403.95454545454498</cx:pt>
          <cx:pt idx="30249">403.95454545454498</cx:pt>
          <cx:pt idx="30250">403.95454545454498</cx:pt>
          <cx:pt idx="30251">386.39130434782601</cx:pt>
          <cx:pt idx="30252">386.39130434782601</cx:pt>
          <cx:pt idx="30253">386.39130434782601</cx:pt>
          <cx:pt idx="30254">386.39130434782601</cx:pt>
          <cx:pt idx="30255">370.29166666666703</cx:pt>
          <cx:pt idx="30256">370.29166666666703</cx:pt>
          <cx:pt idx="30257">355.48000000000002</cx:pt>
          <cx:pt idx="30258">355.48000000000002</cx:pt>
          <cx:pt idx="30259">341.80769230769198</cx:pt>
          <cx:pt idx="30260">341.80769230769198</cx:pt>
          <cx:pt idx="30261">341.80769230769198</cx:pt>
          <cx:pt idx="30262">341.80769230769198</cx:pt>
          <cx:pt idx="30263">329.14814814814798</cx:pt>
          <cx:pt idx="30264">306.44827586206901</cx:pt>
          <cx:pt idx="30265">296.23333333333301</cx:pt>
          <cx:pt idx="30266">296.23333333333301</cx:pt>
          <cx:pt idx="30267">277.71875</cx:pt>
          <cx:pt idx="30268">277.71875</cx:pt>
          <cx:pt idx="30269">246.861111111111</cx:pt>
          <cx:pt idx="30270">555.4375</cx:pt>
          <cx:pt idx="30271">555.4375</cx:pt>
          <cx:pt idx="30272">555.4375</cx:pt>
          <cx:pt idx="30273">493.722222222222</cx:pt>
          <cx:pt idx="30274">493.722222222222</cx:pt>
          <cx:pt idx="30275">467.73684210526301</cx:pt>
          <cx:pt idx="30276">467.73684210526301</cx:pt>
          <cx:pt idx="30277">467.73684210526301</cx:pt>
          <cx:pt idx="30278">467.73684210526301</cx:pt>
          <cx:pt idx="30279">467.73684210526301</cx:pt>
          <cx:pt idx="30280">444.35000000000002</cx:pt>
          <cx:pt idx="30281">444.35000000000002</cx:pt>
          <cx:pt idx="30282">444.35000000000002</cx:pt>
          <cx:pt idx="30283">444.35000000000002</cx:pt>
          <cx:pt idx="30284">423.19047619047598</cx:pt>
          <cx:pt idx="30285">403.95454545454498</cx:pt>
          <cx:pt idx="30286">403.95454545454498</cx:pt>
          <cx:pt idx="30287">386.39130434782601</cx:pt>
          <cx:pt idx="30288">522.76470588235304</cx:pt>
          <cx:pt idx="30289">522.76470588235304</cx:pt>
          <cx:pt idx="30290">522.76470588235304</cx:pt>
          <cx:pt idx="30291">522.76470588235304</cx:pt>
          <cx:pt idx="30292">522.76470588235304</cx:pt>
          <cx:pt idx="30293">493.722222222222</cx:pt>
          <cx:pt idx="30294">493.722222222222</cx:pt>
          <cx:pt idx="30295">467.73684210526301</cx:pt>
          <cx:pt idx="30296">467.73684210526301</cx:pt>
          <cx:pt idx="30297">467.73684210526301</cx:pt>
          <cx:pt idx="30298">592.46666666666704</cx:pt>
          <cx:pt idx="30299">555.4375</cx:pt>
          <cx:pt idx="30300">522.76470588235304</cx:pt>
          <cx:pt idx="30301">522.76470588235304</cx:pt>
          <cx:pt idx="30302">522.76470588235304</cx:pt>
          <cx:pt idx="30303">493.722222222222</cx:pt>
          <cx:pt idx="30304">493.722222222222</cx:pt>
          <cx:pt idx="30305">493.722222222222</cx:pt>
          <cx:pt idx="30306">493.722222222222</cx:pt>
          <cx:pt idx="30307">493.722222222222</cx:pt>
          <cx:pt idx="30308">423.19047619047598</cx:pt>
          <cx:pt idx="30309">423.19047619047598</cx:pt>
          <cx:pt idx="30310">386.39130434782601</cx:pt>
          <cx:pt idx="30311">386.39130434782601</cx:pt>
          <cx:pt idx="30312">386.39130434782601</cx:pt>
          <cx:pt idx="30313">386.39130434782601</cx:pt>
          <cx:pt idx="30314">370.29166666666703</cx:pt>
          <cx:pt idx="30315">370.29166666666703</cx:pt>
          <cx:pt idx="30316">370.29166666666703</cx:pt>
          <cx:pt idx="30317">370.29166666666703</cx:pt>
          <cx:pt idx="30318">355.48000000000002</cx:pt>
          <cx:pt idx="30319">355.48000000000002</cx:pt>
          <cx:pt idx="30320">355.48000000000002</cx:pt>
          <cx:pt idx="30321">355.48000000000002</cx:pt>
          <cx:pt idx="30322">522.76470588235304</cx:pt>
          <cx:pt idx="30323">493.722222222222</cx:pt>
          <cx:pt idx="30324">493.722222222222</cx:pt>
          <cx:pt idx="30325">493.722222222222</cx:pt>
          <cx:pt idx="30326">444.35000000000002</cx:pt>
          <cx:pt idx="30327">423.19047619047598</cx:pt>
          <cx:pt idx="30328">423.19047619047598</cx:pt>
          <cx:pt idx="30329">403.95454545454498</cx:pt>
          <cx:pt idx="30330">403.95454545454498</cx:pt>
          <cx:pt idx="30331">403.95454545454498</cx:pt>
          <cx:pt idx="30332">403.95454545454498</cx:pt>
          <cx:pt idx="30333">386.39130434782601</cx:pt>
          <cx:pt idx="30334">386.39130434782601</cx:pt>
          <cx:pt idx="30335">386.39130434782601</cx:pt>
          <cx:pt idx="30336">386.39130434782601</cx:pt>
          <cx:pt idx="30337">370.29166666666703</cx:pt>
          <cx:pt idx="30338">370.29166666666703</cx:pt>
          <cx:pt idx="30339">355.48000000000002</cx:pt>
          <cx:pt idx="30340">341.80769230769198</cx:pt>
          <cx:pt idx="30341">341.80769230769198</cx:pt>
          <cx:pt idx="30342">341.80769230769198</cx:pt>
          <cx:pt idx="30343">341.80769230769198</cx:pt>
          <cx:pt idx="30344">341.80769230769198</cx:pt>
          <cx:pt idx="30345">341.80769230769198</cx:pt>
          <cx:pt idx="30346">341.80769230769198</cx:pt>
          <cx:pt idx="30347">329.14814814814798</cx:pt>
          <cx:pt idx="30348">329.14814814814798</cx:pt>
          <cx:pt idx="30349">329.14814814814798</cx:pt>
          <cx:pt idx="30350">329.14814814814798</cx:pt>
          <cx:pt idx="30351">317.392857142857</cx:pt>
          <cx:pt idx="30352">317.392857142857</cx:pt>
          <cx:pt idx="30353">317.392857142857</cx:pt>
          <cx:pt idx="30354">306.44827586206901</cx:pt>
          <cx:pt idx="30355">296.23333333333301</cx:pt>
          <cx:pt idx="30356">296.23333333333301</cx:pt>
          <cx:pt idx="30357">296.23333333333301</cx:pt>
          <cx:pt idx="30358">246.861111111111</cx:pt>
          <cx:pt idx="30359">634.78571428571399</cx:pt>
          <cx:pt idx="30360">592.46666666666704</cx:pt>
          <cx:pt idx="30361">555.4375</cx:pt>
          <cx:pt idx="30362">555.4375</cx:pt>
          <cx:pt idx="30363">634.78571428571399</cx:pt>
          <cx:pt idx="30364">634.78571428571399</cx:pt>
          <cx:pt idx="30365">634.78571428571399</cx:pt>
          <cx:pt idx="30366">592.46666666666704</cx:pt>
          <cx:pt idx="30367">592.46666666666704</cx:pt>
          <cx:pt idx="30368">493.722222222222</cx:pt>
          <cx:pt idx="30369">634.78571428571399</cx:pt>
          <cx:pt idx="30370">522.76470588235304</cx:pt>
          <cx:pt idx="30371">493.722222222222</cx:pt>
          <cx:pt idx="30372">493.722222222222</cx:pt>
          <cx:pt idx="30373">493.722222222222</cx:pt>
          <cx:pt idx="30374">467.73684210526301</cx:pt>
          <cx:pt idx="30375">467.73684210526301</cx:pt>
          <cx:pt idx="30376">444.35000000000002</cx:pt>
          <cx:pt idx="30377">444.35000000000002</cx:pt>
          <cx:pt idx="30378">444.35000000000002</cx:pt>
          <cx:pt idx="30379">444.35000000000002</cx:pt>
          <cx:pt idx="30380">444.35000000000002</cx:pt>
          <cx:pt idx="30381">423.19047619047598</cx:pt>
          <cx:pt idx="30382">423.19047619047598</cx:pt>
          <cx:pt idx="30383">403.95454545454498</cx:pt>
          <cx:pt idx="30384">403.95454545454498</cx:pt>
          <cx:pt idx="30385">403.95454545454498</cx:pt>
          <cx:pt idx="30386">403.95454545454498</cx:pt>
          <cx:pt idx="30387">386.39130434782601</cx:pt>
          <cx:pt idx="30388">370.29166666666703</cx:pt>
          <cx:pt idx="30389">317.392857142857</cx:pt>
          <cx:pt idx="30390">306.44827586206901</cx:pt>
          <cx:pt idx="30391">261.38235294117601</cx:pt>
          <cx:pt idx="30392">211.59523809523799</cx:pt>
          <cx:pt idx="30393">683.61538461538498</cx:pt>
          <cx:pt idx="30394">592.46666666666704</cx:pt>
          <cx:pt idx="30395">555.4375</cx:pt>
          <cx:pt idx="30396">555.4375</cx:pt>
          <cx:pt idx="30397">493.722222222222</cx:pt>
          <cx:pt idx="30398">493.722222222222</cx:pt>
          <cx:pt idx="30399">467.73684210526301</cx:pt>
          <cx:pt idx="30400">467.73684210526301</cx:pt>
          <cx:pt idx="30401">467.73684210526301</cx:pt>
          <cx:pt idx="30402">467.73684210526301</cx:pt>
          <cx:pt idx="30403">467.73684210526301</cx:pt>
          <cx:pt idx="30404">467.73684210526301</cx:pt>
          <cx:pt idx="30405">444.35000000000002</cx:pt>
          <cx:pt idx="30406">423.19047619047598</cx:pt>
          <cx:pt idx="30407">423.19047619047598</cx:pt>
          <cx:pt idx="30408">233.86842105263199</cx:pt>
          <cx:pt idx="30409">444.35000000000002</cx:pt>
          <cx:pt idx="30410">423.19047619047598</cx:pt>
          <cx:pt idx="30411">423.19047619047598</cx:pt>
          <cx:pt idx="30412">403.95454545454498</cx:pt>
          <cx:pt idx="30413">386.39130434782601</cx:pt>
          <cx:pt idx="30414">386.39130434782601</cx:pt>
          <cx:pt idx="30415">509</cx:pt>
          <cx:pt idx="30416">634.78571428571399</cx:pt>
          <cx:pt idx="30417">592.46666666666704</cx:pt>
          <cx:pt idx="30418">592.46666666666704</cx:pt>
          <cx:pt idx="30419">592.46666666666704</cx:pt>
          <cx:pt idx="30420">592.46666666666704</cx:pt>
          <cx:pt idx="30421">740.58333333333303</cx:pt>
          <cx:pt idx="30422">740.58333333333303</cx:pt>
          <cx:pt idx="30423">740.58333333333303</cx:pt>
          <cx:pt idx="30424">740.58333333333303</cx:pt>
          <cx:pt idx="30425">493.722222222222</cx:pt>
          <cx:pt idx="30426">467.73684210526301</cx:pt>
          <cx:pt idx="30427">467.73684210526301</cx:pt>
          <cx:pt idx="30428">467.73684210526301</cx:pt>
          <cx:pt idx="30429">467.73684210526301</cx:pt>
          <cx:pt idx="30430">444.35000000000002</cx:pt>
          <cx:pt idx="30431">444.35000000000002</cx:pt>
          <cx:pt idx="30432">423.19047619047598</cx:pt>
          <cx:pt idx="30433">423.19047619047598</cx:pt>
          <cx:pt idx="30434">423.19047619047598</cx:pt>
          <cx:pt idx="30435">403.95454545454498</cx:pt>
          <cx:pt idx="30436">386.39130434782601</cx:pt>
          <cx:pt idx="30437">386.39130434782601</cx:pt>
          <cx:pt idx="30438">386.39130434782601</cx:pt>
          <cx:pt idx="30439">386.39130434782601</cx:pt>
          <cx:pt idx="30440">370.29166666666703</cx:pt>
          <cx:pt idx="30441">370.29166666666703</cx:pt>
          <cx:pt idx="30442">370.29166666666703</cx:pt>
          <cx:pt idx="30443">355.48000000000002</cx:pt>
          <cx:pt idx="30444">355.48000000000002</cx:pt>
          <cx:pt idx="30445">355.48000000000002</cx:pt>
          <cx:pt idx="30446">329.14814814814798</cx:pt>
          <cx:pt idx="30447">317.392857142857</cx:pt>
          <cx:pt idx="30448">306.44827586206901</cx:pt>
          <cx:pt idx="30449">306.44827586206901</cx:pt>
          <cx:pt idx="30450">286.677419354839</cx:pt>
          <cx:pt idx="30451">277.71875</cx:pt>
          <cx:pt idx="30452">740.58333333333303</cx:pt>
          <cx:pt idx="30453">740.58333333333303</cx:pt>
          <cx:pt idx="30454">683.61538461538498</cx:pt>
          <cx:pt idx="30455">634.78571428571399</cx:pt>
          <cx:pt idx="30456">634.78571428571399</cx:pt>
          <cx:pt idx="30457">634.78571428571399</cx:pt>
          <cx:pt idx="30458">634.78571428571399</cx:pt>
          <cx:pt idx="30459">634.78571428571399</cx:pt>
          <cx:pt idx="30460">634.78571428571399</cx:pt>
          <cx:pt idx="30461">634.78571428571399</cx:pt>
          <cx:pt idx="30462">634.78571428571399</cx:pt>
          <cx:pt idx="30463">592.46666666666704</cx:pt>
          <cx:pt idx="30464">592.46666666666704</cx:pt>
          <cx:pt idx="30465">592.46666666666704</cx:pt>
          <cx:pt idx="30466">592.46666666666704</cx:pt>
          <cx:pt idx="30467">555.4375</cx:pt>
          <cx:pt idx="30468">555.4375</cx:pt>
          <cx:pt idx="30469">555.4375</cx:pt>
          <cx:pt idx="30470">522.76470588235304</cx:pt>
          <cx:pt idx="30471">522.76470588235304</cx:pt>
          <cx:pt idx="30472">522.76470588235304</cx:pt>
          <cx:pt idx="30473">522.76470588235304</cx:pt>
          <cx:pt idx="30474">522.76470588235304</cx:pt>
          <cx:pt idx="30475">522.76470588235304</cx:pt>
          <cx:pt idx="30476">493.722222222222</cx:pt>
          <cx:pt idx="30477">493.722222222222</cx:pt>
          <cx:pt idx="30478">493.722222222222</cx:pt>
          <cx:pt idx="30479">493.722222222222</cx:pt>
          <cx:pt idx="30480">493.722222222222</cx:pt>
          <cx:pt idx="30481">493.722222222222</cx:pt>
          <cx:pt idx="30482">493.722222222222</cx:pt>
          <cx:pt idx="30483">493.722222222222</cx:pt>
          <cx:pt idx="30484">535.78947368421098</cx:pt>
          <cx:pt idx="30485">467.73684210526301</cx:pt>
          <cx:pt idx="30486">467.73684210526301</cx:pt>
          <cx:pt idx="30487">444.35000000000002</cx:pt>
          <cx:pt idx="30488">444.35000000000002</cx:pt>
          <cx:pt idx="30489">444.35000000000002</cx:pt>
          <cx:pt idx="30490">444.35000000000002</cx:pt>
          <cx:pt idx="30491">444.35000000000002</cx:pt>
          <cx:pt idx="30492">509</cx:pt>
          <cx:pt idx="30493">444.35000000000002</cx:pt>
          <cx:pt idx="30494">444.35000000000002</cx:pt>
          <cx:pt idx="30495">444.35000000000002</cx:pt>
          <cx:pt idx="30496">444.35000000000002</cx:pt>
          <cx:pt idx="30497">423.19047619047598</cx:pt>
          <cx:pt idx="30498">484.76190476190499</cx:pt>
          <cx:pt idx="30499">423.19047619047598</cx:pt>
          <cx:pt idx="30500">423.19047619047598</cx:pt>
          <cx:pt idx="30501">423.19047619047598</cx:pt>
          <cx:pt idx="30502">423.19047619047598</cx:pt>
          <cx:pt idx="30503">403.95454545454498</cx:pt>
          <cx:pt idx="30504">391.538461538462</cx:pt>
          <cx:pt idx="30505">467.73684210526301</cx:pt>
          <cx:pt idx="30506">444.35000000000002</cx:pt>
          <cx:pt idx="30507">444.35000000000002</cx:pt>
          <cx:pt idx="30508">423.19047619047598</cx:pt>
          <cx:pt idx="30509">403.95454545454498</cx:pt>
          <cx:pt idx="30510">386.39130434782601</cx:pt>
          <cx:pt idx="30511">386.39130434782601</cx:pt>
          <cx:pt idx="30512">370.29166666666703</cx:pt>
          <cx:pt idx="30513">355.48000000000002</cx:pt>
          <cx:pt idx="30514">341.80769230769198</cx:pt>
          <cx:pt idx="30515">306.44827586206901</cx:pt>
          <cx:pt idx="30516">277.71875</cx:pt>
          <cx:pt idx="30517">233.86842105263199</cx:pt>
          <cx:pt idx="30518">341.80769230769198</cx:pt>
          <cx:pt idx="30519">329.14814814814798</cx:pt>
          <cx:pt idx="30520">329.14814814814798</cx:pt>
          <cx:pt idx="30521">317.392857142857</cx:pt>
          <cx:pt idx="30522">317.392857142857</cx:pt>
          <cx:pt idx="30523">317.392857142857</cx:pt>
          <cx:pt idx="30524">317.392857142857</cx:pt>
          <cx:pt idx="30525">317.392857142857</cx:pt>
          <cx:pt idx="30526">317.392857142857</cx:pt>
          <cx:pt idx="30527">317.392857142857</cx:pt>
          <cx:pt idx="30528">317.392857142857</cx:pt>
          <cx:pt idx="30529">296.23333333333301</cx:pt>
          <cx:pt idx="30530">296.23333333333301</cx:pt>
          <cx:pt idx="30531">296.23333333333301</cx:pt>
          <cx:pt idx="30532">296.23333333333301</cx:pt>
          <cx:pt idx="30533">296.23333333333301</cx:pt>
          <cx:pt idx="30534">296.23333333333301</cx:pt>
          <cx:pt idx="30535">296.23333333333301</cx:pt>
          <cx:pt idx="30536">296.23333333333301</cx:pt>
          <cx:pt idx="30537">286.677419354839</cx:pt>
          <cx:pt idx="30538">277.71875</cx:pt>
          <cx:pt idx="30539">522.76470588235304</cx:pt>
          <cx:pt idx="30540">493.722222222222</cx:pt>
          <cx:pt idx="30541">467.73684210526301</cx:pt>
          <cx:pt idx="30542">467.73684210526301</cx:pt>
          <cx:pt idx="30543">467.73684210526301</cx:pt>
          <cx:pt idx="30544">444.35000000000002</cx:pt>
          <cx:pt idx="30545">444.35000000000002</cx:pt>
          <cx:pt idx="30546">444.35000000000002</cx:pt>
          <cx:pt idx="30547">423.19047619047598</cx:pt>
          <cx:pt idx="30548">403.95454545454498</cx:pt>
          <cx:pt idx="30549">386.39130434782601</cx:pt>
          <cx:pt idx="30550">386.39130434782601</cx:pt>
          <cx:pt idx="30551">386.39130434782601</cx:pt>
          <cx:pt idx="30552">370.29166666666703</cx:pt>
          <cx:pt idx="30553">370.29166666666703</cx:pt>
          <cx:pt idx="30554">355.48000000000002</cx:pt>
          <cx:pt idx="30555">355.48000000000002</cx:pt>
          <cx:pt idx="30556">355.48000000000002</cx:pt>
          <cx:pt idx="30557">355.48000000000002</cx:pt>
          <cx:pt idx="30558">341.80769230769198</cx:pt>
          <cx:pt idx="30559">341.80769230769198</cx:pt>
          <cx:pt idx="30560">341.80769230769198</cx:pt>
          <cx:pt idx="30561">329.14814814814798</cx:pt>
          <cx:pt idx="30562">329.14814814814798</cx:pt>
          <cx:pt idx="30563">329.14814814814798</cx:pt>
          <cx:pt idx="30564">329.14814814814798</cx:pt>
          <cx:pt idx="30565">317.392857142857</cx:pt>
          <cx:pt idx="30566">0</cx:pt>
          <cx:pt idx="30567">634.78571428571399</cx:pt>
          <cx:pt idx="30568">634.78571428571399</cx:pt>
          <cx:pt idx="30569">634.78571428571399</cx:pt>
          <cx:pt idx="30570">634.78571428571399</cx:pt>
          <cx:pt idx="30571">592.46666666666704</cx:pt>
          <cx:pt idx="30572">592.46666666666704</cx:pt>
          <cx:pt idx="30573">592.46666666666704</cx:pt>
          <cx:pt idx="30574">592.46666666666704</cx:pt>
          <cx:pt idx="30575">592.46666666666704</cx:pt>
          <cx:pt idx="30576">555.4375</cx:pt>
          <cx:pt idx="30577">555.4375</cx:pt>
          <cx:pt idx="30578">522.76470588235304</cx:pt>
          <cx:pt idx="30579">522.76470588235304</cx:pt>
          <cx:pt idx="30580">522.76470588235304</cx:pt>
          <cx:pt idx="30581">522.76470588235304</cx:pt>
          <cx:pt idx="30582">522.76470588235304</cx:pt>
          <cx:pt idx="30583">522.76470588235304</cx:pt>
          <cx:pt idx="30584">522.76470588235304</cx:pt>
          <cx:pt idx="30585">493.722222222222</cx:pt>
          <cx:pt idx="30586">467.73684210526301</cx:pt>
          <cx:pt idx="30587">467.73684210526301</cx:pt>
          <cx:pt idx="30588">444.35000000000002</cx:pt>
          <cx:pt idx="30589">444.35000000000002</cx:pt>
          <cx:pt idx="30590">444.35000000000002</cx:pt>
          <cx:pt idx="30591">444.35000000000002</cx:pt>
          <cx:pt idx="30592">423.19047619047598</cx:pt>
          <cx:pt idx="30593">423.19047619047598</cx:pt>
          <cx:pt idx="30594">423.19047619047598</cx:pt>
          <cx:pt idx="30595">423.19047619047598</cx:pt>
          <cx:pt idx="30596">403.95454545454498</cx:pt>
          <cx:pt idx="30597">403.95454545454498</cx:pt>
          <cx:pt idx="30598">403.95454545454498</cx:pt>
          <cx:pt idx="30599">386.39130434782601</cx:pt>
          <cx:pt idx="30600">370.29166666666703</cx:pt>
          <cx:pt idx="30601">370.29166666666703</cx:pt>
          <cx:pt idx="30602">370.29166666666703</cx:pt>
          <cx:pt idx="30603">341.80769230769198</cx:pt>
          <cx:pt idx="30604">341.80769230769198</cx:pt>
          <cx:pt idx="30605">341.80769230769198</cx:pt>
          <cx:pt idx="30606">341.80769230769198</cx:pt>
          <cx:pt idx="30607">341.80769230769198</cx:pt>
          <cx:pt idx="30608">329.14814814814798</cx:pt>
          <cx:pt idx="30609">329.14814814814798</cx:pt>
          <cx:pt idx="30610">329.14814814814798</cx:pt>
          <cx:pt idx="30611">329.14814814814798</cx:pt>
          <cx:pt idx="30612">317.392857142857</cx:pt>
          <cx:pt idx="30613">317.392857142857</cx:pt>
          <cx:pt idx="30614">317.392857142857</cx:pt>
          <cx:pt idx="30615">317.392857142857</cx:pt>
          <cx:pt idx="30616">306.44827586206901</cx:pt>
          <cx:pt idx="30617">306.44827586206901</cx:pt>
          <cx:pt idx="30618">296.23333333333301</cx:pt>
          <cx:pt idx="30619">269.30303030303003</cx:pt>
          <cx:pt idx="30620">592.46666666666704</cx:pt>
          <cx:pt idx="30621">555.4375</cx:pt>
          <cx:pt idx="30622">555.4375</cx:pt>
          <cx:pt idx="30623">522.76470588235304</cx:pt>
          <cx:pt idx="30624">493.722222222222</cx:pt>
          <cx:pt idx="30625">493.722222222222</cx:pt>
          <cx:pt idx="30626">493.722222222222</cx:pt>
          <cx:pt idx="30627">467.73684210526301</cx:pt>
          <cx:pt idx="30628">467.73684210526301</cx:pt>
          <cx:pt idx="30629">467.73684210526301</cx:pt>
          <cx:pt idx="30630">467.73684210526301</cx:pt>
          <cx:pt idx="30631">467.73684210526301</cx:pt>
          <cx:pt idx="30632">467.73684210526301</cx:pt>
          <cx:pt idx="30633">467.73684210526301</cx:pt>
          <cx:pt idx="30634">467.73684210526301</cx:pt>
          <cx:pt idx="30635">467.73684210526301</cx:pt>
          <cx:pt idx="30636">467.73684210526301</cx:pt>
          <cx:pt idx="30637">444.35000000000002</cx:pt>
          <cx:pt idx="30638">444.35000000000002</cx:pt>
          <cx:pt idx="30639">444.35000000000002</cx:pt>
          <cx:pt idx="30640">444.35000000000002</cx:pt>
          <cx:pt idx="30641">423.19047619047598</cx:pt>
          <cx:pt idx="30642">423.19047619047598</cx:pt>
          <cx:pt idx="30643">423.19047619047598</cx:pt>
          <cx:pt idx="30644">423.19047619047598</cx:pt>
          <cx:pt idx="30645">423.19047619047598</cx:pt>
          <cx:pt idx="30646">423.19047619047598</cx:pt>
          <cx:pt idx="30647">423.19047619047598</cx:pt>
          <cx:pt idx="30648">423.19047619047598</cx:pt>
          <cx:pt idx="30649">423.19047619047598</cx:pt>
          <cx:pt idx="30650">423.19047619047598</cx:pt>
          <cx:pt idx="30651">423.19047619047598</cx:pt>
          <cx:pt idx="30652">423.19047619047598</cx:pt>
          <cx:pt idx="30653">423.19047619047598</cx:pt>
          <cx:pt idx="30654">423.19047619047598</cx:pt>
          <cx:pt idx="30655">423.19047619047598</cx:pt>
          <cx:pt idx="30656">423.19047619047598</cx:pt>
          <cx:pt idx="30657">423.19047619047598</cx:pt>
          <cx:pt idx="30658">423.19047619047598</cx:pt>
          <cx:pt idx="30659">423.19047619047598</cx:pt>
          <cx:pt idx="30660">423.19047619047598</cx:pt>
          <cx:pt idx="30661">423.19047619047598</cx:pt>
          <cx:pt idx="30662">423.19047619047598</cx:pt>
          <cx:pt idx="30663">423.19047619047598</cx:pt>
          <cx:pt idx="30664">403.95454545454498</cx:pt>
          <cx:pt idx="30665">403.95454545454498</cx:pt>
          <cx:pt idx="30666">403.95454545454498</cx:pt>
          <cx:pt idx="30667">403.95454545454498</cx:pt>
          <cx:pt idx="30668">403.95454545454498</cx:pt>
          <cx:pt idx="30669">403.95454545454498</cx:pt>
          <cx:pt idx="30670">386.39130434782601</cx:pt>
          <cx:pt idx="30671">386.39130434782601</cx:pt>
          <cx:pt idx="30672">386.39130434782601</cx:pt>
          <cx:pt idx="30673">386.39130434782601</cx:pt>
          <cx:pt idx="30674">386.39130434782601</cx:pt>
          <cx:pt idx="30675">634.78571428571399</cx:pt>
          <cx:pt idx="30676">634.78571428571399</cx:pt>
          <cx:pt idx="30677">634.78571428571399</cx:pt>
          <cx:pt idx="30678">634.78571428571399</cx:pt>
          <cx:pt idx="30679">592.46666666666704</cx:pt>
          <cx:pt idx="30680">555.4375</cx:pt>
          <cx:pt idx="30681">493.722222222222</cx:pt>
          <cx:pt idx="30682">467.73684210526301</cx:pt>
          <cx:pt idx="30683">444.35000000000002</cx:pt>
          <cx:pt idx="30684">444.35000000000002</cx:pt>
          <cx:pt idx="30685">444.35000000000002</cx:pt>
          <cx:pt idx="30686">444.35000000000002</cx:pt>
          <cx:pt idx="30687">423.19047619047598</cx:pt>
          <cx:pt idx="30688">423.19047619047598</cx:pt>
          <cx:pt idx="30689">423.19047619047598</cx:pt>
          <cx:pt idx="30690">403.95454545454498</cx:pt>
          <cx:pt idx="30691">386.39130434782601</cx:pt>
          <cx:pt idx="30692">386.39130434782601</cx:pt>
          <cx:pt idx="30693">386.39130434782601</cx:pt>
          <cx:pt idx="30694">370.29166666666703</cx:pt>
          <cx:pt idx="30695">370.29166666666703</cx:pt>
          <cx:pt idx="30696">370.29166666666703</cx:pt>
          <cx:pt idx="30697">370.29166666666703</cx:pt>
          <cx:pt idx="30698">370.29166666666703</cx:pt>
          <cx:pt idx="30699">355.48000000000002</cx:pt>
          <cx:pt idx="30700">355.48000000000002</cx:pt>
          <cx:pt idx="30701">306.44827586206901</cx:pt>
          <cx:pt idx="30702">306.44827586206901</cx:pt>
          <cx:pt idx="30703">246.861111111111</cx:pt>
          <cx:pt idx="30704">0</cx:pt>
          <cx:pt idx="30705">0</cx:pt>
          <cx:pt idx="30706">246.861111111111</cx:pt>
          <cx:pt idx="30707">246.861111111111</cx:pt>
          <cx:pt idx="30708">522.76470588235304</cx:pt>
          <cx:pt idx="30709">493.722222222222</cx:pt>
          <cx:pt idx="30710">467.73684210526301</cx:pt>
          <cx:pt idx="30711">467.73684210526301</cx:pt>
          <cx:pt idx="30712">444.35000000000002</cx:pt>
          <cx:pt idx="30713">444.35000000000002</cx:pt>
          <cx:pt idx="30714">423.19047619047598</cx:pt>
          <cx:pt idx="30715">423.19047619047598</cx:pt>
          <cx:pt idx="30716">423.19047619047598</cx:pt>
          <cx:pt idx="30717">423.19047619047598</cx:pt>
          <cx:pt idx="30718">403.95454545454498</cx:pt>
          <cx:pt idx="30719">403.95454545454498</cx:pt>
          <cx:pt idx="30720">403.95454545454498</cx:pt>
          <cx:pt idx="30721">403.95454545454498</cx:pt>
          <cx:pt idx="30722">403.95454545454498</cx:pt>
          <cx:pt idx="30723">403.95454545454498</cx:pt>
          <cx:pt idx="30724">386.39130434782601</cx:pt>
          <cx:pt idx="30725">386.39130434782601</cx:pt>
          <cx:pt idx="30726">370.29166666666703</cx:pt>
          <cx:pt idx="30727">355.48000000000002</cx:pt>
          <cx:pt idx="30728">555.4375</cx:pt>
          <cx:pt idx="30729">522.76470588235304</cx:pt>
          <cx:pt idx="30730">467.73684210526301</cx:pt>
          <cx:pt idx="30731">444.35000000000002</cx:pt>
          <cx:pt idx="30732">423.19047619047598</cx:pt>
          <cx:pt idx="30733">423.19047619047598</cx:pt>
          <cx:pt idx="30734">403.95454545454498</cx:pt>
          <cx:pt idx="30735">370.29166666666703</cx:pt>
          <cx:pt idx="30736">370.29166666666703</cx:pt>
          <cx:pt idx="30737">355.48000000000002</cx:pt>
          <cx:pt idx="30738">355.48000000000002</cx:pt>
          <cx:pt idx="30739">355.48000000000002</cx:pt>
          <cx:pt idx="30740">355.48000000000002</cx:pt>
          <cx:pt idx="30741">355.48000000000002</cx:pt>
          <cx:pt idx="30742">355.48000000000002</cx:pt>
          <cx:pt idx="30743">355.48000000000002</cx:pt>
          <cx:pt idx="30744">355.48000000000002</cx:pt>
          <cx:pt idx="30745">341.80769230769198</cx:pt>
          <cx:pt idx="30746">341.80769230769198</cx:pt>
          <cx:pt idx="30747">341.80769230769198</cx:pt>
          <cx:pt idx="30748">317.392857142857</cx:pt>
          <cx:pt idx="30749">317.392857142857</cx:pt>
          <cx:pt idx="30750">306.44827586206901</cx:pt>
          <cx:pt idx="30751">634.78571428571399</cx:pt>
          <cx:pt idx="30752">634.78571428571399</cx:pt>
          <cx:pt idx="30753">592.46666666666704</cx:pt>
          <cx:pt idx="30754">592.46666666666704</cx:pt>
          <cx:pt idx="30755">592.46666666666704</cx:pt>
          <cx:pt idx="30756">592.46666666666704</cx:pt>
          <cx:pt idx="30757">555.4375</cx:pt>
          <cx:pt idx="30758">555.4375</cx:pt>
          <cx:pt idx="30759">555.4375</cx:pt>
          <cx:pt idx="30760">555.4375</cx:pt>
          <cx:pt idx="30761">555.4375</cx:pt>
          <cx:pt idx="30762">522.76470588235304</cx:pt>
          <cx:pt idx="30763">522.76470588235304</cx:pt>
          <cx:pt idx="30764">522.76470588235304</cx:pt>
          <cx:pt idx="30765">493.722222222222</cx:pt>
          <cx:pt idx="30766">493.722222222222</cx:pt>
          <cx:pt idx="30767">493.722222222222</cx:pt>
          <cx:pt idx="30768">493.722222222222</cx:pt>
          <cx:pt idx="30769">467.73684210526301</cx:pt>
          <cx:pt idx="30770">467.73684210526301</cx:pt>
          <cx:pt idx="30771">467.73684210526301</cx:pt>
          <cx:pt idx="30772">467.73684210526301</cx:pt>
          <cx:pt idx="30773">467.73684210526301</cx:pt>
          <cx:pt idx="30774">467.73684210526301</cx:pt>
          <cx:pt idx="30775">467.73684210526301</cx:pt>
          <cx:pt idx="30776">467.73684210526301</cx:pt>
          <cx:pt idx="30777">467.73684210526301</cx:pt>
          <cx:pt idx="30778">444.35000000000002</cx:pt>
          <cx:pt idx="30779">444.35000000000002</cx:pt>
          <cx:pt idx="30780">423.19047619047598</cx:pt>
          <cx:pt idx="30781">423.19047619047598</cx:pt>
          <cx:pt idx="30782">423.19047619047598</cx:pt>
          <cx:pt idx="30783">423.19047619047598</cx:pt>
          <cx:pt idx="30784">423.19047619047598</cx:pt>
          <cx:pt idx="30785">403.95454545454498</cx:pt>
          <cx:pt idx="30786">403.95454545454498</cx:pt>
          <cx:pt idx="30787">403.95454545454498</cx:pt>
          <cx:pt idx="30788">403.95454545454498</cx:pt>
          <cx:pt idx="30789">403.95454545454498</cx:pt>
          <cx:pt idx="30790">386.39130434782601</cx:pt>
          <cx:pt idx="30791">386.39130434782601</cx:pt>
          <cx:pt idx="30792">386.39130434782601</cx:pt>
          <cx:pt idx="30793">386.39130434782601</cx:pt>
          <cx:pt idx="30794">370.29166666666703</cx:pt>
          <cx:pt idx="30795">370.29166666666703</cx:pt>
          <cx:pt idx="30796">370.29166666666703</cx:pt>
          <cx:pt idx="30797">370.29166666666703</cx:pt>
          <cx:pt idx="30798">355.48000000000002</cx:pt>
          <cx:pt idx="30799">355.48000000000002</cx:pt>
          <cx:pt idx="30800">341.80769230769198</cx:pt>
          <cx:pt idx="30801">329.14814814814798</cx:pt>
          <cx:pt idx="30802">317.392857142857</cx:pt>
          <cx:pt idx="30803">306.44827586206901</cx:pt>
          <cx:pt idx="30804">306.44827586206901</cx:pt>
          <cx:pt idx="30805">296.23333333333301</cx:pt>
          <cx:pt idx="30806">286.677419354839</cx:pt>
          <cx:pt idx="30807">286.677419354839</cx:pt>
          <cx:pt idx="30808">269.30303030303003</cx:pt>
          <cx:pt idx="30809">185.145833333333</cx:pt>
          <cx:pt idx="30810">467.73684210526301</cx:pt>
          <cx:pt idx="30811">444.35000000000002</cx:pt>
          <cx:pt idx="30812">444.35000000000002</cx:pt>
          <cx:pt idx="30813">423.19047619047598</cx:pt>
          <cx:pt idx="30814">423.19047619047598</cx:pt>
          <cx:pt idx="30815">423.19047619047598</cx:pt>
          <cx:pt idx="30816">403.95454545454498</cx:pt>
          <cx:pt idx="30817">355.48000000000002</cx:pt>
          <cx:pt idx="30818">355.48000000000002</cx:pt>
          <cx:pt idx="30819">355.48000000000002</cx:pt>
          <cx:pt idx="30820">355.48000000000002</cx:pt>
          <cx:pt idx="30821">355.48000000000002</cx:pt>
          <cx:pt idx="30822">355.48000000000002</cx:pt>
          <cx:pt idx="30823">341.80769230769198</cx:pt>
          <cx:pt idx="30824">341.80769230769198</cx:pt>
          <cx:pt idx="30825">341.80769230769198</cx:pt>
          <cx:pt idx="30826">329.14814814814798</cx:pt>
          <cx:pt idx="30827">329.14814814814798</cx:pt>
          <cx:pt idx="30828">329.14814814814798</cx:pt>
          <cx:pt idx="30829">329.14814814814798</cx:pt>
          <cx:pt idx="30830">317.392857142857</cx:pt>
          <cx:pt idx="30831">555.4375</cx:pt>
          <cx:pt idx="30832">493.722222222222</cx:pt>
          <cx:pt idx="30833">493.722222222222</cx:pt>
          <cx:pt idx="30834">467.73684210526301</cx:pt>
          <cx:pt idx="30835">467.73684210526301</cx:pt>
          <cx:pt idx="30836">444.35000000000002</cx:pt>
          <cx:pt idx="30837">444.35000000000002</cx:pt>
          <cx:pt idx="30838">423.19047619047598</cx:pt>
          <cx:pt idx="30839">423.19047619047598</cx:pt>
          <cx:pt idx="30840">423.19047619047598</cx:pt>
          <cx:pt idx="30841">423.19047619047598</cx:pt>
          <cx:pt idx="30842">403.95454545454498</cx:pt>
          <cx:pt idx="30843">386.39130434782601</cx:pt>
          <cx:pt idx="30844">386.39130434782601</cx:pt>
          <cx:pt idx="30845">370.29166666666703</cx:pt>
          <cx:pt idx="30846">370.29166666666703</cx:pt>
          <cx:pt idx="30847">370.29166666666703</cx:pt>
          <cx:pt idx="30848">370.29166666666703</cx:pt>
          <cx:pt idx="30849">545.34807692307697</cx:pt>
          <cx:pt idx="30850">592.46666666666704</cx:pt>
          <cx:pt idx="30851">493.722222222222</cx:pt>
          <cx:pt idx="30852">467.73684210526301</cx:pt>
          <cx:pt idx="30853">467.73684210526301</cx:pt>
          <cx:pt idx="30854">444.35000000000002</cx:pt>
          <cx:pt idx="30855">444.35000000000002</cx:pt>
          <cx:pt idx="30856">423.19047619047598</cx:pt>
          <cx:pt idx="30857">423.19047619047598</cx:pt>
          <cx:pt idx="30858">403.95454545454498</cx:pt>
          <cx:pt idx="30859">386.39130434782601</cx:pt>
          <cx:pt idx="30860">370.29166666666703</cx:pt>
          <cx:pt idx="30861">370.29166666666703</cx:pt>
          <cx:pt idx="30862">355.48000000000002</cx:pt>
          <cx:pt idx="30863">683.61538461538498</cx:pt>
          <cx:pt idx="30864">683.61538461538498</cx:pt>
          <cx:pt idx="30865">683.61538461538498</cx:pt>
          <cx:pt idx="30866">634.78571428571399</cx:pt>
          <cx:pt idx="30867">592.46666666666704</cx:pt>
          <cx:pt idx="30868">592.46666666666704</cx:pt>
          <cx:pt idx="30869">592.46666666666704</cx:pt>
          <cx:pt idx="30870">592.46666666666704</cx:pt>
          <cx:pt idx="30871">555.4375</cx:pt>
          <cx:pt idx="30872">555.4375</cx:pt>
          <cx:pt idx="30873">555.4375</cx:pt>
          <cx:pt idx="30874">634.78571428571399</cx:pt>
          <cx:pt idx="30875">634.78571428571399</cx:pt>
          <cx:pt idx="30876">634.78571428571399</cx:pt>
          <cx:pt idx="30877">634.78571428571399</cx:pt>
          <cx:pt idx="30878">592.46666666666704</cx:pt>
          <cx:pt idx="30879">592.46666666666704</cx:pt>
          <cx:pt idx="30880">555.4375</cx:pt>
          <cx:pt idx="30881">555.4375</cx:pt>
          <cx:pt idx="30882">555.4375</cx:pt>
          <cx:pt idx="30883">522.76470588235304</cx:pt>
          <cx:pt idx="30884">493.722222222222</cx:pt>
          <cx:pt idx="30885">467.73684210526301</cx:pt>
          <cx:pt idx="30886">444.35000000000002</cx:pt>
          <cx:pt idx="30887">444.35000000000002</cx:pt>
          <cx:pt idx="30888">444.35000000000002</cx:pt>
          <cx:pt idx="30889">423.19047619047598</cx:pt>
          <cx:pt idx="30890">423.19047619047598</cx:pt>
          <cx:pt idx="30891">423.19047619047598</cx:pt>
          <cx:pt idx="30892">423.19047619047598</cx:pt>
          <cx:pt idx="30893">403.95454545454498</cx:pt>
          <cx:pt idx="30894">403.95454545454498</cx:pt>
          <cx:pt idx="30895">403.95454545454498</cx:pt>
          <cx:pt idx="30896">370.29166666666703</cx:pt>
          <cx:pt idx="30897">370.29166666666703</cx:pt>
          <cx:pt idx="30898">370.29166666666703</cx:pt>
          <cx:pt idx="30899">370.29166666666703</cx:pt>
          <cx:pt idx="30900">370.29166666666703</cx:pt>
          <cx:pt idx="30901">370.29166666666703</cx:pt>
          <cx:pt idx="30902">370.29166666666703</cx:pt>
          <cx:pt idx="30903">355.48000000000002</cx:pt>
          <cx:pt idx="30904">355.48000000000002</cx:pt>
          <cx:pt idx="30905">355.48000000000002</cx:pt>
          <cx:pt idx="30906">355.48000000000002</cx:pt>
          <cx:pt idx="30907">341.80769230769198</cx:pt>
          <cx:pt idx="30908">341.80769230769198</cx:pt>
          <cx:pt idx="30909">317.392857142857</cx:pt>
          <cx:pt idx="30910">0</cx:pt>
          <cx:pt idx="30911">0</cx:pt>
          <cx:pt idx="30912">683.61538461538498</cx:pt>
          <cx:pt idx="30913">634.78571428571399</cx:pt>
          <cx:pt idx="30914">634.78571428571399</cx:pt>
          <cx:pt idx="30915">634.78571428571399</cx:pt>
          <cx:pt idx="30916">634.78571428571399</cx:pt>
          <cx:pt idx="30917">634.78571428571399</cx:pt>
          <cx:pt idx="30918">634.78571428571399</cx:pt>
          <cx:pt idx="30919">634.78571428571399</cx:pt>
          <cx:pt idx="30920">592.46666666666704</cx:pt>
          <cx:pt idx="30921">555.4375</cx:pt>
          <cx:pt idx="30922">555.4375</cx:pt>
          <cx:pt idx="30923">555.4375</cx:pt>
          <cx:pt idx="30924">555.4375</cx:pt>
          <cx:pt idx="30925">555.4375</cx:pt>
          <cx:pt idx="30926">555.4375</cx:pt>
          <cx:pt idx="30927">555.4375</cx:pt>
          <cx:pt idx="30928">555.4375</cx:pt>
          <cx:pt idx="30929">555.4375</cx:pt>
          <cx:pt idx="30930">555.4375</cx:pt>
          <cx:pt idx="30931">555.4375</cx:pt>
          <cx:pt idx="30932">522.76470588235304</cx:pt>
          <cx:pt idx="30933">522.76470588235304</cx:pt>
          <cx:pt idx="30934">522.76470588235304</cx:pt>
          <cx:pt idx="30935">522.76470588235304</cx:pt>
          <cx:pt idx="30936">522.76470588235304</cx:pt>
          <cx:pt idx="30937">522.76470588235304</cx:pt>
          <cx:pt idx="30938">522.76470588235304</cx:pt>
          <cx:pt idx="30939">522.76470588235304</cx:pt>
          <cx:pt idx="30940">522.76470588235304</cx:pt>
          <cx:pt idx="30941">522.76470588235304</cx:pt>
          <cx:pt idx="30942">522.76470588235304</cx:pt>
          <cx:pt idx="30943">493.722222222222</cx:pt>
          <cx:pt idx="30944">493.722222222222</cx:pt>
          <cx:pt idx="30945">493.722222222222</cx:pt>
          <cx:pt idx="30946">493.722222222222</cx:pt>
          <cx:pt idx="30947">467.73684210526301</cx:pt>
          <cx:pt idx="30948">467.73684210526301</cx:pt>
          <cx:pt idx="30949">467.73684210526301</cx:pt>
          <cx:pt idx="30950">467.73684210526301</cx:pt>
          <cx:pt idx="30951">467.73684210526301</cx:pt>
          <cx:pt idx="30952">467.73684210526301</cx:pt>
          <cx:pt idx="30953">444.35000000000002</cx:pt>
          <cx:pt idx="30954">444.35000000000002</cx:pt>
          <cx:pt idx="30955">444.35000000000002</cx:pt>
          <cx:pt idx="30956">444.35000000000002</cx:pt>
          <cx:pt idx="30957">444.35000000000002</cx:pt>
          <cx:pt idx="30958">444.35000000000002</cx:pt>
          <cx:pt idx="30959">444.35000000000002</cx:pt>
          <cx:pt idx="30960">444.35000000000002</cx:pt>
          <cx:pt idx="30961">444.35000000000002</cx:pt>
          <cx:pt idx="30962">444.35000000000002</cx:pt>
          <cx:pt idx="30963">444.35000000000002</cx:pt>
          <cx:pt idx="30964">444.35000000000002</cx:pt>
          <cx:pt idx="30965">423.19047619047598</cx:pt>
          <cx:pt idx="30966">423.19047619047598</cx:pt>
          <cx:pt idx="30967">423.19047619047598</cx:pt>
          <cx:pt idx="30968">423.19047619047598</cx:pt>
          <cx:pt idx="30969">423.19047619047598</cx:pt>
          <cx:pt idx="30970">423.19047619047598</cx:pt>
          <cx:pt idx="30971">423.19047619047598</cx:pt>
          <cx:pt idx="30972">423.19047619047598</cx:pt>
          <cx:pt idx="30973">423.19047619047598</cx:pt>
          <cx:pt idx="30974">423.19047619047598</cx:pt>
          <cx:pt idx="30975">423.19047619047598</cx:pt>
          <cx:pt idx="30976">423.19047619047598</cx:pt>
          <cx:pt idx="30977">484.76190476190499</cx:pt>
          <cx:pt idx="30978">403.95454545454498</cx:pt>
          <cx:pt idx="30979">403.95454545454498</cx:pt>
          <cx:pt idx="30980">403.95454545454498</cx:pt>
          <cx:pt idx="30981">403.95454545454498</cx:pt>
          <cx:pt idx="30982">403.95454545454498</cx:pt>
          <cx:pt idx="30983">403.95454545454498</cx:pt>
          <cx:pt idx="30984">403.95454545454498</cx:pt>
          <cx:pt idx="30985">403.95454545454498</cx:pt>
          <cx:pt idx="30986">403.95454545454498</cx:pt>
          <cx:pt idx="30987">403.95454545454498</cx:pt>
          <cx:pt idx="30988">386.39130434782601</cx:pt>
          <cx:pt idx="30989">386.39130434782601</cx:pt>
          <cx:pt idx="30990">386.39130434782601</cx:pt>
          <cx:pt idx="30991">386.39130434782601</cx:pt>
          <cx:pt idx="30992">386.39130434782601</cx:pt>
          <cx:pt idx="30993">370.29166666666703</cx:pt>
          <cx:pt idx="30994">341.80769230769198</cx:pt>
          <cx:pt idx="30995">341.80769230769198</cx:pt>
          <cx:pt idx="30996">341.80769230769198</cx:pt>
          <cx:pt idx="30997">341.80769230769198</cx:pt>
          <cx:pt idx="30998">341.80769230769198</cx:pt>
          <cx:pt idx="30999">341.80769230769198</cx:pt>
          <cx:pt idx="31000">329.14814814814798</cx:pt>
          <cx:pt idx="31001">329.14814814814798</cx:pt>
          <cx:pt idx="31002">329.14814814814798</cx:pt>
          <cx:pt idx="31003">888.70000000000005</cx:pt>
          <cx:pt idx="31004">493.722222222222</cx:pt>
          <cx:pt idx="31005">467.73684210526301</cx:pt>
          <cx:pt idx="31006">444.35000000000002</cx:pt>
          <cx:pt idx="31007">423.19047619047598</cx:pt>
          <cx:pt idx="31008">423.19047619047598</cx:pt>
          <cx:pt idx="31009">403.95454545454498</cx:pt>
          <cx:pt idx="31010">403.95454545454498</cx:pt>
          <cx:pt idx="31011">403.95454545454498</cx:pt>
          <cx:pt idx="31012">403.95454545454498</cx:pt>
          <cx:pt idx="31013">386.39130434782601</cx:pt>
          <cx:pt idx="31014">386.39130434782601</cx:pt>
          <cx:pt idx="31015">370.29166666666703</cx:pt>
          <cx:pt idx="31016">370.29166666666703</cx:pt>
          <cx:pt idx="31017">317.392857142857</cx:pt>
          <cx:pt idx="31018">317.392857142857</cx:pt>
          <cx:pt idx="31019">0</cx:pt>
          <cx:pt idx="31020">634.78571428571399</cx:pt>
          <cx:pt idx="31021">634.78571428571399</cx:pt>
          <cx:pt idx="31022">634.78571428571399</cx:pt>
          <cx:pt idx="31023">634.78571428571399</cx:pt>
          <cx:pt idx="31024">592.46666666666704</cx:pt>
          <cx:pt idx="31025">555.4375</cx:pt>
          <cx:pt idx="31026">555.4375</cx:pt>
          <cx:pt idx="31027">555.4375</cx:pt>
          <cx:pt idx="31028">555.4375</cx:pt>
          <cx:pt idx="31029">493.722222222222</cx:pt>
          <cx:pt idx="31030">467.73684210526301</cx:pt>
          <cx:pt idx="31031">467.73684210526301</cx:pt>
          <cx:pt idx="31032">423.19047619047598</cx:pt>
          <cx:pt idx="31033">423.19047619047598</cx:pt>
          <cx:pt idx="31034">423.19047619047598</cx:pt>
          <cx:pt idx="31035">423.19047619047598</cx:pt>
          <cx:pt idx="31036">423.19047619047598</cx:pt>
          <cx:pt idx="31037">423.19047619047598</cx:pt>
          <cx:pt idx="31038">423.19047619047598</cx:pt>
          <cx:pt idx="31039">423.19047619047598</cx:pt>
          <cx:pt idx="31040">423.19047619047598</cx:pt>
          <cx:pt idx="31041">423.19047619047598</cx:pt>
          <cx:pt idx="31042">740.58333333333303</cx:pt>
          <cx:pt idx="31043">740.58333333333303</cx:pt>
          <cx:pt idx="31044">740.58333333333303</cx:pt>
          <cx:pt idx="31045">740.58333333333303</cx:pt>
          <cx:pt idx="31046">740.58333333333303</cx:pt>
          <cx:pt idx="31047">740.58333333333303</cx:pt>
          <cx:pt idx="31048">683.61538461538498</cx:pt>
          <cx:pt idx="31049">683.61538461538498</cx:pt>
          <cx:pt idx="31050">683.61538461538498</cx:pt>
          <cx:pt idx="31051">634.78571428571399</cx:pt>
          <cx:pt idx="31052">634.78571428571399</cx:pt>
          <cx:pt idx="31053">634.78571428571399</cx:pt>
          <cx:pt idx="31054">634.78571428571399</cx:pt>
          <cx:pt idx="31055">634.78571428571399</cx:pt>
          <cx:pt idx="31056">634.78571428571399</cx:pt>
          <cx:pt idx="31057">634.78571428571399</cx:pt>
          <cx:pt idx="31058">634.78571428571399</cx:pt>
          <cx:pt idx="31059">592.46666666666704</cx:pt>
          <cx:pt idx="31060">592.46666666666704</cx:pt>
          <cx:pt idx="31061">555.4375</cx:pt>
          <cx:pt idx="31062">555.4375</cx:pt>
          <cx:pt idx="31063">555.4375</cx:pt>
          <cx:pt idx="31064">555.4375</cx:pt>
          <cx:pt idx="31065">555.4375</cx:pt>
          <cx:pt idx="31066">555.4375</cx:pt>
          <cx:pt idx="31067">555.4375</cx:pt>
          <cx:pt idx="31068">522.76470588235304</cx:pt>
          <cx:pt idx="31069">522.76470588235304</cx:pt>
          <cx:pt idx="31070">522.76470588235304</cx:pt>
          <cx:pt idx="31071">522.76470588235304</cx:pt>
          <cx:pt idx="31072">522.76470588235304</cx:pt>
          <cx:pt idx="31073">522.76470588235304</cx:pt>
          <cx:pt idx="31074">522.76470588235304</cx:pt>
          <cx:pt idx="31075">522.76470588235304</cx:pt>
          <cx:pt idx="31076">522.76470588235304</cx:pt>
          <cx:pt idx="31077">522.76470588235304</cx:pt>
          <cx:pt idx="31078">522.76470588235304</cx:pt>
          <cx:pt idx="31079">522.76470588235304</cx:pt>
          <cx:pt idx="31080">493.722222222222</cx:pt>
          <cx:pt idx="31081">493.722222222222</cx:pt>
          <cx:pt idx="31082">493.722222222222</cx:pt>
          <cx:pt idx="31083">493.722222222222</cx:pt>
          <cx:pt idx="31084">493.722222222222</cx:pt>
          <cx:pt idx="31085">493.722222222222</cx:pt>
          <cx:pt idx="31086">493.722222222222</cx:pt>
          <cx:pt idx="31087">467.73684210526301</cx:pt>
          <cx:pt idx="31088">467.73684210526301</cx:pt>
          <cx:pt idx="31089">467.73684210526301</cx:pt>
          <cx:pt idx="31090">467.73684210526301</cx:pt>
          <cx:pt idx="31091">467.73684210526301</cx:pt>
          <cx:pt idx="31092">467.73684210526301</cx:pt>
          <cx:pt idx="31093">467.73684210526301</cx:pt>
          <cx:pt idx="31094">467.73684210526301</cx:pt>
          <cx:pt idx="31095">467.73684210526301</cx:pt>
          <cx:pt idx="31096">467.73684210526301</cx:pt>
          <cx:pt idx="31097">444.35000000000002</cx:pt>
          <cx:pt idx="31098">444.35000000000002</cx:pt>
          <cx:pt idx="31099">444.35000000000002</cx:pt>
          <cx:pt idx="31100">444.35000000000002</cx:pt>
          <cx:pt idx="31101">444.35000000000002</cx:pt>
          <cx:pt idx="31102">444.35000000000002</cx:pt>
          <cx:pt idx="31103">423.19047619047598</cx:pt>
          <cx:pt idx="31104">423.19047619047598</cx:pt>
          <cx:pt idx="31105">423.19047619047598</cx:pt>
          <cx:pt idx="31106">423.19047619047598</cx:pt>
          <cx:pt idx="31107">423.19047619047598</cx:pt>
          <cx:pt idx="31108">423.19047619047598</cx:pt>
          <cx:pt idx="31109">423.19047619047598</cx:pt>
          <cx:pt idx="31110">423.19047619047598</cx:pt>
          <cx:pt idx="31111">403.95454545454498</cx:pt>
          <cx:pt idx="31112">403.95454545454498</cx:pt>
          <cx:pt idx="31113">403.95454545454498</cx:pt>
          <cx:pt idx="31114">403.95454545454498</cx:pt>
          <cx:pt idx="31115">386.39130434782601</cx:pt>
          <cx:pt idx="31116">386.39130434782601</cx:pt>
          <cx:pt idx="31117">386.39130434782601</cx:pt>
          <cx:pt idx="31118">341.80769230769198</cx:pt>
          <cx:pt idx="31119">341.80769230769198</cx:pt>
          <cx:pt idx="31120">341.80769230769198</cx:pt>
          <cx:pt idx="31121">341.80769230769198</cx:pt>
          <cx:pt idx="31122">341.80769230769198</cx:pt>
          <cx:pt idx="31123">317.392857142857</cx:pt>
          <cx:pt idx="31124">317.392857142857</cx:pt>
          <cx:pt idx="31125">306.44827586206901</cx:pt>
          <cx:pt idx="31126">306.44827586206901</cx:pt>
          <cx:pt idx="31127">306.44827586206901</cx:pt>
          <cx:pt idx="31128">296.23333333333301</cx:pt>
          <cx:pt idx="31129">296.23333333333301</cx:pt>
          <cx:pt idx="31130">296.23333333333301</cx:pt>
          <cx:pt idx="31131">296.23333333333301</cx:pt>
          <cx:pt idx="31132">296.23333333333301</cx:pt>
          <cx:pt idx="31133">277.71875</cx:pt>
          <cx:pt idx="31134">277.71875</cx:pt>
          <cx:pt idx="31135">277.71875</cx:pt>
          <cx:pt idx="31136">87</cx:pt>
          <cx:pt idx="31137">522.76470588235304</cx:pt>
          <cx:pt idx="31138">493.722222222222</cx:pt>
          <cx:pt idx="31139">467.73684210526301</cx:pt>
          <cx:pt idx="31140">444.35000000000002</cx:pt>
          <cx:pt idx="31141">423.19047619047598</cx:pt>
          <cx:pt idx="31142">423.19047619047598</cx:pt>
          <cx:pt idx="31143">403.95454545454498</cx:pt>
          <cx:pt idx="31144">403.95454545454498</cx:pt>
          <cx:pt idx="31145">403.95454545454498</cx:pt>
          <cx:pt idx="31146">386.39130434782601</cx:pt>
          <cx:pt idx="31147">386.39130434782601</cx:pt>
          <cx:pt idx="31148">370.29166666666703</cx:pt>
          <cx:pt idx="31149">0</cx:pt>
          <cx:pt idx="31150">592.46666666666704</cx:pt>
          <cx:pt idx="31151">592.46666666666704</cx:pt>
          <cx:pt idx="31152">555.4375</cx:pt>
          <cx:pt idx="31153">555.4375</cx:pt>
          <cx:pt idx="31154">555.4375</cx:pt>
          <cx:pt idx="31155">555.4375</cx:pt>
          <cx:pt idx="31156">555.4375</cx:pt>
          <cx:pt idx="31157">522.76470588235304</cx:pt>
          <cx:pt idx="31158">522.76470588235304</cx:pt>
          <cx:pt idx="31159">522.76470588235304</cx:pt>
          <cx:pt idx="31160">493.722222222222</cx:pt>
          <cx:pt idx="31161">493.722222222222</cx:pt>
          <cx:pt idx="31162">467.73684210526301</cx:pt>
          <cx:pt idx="31163">467.73684210526301</cx:pt>
          <cx:pt idx="31164">467.73684210526301</cx:pt>
          <cx:pt idx="31165">467.73684210526301</cx:pt>
          <cx:pt idx="31166">467.73684210526301</cx:pt>
          <cx:pt idx="31167">444.35000000000002</cx:pt>
          <cx:pt idx="31168">444.35000000000002</cx:pt>
          <cx:pt idx="31169">423.19047619047598</cx:pt>
          <cx:pt idx="31170">423.19047619047598</cx:pt>
          <cx:pt idx="31171">423.19047619047598</cx:pt>
          <cx:pt idx="31172">403.95454545454498</cx:pt>
          <cx:pt idx="31173">403.95454545454498</cx:pt>
          <cx:pt idx="31174">386.39130434782601</cx:pt>
          <cx:pt idx="31175">386.39130434782601</cx:pt>
          <cx:pt idx="31176">370.29166666666703</cx:pt>
          <cx:pt idx="31177">370.29166666666703</cx:pt>
          <cx:pt idx="31178">370.29166666666703</cx:pt>
          <cx:pt idx="31179">329.14814814814798</cx:pt>
          <cx:pt idx="31180">683.61538461538498</cx:pt>
          <cx:pt idx="31181">683.61538461538498</cx:pt>
          <cx:pt idx="31182">634.78571428571399</cx:pt>
          <cx:pt idx="31183">634.78571428571399</cx:pt>
          <cx:pt idx="31184">634.78571428571399</cx:pt>
          <cx:pt idx="31185">634.78571428571399</cx:pt>
          <cx:pt idx="31186">592.46666666666704</cx:pt>
          <cx:pt idx="31187">592.46666666666704</cx:pt>
          <cx:pt idx="31188">306.44827586206901</cx:pt>
          <cx:pt idx="31189">306.44827586206901</cx:pt>
          <cx:pt idx="31190">296.23333333333301</cx:pt>
          <cx:pt idx="31191">277.71875</cx:pt>
          <cx:pt idx="31192">169</cx:pt>
          <cx:pt idx="31193">807.90909090909099</cx:pt>
          <cx:pt idx="31194">740.58333333333303</cx:pt>
          <cx:pt idx="31195">683.61538461538498</cx:pt>
          <cx:pt idx="31196">683.61538461538498</cx:pt>
          <cx:pt idx="31197">683.61538461538498</cx:pt>
          <cx:pt idx="31198">683.61538461538498</cx:pt>
          <cx:pt idx="31199">683.61538461538498</cx:pt>
          <cx:pt idx="31200">634.78571428571399</cx:pt>
          <cx:pt idx="31201">634.78571428571399</cx:pt>
          <cx:pt idx="31202">634.78571428571399</cx:pt>
          <cx:pt idx="31203">592.46666666666704</cx:pt>
          <cx:pt idx="31204">592.46666666666704</cx:pt>
          <cx:pt idx="31205">592.46666666666704</cx:pt>
          <cx:pt idx="31206">592.46666666666704</cx:pt>
          <cx:pt idx="31207">555.4375</cx:pt>
          <cx:pt idx="31208">555.4375</cx:pt>
          <cx:pt idx="31209">555.4375</cx:pt>
          <cx:pt idx="31210">522.76470588235304</cx:pt>
          <cx:pt idx="31211">522.76470588235304</cx:pt>
          <cx:pt idx="31212">522.76470588235304</cx:pt>
          <cx:pt idx="31213">522.76470588235304</cx:pt>
          <cx:pt idx="31214">493.722222222222</cx:pt>
          <cx:pt idx="31215">493.722222222222</cx:pt>
          <cx:pt idx="31216">493.722222222222</cx:pt>
          <cx:pt idx="31217">493.722222222222</cx:pt>
          <cx:pt idx="31218">493.722222222222</cx:pt>
          <cx:pt idx="31219">493.722222222222</cx:pt>
          <cx:pt idx="31220">467.73684210526301</cx:pt>
          <cx:pt idx="31221">467.73684210526301</cx:pt>
          <cx:pt idx="31222">467.73684210526301</cx:pt>
          <cx:pt idx="31223">467.73684210526301</cx:pt>
          <cx:pt idx="31224">467.73684210526301</cx:pt>
          <cx:pt idx="31225">467.73684210526301</cx:pt>
          <cx:pt idx="31226">467.73684210526301</cx:pt>
          <cx:pt idx="31227">444.35000000000002</cx:pt>
          <cx:pt idx="31228">444.35000000000002</cx:pt>
          <cx:pt idx="31229">444.35000000000002</cx:pt>
          <cx:pt idx="31230">444.35000000000002</cx:pt>
          <cx:pt idx="31231">444.35000000000002</cx:pt>
          <cx:pt idx="31232">444.35000000000002</cx:pt>
          <cx:pt idx="31233">444.35000000000002</cx:pt>
          <cx:pt idx="31234">444.35000000000002</cx:pt>
          <cx:pt idx="31235">423.19047619047598</cx:pt>
          <cx:pt idx="31236">423.19047619047598</cx:pt>
          <cx:pt idx="31237">423.19047619047598</cx:pt>
          <cx:pt idx="31238">423.19047619047598</cx:pt>
          <cx:pt idx="31239">403.95454545454498</cx:pt>
          <cx:pt idx="31240">403.95454545454498</cx:pt>
          <cx:pt idx="31241">403.95454545454498</cx:pt>
          <cx:pt idx="31242">386.39130434782601</cx:pt>
          <cx:pt idx="31243">386.39130434782601</cx:pt>
          <cx:pt idx="31244">386.39130434782601</cx:pt>
          <cx:pt idx="31245">386.39130434782601</cx:pt>
          <cx:pt idx="31246">386.39130434782601</cx:pt>
          <cx:pt idx="31247">386.39130434782601</cx:pt>
          <cx:pt idx="31248">386.39130434782601</cx:pt>
          <cx:pt idx="31249">386.39130434782601</cx:pt>
          <cx:pt idx="31250">370.29166666666703</cx:pt>
          <cx:pt idx="31251">370.29166666666703</cx:pt>
          <cx:pt idx="31252">370.29166666666703</cx:pt>
          <cx:pt idx="31253">355.48000000000002</cx:pt>
          <cx:pt idx="31254">355.48000000000002</cx:pt>
          <cx:pt idx="31255">341.80769230769198</cx:pt>
          <cx:pt idx="31256">306.44827586206901</cx:pt>
          <cx:pt idx="31257">306.44827586206901</cx:pt>
          <cx:pt idx="31258">306.44827586206901</cx:pt>
          <cx:pt idx="31259">296.23333333333301</cx:pt>
          <cx:pt idx="31260">286.677419354839</cx:pt>
          <cx:pt idx="31261">286.677419354839</cx:pt>
          <cx:pt idx="31262">286.677419354839</cx:pt>
          <cx:pt idx="31263">277.71875</cx:pt>
          <cx:pt idx="31264">277.71875</cx:pt>
          <cx:pt idx="31265">277.71875</cx:pt>
          <cx:pt idx="31266">277.71875</cx:pt>
          <cx:pt idx="31267">277.71875</cx:pt>
          <cx:pt idx="31268">277.71875</cx:pt>
          <cx:pt idx="31269">233.86842105263199</cx:pt>
          <cx:pt idx="31270">0</cx:pt>
          <cx:pt idx="31271">740.58333333333303</cx:pt>
          <cx:pt idx="31272">740.58333333333303</cx:pt>
          <cx:pt idx="31273">740.58333333333303</cx:pt>
          <cx:pt idx="31274">740.58333333333303</cx:pt>
          <cx:pt idx="31275">740.58333333333303</cx:pt>
          <cx:pt idx="31276">740.58333333333303</cx:pt>
          <cx:pt idx="31277">683.61538461538498</cx:pt>
          <cx:pt idx="31278">683.61538461538498</cx:pt>
          <cx:pt idx="31279">683.61538461538498</cx:pt>
          <cx:pt idx="31280">634.78571428571399</cx:pt>
          <cx:pt idx="31281">634.78571428571399</cx:pt>
          <cx:pt idx="31282">634.78571428571399</cx:pt>
          <cx:pt idx="31283">634.78571428571399</cx:pt>
          <cx:pt idx="31284">634.78571428571399</cx:pt>
          <cx:pt idx="31285">634.78571428571399</cx:pt>
          <cx:pt idx="31286">634.78571428571399</cx:pt>
          <cx:pt idx="31287">634.78571428571399</cx:pt>
          <cx:pt idx="31288">634.78571428571399</cx:pt>
          <cx:pt idx="31289">592.46666666666704</cx:pt>
          <cx:pt idx="31290">592.46666666666704</cx:pt>
          <cx:pt idx="31291">592.46666666666704</cx:pt>
          <cx:pt idx="31292">555.4375</cx:pt>
          <cx:pt idx="31293">555.4375</cx:pt>
          <cx:pt idx="31294">555.4375</cx:pt>
          <cx:pt idx="31295">555.4375</cx:pt>
          <cx:pt idx="31296">555.4375</cx:pt>
          <cx:pt idx="31297">555.4375</cx:pt>
          <cx:pt idx="31298">555.4375</cx:pt>
          <cx:pt idx="31299">555.4375</cx:pt>
          <cx:pt idx="31300">522.76470588235304</cx:pt>
          <cx:pt idx="31301">522.76470588235304</cx:pt>
          <cx:pt idx="31302">522.76470588235304</cx:pt>
          <cx:pt idx="31303">522.76470588235304</cx:pt>
          <cx:pt idx="31304">522.76470588235304</cx:pt>
          <cx:pt idx="31305">522.76470588235304</cx:pt>
          <cx:pt idx="31306">522.76470588235304</cx:pt>
          <cx:pt idx="31307">522.76470588235304</cx:pt>
          <cx:pt idx="31308">522.76470588235304</cx:pt>
          <cx:pt idx="31309">493.722222222222</cx:pt>
          <cx:pt idx="31310">493.722222222222</cx:pt>
          <cx:pt idx="31311">493.722222222222</cx:pt>
          <cx:pt idx="31312">467.73684210526301</cx:pt>
          <cx:pt idx="31313">467.73684210526301</cx:pt>
          <cx:pt idx="31314">467.73684210526301</cx:pt>
          <cx:pt idx="31315">467.73684210526301</cx:pt>
          <cx:pt idx="31316">467.73684210526301</cx:pt>
          <cx:pt idx="31317">467.73684210526301</cx:pt>
          <cx:pt idx="31318">467.73684210526301</cx:pt>
          <cx:pt idx="31319">444.35000000000002</cx:pt>
          <cx:pt idx="31320">444.35000000000002</cx:pt>
          <cx:pt idx="31321">444.35000000000002</cx:pt>
          <cx:pt idx="31322">444.35000000000002</cx:pt>
          <cx:pt idx="31323">423.19047619047598</cx:pt>
          <cx:pt idx="31324">423.19047619047598</cx:pt>
          <cx:pt idx="31325">423.19047619047598</cx:pt>
          <cx:pt idx="31326">423.19047619047598</cx:pt>
          <cx:pt idx="31327">423.19047619047598</cx:pt>
          <cx:pt idx="31328">423.19047619047598</cx:pt>
          <cx:pt idx="31329">423.19047619047598</cx:pt>
          <cx:pt idx="31330">423.19047619047598</cx:pt>
          <cx:pt idx="31331">423.19047619047598</cx:pt>
          <cx:pt idx="31332">386.39130434782601</cx:pt>
          <cx:pt idx="31333">386.39130434782601</cx:pt>
          <cx:pt idx="31334">341.80769230769198</cx:pt>
          <cx:pt idx="31335">341.80769230769198</cx:pt>
          <cx:pt idx="31336">522.76470588235304</cx:pt>
          <cx:pt idx="31337">444.35000000000002</cx:pt>
          <cx:pt idx="31338">444.35000000000002</cx:pt>
          <cx:pt idx="31339">423.19047619047598</cx:pt>
          <cx:pt idx="31340">423.19047619047598</cx:pt>
          <cx:pt idx="31341">423.19047619047598</cx:pt>
          <cx:pt idx="31342">423.19047619047598</cx:pt>
          <cx:pt idx="31343">403.95454545454498</cx:pt>
          <cx:pt idx="31344">386.39130434782601</cx:pt>
          <cx:pt idx="31345">386.39130434782601</cx:pt>
          <cx:pt idx="31346">370.29166666666703</cx:pt>
          <cx:pt idx="31347">355.48000000000002</cx:pt>
          <cx:pt idx="31348">355.48000000000002</cx:pt>
          <cx:pt idx="31349">341.80769230769198</cx:pt>
          <cx:pt idx="31350">341.80769230769198</cx:pt>
          <cx:pt idx="31351">341.80769230769198</cx:pt>
          <cx:pt idx="31352">341.80769230769198</cx:pt>
          <cx:pt idx="31353">329.14814814814798</cx:pt>
          <cx:pt idx="31354">306.44827586206901</cx:pt>
          <cx:pt idx="31355">296.23333333333301</cx:pt>
          <cx:pt idx="31356">286.677419354839</cx:pt>
          <cx:pt idx="31357">228.69435483871001</cx:pt>
          <cx:pt idx="31358">286.677419354839</cx:pt>
          <cx:pt idx="31359">286.677419354839</cx:pt>
          <cx:pt idx="31360">277.71875</cx:pt>
          <cx:pt idx="31361">261.38235294117601</cx:pt>
          <cx:pt idx="31362">246.861111111111</cx:pt>
          <cx:pt idx="31363">216.756097560976</cx:pt>
          <cx:pt idx="31364">216.756097560976</cx:pt>
          <cx:pt idx="31365">201.977272727273</cx:pt>
          <cx:pt idx="31366">493.722222222222</cx:pt>
          <cx:pt idx="31367">493.722222222222</cx:pt>
          <cx:pt idx="31368">467.73684210526301</cx:pt>
          <cx:pt idx="31369">467.73684210526301</cx:pt>
          <cx:pt idx="31370">467.73684210526301</cx:pt>
          <cx:pt idx="31371">444.35000000000002</cx:pt>
          <cx:pt idx="31372">444.35000000000002</cx:pt>
          <cx:pt idx="31373">444.35000000000002</cx:pt>
          <cx:pt idx="31374">423.19047619047598</cx:pt>
          <cx:pt idx="31375">423.19047619047598</cx:pt>
          <cx:pt idx="31376">403.95454545454498</cx:pt>
          <cx:pt idx="31377">403.95454545454498</cx:pt>
          <cx:pt idx="31378">403.95454545454498</cx:pt>
          <cx:pt idx="31379">403.95454545454498</cx:pt>
          <cx:pt idx="31380">403.95454545454498</cx:pt>
          <cx:pt idx="31381">386.39130434782601</cx:pt>
          <cx:pt idx="31382">386.39130434782601</cx:pt>
          <cx:pt idx="31383">386.39130434782601</cx:pt>
          <cx:pt idx="31384">386.39130434782601</cx:pt>
          <cx:pt idx="31385">386.39130434782601</cx:pt>
          <cx:pt idx="31386">370.29166666666703</cx:pt>
          <cx:pt idx="31387">355.48000000000002</cx:pt>
          <cx:pt idx="31388">355.48000000000002</cx:pt>
          <cx:pt idx="31389">341.80769230769198</cx:pt>
          <cx:pt idx="31390">341.80769230769198</cx:pt>
          <cx:pt idx="31391">341.80769230769198</cx:pt>
          <cx:pt idx="31392">329.14814814814798</cx:pt>
          <cx:pt idx="31393">329.14814814814798</cx:pt>
          <cx:pt idx="31394">296.23333333333301</cx:pt>
          <cx:pt idx="31395">286.677419354839</cx:pt>
          <cx:pt idx="31396">286.677419354839</cx:pt>
          <cx:pt idx="31397">277.71875</cx:pt>
          <cx:pt idx="31398">277.71875</cx:pt>
          <cx:pt idx="31399">277.71875</cx:pt>
          <cx:pt idx="31400">246.861111111111</cx:pt>
          <cx:pt idx="31401">555.4375</cx:pt>
          <cx:pt idx="31402">555.4375</cx:pt>
          <cx:pt idx="31403">555.4375</cx:pt>
          <cx:pt idx="31404">493.722222222222</cx:pt>
          <cx:pt idx="31405">493.722222222222</cx:pt>
          <cx:pt idx="31406">467.73684210526301</cx:pt>
          <cx:pt idx="31407">467.73684210526301</cx:pt>
          <cx:pt idx="31408">467.73684210526301</cx:pt>
          <cx:pt idx="31409">467.73684210526301</cx:pt>
          <cx:pt idx="31410">467.73684210526301</cx:pt>
          <cx:pt idx="31411">467.73684210526301</cx:pt>
          <cx:pt idx="31412">444.35000000000002</cx:pt>
          <cx:pt idx="31413">444.35000000000002</cx:pt>
          <cx:pt idx="31414">444.35000000000002</cx:pt>
          <cx:pt idx="31415">444.35000000000002</cx:pt>
          <cx:pt idx="31416">444.35000000000002</cx:pt>
          <cx:pt idx="31417">423.19047619047598</cx:pt>
          <cx:pt idx="31418">403.95454545454498</cx:pt>
          <cx:pt idx="31419">403.95454545454498</cx:pt>
          <cx:pt idx="31420">403.95454545454498</cx:pt>
          <cx:pt idx="31421">386.39130434782601</cx:pt>
          <cx:pt idx="31422">306.44827586206901</cx:pt>
          <cx:pt idx="31423">522.76470588235304</cx:pt>
          <cx:pt idx="31424">522.76470588235304</cx:pt>
          <cx:pt idx="31425">522.76470588235304</cx:pt>
          <cx:pt idx="31426">522.76470588235304</cx:pt>
          <cx:pt idx="31427">522.76470588235304</cx:pt>
          <cx:pt idx="31428">493.722222222222</cx:pt>
          <cx:pt idx="31429">493.722222222222</cx:pt>
          <cx:pt idx="31430">467.73684210526301</cx:pt>
          <cx:pt idx="31431">467.73684210526301</cx:pt>
          <cx:pt idx="31432">467.73684210526301</cx:pt>
          <cx:pt idx="31433">634.78571428571399</cx:pt>
          <cx:pt idx="31434">592.46666666666704</cx:pt>
          <cx:pt idx="31435">555.4375</cx:pt>
          <cx:pt idx="31436">522.76470588235304</cx:pt>
          <cx:pt idx="31437">493.722222222222</cx:pt>
          <cx:pt idx="31438">493.722222222222</cx:pt>
          <cx:pt idx="31439">493.722222222222</cx:pt>
          <cx:pt idx="31440">493.722222222222</cx:pt>
          <cx:pt idx="31441">493.722222222222</cx:pt>
          <cx:pt idx="31442">467.73684210526301</cx:pt>
          <cx:pt idx="31443">467.73684210526301</cx:pt>
          <cx:pt idx="31444">423.19047619047598</cx:pt>
          <cx:pt idx="31445">423.19047619047598</cx:pt>
          <cx:pt idx="31446">386.39130434782601</cx:pt>
          <cx:pt idx="31447">386.39130434782601</cx:pt>
          <cx:pt idx="31448">386.39130434782601</cx:pt>
          <cx:pt idx="31449">386.39130434782601</cx:pt>
          <cx:pt idx="31450">370.29166666666703</cx:pt>
          <cx:pt idx="31451">370.29166666666703</cx:pt>
          <cx:pt idx="31452">370.29166666666703</cx:pt>
          <cx:pt idx="31453">370.29166666666703</cx:pt>
          <cx:pt idx="31454">355.48000000000002</cx:pt>
          <cx:pt idx="31455">355.48000000000002</cx:pt>
          <cx:pt idx="31456">355.48000000000002</cx:pt>
          <cx:pt idx="31457">355.48000000000002</cx:pt>
          <cx:pt idx="31458">444.35000000000002</cx:pt>
          <cx:pt idx="31459">423.19047619047598</cx:pt>
          <cx:pt idx="31460">423.19047619047598</cx:pt>
          <cx:pt idx="31461">423.19047619047598</cx:pt>
          <cx:pt idx="31462">403.95454545454498</cx:pt>
          <cx:pt idx="31463">403.95454545454498</cx:pt>
          <cx:pt idx="31464">403.95454545454498</cx:pt>
          <cx:pt idx="31465">403.95454545454498</cx:pt>
          <cx:pt idx="31466">403.95454545454498</cx:pt>
          <cx:pt idx="31467">386.39130434782601</cx:pt>
          <cx:pt idx="31468">386.39130434782601</cx:pt>
          <cx:pt idx="31469">386.39130434782601</cx:pt>
          <cx:pt idx="31470">370.29166666666703</cx:pt>
          <cx:pt idx="31471">370.29166666666703</cx:pt>
          <cx:pt idx="31472">370.29166666666703</cx:pt>
          <cx:pt idx="31473">355.48000000000002</cx:pt>
          <cx:pt idx="31474">355.48000000000002</cx:pt>
          <cx:pt idx="31475">341.80769230769198</cx:pt>
          <cx:pt idx="31476">341.80769230769198</cx:pt>
          <cx:pt idx="31477">341.80769230769198</cx:pt>
          <cx:pt idx="31478">341.80769230769198</cx:pt>
          <cx:pt idx="31479">341.80769230769198</cx:pt>
          <cx:pt idx="31480">341.80769230769198</cx:pt>
          <cx:pt idx="31481">341.80769230769198</cx:pt>
          <cx:pt idx="31482">329.14814814814798</cx:pt>
          <cx:pt idx="31483">329.14814814814798</cx:pt>
          <cx:pt idx="31484">329.14814814814798</cx:pt>
          <cx:pt idx="31485">329.14814814814798</cx:pt>
          <cx:pt idx="31486">329.14814814814798</cx:pt>
          <cx:pt idx="31487">317.392857142857</cx:pt>
          <cx:pt idx="31488">317.392857142857</cx:pt>
          <cx:pt idx="31489">317.392857142857</cx:pt>
          <cx:pt idx="31490">306.44827586206901</cx:pt>
          <cx:pt idx="31491">296.23333333333301</cx:pt>
          <cx:pt idx="31492">286.677419354839</cx:pt>
          <cx:pt idx="31493">277.71875</cx:pt>
          <cx:pt idx="31494">246.861111111111</cx:pt>
          <cx:pt idx="31495">683.61538461538498</cx:pt>
          <cx:pt idx="31496">634.78571428571399</cx:pt>
          <cx:pt idx="31497">592.46666666666704</cx:pt>
          <cx:pt idx="31498">555.4375</cx:pt>
          <cx:pt idx="31499">555.4375</cx:pt>
          <cx:pt idx="31500">634.78571428571399</cx:pt>
          <cx:pt idx="31501">634.78571428571399</cx:pt>
          <cx:pt idx="31502">634.78571428571399</cx:pt>
          <cx:pt idx="31503">592.46666666666704</cx:pt>
          <cx:pt idx="31504">592.46666666666704</cx:pt>
          <cx:pt idx="31505">493.722222222222</cx:pt>
          <cx:pt idx="31506">403.95454545454498</cx:pt>
          <cx:pt idx="31507">683.61538461538498</cx:pt>
          <cx:pt idx="31508">522.76470588235304</cx:pt>
          <cx:pt idx="31509">493.722222222222</cx:pt>
          <cx:pt idx="31510">493.722222222222</cx:pt>
          <cx:pt idx="31511">493.722222222222</cx:pt>
          <cx:pt idx="31512">467.73684210526301</cx:pt>
          <cx:pt idx="31513">467.73684210526301</cx:pt>
          <cx:pt idx="31514">444.35000000000002</cx:pt>
          <cx:pt idx="31515">444.35000000000002</cx:pt>
          <cx:pt idx="31516">423.19047619047598</cx:pt>
          <cx:pt idx="31517">423.19047619047598</cx:pt>
          <cx:pt idx="31518">403.95454545454498</cx:pt>
          <cx:pt idx="31519">403.95454545454498</cx:pt>
          <cx:pt idx="31520">403.95454545454498</cx:pt>
          <cx:pt idx="31521">403.95454545454498</cx:pt>
          <cx:pt idx="31522">370.29166666666703</cx:pt>
          <cx:pt idx="31523">317.392857142857</cx:pt>
          <cx:pt idx="31524">306.44827586206901</cx:pt>
          <cx:pt idx="31525">261.38235294117601</cx:pt>
          <cx:pt idx="31526">211.59523809523799</cx:pt>
          <cx:pt idx="31527">592.46666666666704</cx:pt>
          <cx:pt idx="31528">555.4375</cx:pt>
          <cx:pt idx="31529">493.722222222222</cx:pt>
          <cx:pt idx="31530">467.73684210526301</cx:pt>
          <cx:pt idx="31531">467.73684210526301</cx:pt>
          <cx:pt idx="31532">467.73684210526301</cx:pt>
          <cx:pt idx="31533">444.35000000000002</cx:pt>
          <cx:pt idx="31534">444.35000000000002</cx:pt>
          <cx:pt idx="31535">444.35000000000002</cx:pt>
          <cx:pt idx="31536">423.19047619047598</cx:pt>
          <cx:pt idx="31537">423.19047619047598</cx:pt>
          <cx:pt idx="31538">233.86842105263199</cx:pt>
          <cx:pt idx="31539">444.35000000000002</cx:pt>
          <cx:pt idx="31540">423.19047619047598</cx:pt>
          <cx:pt idx="31541">403.95454545454498</cx:pt>
          <cx:pt idx="31542">386.39130434782601</cx:pt>
          <cx:pt idx="31543">592.46666666666704</cx:pt>
          <cx:pt idx="31544">592.46666666666704</cx:pt>
          <cx:pt idx="31545">555.4375</cx:pt>
          <cx:pt idx="31546">740.58333333333303</cx:pt>
          <cx:pt idx="31547">740.58333333333303</cx:pt>
          <cx:pt idx="31548">740.58333333333303</cx:pt>
          <cx:pt idx="31549">740.58333333333303</cx:pt>
          <cx:pt idx="31550">740.58333333333303</cx:pt>
          <cx:pt idx="31551">467.73684210526301</cx:pt>
          <cx:pt idx="31552">467.73684210526301</cx:pt>
          <cx:pt idx="31553">467.73684210526301</cx:pt>
          <cx:pt idx="31554">444.35000000000002</cx:pt>
          <cx:pt idx="31555">423.19047619047598</cx:pt>
          <cx:pt idx="31556">423.19047619047598</cx:pt>
          <cx:pt idx="31557">403.95454545454498</cx:pt>
          <cx:pt idx="31558">386.39130434782601</cx:pt>
          <cx:pt idx="31559">386.39130434782601</cx:pt>
          <cx:pt idx="31560">370.29166666666703</cx:pt>
          <cx:pt idx="31561">370.29166666666703</cx:pt>
          <cx:pt idx="31562">370.29166666666703</cx:pt>
          <cx:pt idx="31563">370.29166666666703</cx:pt>
          <cx:pt idx="31564">370.29166666666703</cx:pt>
          <cx:pt idx="31565">355.48000000000002</cx:pt>
          <cx:pt idx="31566">355.48000000000002</cx:pt>
          <cx:pt idx="31567">329.14814814814798</cx:pt>
          <cx:pt idx="31568">317.392857142857</cx:pt>
          <cx:pt idx="31569">296.23333333333301</cx:pt>
          <cx:pt idx="31570">296.23333333333301</cx:pt>
          <cx:pt idx="31571">296.23333333333301</cx:pt>
          <cx:pt idx="31572">286.677419354839</cx:pt>
          <cx:pt idx="31573">286.677419354839</cx:pt>
          <cx:pt idx="31574">277.71875</cx:pt>
          <cx:pt idx="31575">493.722222222222</cx:pt>
          <cx:pt idx="31576">683.61538461538498</cx:pt>
          <cx:pt idx="31577">634.78571428571399</cx:pt>
          <cx:pt idx="31578">634.78571428571399</cx:pt>
          <cx:pt idx="31579">634.78571428571399</cx:pt>
          <cx:pt idx="31580">634.78571428571399</cx:pt>
          <cx:pt idx="31581">634.78571428571399</cx:pt>
          <cx:pt idx="31582">592.46666666666704</cx:pt>
          <cx:pt idx="31583">592.46666666666704</cx:pt>
          <cx:pt idx="31584">592.46666666666704</cx:pt>
          <cx:pt idx="31585">592.46666666666704</cx:pt>
          <cx:pt idx="31586">592.46666666666704</cx:pt>
          <cx:pt idx="31587">555.4375</cx:pt>
          <cx:pt idx="31588">555.4375</cx:pt>
          <cx:pt idx="31589">555.4375</cx:pt>
          <cx:pt idx="31590">522.76470588235304</cx:pt>
          <cx:pt idx="31591">522.76470588235304</cx:pt>
          <cx:pt idx="31592">493.722222222222</cx:pt>
          <cx:pt idx="31593">493.722222222222</cx:pt>
          <cx:pt idx="31594">493.722222222222</cx:pt>
          <cx:pt idx="31595">493.722222222222</cx:pt>
          <cx:pt idx="31596">493.722222222222</cx:pt>
          <cx:pt idx="31597">493.722222222222</cx:pt>
          <cx:pt idx="31598">493.722222222222</cx:pt>
          <cx:pt idx="31599">493.722222222222</cx:pt>
          <cx:pt idx="31600">467.73684210526301</cx:pt>
          <cx:pt idx="31601">467.73684210526301</cx:pt>
          <cx:pt idx="31602">535.78947368421098</cx:pt>
          <cx:pt idx="31603">467.73684210526301</cx:pt>
          <cx:pt idx="31604">467.73684210526301</cx:pt>
          <cx:pt idx="31605">467.73684210526301</cx:pt>
          <cx:pt idx="31606">467.73684210526301</cx:pt>
          <cx:pt idx="31607">444.35000000000002</cx:pt>
          <cx:pt idx="31608">444.35000000000002</cx:pt>
          <cx:pt idx="31609">444.35000000000002</cx:pt>
          <cx:pt idx="31610">509</cx:pt>
          <cx:pt idx="31611">444.35000000000002</cx:pt>
          <cx:pt idx="31612">444.35000000000002</cx:pt>
          <cx:pt idx="31613">423.19047619047598</cx:pt>
          <cx:pt idx="31614">423.19047619047598</cx:pt>
          <cx:pt idx="31615">403.95454545454498</cx:pt>
          <cx:pt idx="31616">403.95454545454498</cx:pt>
          <cx:pt idx="31617">403.95454545454498</cx:pt>
          <cx:pt idx="31618">403.95454545454498</cx:pt>
          <cx:pt idx="31619">403.95454545454498</cx:pt>
          <cx:pt idx="31620">403.95454545454498</cx:pt>
          <cx:pt idx="31621">403.95454545454498</cx:pt>
          <cx:pt idx="31622">403.95454545454498</cx:pt>
          <cx:pt idx="31623">403.95454545454498</cx:pt>
          <cx:pt idx="31624">462.72727272727298</cx:pt>
          <cx:pt idx="31625">403.95454545454498</cx:pt>
          <cx:pt idx="31626">403.95454545454498</cx:pt>
          <cx:pt idx="31627">386.39130434782601</cx:pt>
          <cx:pt idx="31628">386.39130434782601</cx:pt>
          <cx:pt idx="31629">386.39130434782601</cx:pt>
          <cx:pt idx="31630">386.39130434782601</cx:pt>
          <cx:pt idx="31631">424.16666666666703</cx:pt>
          <cx:pt idx="31632">355.48000000000002</cx:pt>
          <cx:pt idx="31633">355.48000000000002</cx:pt>
          <cx:pt idx="31634">407.19999999999999</cx:pt>
          <cx:pt idx="31635">341.80769230769198</cx:pt>
          <cx:pt idx="31636">341.80769230769198</cx:pt>
          <cx:pt idx="31637">341.80769230769198</cx:pt>
          <cx:pt idx="31638">329.14814814814798</cx:pt>
          <cx:pt idx="31639">329.14814814814798</cx:pt>
          <cx:pt idx="31640">317.392857142857</cx:pt>
          <cx:pt idx="31641">317.392857142857</cx:pt>
          <cx:pt idx="31642">317.392857142857</cx:pt>
          <cx:pt idx="31643">317.392857142857</cx:pt>
          <cx:pt idx="31644">317.392857142857</cx:pt>
          <cx:pt idx="31645">317.392857142857</cx:pt>
          <cx:pt idx="31646">317.392857142857</cx:pt>
          <cx:pt idx="31647">317.392857142857</cx:pt>
          <cx:pt idx="31648">317.392857142857</cx:pt>
          <cx:pt idx="31649">317.392857142857</cx:pt>
          <cx:pt idx="31650">317.392857142857</cx:pt>
          <cx:pt idx="31651">317.392857142857</cx:pt>
          <cx:pt idx="31652">296.23333333333301</cx:pt>
          <cx:pt idx="31653">296.23333333333301</cx:pt>
          <cx:pt idx="31654">296.23333333333301</cx:pt>
          <cx:pt idx="31655">296.23333333333301</cx:pt>
          <cx:pt idx="31656">296.23333333333301</cx:pt>
          <cx:pt idx="31657">296.23333333333301</cx:pt>
          <cx:pt idx="31658">296.23333333333301</cx:pt>
          <cx:pt idx="31659">296.23333333333301</cx:pt>
          <cx:pt idx="31660">296.23333333333301</cx:pt>
          <cx:pt idx="31661">296.23333333333301</cx:pt>
          <cx:pt idx="31662">296.23333333333301</cx:pt>
          <cx:pt idx="31663">296.23333333333301</cx:pt>
          <cx:pt idx="31664">296.23333333333301</cx:pt>
          <cx:pt idx="31665">296.23333333333301</cx:pt>
          <cx:pt idx="31666">277.71875</cx:pt>
          <cx:pt idx="31667">277.71875</cx:pt>
          <cx:pt idx="31668">467.73684210526301</cx:pt>
          <cx:pt idx="31669">467.73684210526301</cx:pt>
          <cx:pt idx="31670">467.73684210526301</cx:pt>
          <cx:pt idx="31671">444.35000000000002</cx:pt>
          <cx:pt idx="31672">444.35000000000002</cx:pt>
          <cx:pt idx="31673">423.19047619047598</cx:pt>
          <cx:pt idx="31674">403.95454545454498</cx:pt>
          <cx:pt idx="31675">386.39130434782601</cx:pt>
          <cx:pt idx="31676">386.39130434782601</cx:pt>
          <cx:pt idx="31677">386.39130434782601</cx:pt>
          <cx:pt idx="31678">370.29166666666703</cx:pt>
          <cx:pt idx="31679">370.29166666666703</cx:pt>
          <cx:pt idx="31680">355.48000000000002</cx:pt>
          <cx:pt idx="31681">355.48000000000002</cx:pt>
          <cx:pt idx="31682">355.48000000000002</cx:pt>
          <cx:pt idx="31683">355.48000000000002</cx:pt>
          <cx:pt idx="31684">355.48000000000002</cx:pt>
          <cx:pt idx="31685">341.80769230769198</cx:pt>
          <cx:pt idx="31686">341.80769230769198</cx:pt>
          <cx:pt idx="31687">329.14814814814798</cx:pt>
          <cx:pt idx="31688">329.14814814814798</cx:pt>
          <cx:pt idx="31689">317.392857142857</cx:pt>
          <cx:pt idx="31690">317.392857142857</cx:pt>
          <cx:pt idx="31691">0</cx:pt>
          <cx:pt idx="31692">0</cx:pt>
          <cx:pt idx="31693">634.78571428571399</cx:pt>
          <cx:pt idx="31694">634.78571428571399</cx:pt>
          <cx:pt idx="31695">634.78571428571399</cx:pt>
          <cx:pt idx="31696">634.78571428571399</cx:pt>
          <cx:pt idx="31697">592.46666666666704</cx:pt>
          <cx:pt idx="31698">592.46666666666704</cx:pt>
          <cx:pt idx="31699">592.46666666666704</cx:pt>
          <cx:pt idx="31700">592.46666666666704</cx:pt>
          <cx:pt idx="31701">592.46666666666704</cx:pt>
          <cx:pt idx="31702">555.4375</cx:pt>
          <cx:pt idx="31703">555.4375</cx:pt>
          <cx:pt idx="31704">522.76470588235304</cx:pt>
          <cx:pt idx="31705">522.76470588235304</cx:pt>
          <cx:pt idx="31706">522.76470588235304</cx:pt>
          <cx:pt idx="31707">522.76470588235304</cx:pt>
          <cx:pt idx="31708">522.76470588235304</cx:pt>
          <cx:pt idx="31709">522.76470588235304</cx:pt>
          <cx:pt idx="31710">493.722222222222</cx:pt>
          <cx:pt idx="31711">467.73684210526301</cx:pt>
          <cx:pt idx="31712">467.73684210526301</cx:pt>
          <cx:pt idx="31713">467.73684210526301</cx:pt>
          <cx:pt idx="31714">444.35000000000002</cx:pt>
          <cx:pt idx="31715">444.35000000000002</cx:pt>
          <cx:pt idx="31716">444.35000000000002</cx:pt>
          <cx:pt idx="31717">444.35000000000002</cx:pt>
          <cx:pt idx="31718">423.19047619047598</cx:pt>
          <cx:pt idx="31719">423.19047619047598</cx:pt>
          <cx:pt idx="31720">423.19047619047598</cx:pt>
          <cx:pt idx="31721">423.19047619047598</cx:pt>
          <cx:pt idx="31722">403.95454545454498</cx:pt>
          <cx:pt idx="31723">403.95454545454498</cx:pt>
          <cx:pt idx="31724">403.95454545454498</cx:pt>
          <cx:pt idx="31725">386.39130434782601</cx:pt>
          <cx:pt idx="31726">386.39130434782601</cx:pt>
          <cx:pt idx="31727">370.29166666666703</cx:pt>
          <cx:pt idx="31728">355.48000000000002</cx:pt>
          <cx:pt idx="31729">341.80769230769198</cx:pt>
          <cx:pt idx="31730">341.80769230769198</cx:pt>
          <cx:pt idx="31731">341.80769230769198</cx:pt>
          <cx:pt idx="31732">341.80769230769198</cx:pt>
          <cx:pt idx="31733">341.80769230769198</cx:pt>
          <cx:pt idx="31734">329.14814814814798</cx:pt>
          <cx:pt idx="31735">329.14814814814798</cx:pt>
          <cx:pt idx="31736">329.14814814814798</cx:pt>
          <cx:pt idx="31737">329.14814814814798</cx:pt>
          <cx:pt idx="31738">317.392857142857</cx:pt>
          <cx:pt idx="31739">317.392857142857</cx:pt>
          <cx:pt idx="31740">306.44827586206901</cx:pt>
          <cx:pt idx="31741">306.44827586206901</cx:pt>
          <cx:pt idx="31742">296.23333333333301</cx:pt>
          <cx:pt idx="31743">296.23333333333301</cx:pt>
          <cx:pt idx="31744">269.30303030303003</cx:pt>
          <cx:pt idx="31745">522.76470588235304</cx:pt>
          <cx:pt idx="31746">522.76470588235304</cx:pt>
          <cx:pt idx="31747">493.722222222222</cx:pt>
          <cx:pt idx="31748">493.722222222222</cx:pt>
          <cx:pt idx="31749">493.722222222222</cx:pt>
          <cx:pt idx="31750">467.73684210526301</cx:pt>
          <cx:pt idx="31751">467.73684210526301</cx:pt>
          <cx:pt idx="31752">467.73684210526301</cx:pt>
          <cx:pt idx="31753">467.73684210526301</cx:pt>
          <cx:pt idx="31754">467.73684210526301</cx:pt>
          <cx:pt idx="31755">467.73684210526301</cx:pt>
          <cx:pt idx="31756">467.73684210526301</cx:pt>
          <cx:pt idx="31757">467.73684210526301</cx:pt>
          <cx:pt idx="31758">467.73684210526301</cx:pt>
          <cx:pt idx="31759">444.35000000000002</cx:pt>
          <cx:pt idx="31760">444.35000000000002</cx:pt>
          <cx:pt idx="31761">444.35000000000002</cx:pt>
          <cx:pt idx="31762">444.35000000000002</cx:pt>
          <cx:pt idx="31763">444.35000000000002</cx:pt>
          <cx:pt idx="31764">423.19047619047598</cx:pt>
          <cx:pt idx="31765">423.19047619047598</cx:pt>
          <cx:pt idx="31766">423.19047619047598</cx:pt>
          <cx:pt idx="31767">423.19047619047598</cx:pt>
          <cx:pt idx="31768">423.19047619047598</cx:pt>
          <cx:pt idx="31769">423.19047619047598</cx:pt>
          <cx:pt idx="31770">423.19047619047598</cx:pt>
          <cx:pt idx="31771">423.19047619047598</cx:pt>
          <cx:pt idx="31772">423.19047619047598</cx:pt>
          <cx:pt idx="31773">423.19047619047598</cx:pt>
          <cx:pt idx="31774">423.19047619047598</cx:pt>
          <cx:pt idx="31775">423.19047619047598</cx:pt>
          <cx:pt idx="31776">423.19047619047598</cx:pt>
          <cx:pt idx="31777">423.19047619047598</cx:pt>
          <cx:pt idx="31778">423.19047619047598</cx:pt>
          <cx:pt idx="31779">423.19047619047598</cx:pt>
          <cx:pt idx="31780">423.19047619047598</cx:pt>
          <cx:pt idx="31781">423.19047619047598</cx:pt>
          <cx:pt idx="31782">423.19047619047598</cx:pt>
          <cx:pt idx="31783">423.19047619047598</cx:pt>
          <cx:pt idx="31784">423.19047619047598</cx:pt>
          <cx:pt idx="31785">423.19047619047598</cx:pt>
          <cx:pt idx="31786">423.19047619047598</cx:pt>
          <cx:pt idx="31787">423.19047619047598</cx:pt>
          <cx:pt idx="31788">423.19047619047598</cx:pt>
          <cx:pt idx="31789">423.19047619047598</cx:pt>
          <cx:pt idx="31790">423.19047619047598</cx:pt>
          <cx:pt idx="31791">423.19047619047598</cx:pt>
          <cx:pt idx="31792">423.19047619047598</cx:pt>
          <cx:pt idx="31793">403.95454545454498</cx:pt>
          <cx:pt idx="31794">403.95454545454498</cx:pt>
          <cx:pt idx="31795">403.95454545454498</cx:pt>
          <cx:pt idx="31796">403.95454545454498</cx:pt>
          <cx:pt idx="31797">403.95454545454498</cx:pt>
          <cx:pt idx="31798">403.95454545454498</cx:pt>
          <cx:pt idx="31799">403.95454545454498</cx:pt>
          <cx:pt idx="31800">403.95454545454498</cx:pt>
          <cx:pt idx="31801">403.95454545454498</cx:pt>
          <cx:pt idx="31802">403.95454545454498</cx:pt>
          <cx:pt idx="31803">386.39130434782601</cx:pt>
          <cx:pt idx="31804">386.39130434782601</cx:pt>
          <cx:pt idx="31805">386.39130434782601</cx:pt>
          <cx:pt idx="31806">386.39130434782601</cx:pt>
          <cx:pt idx="31807">386.39130434782601</cx:pt>
          <cx:pt idx="31808">386.39130434782601</cx:pt>
          <cx:pt idx="31809">386.39130434782601</cx:pt>
          <cx:pt idx="31810">386.39130434782601</cx:pt>
          <cx:pt idx="31811">355.48000000000002</cx:pt>
          <cx:pt idx="31812">444.35000000000002</cx:pt>
          <cx:pt idx="31813">634.78571428571399</cx:pt>
          <cx:pt idx="31814">634.78571428571399</cx:pt>
          <cx:pt idx="31815">634.78571428571399</cx:pt>
          <cx:pt idx="31816">634.78571428571399</cx:pt>
          <cx:pt idx="31817">592.46666666666704</cx:pt>
          <cx:pt idx="31818">592.46666666666704</cx:pt>
          <cx:pt idx="31819">555.4375</cx:pt>
          <cx:pt idx="31820">493.722222222222</cx:pt>
          <cx:pt idx="31821">493.722222222222</cx:pt>
          <cx:pt idx="31822">467.73684210526301</cx:pt>
          <cx:pt idx="31823">444.35000000000002</cx:pt>
          <cx:pt idx="31824">444.35000000000002</cx:pt>
          <cx:pt idx="31825">423.19047619047598</cx:pt>
          <cx:pt idx="31826">423.19047619047598</cx:pt>
          <cx:pt idx="31827">423.19047619047598</cx:pt>
          <cx:pt idx="31828">403.95454545454498</cx:pt>
          <cx:pt idx="31829">403.95454545454498</cx:pt>
          <cx:pt idx="31830">403.95454545454498</cx:pt>
          <cx:pt idx="31831">386.39130434782601</cx:pt>
          <cx:pt idx="31832">386.39130434782601</cx:pt>
          <cx:pt idx="31833">370.29166666666703</cx:pt>
          <cx:pt idx="31834">370.29166666666703</cx:pt>
          <cx:pt idx="31835">370.29166666666703</cx:pt>
          <cx:pt idx="31836">370.29166666666703</cx:pt>
          <cx:pt idx="31837">370.29166666666703</cx:pt>
          <cx:pt idx="31838">370.29166666666703</cx:pt>
          <cx:pt idx="31839">355.48000000000002</cx:pt>
          <cx:pt idx="31840">355.48000000000002</cx:pt>
          <cx:pt idx="31841">306.44827586206901</cx:pt>
          <cx:pt idx="31842">306.44827586206901</cx:pt>
          <cx:pt idx="31843">240.18918918918899</cx:pt>
          <cx:pt idx="31844">246.861111111111</cx:pt>
          <cx:pt idx="31845">246.861111111111</cx:pt>
          <cx:pt idx="31846">493.722222222222</cx:pt>
          <cx:pt idx="31847">467.73684210526301</cx:pt>
          <cx:pt idx="31848">467.73684210526301</cx:pt>
          <cx:pt idx="31849">444.35000000000002</cx:pt>
          <cx:pt idx="31850">444.35000000000002</cx:pt>
          <cx:pt idx="31851">423.19047619047598</cx:pt>
          <cx:pt idx="31852">423.19047619047598</cx:pt>
          <cx:pt idx="31853">423.19047619047598</cx:pt>
          <cx:pt idx="31854">423.19047619047598</cx:pt>
          <cx:pt idx="31855">403.95454545454498</cx:pt>
          <cx:pt idx="31856">403.95454545454498</cx:pt>
          <cx:pt idx="31857">386.39130434782601</cx:pt>
          <cx:pt idx="31858">386.39130434782601</cx:pt>
          <cx:pt idx="31859">370.29166666666703</cx:pt>
          <cx:pt idx="31860">355.48000000000002</cx:pt>
          <cx:pt idx="31861">329.14814814814798</cx:pt>
          <cx:pt idx="31862">317.392857142857</cx:pt>
          <cx:pt idx="31863">296.23333333333301</cx:pt>
          <cx:pt idx="31864">296.23333333333301</cx:pt>
          <cx:pt idx="31865">555.4375</cx:pt>
          <cx:pt idx="31866">522.76470588235304</cx:pt>
          <cx:pt idx="31867">467.73684210526301</cx:pt>
          <cx:pt idx="31868">444.35000000000002</cx:pt>
          <cx:pt idx="31869">423.19047619047598</cx:pt>
          <cx:pt idx="31870">423.19047619047598</cx:pt>
          <cx:pt idx="31871">403.95454545454498</cx:pt>
          <cx:pt idx="31872">370.29166666666703</cx:pt>
          <cx:pt idx="31873">370.29166666666703</cx:pt>
          <cx:pt idx="31874">355.48000000000002</cx:pt>
          <cx:pt idx="31875">355.48000000000002</cx:pt>
          <cx:pt idx="31876">355.48000000000002</cx:pt>
          <cx:pt idx="31877">355.48000000000002</cx:pt>
          <cx:pt idx="31878">355.48000000000002</cx:pt>
          <cx:pt idx="31879">355.48000000000002</cx:pt>
          <cx:pt idx="31880">355.48000000000002</cx:pt>
          <cx:pt idx="31881">355.48000000000002</cx:pt>
          <cx:pt idx="31882">341.80769230769198</cx:pt>
          <cx:pt idx="31883">341.80769230769198</cx:pt>
          <cx:pt idx="31884">341.80769230769198</cx:pt>
          <cx:pt idx="31885">317.392857142857</cx:pt>
          <cx:pt idx="31886">0</cx:pt>
          <cx:pt idx="31887">634.78571428571399</cx:pt>
          <cx:pt idx="31888">592.46666666666704</cx:pt>
          <cx:pt idx="31889">592.46666666666704</cx:pt>
          <cx:pt idx="31890">592.46666666666704</cx:pt>
          <cx:pt idx="31891">592.46666666666704</cx:pt>
          <cx:pt idx="31892">592.46666666666704</cx:pt>
          <cx:pt idx="31893">592.46666666666704</cx:pt>
          <cx:pt idx="31894">555.4375</cx:pt>
          <cx:pt idx="31895">555.4375</cx:pt>
          <cx:pt idx="31896">555.4375</cx:pt>
          <cx:pt idx="31897">522.76470588235304</cx:pt>
          <cx:pt idx="31898">522.76470588235304</cx:pt>
          <cx:pt idx="31899">493.722222222222</cx:pt>
          <cx:pt idx="31900">493.722222222222</cx:pt>
          <cx:pt idx="31901">493.722222222222</cx:pt>
          <cx:pt idx="31902">493.722222222222</cx:pt>
          <cx:pt idx="31903">467.73684210526301</cx:pt>
          <cx:pt idx="31904">467.73684210526301</cx:pt>
          <cx:pt idx="31905">467.73684210526301</cx:pt>
          <cx:pt idx="31906">467.73684210526301</cx:pt>
          <cx:pt idx="31907">467.73684210526301</cx:pt>
          <cx:pt idx="31908">467.73684210526301</cx:pt>
          <cx:pt idx="31909">467.73684210526301</cx:pt>
          <cx:pt idx="31910">467.73684210526301</cx:pt>
          <cx:pt idx="31911">467.73684210526301</cx:pt>
          <cx:pt idx="31912">444.35000000000002</cx:pt>
          <cx:pt idx="31913">423.19047619047598</cx:pt>
          <cx:pt idx="31914">423.19047619047598</cx:pt>
          <cx:pt idx="31915">423.19047619047598</cx:pt>
          <cx:pt idx="31916">423.19047619047598</cx:pt>
          <cx:pt idx="31917">423.19047619047598</cx:pt>
          <cx:pt idx="31918">403.95454545454498</cx:pt>
          <cx:pt idx="31919">403.95454545454498</cx:pt>
          <cx:pt idx="31920">403.95454545454498</cx:pt>
          <cx:pt idx="31921">403.95454545454498</cx:pt>
          <cx:pt idx="31922">403.95454545454498</cx:pt>
          <cx:pt idx="31923">403.95454545454498</cx:pt>
          <cx:pt idx="31924">403.95454545454498</cx:pt>
          <cx:pt idx="31925">386.39130434782601</cx:pt>
          <cx:pt idx="31926">386.39130434782601</cx:pt>
          <cx:pt idx="31927">370.29166666666703</cx:pt>
          <cx:pt idx="31928">370.29166666666703</cx:pt>
          <cx:pt idx="31929">370.29166666666703</cx:pt>
          <cx:pt idx="31930">370.29166666666703</cx:pt>
          <cx:pt idx="31931">329.14814814814798</cx:pt>
          <cx:pt idx="31932">317.392857142857</cx:pt>
          <cx:pt idx="31933">317.392857142857</cx:pt>
          <cx:pt idx="31934">306.44827586206901</cx:pt>
          <cx:pt idx="31935">306.44827586206901</cx:pt>
          <cx:pt idx="31936">306.44827586206901</cx:pt>
          <cx:pt idx="31937">286.677419354839</cx:pt>
          <cx:pt idx="31938">269.30303030303003</cx:pt>
          <cx:pt idx="31939">227.871794871795</cx:pt>
          <cx:pt idx="31940">222.17500000000001</cx:pt>
          <cx:pt idx="31941">216.756097560976</cx:pt>
          <cx:pt idx="31942">185.145833333333</cx:pt>
          <cx:pt idx="31943">177.74000000000001</cx:pt>
          <cx:pt idx="31944">133</cx:pt>
          <cx:pt idx="31945">0</cx:pt>
          <cx:pt idx="31946">467.73684210526301</cx:pt>
          <cx:pt idx="31947">444.35000000000002</cx:pt>
          <cx:pt idx="31948">444.35000000000002</cx:pt>
          <cx:pt idx="31949">423.19047619047598</cx:pt>
          <cx:pt idx="31950">423.19047619047598</cx:pt>
          <cx:pt idx="31951">403.95454545454498</cx:pt>
          <cx:pt idx="31952">386.39130434782601</cx:pt>
          <cx:pt idx="31953">386.39130434782601</cx:pt>
          <cx:pt idx="31954">370.29166666666703</cx:pt>
          <cx:pt idx="31955">370.29166666666703</cx:pt>
          <cx:pt idx="31956">370.29166666666703</cx:pt>
          <cx:pt idx="31957">355.48000000000002</cx:pt>
          <cx:pt idx="31958">355.48000000000002</cx:pt>
          <cx:pt idx="31959">355.48000000000002</cx:pt>
          <cx:pt idx="31960">355.48000000000002</cx:pt>
          <cx:pt idx="31961">355.48000000000002</cx:pt>
          <cx:pt idx="31962">355.48000000000002</cx:pt>
          <cx:pt idx="31963">355.48000000000002</cx:pt>
          <cx:pt idx="31964">355.48000000000002</cx:pt>
          <cx:pt idx="31965">341.80769230769198</cx:pt>
          <cx:pt idx="31966">341.80769230769198</cx:pt>
          <cx:pt idx="31967">341.80769230769198</cx:pt>
          <cx:pt idx="31968">341.80769230769198</cx:pt>
          <cx:pt idx="31969">341.80769230769198</cx:pt>
          <cx:pt idx="31970">341.80769230769198</cx:pt>
          <cx:pt idx="31971">341.80769230769198</cx:pt>
          <cx:pt idx="31972">341.80769230769198</cx:pt>
          <cx:pt idx="31973">329.14814814814798</cx:pt>
          <cx:pt idx="31974">329.14814814814798</cx:pt>
          <cx:pt idx="31975">317.392857142857</cx:pt>
          <cx:pt idx="31976">493.722222222222</cx:pt>
          <cx:pt idx="31977">467.73684210526301</cx:pt>
          <cx:pt idx="31978">444.35000000000002</cx:pt>
          <cx:pt idx="31979">444.35000000000002</cx:pt>
          <cx:pt idx="31980">444.35000000000002</cx:pt>
          <cx:pt idx="31981">444.35000000000002</cx:pt>
          <cx:pt idx="31982">423.19047619047598</cx:pt>
          <cx:pt idx="31983">423.19047619047598</cx:pt>
          <cx:pt idx="31984">423.19047619047598</cx:pt>
          <cx:pt idx="31985">423.19047619047598</cx:pt>
          <cx:pt idx="31986">423.19047619047598</cx:pt>
          <cx:pt idx="31987">386.39130434782601</cx:pt>
          <cx:pt idx="31988">386.39130434782601</cx:pt>
          <cx:pt idx="31989">370.29166666666703</cx:pt>
          <cx:pt idx="31990">370.29166666666703</cx:pt>
          <cx:pt idx="31991">545.34807692307697</cx:pt>
          <cx:pt idx="31992">592.46666666666704</cx:pt>
          <cx:pt idx="31993">500</cx:pt>
          <cx:pt idx="31994">482</cx:pt>
          <cx:pt idx="31995">442</cx:pt>
          <cx:pt idx="31996">421</cx:pt>
          <cx:pt idx="31997">401</cx:pt>
          <cx:pt idx="31998">394</cx:pt>
          <cx:pt idx="31999">387</cx:pt>
          <cx:pt idx="32000">385</cx:pt>
          <cx:pt idx="32001">373</cx:pt>
          <cx:pt idx="32002">361</cx:pt>
          <cx:pt idx="32003">361</cx:pt>
          <cx:pt idx="32004">349</cx:pt>
          <cx:pt idx="32005">322</cx:pt>
          <cx:pt idx="32006">228</cx:pt>
          <cx:pt idx="32007">585</cx:pt>
          <cx:pt idx="32008">579</cx:pt>
          <cx:pt idx="32009">579</cx:pt>
          <cx:pt idx="32010">550</cx:pt>
          <cx:pt idx="32011">550</cx:pt>
          <cx:pt idx="32012">565</cx:pt>
          <cx:pt idx="32013">499</cx:pt>
          <cx:pt idx="32014">486</cx:pt>
          <cx:pt idx="32015">480</cx:pt>
          <cx:pt idx="32016">475</cx:pt>
          <cx:pt idx="32017">460</cx:pt>
          <cx:pt idx="32018">439</cx:pt>
          <cx:pt idx="32019">439</cx:pt>
          <cx:pt idx="32020">440</cx:pt>
          <cx:pt idx="32021">440</cx:pt>
          <cx:pt idx="32022">432</cx:pt>
          <cx:pt idx="32023">429</cx:pt>
          <cx:pt idx="32024">429</cx:pt>
          <cx:pt idx="32025">424</cx:pt>
          <cx:pt idx="32026">418</cx:pt>
          <cx:pt idx="32027">418</cx:pt>
          <cx:pt idx="32028">418</cx:pt>
          <cx:pt idx="32029">413</cx:pt>
          <cx:pt idx="32030">413</cx:pt>
          <cx:pt idx="32031">414</cx:pt>
          <cx:pt idx="32032">396</cx:pt>
          <cx:pt idx="32033">396</cx:pt>
          <cx:pt idx="32034">395</cx:pt>
          <cx:pt idx="32035">389</cx:pt>
          <cx:pt idx="32036">379</cx:pt>
          <cx:pt idx="32037">379</cx:pt>
          <cx:pt idx="32038">379</cx:pt>
          <cx:pt idx="32039">385</cx:pt>
          <cx:pt idx="32040">374</cx:pt>
          <cx:pt idx="32041">374</cx:pt>
          <cx:pt idx="32042">374</cx:pt>
          <cx:pt idx="32043">374</cx:pt>
          <cx:pt idx="32044">381</cx:pt>
          <cx:pt idx="32045">376</cx:pt>
          <cx:pt idx="32046">345</cx:pt>
          <cx:pt idx="32047">345</cx:pt>
          <cx:pt idx="32048">343</cx:pt>
          <cx:pt idx="32049">343</cx:pt>
          <cx:pt idx="32050">337</cx:pt>
          <cx:pt idx="32051">342</cx:pt>
          <cx:pt idx="32052">342</cx:pt>
          <cx:pt idx="32053">320</cx:pt>
          <cx:pt idx="32054">688</cx:pt>
          <cx:pt idx="32055">646</cx:pt>
          <cx:pt idx="32056">646</cx:pt>
          <cx:pt idx="32057">633</cx:pt>
          <cx:pt idx="32058">633</cx:pt>
          <cx:pt idx="32059">604</cx:pt>
          <cx:pt idx="32060">580</cx:pt>
          <cx:pt idx="32061">517</cx:pt>
          <cx:pt idx="32062">488</cx:pt>
          <cx:pt idx="32063">634</cx:pt>
          <cx:pt idx="32064">634</cx:pt>
          <cx:pt idx="32065">584</cx:pt>
          <cx:pt idx="32066">563</cx:pt>
          <cx:pt idx="32067">562</cx:pt>
          <cx:pt idx="32068">552</cx:pt>
          <cx:pt idx="32069">552</cx:pt>
          <cx:pt idx="32070">552</cx:pt>
          <cx:pt idx="32071">552</cx:pt>
          <cx:pt idx="32072">552</cx:pt>
          <cx:pt idx="32073">547</cx:pt>
          <cx:pt idx="32074">547</cx:pt>
          <cx:pt idx="32075">544</cx:pt>
          <cx:pt idx="32076">516</cx:pt>
          <cx:pt idx="32077">516</cx:pt>
          <cx:pt idx="32078">516</cx:pt>
          <cx:pt idx="32079">516</cx:pt>
          <cx:pt idx="32080">510</cx:pt>
          <cx:pt idx="32081">478</cx:pt>
          <cx:pt idx="32082">478</cx:pt>
          <cx:pt idx="32083">480</cx:pt>
          <cx:pt idx="32084">480</cx:pt>
          <cx:pt idx="32085">480</cx:pt>
          <cx:pt idx="32086">480</cx:pt>
          <cx:pt idx="32087">476</cx:pt>
          <cx:pt idx="32088">473</cx:pt>
          <cx:pt idx="32089">473</cx:pt>
          <cx:pt idx="32090">473</cx:pt>
          <cx:pt idx="32091">473</cx:pt>
          <cx:pt idx="32092">473</cx:pt>
          <cx:pt idx="32093">473</cx:pt>
          <cx:pt idx="32094">473</cx:pt>
          <cx:pt idx="32095">461</cx:pt>
          <cx:pt idx="32096">475</cx:pt>
          <cx:pt idx="32097">458</cx:pt>
          <cx:pt idx="32098">458</cx:pt>
          <cx:pt idx="32099">458</cx:pt>
          <cx:pt idx="32100">458</cx:pt>
          <cx:pt idx="32101">459</cx:pt>
          <cx:pt idx="32102">459</cx:pt>
          <cx:pt idx="32103">459</cx:pt>
          <cx:pt idx="32104">459</cx:pt>
          <cx:pt idx="32105">454</cx:pt>
          <cx:pt idx="32106">446</cx:pt>
          <cx:pt idx="32107">442</cx:pt>
          <cx:pt idx="32108">433</cx:pt>
          <cx:pt idx="32109">432</cx:pt>
          <cx:pt idx="32110">427</cx:pt>
          <cx:pt idx="32111">427</cx:pt>
          <cx:pt idx="32112">427</cx:pt>
          <cx:pt idx="32113">427</cx:pt>
          <cx:pt idx="32114">433</cx:pt>
          <cx:pt idx="32115">420</cx:pt>
          <cx:pt idx="32116">420</cx:pt>
          <cx:pt idx="32117">416</cx:pt>
          <cx:pt idx="32118">416</cx:pt>
          <cx:pt idx="32119">415</cx:pt>
          <cx:pt idx="32120">415</cx:pt>
          <cx:pt idx="32121">414</cx:pt>
          <cx:pt idx="32122">414</cx:pt>
          <cx:pt idx="32123">407</cx:pt>
          <cx:pt idx="32124">407</cx:pt>
          <cx:pt idx="32125">407</cx:pt>
          <cx:pt idx="32126">465</cx:pt>
          <cx:pt idx="32127">404</cx:pt>
          <cx:pt idx="32128">404</cx:pt>
          <cx:pt idx="32129">404</cx:pt>
          <cx:pt idx="32130">403</cx:pt>
          <cx:pt idx="32131">402</cx:pt>
          <cx:pt idx="32132">402</cx:pt>
          <cx:pt idx="32133">375</cx:pt>
          <cx:pt idx="32134">375</cx:pt>
          <cx:pt idx="32135">387</cx:pt>
          <cx:pt idx="32136">387</cx:pt>
          <cx:pt idx="32137">387</cx:pt>
          <cx:pt idx="32138">379</cx:pt>
          <cx:pt idx="32139">375</cx:pt>
          <cx:pt idx="32140">375</cx:pt>
          <cx:pt idx="32141">375</cx:pt>
          <cx:pt idx="32142">375</cx:pt>
          <cx:pt idx="32143">372</cx:pt>
          <cx:pt idx="32144">371</cx:pt>
          <cx:pt idx="32145">350</cx:pt>
          <cx:pt idx="32146">348</cx:pt>
          <cx:pt idx="32147">346</cx:pt>
          <cx:pt idx="32148">345</cx:pt>
          <cx:pt idx="32149">325</cx:pt>
          <cx:pt idx="32150">325</cx:pt>
          <cx:pt idx="32151">325</cx:pt>
          <cx:pt idx="32152">345</cx:pt>
          <cx:pt idx="32153">345</cx:pt>
          <cx:pt idx="32154">341</cx:pt>
          <cx:pt idx="32155">340</cx:pt>
          <cx:pt idx="32156">340</cx:pt>
          <cx:pt idx="32157">332</cx:pt>
          <cx:pt idx="32158">326</cx:pt>
          <cx:pt idx="32159">327</cx:pt>
          <cx:pt idx="32160">327</cx:pt>
          <cx:pt idx="32161">324</cx:pt>
          <cx:pt idx="32162">317</cx:pt>
          <cx:pt idx="32163">847</cx:pt>
          <cx:pt idx="32164">494</cx:pt>
          <cx:pt idx="32165">465</cx:pt>
          <cx:pt idx="32166">453</cx:pt>
          <cx:pt idx="32167">432</cx:pt>
          <cx:pt idx="32168">433</cx:pt>
          <cx:pt idx="32169">409</cx:pt>
          <cx:pt idx="32170">409</cx:pt>
          <cx:pt idx="32171">409</cx:pt>
          <cx:pt idx="32172">407</cx:pt>
          <cx:pt idx="32173">381</cx:pt>
          <cx:pt idx="32174">381</cx:pt>
          <cx:pt idx="32175">376</cx:pt>
          <cx:pt idx="32176">373</cx:pt>
          <cx:pt idx="32177">372</cx:pt>
          <cx:pt idx="32178">363</cx:pt>
          <cx:pt idx="32179">351</cx:pt>
          <cx:pt idx="32180">320</cx:pt>
          <cx:pt idx="32181">312</cx:pt>
          <cx:pt idx="32182">312</cx:pt>
          <cx:pt idx="32183">0</cx:pt>
          <cx:pt idx="32184">641</cx:pt>
          <cx:pt idx="32185">641</cx:pt>
          <cx:pt idx="32186">612</cx:pt>
          <cx:pt idx="32187">612</cx:pt>
          <cx:pt idx="32188">581</cx:pt>
          <cx:pt idx="32189">570</cx:pt>
          <cx:pt idx="32190">570</cx:pt>
          <cx:pt idx="32191">554</cx:pt>
          <cx:pt idx="32192">554</cx:pt>
          <cx:pt idx="32193">524</cx:pt>
          <cx:pt idx="32194">524</cx:pt>
          <cx:pt idx="32195">482</cx:pt>
          <cx:pt idx="32196">462</cx:pt>
          <cx:pt idx="32197">462</cx:pt>
          <cx:pt idx="32198">448</cx:pt>
          <cx:pt idx="32199">433</cx:pt>
          <cx:pt idx="32200">433</cx:pt>
          <cx:pt idx="32201">431</cx:pt>
          <cx:pt idx="32202">430</cx:pt>
          <cx:pt idx="32203">428</cx:pt>
          <cx:pt idx="32204">426</cx:pt>
          <cx:pt idx="32205">426</cx:pt>
          <cx:pt idx="32206">427</cx:pt>
          <cx:pt idx="32207">426</cx:pt>
          <cx:pt idx="32208">429</cx:pt>
          <cx:pt idx="32209">418</cx:pt>
          <cx:pt idx="32210">416</cx:pt>
          <cx:pt idx="32211">411</cx:pt>
          <cx:pt idx="32212">408</cx:pt>
          <cx:pt idx="32213">408</cx:pt>
          <cx:pt idx="32214">389</cx:pt>
          <cx:pt idx="32215">379</cx:pt>
          <cx:pt idx="32216">366</cx:pt>
          <cx:pt idx="32217">344</cx:pt>
          <cx:pt idx="32218">740</cx:pt>
          <cx:pt idx="32219">724</cx:pt>
          <cx:pt idx="32220">714</cx:pt>
          <cx:pt idx="32221">717</cx:pt>
          <cx:pt idx="32222">705</cx:pt>
          <cx:pt idx="32223">670</cx:pt>
          <cx:pt idx="32224">670</cx:pt>
          <cx:pt idx="32225">641</cx:pt>
          <cx:pt idx="32226">625</cx:pt>
          <cx:pt idx="32227">617</cx:pt>
          <cx:pt idx="32228">617</cx:pt>
          <cx:pt idx="32229">617</cx:pt>
          <cx:pt idx="32230">617</cx:pt>
          <cx:pt idx="32231">617</cx:pt>
          <cx:pt idx="32232">618</cx:pt>
          <cx:pt idx="32233">598</cx:pt>
          <cx:pt idx="32234">598</cx:pt>
          <cx:pt idx="32235">573</cx:pt>
          <cx:pt idx="32236">565</cx:pt>
          <cx:pt idx="32237">554</cx:pt>
          <cx:pt idx="32238">533</cx:pt>
          <cx:pt idx="32239">531</cx:pt>
          <cx:pt idx="32240">527</cx:pt>
          <cx:pt idx="32241">524</cx:pt>
          <cx:pt idx="32242">520</cx:pt>
          <cx:pt idx="32243">520</cx:pt>
          <cx:pt idx="32244">520</cx:pt>
          <cx:pt idx="32245">520</cx:pt>
          <cx:pt idx="32246">520</cx:pt>
          <cx:pt idx="32247">520</cx:pt>
          <cx:pt idx="32248">520</cx:pt>
          <cx:pt idx="32249">500</cx:pt>
          <cx:pt idx="32250">496</cx:pt>
          <cx:pt idx="32251">494</cx:pt>
          <cx:pt idx="32252">487</cx:pt>
          <cx:pt idx="32253">480</cx:pt>
          <cx:pt idx="32254">478</cx:pt>
          <cx:pt idx="32255">481</cx:pt>
          <cx:pt idx="32256">481</cx:pt>
          <cx:pt idx="32257">476</cx:pt>
          <cx:pt idx="32258">465</cx:pt>
          <cx:pt idx="32259">463</cx:pt>
          <cx:pt idx="32260">457</cx:pt>
          <cx:pt idx="32261">454</cx:pt>
          <cx:pt idx="32262">457</cx:pt>
          <cx:pt idx="32263">436</cx:pt>
          <cx:pt idx="32264">427</cx:pt>
          <cx:pt idx="32265">423</cx:pt>
          <cx:pt idx="32266">423</cx:pt>
          <cx:pt idx="32267">418</cx:pt>
          <cx:pt idx="32268">418</cx:pt>
          <cx:pt idx="32269">414</cx:pt>
          <cx:pt idx="32270">410</cx:pt>
          <cx:pt idx="32271">399</cx:pt>
          <cx:pt idx="32272">389</cx:pt>
          <cx:pt idx="32273">381</cx:pt>
          <cx:pt idx="32274">381</cx:pt>
          <cx:pt idx="32275">373</cx:pt>
          <cx:pt idx="32276">347</cx:pt>
          <cx:pt idx="32277">347</cx:pt>
          <cx:pt idx="32278">341</cx:pt>
          <cx:pt idx="32279">336</cx:pt>
          <cx:pt idx="32280">321</cx:pt>
          <cx:pt idx="32281">317</cx:pt>
          <cx:pt idx="32282">317</cx:pt>
          <cx:pt idx="32283">309</cx:pt>
          <cx:pt idx="32284">310</cx:pt>
          <cx:pt idx="32285">305</cx:pt>
          <cx:pt idx="32286">305</cx:pt>
          <cx:pt idx="32287">301</cx:pt>
          <cx:pt idx="32288">300</cx:pt>
          <cx:pt idx="32289">298</cx:pt>
          <cx:pt idx="32290">295</cx:pt>
          <cx:pt idx="32291">290</cx:pt>
          <cx:pt idx="32292">290</cx:pt>
          <cx:pt idx="32293">284</cx:pt>
          <cx:pt idx="32294">276</cx:pt>
          <cx:pt idx="32295">276</cx:pt>
          <cx:pt idx="32296">273</cx:pt>
          <cx:pt idx="32297">265</cx:pt>
          <cx:pt idx="32298">81</cx:pt>
          <cx:pt idx="32299">520</cx:pt>
          <cx:pt idx="32300">503</cx:pt>
          <cx:pt idx="32301">477</cx:pt>
          <cx:pt idx="32302">454</cx:pt>
          <cx:pt idx="32303">425</cx:pt>
          <cx:pt idx="32304">415</cx:pt>
          <cx:pt idx="32305">415</cx:pt>
          <cx:pt idx="32306">399</cx:pt>
          <cx:pt idx="32307">399</cx:pt>
          <cx:pt idx="32308">389</cx:pt>
          <cx:pt idx="32309">389</cx:pt>
          <cx:pt idx="32310">383</cx:pt>
          <cx:pt idx="32311">378</cx:pt>
          <cx:pt idx="32312">0</cx:pt>
          <cx:pt idx="32313">581</cx:pt>
          <cx:pt idx="32314">558</cx:pt>
          <cx:pt idx="32315">523</cx:pt>
          <cx:pt idx="32316">520</cx:pt>
          <cx:pt idx="32317">520</cx:pt>
          <cx:pt idx="32318">503</cx:pt>
          <cx:pt idx="32319">495</cx:pt>
          <cx:pt idx="32320">479</cx:pt>
          <cx:pt idx="32321">477</cx:pt>
          <cx:pt idx="32322">477</cx:pt>
          <cx:pt idx="32323">473</cx:pt>
          <cx:pt idx="32324">465</cx:pt>
          <cx:pt idx="32325">453</cx:pt>
          <cx:pt idx="32326">445</cx:pt>
          <cx:pt idx="32327">445</cx:pt>
          <cx:pt idx="32328">426</cx:pt>
          <cx:pt idx="32329">426</cx:pt>
          <cx:pt idx="32330">426</cx:pt>
          <cx:pt idx="32331">419</cx:pt>
          <cx:pt idx="32332">415</cx:pt>
          <cx:pt idx="32333">415</cx:pt>
          <cx:pt idx="32334">399</cx:pt>
          <cx:pt idx="32335">389</cx:pt>
          <cx:pt idx="32336">389</cx:pt>
          <cx:pt idx="32337">383</cx:pt>
          <cx:pt idx="32338">378</cx:pt>
          <cx:pt idx="32339">379</cx:pt>
          <cx:pt idx="32340">336</cx:pt>
          <cx:pt idx="32341">328</cx:pt>
          <cx:pt idx="32342">327</cx:pt>
          <cx:pt idx="32343">309</cx:pt>
          <cx:pt idx="32344">292</cx:pt>
          <cx:pt idx="32345">285</cx:pt>
          <cx:pt idx="32346">280</cx:pt>
          <cx:pt idx="32347">279</cx:pt>
          <cx:pt idx="32348">692</cx:pt>
          <cx:pt idx="32349">679</cx:pt>
          <cx:pt idx="32350">674</cx:pt>
          <cx:pt idx="32351">664</cx:pt>
          <cx:pt idx="32352">618</cx:pt>
          <cx:pt idx="32353">618</cx:pt>
          <cx:pt idx="32354">609</cx:pt>
          <cx:pt idx="32355">609</cx:pt>
          <cx:pt idx="32356">573</cx:pt>
          <cx:pt idx="32357">567</cx:pt>
          <cx:pt idx="32358">300</cx:pt>
          <cx:pt idx="32359">293</cx:pt>
          <cx:pt idx="32360">293</cx:pt>
          <cx:pt idx="32361">265</cx:pt>
          <cx:pt idx="32362">0</cx:pt>
          <cx:pt idx="32363">782</cx:pt>
          <cx:pt idx="32364">755</cx:pt>
          <cx:pt idx="32365">687</cx:pt>
          <cx:pt idx="32366">675</cx:pt>
          <cx:pt idx="32367">666</cx:pt>
          <cx:pt idx="32368">666</cx:pt>
          <cx:pt idx="32369">663</cx:pt>
          <cx:pt idx="32370">645</cx:pt>
          <cx:pt idx="32371">642</cx:pt>
          <cx:pt idx="32372">630</cx:pt>
          <cx:pt idx="32373">609</cx:pt>
          <cx:pt idx="32374">609</cx:pt>
          <cx:pt idx="32375">606</cx:pt>
          <cx:pt idx="32376">599</cx:pt>
          <cx:pt idx="32377">558</cx:pt>
          <cx:pt idx="32378">557</cx:pt>
          <cx:pt idx="32379">554</cx:pt>
          <cx:pt idx="32380">519</cx:pt>
          <cx:pt idx="32381">519</cx:pt>
          <cx:pt idx="32382">519</cx:pt>
          <cx:pt idx="32383">519</cx:pt>
          <cx:pt idx="32384">505</cx:pt>
          <cx:pt idx="32385">505</cx:pt>
          <cx:pt idx="32386">490</cx:pt>
          <cx:pt idx="32387">488</cx:pt>
          <cx:pt idx="32388">481</cx:pt>
          <cx:pt idx="32389">481</cx:pt>
          <cx:pt idx="32390">481</cx:pt>
          <cx:pt idx="32391">473</cx:pt>
          <cx:pt idx="32392">471</cx:pt>
          <cx:pt idx="32393">471</cx:pt>
          <cx:pt idx="32394">471</cx:pt>
          <cx:pt idx="32395">471</cx:pt>
          <cx:pt idx="32396">470</cx:pt>
          <cx:pt idx="32397">459</cx:pt>
          <cx:pt idx="32398">450</cx:pt>
          <cx:pt idx="32399">450</cx:pt>
          <cx:pt idx="32400">446</cx:pt>
          <cx:pt idx="32401">438</cx:pt>
          <cx:pt idx="32402">437</cx:pt>
          <cx:pt idx="32403">433</cx:pt>
          <cx:pt idx="32404">433</cx:pt>
          <cx:pt idx="32405">426</cx:pt>
          <cx:pt idx="32406">426</cx:pt>
          <cx:pt idx="32407">415</cx:pt>
          <cx:pt idx="32408">411</cx:pt>
          <cx:pt idx="32409">403</cx:pt>
          <cx:pt idx="32410">395</cx:pt>
          <cx:pt idx="32411">396</cx:pt>
          <cx:pt idx="32412">393</cx:pt>
          <cx:pt idx="32413">392</cx:pt>
          <cx:pt idx="32414">386</cx:pt>
          <cx:pt idx="32415">386</cx:pt>
          <cx:pt idx="32416">378</cx:pt>
          <cx:pt idx="32417">378</cx:pt>
          <cx:pt idx="32418">370</cx:pt>
          <cx:pt idx="32419">364</cx:pt>
          <cx:pt idx="32420">357</cx:pt>
          <cx:pt idx="32421">356</cx:pt>
          <cx:pt idx="32422">358</cx:pt>
          <cx:pt idx="32423">350</cx:pt>
          <cx:pt idx="32424">343</cx:pt>
          <cx:pt idx="32425">342</cx:pt>
          <cx:pt idx="32426">342</cx:pt>
          <cx:pt idx="32427">340</cx:pt>
          <cx:pt idx="32428">324</cx:pt>
          <cx:pt idx="32429">318</cx:pt>
          <cx:pt idx="32430">306</cx:pt>
          <cx:pt idx="32431">304</cx:pt>
          <cx:pt idx="32432">304</cx:pt>
          <cx:pt idx="32433">294</cx:pt>
          <cx:pt idx="32434">294</cx:pt>
          <cx:pt idx="32435">292</cx:pt>
          <cx:pt idx="32436">292</cx:pt>
          <cx:pt idx="32437">278</cx:pt>
          <cx:pt idx="32438">276</cx:pt>
          <cx:pt idx="32439">275</cx:pt>
          <cx:pt idx="32440">272</cx:pt>
          <cx:pt idx="32441">129</cx:pt>
          <cx:pt idx="32442">129</cx:pt>
          <cx:pt idx="32443">229</cx:pt>
          <cx:pt idx="32444">215</cx:pt>
          <cx:pt idx="32445">0</cx:pt>
          <cx:pt idx="32446">740</cx:pt>
          <cx:pt idx="32447">724</cx:pt>
          <cx:pt idx="32448">714</cx:pt>
          <cx:pt idx="32449">714</cx:pt>
          <cx:pt idx="32450">705</cx:pt>
          <cx:pt idx="32451">670</cx:pt>
          <cx:pt idx="32452">670</cx:pt>
          <cx:pt idx="32453">625</cx:pt>
          <cx:pt idx="32454">623</cx:pt>
          <cx:pt idx="32455">617</cx:pt>
          <cx:pt idx="32456">617</cx:pt>
          <cx:pt idx="32457">617</cx:pt>
          <cx:pt idx="32458">617</cx:pt>
          <cx:pt idx="32459">617</cx:pt>
          <cx:pt idx="32460">618</cx:pt>
          <cx:pt idx="32461">612</cx:pt>
          <cx:pt idx="32462">598</cx:pt>
          <cx:pt idx="32463">598</cx:pt>
          <cx:pt idx="32464">581</cx:pt>
          <cx:pt idx="32465">573</cx:pt>
          <cx:pt idx="32466">570</cx:pt>
          <cx:pt idx="32467">570</cx:pt>
          <cx:pt idx="32468">564</cx:pt>
          <cx:pt idx="32469">532</cx:pt>
          <cx:pt idx="32470">527</cx:pt>
          <cx:pt idx="32471">523</cx:pt>
          <cx:pt idx="32472">520</cx:pt>
          <cx:pt idx="32473">520</cx:pt>
          <cx:pt idx="32474">520</cx:pt>
          <cx:pt idx="32475">520</cx:pt>
          <cx:pt idx="32476">520</cx:pt>
          <cx:pt idx="32477">500</cx:pt>
          <cx:pt idx="32478">486</cx:pt>
          <cx:pt idx="32479">481</cx:pt>
          <cx:pt idx="32480">481</cx:pt>
          <cx:pt idx="32481">465</cx:pt>
          <cx:pt idx="32482">457</cx:pt>
          <cx:pt idx="32483">454</cx:pt>
          <cx:pt idx="32484">423</cx:pt>
          <cx:pt idx="32485">418</cx:pt>
          <cx:pt idx="32486">418</cx:pt>
          <cx:pt idx="32487">416</cx:pt>
          <cx:pt idx="32488">416</cx:pt>
          <cx:pt idx="32489">381</cx:pt>
          <cx:pt idx="32490">381</cx:pt>
          <cx:pt idx="32491">347</cx:pt>
          <cx:pt idx="32492">347</cx:pt>
          <cx:pt idx="32493">505</cx:pt>
          <cx:pt idx="32494">447</cx:pt>
          <cx:pt idx="32495">433</cx:pt>
          <cx:pt idx="32496">425</cx:pt>
          <cx:pt idx="32497">414</cx:pt>
          <cx:pt idx="32498">406</cx:pt>
          <cx:pt idx="32499">404</cx:pt>
          <cx:pt idx="32500">384</cx:pt>
          <cx:pt idx="32501">365</cx:pt>
          <cx:pt idx="32502">357</cx:pt>
          <cx:pt idx="32503">357</cx:pt>
          <cx:pt idx="32504">354</cx:pt>
          <cx:pt idx="32505">353</cx:pt>
          <cx:pt idx="32506">346</cx:pt>
          <cx:pt idx="32507">327</cx:pt>
          <cx:pt idx="32508">307</cx:pt>
          <cx:pt idx="32509">305</cx:pt>
          <cx:pt idx="32510">305</cx:pt>
          <cx:pt idx="32511">300</cx:pt>
          <cx:pt idx="32512">288</cx:pt>
          <cx:pt idx="32513">218</cx:pt>
          <cx:pt idx="32514">292</cx:pt>
          <cx:pt idx="32515">279</cx:pt>
          <cx:pt idx="32516">265</cx:pt>
          <cx:pt idx="32517">266</cx:pt>
          <cx:pt idx="32518">244</cx:pt>
          <cx:pt idx="32519">216</cx:pt>
          <cx:pt idx="32520">216</cx:pt>
          <cx:pt idx="32521">200</cx:pt>
          <cx:pt idx="32522">0</cx:pt>
          <cx:pt idx="32523">493</cx:pt>
          <cx:pt idx="32524">495</cx:pt>
          <cx:pt idx="32525">461</cx:pt>
          <cx:pt idx="32526">443</cx:pt>
          <cx:pt idx="32527">432</cx:pt>
          <cx:pt idx="32528">432</cx:pt>
          <cx:pt idx="32529">426</cx:pt>
          <cx:pt idx="32530">424</cx:pt>
          <cx:pt idx="32531">420</cx:pt>
          <cx:pt idx="32532">406</cx:pt>
          <cx:pt idx="32533">405</cx:pt>
          <cx:pt idx="32534">417</cx:pt>
          <cx:pt idx="32535">389</cx:pt>
          <cx:pt idx="32536">396</cx:pt>
          <cx:pt idx="32537">396</cx:pt>
          <cx:pt idx="32538">397</cx:pt>
          <cx:pt idx="32539">375</cx:pt>
          <cx:pt idx="32540">375</cx:pt>
          <cx:pt idx="32541">365</cx:pt>
          <cx:pt idx="32542">371</cx:pt>
          <cx:pt idx="32543">342</cx:pt>
          <cx:pt idx="32544">328</cx:pt>
          <cx:pt idx="32545">327</cx:pt>
          <cx:pt idx="32546">317</cx:pt>
          <cx:pt idx="32547">318</cx:pt>
          <cx:pt idx="32548">297</cx:pt>
          <cx:pt idx="32549">301</cx:pt>
          <cx:pt idx="32550">285</cx:pt>
          <cx:pt idx="32551">294</cx:pt>
          <cx:pt idx="32552">288</cx:pt>
          <cx:pt idx="32553">294</cx:pt>
          <cx:pt idx="32554">276</cx:pt>
          <cx:pt idx="32555">284</cx:pt>
          <cx:pt idx="32556">284</cx:pt>
          <cx:pt idx="32557">285</cx:pt>
          <cx:pt idx="32558">285</cx:pt>
          <cx:pt idx="32559">245</cx:pt>
          <cx:pt idx="32560">242</cx:pt>
          <cx:pt idx="32561">564</cx:pt>
          <cx:pt idx="32562">559</cx:pt>
          <cx:pt idx="32563">547</cx:pt>
          <cx:pt idx="32564">487</cx:pt>
          <cx:pt idx="32565">482</cx:pt>
          <cx:pt idx="32566">476</cx:pt>
          <cx:pt idx="32567">474</cx:pt>
          <cx:pt idx="32568">461</cx:pt>
          <cx:pt idx="32569">454</cx:pt>
          <cx:pt idx="32570">454</cx:pt>
          <cx:pt idx="32571">448</cx:pt>
          <cx:pt idx="32572">447</cx:pt>
          <cx:pt idx="32573">443</cx:pt>
          <cx:pt idx="32574">441</cx:pt>
          <cx:pt idx="32575">439</cx:pt>
          <cx:pt idx="32576">435</cx:pt>
          <cx:pt idx="32577">435</cx:pt>
          <cx:pt idx="32578">432</cx:pt>
          <cx:pt idx="32579">420</cx:pt>
          <cx:pt idx="32580">411</cx:pt>
          <cx:pt idx="32581">411</cx:pt>
          <cx:pt idx="32582">312</cx:pt>
          <cx:pt idx="32583">515</cx:pt>
          <cx:pt idx="32584">508</cx:pt>
          <cx:pt idx="32585">503</cx:pt>
          <cx:pt idx="32586">503</cx:pt>
          <cx:pt idx="32587">503</cx:pt>
          <cx:pt idx="32588">503</cx:pt>
          <cx:pt idx="32589">500</cx:pt>
          <cx:pt idx="32590">500</cx:pt>
          <cx:pt idx="32591">489</cx:pt>
          <cx:pt idx="32592">473</cx:pt>
          <cx:pt idx="32593">475</cx:pt>
          <cx:pt idx="32594">475</cx:pt>
          <cx:pt idx="32595">470</cx:pt>
          <cx:pt idx="32596">468</cx:pt>
          <cx:pt idx="32597">461</cx:pt>
          <cx:pt idx="32598">443</cx:pt>
          <cx:pt idx="32599">427</cx:pt>
          <cx:pt idx="32600">423</cx:pt>
          <cx:pt idx="32601">387</cx:pt>
          <cx:pt idx="32602">616</cx:pt>
          <cx:pt idx="32603">589</cx:pt>
          <cx:pt idx="32604">558</cx:pt>
          <cx:pt idx="32605">504</cx:pt>
          <cx:pt idx="32606">502</cx:pt>
          <cx:pt idx="32607">481</cx:pt>
          <cx:pt idx="32608">481</cx:pt>
          <cx:pt idx="32609">479</cx:pt>
          <cx:pt idx="32610">464</cx:pt>
          <cx:pt idx="32611">418</cx:pt>
          <cx:pt idx="32612">418</cx:pt>
          <cx:pt idx="32613">391</cx:pt>
          <cx:pt idx="32614">391</cx:pt>
          <cx:pt idx="32615">379</cx:pt>
          <cx:pt idx="32616">379</cx:pt>
          <cx:pt idx="32617">368</cx:pt>
          <cx:pt idx="32618">368</cx:pt>
          <cx:pt idx="32619">366</cx:pt>
          <cx:pt idx="32620">366</cx:pt>
          <cx:pt idx="32621">360</cx:pt>
          <cx:pt idx="32622">360</cx:pt>
          <cx:pt idx="32623">349</cx:pt>
          <cx:pt idx="32624">349</cx:pt>
          <cx:pt idx="32625">437</cx:pt>
          <cx:pt idx="32626">425</cx:pt>
          <cx:pt idx="32627">406</cx:pt>
          <cx:pt idx="32628">406</cx:pt>
          <cx:pt idx="32629">404</cx:pt>
          <cx:pt idx="32630">403</cx:pt>
          <cx:pt idx="32631">396</cx:pt>
          <cx:pt idx="32632">396</cx:pt>
          <cx:pt idx="32633">388</cx:pt>
          <cx:pt idx="32634">374</cx:pt>
          <cx:pt idx="32635">372</cx:pt>
          <cx:pt idx="32636">380</cx:pt>
          <cx:pt idx="32637">353</cx:pt>
          <cx:pt idx="32638">371</cx:pt>
          <cx:pt idx="32639">348</cx:pt>
          <cx:pt idx="32640">348</cx:pt>
          <cx:pt idx="32641">347</cx:pt>
          <cx:pt idx="32642">344</cx:pt>
          <cx:pt idx="32643">346</cx:pt>
          <cx:pt idx="32644">345</cx:pt>
          <cx:pt idx="32645">340</cx:pt>
          <cx:pt idx="32646">333</cx:pt>
          <cx:pt idx="32647">334</cx:pt>
          <cx:pt idx="32648">326</cx:pt>
          <cx:pt idx="32649">326</cx:pt>
          <cx:pt idx="32650">326</cx:pt>
          <cx:pt idx="32651">322</cx:pt>
          <cx:pt idx="32652">317</cx:pt>
          <cx:pt idx="32653">314</cx:pt>
          <cx:pt idx="32654">309</cx:pt>
          <cx:pt idx="32655">296</cx:pt>
          <cx:pt idx="32656">291</cx:pt>
          <cx:pt idx="32657">283</cx:pt>
          <cx:pt idx="32658">279</cx:pt>
          <cx:pt idx="32659">247</cx:pt>
          <cx:pt idx="32660">242</cx:pt>
          <cx:pt idx="32661">742</cx:pt>
          <cx:pt idx="32662">676</cx:pt>
          <cx:pt idx="32663">626</cx:pt>
          <cx:pt idx="32664">634</cx:pt>
          <cx:pt idx="32665">564</cx:pt>
          <cx:pt idx="32666">562</cx:pt>
          <cx:pt idx="32667">642</cx:pt>
          <cx:pt idx="32668">616</cx:pt>
          <cx:pt idx="32669">609</cx:pt>
          <cx:pt idx="32670">592</cx:pt>
          <cx:pt idx="32671">561</cx:pt>
          <cx:pt idx="32672">450</cx:pt>
          <cx:pt idx="32673">397</cx:pt>
          <cx:pt idx="32674">619</cx:pt>
          <cx:pt idx="32675">514</cx:pt>
          <cx:pt idx="32676">485</cx:pt>
          <cx:pt idx="32677">485</cx:pt>
          <cx:pt idx="32678">475</cx:pt>
          <cx:pt idx="32679">468</cx:pt>
          <cx:pt idx="32680">468</cx:pt>
          <cx:pt idx="32681">444</cx:pt>
          <cx:pt idx="32682">432</cx:pt>
          <cx:pt idx="32683">429</cx:pt>
          <cx:pt idx="32684">422</cx:pt>
          <cx:pt idx="32685">412</cx:pt>
          <cx:pt idx="32686">409</cx:pt>
          <cx:pt idx="32687">402</cx:pt>
          <cx:pt idx="32688">393</cx:pt>
          <cx:pt idx="32689">385</cx:pt>
          <cx:pt idx="32690">369</cx:pt>
          <cx:pt idx="32691">365</cx:pt>
          <cx:pt idx="32692">312</cx:pt>
          <cx:pt idx="32693">301</cx:pt>
          <cx:pt idx="32694">283</cx:pt>
          <cx:pt idx="32695">224</cx:pt>
          <cx:pt idx="32696">218</cx:pt>
          <cx:pt idx="32697">606</cx:pt>
          <cx:pt idx="32698">554</cx:pt>
          <cx:pt idx="32699">481</cx:pt>
          <cx:pt idx="32700">462</cx:pt>
          <cx:pt idx="32701">459</cx:pt>
          <cx:pt idx="32702">446</cx:pt>
          <cx:pt idx="32703">446</cx:pt>
          <cx:pt idx="32704">426</cx:pt>
          <cx:pt idx="32705">424</cx:pt>
          <cx:pt idx="32706">422</cx:pt>
          <cx:pt idx="32707">415</cx:pt>
          <cx:pt idx="32708">410</cx:pt>
          <cx:pt idx="32709">384</cx:pt>
          <cx:pt idx="32710">358</cx:pt>
          <cx:pt idx="32711">343</cx:pt>
          <cx:pt idx="32712">242</cx:pt>
          <cx:pt idx="32713">433</cx:pt>
          <cx:pt idx="32714">420</cx:pt>
          <cx:pt idx="32715">402</cx:pt>
          <cx:pt idx="32716">390</cx:pt>
          <cx:pt idx="32717">624</cx:pt>
          <cx:pt idx="32718">572</cx:pt>
          <cx:pt idx="32719">572</cx:pt>
          <cx:pt idx="32720">480</cx:pt>
          <cx:pt idx="32721">456</cx:pt>
          <cx:pt idx="32722">429</cx:pt>
          <cx:pt idx="32723">463</cx:pt>
          <cx:pt idx="32724">377</cx:pt>
          <cx:pt idx="32725">377</cx:pt>
          <cx:pt idx="32726">370</cx:pt>
          <cx:pt idx="32727">456</cx:pt>
          <cx:pt idx="32728">454</cx:pt>
          <cx:pt idx="32729">367</cx:pt>
          <cx:pt idx="32730">359</cx:pt>
          <cx:pt idx="32731">363</cx:pt>
          <cx:pt idx="32732">356</cx:pt>
          <cx:pt idx="32733">326</cx:pt>
          <cx:pt idx="32734">324</cx:pt>
          <cx:pt idx="32735">313</cx:pt>
          <cx:pt idx="32736">311</cx:pt>
          <cx:pt idx="32737">306</cx:pt>
          <cx:pt idx="32738">296</cx:pt>
          <cx:pt idx="32739">294</cx:pt>
          <cx:pt idx="32740">293</cx:pt>
          <cx:pt idx="32741">286</cx:pt>
          <cx:pt idx="32742">283</cx:pt>
          <cx:pt idx="32743">277</cx:pt>
          <cx:pt idx="32744">696</cx:pt>
          <cx:pt idx="32745">680</cx:pt>
          <cx:pt idx="32746">634</cx:pt>
          <cx:pt idx="32747">621</cx:pt>
          <cx:pt idx="32748">615</cx:pt>
          <cx:pt idx="32749">614</cx:pt>
          <cx:pt idx="32750">611</cx:pt>
          <cx:pt idx="32751">610</cx:pt>
          <cx:pt idx="32752">587</cx:pt>
          <cx:pt idx="32753">589</cx:pt>
          <cx:pt idx="32754">589</cx:pt>
          <cx:pt idx="32755">589</cx:pt>
          <cx:pt idx="32756">589</cx:pt>
          <cx:pt idx="32757">576</cx:pt>
          <cx:pt idx="32758">576</cx:pt>
          <cx:pt idx="32759">569</cx:pt>
          <cx:pt idx="32760">574</cx:pt>
          <cx:pt idx="32761">541</cx:pt>
          <cx:pt idx="32762">537</cx:pt>
          <cx:pt idx="32763">506</cx:pt>
          <cx:pt idx="32764">500</cx:pt>
          <cx:pt idx="32765">500</cx:pt>
          <cx:pt idx="32766">498</cx:pt>
          <cx:pt idx="32767">492</cx:pt>
          <cx:pt idx="32768">488</cx:pt>
          <cx:pt idx="32769">479</cx:pt>
          <cx:pt idx="32770">475</cx:pt>
          <cx:pt idx="32771">469</cx:pt>
          <cx:pt idx="32772">468</cx:pt>
          <cx:pt idx="32773">458</cx:pt>
          <cx:pt idx="32774">457</cx:pt>
          <cx:pt idx="32775">454</cx:pt>
          <cx:pt idx="32776">454</cx:pt>
          <cx:pt idx="32777">451</cx:pt>
          <cx:pt idx="32778">451</cx:pt>
          <cx:pt idx="32779">448</cx:pt>
          <cx:pt idx="32780">444</cx:pt>
          <cx:pt idx="32781">431</cx:pt>
          <cx:pt idx="32782">423</cx:pt>
          <cx:pt idx="32783">423</cx:pt>
          <cx:pt idx="32784">415</cx:pt>
          <cx:pt idx="32785">417</cx:pt>
          <cx:pt idx="32786">413</cx:pt>
          <cx:pt idx="32787">415</cx:pt>
          <cx:pt idx="32788">471</cx:pt>
          <cx:pt idx="32789">406</cx:pt>
          <cx:pt idx="32790">406</cx:pt>
          <cx:pt idx="32791">405</cx:pt>
          <cx:pt idx="32792">400</cx:pt>
          <cx:pt idx="32793">401</cx:pt>
          <cx:pt idx="32794">400</cx:pt>
          <cx:pt idx="32795">400</cx:pt>
          <cx:pt idx="32796">400</cx:pt>
          <cx:pt idx="32797">400</cx:pt>
          <cx:pt idx="32798">398</cx:pt>
          <cx:pt idx="32799">400</cx:pt>
          <cx:pt idx="32800">398</cx:pt>
          <cx:pt idx="32801">392</cx:pt>
          <cx:pt idx="32802">392</cx:pt>
          <cx:pt idx="32803">447</cx:pt>
          <cx:pt idx="32804">392</cx:pt>
          <cx:pt idx="32805">391</cx:pt>
          <cx:pt idx="32806">384</cx:pt>
          <cx:pt idx="32807">384</cx:pt>
          <cx:pt idx="32808">384</cx:pt>
          <cx:pt idx="32809">385</cx:pt>
          <cx:pt idx="32810">385</cx:pt>
          <cx:pt idx="32811">378</cx:pt>
          <cx:pt idx="32812">371</cx:pt>
          <cx:pt idx="32813">416</cx:pt>
          <cx:pt idx="32814">356</cx:pt>
          <cx:pt idx="32815">356</cx:pt>
          <cx:pt idx="32816">406</cx:pt>
          <cx:pt idx="32817">346</cx:pt>
          <cx:pt idx="32818">342</cx:pt>
          <cx:pt idx="32819">336</cx:pt>
          <cx:pt idx="32820">371</cx:pt>
          <cx:pt idx="32821">342</cx:pt>
          <cx:pt idx="32822">342</cx:pt>
          <cx:pt idx="32823">342</cx:pt>
          <cx:pt idx="32824">342</cx:pt>
          <cx:pt idx="32825">332</cx:pt>
          <cx:pt idx="32826">332</cx:pt>
          <cx:pt idx="32827">328</cx:pt>
          <cx:pt idx="32828">328</cx:pt>
          <cx:pt idx="32829">328</cx:pt>
          <cx:pt idx="32830">328</cx:pt>
          <cx:pt idx="32831">321</cx:pt>
          <cx:pt idx="32832">321</cx:pt>
          <cx:pt idx="32833">313</cx:pt>
          <cx:pt idx="32834">313</cx:pt>
          <cx:pt idx="32835">313</cx:pt>
          <cx:pt idx="32836">314</cx:pt>
          <cx:pt idx="32837">314</cx:pt>
          <cx:pt idx="32838">314</cx:pt>
          <cx:pt idx="32839">314</cx:pt>
          <cx:pt idx="32840">314</cx:pt>
          <cx:pt idx="32841">314</cx:pt>
          <cx:pt idx="32842">314</cx:pt>
          <cx:pt idx="32843">314</cx:pt>
          <cx:pt idx="32844">314</cx:pt>
          <cx:pt idx="32845">305</cx:pt>
          <cx:pt idx="32846">305</cx:pt>
          <cx:pt idx="32847">305</cx:pt>
          <cx:pt idx="32848">305</cx:pt>
          <cx:pt idx="32849">305</cx:pt>
          <cx:pt idx="32850">305</cx:pt>
          <cx:pt idx="32851">305</cx:pt>
          <cx:pt idx="32852">305</cx:pt>
          <cx:pt idx="32853">305</cx:pt>
          <cx:pt idx="32854">305</cx:pt>
          <cx:pt idx="32855">305</cx:pt>
          <cx:pt idx="32856">300</cx:pt>
          <cx:pt idx="32857">300</cx:pt>
          <cx:pt idx="32858">300</cx:pt>
          <cx:pt idx="32859">300</cx:pt>
          <cx:pt idx="32860">297</cx:pt>
          <cx:pt idx="32861">297</cx:pt>
          <cx:pt idx="32862">297</cx:pt>
          <cx:pt idx="32863">297</cx:pt>
          <cx:pt idx="32864">297</cx:pt>
          <cx:pt idx="32865">297</cx:pt>
          <cx:pt idx="32866">292</cx:pt>
          <cx:pt idx="32867">292</cx:pt>
          <cx:pt idx="32868">278</cx:pt>
          <cx:pt idx="32869">278</cx:pt>
          <cx:pt idx="32870">470</cx:pt>
          <cx:pt idx="32871">464</cx:pt>
          <cx:pt idx="32872">438</cx:pt>
          <cx:pt idx="32873">423</cx:pt>
          <cx:pt idx="32874">409</cx:pt>
          <cx:pt idx="32875">374</cx:pt>
          <cx:pt idx="32876">361</cx:pt>
          <cx:pt idx="32877">361</cx:pt>
          <cx:pt idx="32878">361</cx:pt>
          <cx:pt idx="32879">349</cx:pt>
          <cx:pt idx="32880">347</cx:pt>
          <cx:pt idx="32881">346</cx:pt>
          <cx:pt idx="32882">344</cx:pt>
          <cx:pt idx="32883">333</cx:pt>
          <cx:pt idx="32884">326</cx:pt>
          <cx:pt idx="32885">318</cx:pt>
          <cx:pt idx="32886">311</cx:pt>
          <cx:pt idx="32887">0</cx:pt>
          <cx:pt idx="32888">639</cx:pt>
          <cx:pt idx="32889">634</cx:pt>
          <cx:pt idx="32890">623</cx:pt>
          <cx:pt idx="32891">622</cx:pt>
          <cx:pt idx="32892">605</cx:pt>
          <cx:pt idx="32893">602</cx:pt>
          <cx:pt idx="32894">601</cx:pt>
          <cx:pt idx="32895">597</cx:pt>
          <cx:pt idx="32896">530</cx:pt>
          <cx:pt idx="32897">516</cx:pt>
          <cx:pt idx="32898">515</cx:pt>
          <cx:pt idx="32899">498</cx:pt>
          <cx:pt idx="32900">492</cx:pt>
          <cx:pt idx="32901">489</cx:pt>
          <cx:pt idx="32902">479</cx:pt>
          <cx:pt idx="32903">471</cx:pt>
          <cx:pt idx="32904">468</cx:pt>
          <cx:pt idx="32905">459</cx:pt>
          <cx:pt idx="32906">445</cx:pt>
          <cx:pt idx="32907">443</cx:pt>
          <cx:pt idx="32908">438</cx:pt>
          <cx:pt idx="32909">435</cx:pt>
          <cx:pt idx="32910">430</cx:pt>
          <cx:pt idx="32911">427</cx:pt>
          <cx:pt idx="32912">421</cx:pt>
          <cx:pt idx="32913">416</cx:pt>
          <cx:pt idx="32914">414</cx:pt>
          <cx:pt idx="32915">411</cx:pt>
          <cx:pt idx="32916">406</cx:pt>
          <cx:pt idx="32917">376</cx:pt>
          <cx:pt idx="32918">363</cx:pt>
          <cx:pt idx="32919">358</cx:pt>
          <cx:pt idx="32920">354</cx:pt>
          <cx:pt idx="32921">340</cx:pt>
          <cx:pt idx="32922">334</cx:pt>
          <cx:pt idx="32923">332</cx:pt>
          <cx:pt idx="32924">329</cx:pt>
          <cx:pt idx="32925">314</cx:pt>
          <cx:pt idx="32926">312</cx:pt>
          <cx:pt idx="32927">297</cx:pt>
          <cx:pt idx="32928">307</cx:pt>
          <cx:pt idx="32929">296</cx:pt>
          <cx:pt idx="32930">290</cx:pt>
          <cx:pt idx="32931">273</cx:pt>
          <cx:pt idx="32932">268</cx:pt>
          <cx:pt idx="32933">267</cx:pt>
          <cx:pt idx="32934">262</cx:pt>
          <cx:pt idx="32935">0</cx:pt>
          <cx:pt idx="32936">523</cx:pt>
          <cx:pt idx="32937">516</cx:pt>
          <cx:pt idx="32938">513</cx:pt>
          <cx:pt idx="32939">499</cx:pt>
          <cx:pt idx="32940">499</cx:pt>
          <cx:pt idx="32941">493</cx:pt>
          <cx:pt idx="32942">478</cx:pt>
          <cx:pt idx="32943">476</cx:pt>
          <cx:pt idx="32944">476</cx:pt>
          <cx:pt idx="32945">470</cx:pt>
          <cx:pt idx="32946">468</cx:pt>
          <cx:pt idx="32947">468</cx:pt>
          <cx:pt idx="32948">462</cx:pt>
          <cx:pt idx="32949">464</cx:pt>
          <cx:pt idx="32950">458</cx:pt>
          <cx:pt idx="32951">458</cx:pt>
          <cx:pt idx="32952">429</cx:pt>
          <cx:pt idx="32953">424</cx:pt>
          <cx:pt idx="32954">422</cx:pt>
          <cx:pt idx="32955">419</cx:pt>
          <cx:pt idx="32956">419</cx:pt>
          <cx:pt idx="32957">416</cx:pt>
          <cx:pt idx="32958">414</cx:pt>
          <cx:pt idx="32959">414</cx:pt>
          <cx:pt idx="32960">411</cx:pt>
          <cx:pt idx="32961">408</cx:pt>
          <cx:pt idx="32962">407</cx:pt>
          <cx:pt idx="32963">409</cx:pt>
          <cx:pt idx="32964">406</cx:pt>
          <cx:pt idx="32965">406</cx:pt>
          <cx:pt idx="32966">401</cx:pt>
          <cx:pt idx="32967">399</cx:pt>
          <cx:pt idx="32968">397</cx:pt>
          <cx:pt idx="32969">391</cx:pt>
          <cx:pt idx="32970">386</cx:pt>
          <cx:pt idx="32971">386</cx:pt>
          <cx:pt idx="32972">376</cx:pt>
          <cx:pt idx="32973">372</cx:pt>
          <cx:pt idx="32974">352</cx:pt>
          <cx:pt idx="32975">364</cx:pt>
          <cx:pt idx="32976">578</cx:pt>
          <cx:pt idx="32977">562</cx:pt>
          <cx:pt idx="32978">558</cx:pt>
          <cx:pt idx="32979">549</cx:pt>
          <cx:pt idx="32980">525</cx:pt>
          <cx:pt idx="32981">514</cx:pt>
          <cx:pt idx="32982">474</cx:pt>
          <cx:pt idx="32983">451</cx:pt>
          <cx:pt idx="32984">450</cx:pt>
          <cx:pt idx="32985">445</cx:pt>
          <cx:pt idx="32986">426</cx:pt>
          <cx:pt idx="32987">637</cx:pt>
          <cx:pt idx="32988">637</cx:pt>
          <cx:pt idx="32989">637</cx:pt>
          <cx:pt idx="32990">637</cx:pt>
          <cx:pt idx="32991">580</cx:pt>
          <cx:pt idx="32992">580</cx:pt>
          <cx:pt idx="32993">530</cx:pt>
          <cx:pt idx="32994">488</cx:pt>
          <cx:pt idx="32995">368</cx:pt>
          <cx:pt idx="32996">369</cx:pt>
          <cx:pt idx="32997">361</cx:pt>
          <cx:pt idx="32998">348</cx:pt>
          <cx:pt idx="32999">348</cx:pt>
          <cx:pt idx="33000">320</cx:pt>
          <cx:pt idx="33001">305</cx:pt>
          <cx:pt idx="33002">301</cx:pt>
          <cx:pt idx="33003">238</cx:pt>
          <cx:pt idx="33004">0</cx:pt>
          <cx:pt idx="33005">244</cx:pt>
          <cx:pt idx="33006">244</cx:pt>
          <cx:pt idx="33007">0</cx:pt>
          <cx:pt idx="33008">0</cx:pt>
          <cx:pt idx="33009">607</cx:pt>
          <cx:pt idx="33010">490</cx:pt>
          <cx:pt idx="33011">468</cx:pt>
          <cx:pt idx="33012">468</cx:pt>
          <cx:pt idx="33013">443</cx:pt>
          <cx:pt idx="33014">443</cx:pt>
          <cx:pt idx="33015">428</cx:pt>
          <cx:pt idx="33016">426</cx:pt>
          <cx:pt idx="33017">426</cx:pt>
          <cx:pt idx="33018">389</cx:pt>
          <cx:pt idx="33019">386</cx:pt>
          <cx:pt idx="33020">375</cx:pt>
          <cx:pt idx="33021">375</cx:pt>
          <cx:pt idx="33022">363</cx:pt>
          <cx:pt idx="33023">349</cx:pt>
          <cx:pt idx="33024">341</cx:pt>
          <cx:pt idx="33025">330</cx:pt>
          <cx:pt idx="33026">316</cx:pt>
          <cx:pt idx="33027">321</cx:pt>
          <cx:pt idx="33028">313</cx:pt>
          <cx:pt idx="33029">321</cx:pt>
          <cx:pt idx="33030">299</cx:pt>
          <cx:pt idx="33031">299</cx:pt>
          <cx:pt idx="33032">431</cx:pt>
          <cx:pt idx="33033">416</cx:pt>
          <cx:pt idx="33034">409</cx:pt>
          <cx:pt idx="33035">376</cx:pt>
          <cx:pt idx="33036">364</cx:pt>
          <cx:pt idx="33037">360</cx:pt>
          <cx:pt idx="33038">355</cx:pt>
          <cx:pt idx="33039">354</cx:pt>
          <cx:pt idx="33040">353</cx:pt>
          <cx:pt idx="33041">353</cx:pt>
          <cx:pt idx="33042">347</cx:pt>
          <cx:pt idx="33043">345</cx:pt>
          <cx:pt idx="33044">347</cx:pt>
          <cx:pt idx="33045">342</cx:pt>
          <cx:pt idx="33046">336</cx:pt>
          <cx:pt idx="33047">321</cx:pt>
          <cx:pt idx="33048">0</cx:pt>
          <cx:pt idx="33049">0</cx:pt>
          <cx:pt idx="33050">0</cx:pt>
          <cx:pt idx="33051">611</cx:pt>
          <cx:pt idx="33052">609</cx:pt>
          <cx:pt idx="33053">605</cx:pt>
          <cx:pt idx="33054">596</cx:pt>
          <cx:pt idx="33055">593</cx:pt>
          <cx:pt idx="33056">592</cx:pt>
          <cx:pt idx="33057">585</cx:pt>
          <cx:pt idx="33058">560</cx:pt>
          <cx:pt idx="33059">534</cx:pt>
          <cx:pt idx="33060">528</cx:pt>
          <cx:pt idx="33061">516</cx:pt>
          <cx:pt idx="33062">506</cx:pt>
          <cx:pt idx="33063">498</cx:pt>
          <cx:pt idx="33064">499</cx:pt>
          <cx:pt idx="33065">495</cx:pt>
          <cx:pt idx="33066">489</cx:pt>
          <cx:pt idx="33067">478</cx:pt>
          <cx:pt idx="33068">478</cx:pt>
          <cx:pt idx="33069">474</cx:pt>
          <cx:pt idx="33070">467</cx:pt>
          <cx:pt idx="33071">465</cx:pt>
          <cx:pt idx="33072">467</cx:pt>
          <cx:pt idx="33073">460</cx:pt>
          <cx:pt idx="33074">457</cx:pt>
          <cx:pt idx="33075">437</cx:pt>
          <cx:pt idx="33076">430</cx:pt>
          <cx:pt idx="33077">425</cx:pt>
          <cx:pt idx="33078">417</cx:pt>
          <cx:pt idx="33079">407</cx:pt>
          <cx:pt idx="33080">413</cx:pt>
          <cx:pt idx="33081">400</cx:pt>
          <cx:pt idx="33082">395</cx:pt>
          <cx:pt idx="33083">392</cx:pt>
          <cx:pt idx="33084">390</cx:pt>
          <cx:pt idx="33085">388</cx:pt>
          <cx:pt idx="33086">371</cx:pt>
          <cx:pt idx="33087">370</cx:pt>
          <cx:pt idx="33088">365</cx:pt>
          <cx:pt idx="33089">361</cx:pt>
          <cx:pt idx="33090">361</cx:pt>
          <cx:pt idx="33091">358</cx:pt>
          <cx:pt idx="33092">357</cx:pt>
          <cx:pt idx="33093">338</cx:pt>
          <cx:pt idx="33094">326</cx:pt>
          <cx:pt idx="33095">317</cx:pt>
          <cx:pt idx="33096">316</cx:pt>
          <cx:pt idx="33097">310</cx:pt>
          <cx:pt idx="33098">311</cx:pt>
          <cx:pt idx="33099">301</cx:pt>
          <cx:pt idx="33100">278</cx:pt>
          <cx:pt idx="33101">271</cx:pt>
          <cx:pt idx="33102">229</cx:pt>
          <cx:pt idx="33103">224</cx:pt>
          <cx:pt idx="33104">220</cx:pt>
          <cx:pt idx="33105">216</cx:pt>
          <cx:pt idx="33106">186</cx:pt>
          <cx:pt idx="33107">179</cx:pt>
          <cx:pt idx="33108">133</cx:pt>
          <cx:pt idx="33109">0</cx:pt>
          <cx:pt idx="33110">462</cx:pt>
          <cx:pt idx="33111">454</cx:pt>
          <cx:pt idx="33112">446</cx:pt>
          <cx:pt idx="33113">429</cx:pt>
          <cx:pt idx="33114">417</cx:pt>
          <cx:pt idx="33115">414</cx:pt>
          <cx:pt idx="33116">401</cx:pt>
          <cx:pt idx="33117">395</cx:pt>
          <cx:pt idx="33118">391</cx:pt>
          <cx:pt idx="33119">390</cx:pt>
          <cx:pt idx="33120">378</cx:pt>
          <cx:pt idx="33121">374</cx:pt>
          <cx:pt idx="33122">371</cx:pt>
          <cx:pt idx="33123">371</cx:pt>
          <cx:pt idx="33124">360</cx:pt>
          <cx:pt idx="33125">358</cx:pt>
          <cx:pt idx="33126">358</cx:pt>
          <cx:pt idx="33127">354</cx:pt>
          <cx:pt idx="33128">351</cx:pt>
          <cx:pt idx="33129">354</cx:pt>
          <cx:pt idx="33130">349</cx:pt>
          <cx:pt idx="33131">351</cx:pt>
          <cx:pt idx="33132">344</cx:pt>
          <cx:pt idx="33133">339</cx:pt>
          <cx:pt idx="33134">344</cx:pt>
          <cx:pt idx="33135">335</cx:pt>
          <cx:pt idx="33136">335</cx:pt>
          <cx:pt idx="33137">335</cx:pt>
          <cx:pt idx="33138">334</cx:pt>
          <cx:pt idx="33139">334</cx:pt>
          <cx:pt idx="33140">334</cx:pt>
          <cx:pt idx="33141">331</cx:pt>
          <cx:pt idx="33142">331</cx:pt>
          <cx:pt idx="33143">316</cx:pt>
          <cx:pt idx="33144">200</cx:pt>
          <cx:pt idx="33145">476</cx:pt>
          <cx:pt idx="33146">472</cx:pt>
          <cx:pt idx="33147">445</cx:pt>
          <cx:pt idx="33148">445</cx:pt>
          <cx:pt idx="33149">438</cx:pt>
          <cx:pt idx="33150">427</cx:pt>
          <cx:pt idx="33151">425</cx:pt>
          <cx:pt idx="33152">425</cx:pt>
          <cx:pt idx="33153">415</cx:pt>
          <cx:pt idx="33154">415</cx:pt>
          <cx:pt idx="33155">400</cx:pt>
          <cx:pt idx="33156">390</cx:pt>
          <cx:pt idx="33157">375</cx:pt>
          <cx:pt idx="33158">362</cx:pt>
          <cx:pt idx="33159">361</cx:pt>
          <cx:pt idx="33160">362</cx:pt>
          <cx:pt idx="33161">581</cx:pt>
          <cx:pt idx="33162">442</cx:pt>
          <cx:pt idx="33163">421</cx:pt>
          <cx:pt idx="33164">418</cx:pt>
          <cx:pt idx="33165">401</cx:pt>
          <cx:pt idx="33166">394</cx:pt>
          <cx:pt idx="33167">387</cx:pt>
          <cx:pt idx="33168">390</cx:pt>
          <cx:pt idx="33169">385</cx:pt>
          <cx:pt idx="33170">380</cx:pt>
          <cx:pt idx="33171">373</cx:pt>
          <cx:pt idx="33172">361</cx:pt>
          <cx:pt idx="33173">349</cx:pt>
          <cx:pt idx="33174">361</cx:pt>
          <cx:pt idx="33175">322</cx:pt>
          <cx:pt idx="33176">302</cx:pt>
          <cx:pt idx="33177">228</cx:pt>
          <cx:pt idx="33178">585</cx:pt>
          <cx:pt idx="33179">585</cx:pt>
          <cx:pt idx="33180">585</cx:pt>
          <cx:pt idx="33181">579</cx:pt>
          <cx:pt idx="33182">579</cx:pt>
          <cx:pt idx="33183">550</cx:pt>
          <cx:pt idx="33184">550</cx:pt>
          <cx:pt idx="33185">620</cx:pt>
          <cx:pt idx="33186">620</cx:pt>
          <cx:pt idx="33187">620</cx:pt>
          <cx:pt idx="33188">620</cx:pt>
          <cx:pt idx="33189">565</cx:pt>
          <cx:pt idx="33190">557</cx:pt>
          <cx:pt idx="33191">557</cx:pt>
          <cx:pt idx="33192">538</cx:pt>
          <cx:pt idx="33193">538</cx:pt>
          <cx:pt idx="33194">497</cx:pt>
          <cx:pt idx="33195">486</cx:pt>
          <cx:pt idx="33196">480</cx:pt>
          <cx:pt idx="33197">475</cx:pt>
          <cx:pt idx="33198">475</cx:pt>
          <cx:pt idx="33199">466</cx:pt>
          <cx:pt idx="33200">460</cx:pt>
          <cx:pt idx="33201">441</cx:pt>
          <cx:pt idx="33202">441</cx:pt>
          <cx:pt idx="33203">439</cx:pt>
          <cx:pt idx="33204">439</cx:pt>
          <cx:pt idx="33205">428</cx:pt>
          <cx:pt idx="33206">429</cx:pt>
          <cx:pt idx="33207">424</cx:pt>
          <cx:pt idx="33208">420</cx:pt>
          <cx:pt idx="33209">420</cx:pt>
          <cx:pt idx="33210">420</cx:pt>
          <cx:pt idx="33211">413</cx:pt>
          <cx:pt idx="33212">413</cx:pt>
          <cx:pt idx="33213">414</cx:pt>
          <cx:pt idx="33214">396</cx:pt>
          <cx:pt idx="33215">395</cx:pt>
          <cx:pt idx="33216">386</cx:pt>
          <cx:pt idx="33217">380</cx:pt>
          <cx:pt idx="33218">380</cx:pt>
          <cx:pt idx="33219">380</cx:pt>
          <cx:pt idx="33220">346</cx:pt>
          <cx:pt idx="33221">346</cx:pt>
          <cx:pt idx="33222">343</cx:pt>
          <cx:pt idx="33223">343</cx:pt>
          <cx:pt idx="33224">337</cx:pt>
          <cx:pt idx="33225">336</cx:pt>
          <cx:pt idx="33226">336</cx:pt>
          <cx:pt idx="33227">320</cx:pt>
          <cx:pt idx="33228">688</cx:pt>
          <cx:pt idx="33229">604</cx:pt>
          <cx:pt idx="33230">604</cx:pt>
          <cx:pt idx="33231">604</cx:pt>
          <cx:pt idx="33232">580</cx:pt>
          <cx:pt idx="33233">517</cx:pt>
          <cx:pt idx="33234">485</cx:pt>
          <cx:pt idx="33235">603</cx:pt>
          <cx:pt idx="33236">584</cx:pt>
          <cx:pt idx="33237">552</cx:pt>
          <cx:pt idx="33238">552</cx:pt>
          <cx:pt idx="33239">552</cx:pt>
          <cx:pt idx="33240">552</cx:pt>
          <cx:pt idx="33241">530</cx:pt>
          <cx:pt idx="33242">524</cx:pt>
          <cx:pt idx="33243">517</cx:pt>
          <cx:pt idx="33244">517</cx:pt>
          <cx:pt idx="33245">517</cx:pt>
          <cx:pt idx="33246">517</cx:pt>
          <cx:pt idx="33247">469</cx:pt>
          <cx:pt idx="33248">469</cx:pt>
          <cx:pt idx="33249">469</cx:pt>
          <cx:pt idx="33250">469</cx:pt>
          <cx:pt idx="33251">469</cx:pt>
          <cx:pt idx="33252">469</cx:pt>
          <cx:pt idx="33253">469</cx:pt>
          <cx:pt idx="33254">469</cx:pt>
          <cx:pt idx="33255">466</cx:pt>
          <cx:pt idx="33256">465</cx:pt>
          <cx:pt idx="33257">465</cx:pt>
          <cx:pt idx="33258">465</cx:pt>
          <cx:pt idx="33259">465</cx:pt>
          <cx:pt idx="33260">454</cx:pt>
          <cx:pt idx="33261">454</cx:pt>
          <cx:pt idx="33262">456</cx:pt>
          <cx:pt idx="33263">456</cx:pt>
          <cx:pt idx="33264">456</cx:pt>
          <cx:pt idx="33265">456</cx:pt>
          <cx:pt idx="33266">456</cx:pt>
          <cx:pt idx="33267">448</cx:pt>
          <cx:pt idx="33268">424</cx:pt>
          <cx:pt idx="33269">420</cx:pt>
          <cx:pt idx="33270">420</cx:pt>
          <cx:pt idx="33271">416</cx:pt>
          <cx:pt idx="33272">416</cx:pt>
          <cx:pt idx="33273">408</cx:pt>
          <cx:pt idx="33274">405</cx:pt>
          <cx:pt idx="33275">403</cx:pt>
          <cx:pt idx="33276">398</cx:pt>
          <cx:pt idx="33277">398</cx:pt>
          <cx:pt idx="33278">390</cx:pt>
          <cx:pt idx="33279">392</cx:pt>
          <cx:pt idx="33280">392</cx:pt>
          <cx:pt idx="33281">384</cx:pt>
          <cx:pt idx="33282">384</cx:pt>
          <cx:pt idx="33283">384</cx:pt>
          <cx:pt idx="33284">384</cx:pt>
          <cx:pt idx="33285">381</cx:pt>
          <cx:pt idx="33286">381</cx:pt>
          <cx:pt idx="33287">381</cx:pt>
          <cx:pt idx="33288">378</cx:pt>
          <cx:pt idx="33289">378</cx:pt>
          <cx:pt idx="33290">378</cx:pt>
          <cx:pt idx="33291">378</cx:pt>
          <cx:pt idx="33292">377</cx:pt>
          <cx:pt idx="33293">377</cx:pt>
          <cx:pt idx="33294">377</cx:pt>
          <cx:pt idx="33295">372</cx:pt>
          <cx:pt idx="33296">359</cx:pt>
          <cx:pt idx="33297">354</cx:pt>
          <cx:pt idx="33298">353</cx:pt>
          <cx:pt idx="33299">353</cx:pt>
          <cx:pt idx="33300">353</cx:pt>
          <cx:pt idx="33301">350</cx:pt>
          <cx:pt idx="33302">346</cx:pt>
          <cx:pt idx="33303">346</cx:pt>
          <cx:pt idx="33304">346</cx:pt>
          <cx:pt idx="33305">345</cx:pt>
          <cx:pt idx="33306">346</cx:pt>
          <cx:pt idx="33307">346</cx:pt>
          <cx:pt idx="33308">346</cx:pt>
          <cx:pt idx="33309">346</cx:pt>
          <cx:pt idx="33310">392</cx:pt>
          <cx:pt idx="33311">342</cx:pt>
          <cx:pt idx="33312">341</cx:pt>
          <cx:pt idx="33313">341</cx:pt>
          <cx:pt idx="33314">341</cx:pt>
          <cx:pt idx="33315">335</cx:pt>
          <cx:pt idx="33316">335</cx:pt>
          <cx:pt idx="33317">335</cx:pt>
          <cx:pt idx="33318">333</cx:pt>
          <cx:pt idx="33319">327</cx:pt>
          <cx:pt idx="33320">327</cx:pt>
          <cx:pt idx="33321">326</cx:pt>
          <cx:pt idx="33322">324</cx:pt>
          <cx:pt idx="33323">324</cx:pt>
          <cx:pt idx="33324">318</cx:pt>
          <cx:pt idx="33325">198</cx:pt>
          <cx:pt idx="33326">345</cx:pt>
          <cx:pt idx="33327">342</cx:pt>
          <cx:pt idx="33328">295</cx:pt>
          <cx:pt idx="33329">295</cx:pt>
          <cx:pt idx="33330">285</cx:pt>
          <cx:pt idx="33331">40</cx:pt>
          <cx:pt idx="33332">0</cx:pt>
          <cx:pt idx="33333">847</cx:pt>
          <cx:pt idx="33334">494</cx:pt>
          <cx:pt idx="33335">465</cx:pt>
          <cx:pt idx="33336">438</cx:pt>
          <cx:pt idx="33337">422</cx:pt>
          <cx:pt idx="33338">417</cx:pt>
          <cx:pt idx="33339">407</cx:pt>
          <cx:pt idx="33340">381</cx:pt>
          <cx:pt idx="33341">373</cx:pt>
          <cx:pt idx="33342">373</cx:pt>
          <cx:pt idx="33343">372</cx:pt>
          <cx:pt idx="33344">372</cx:pt>
          <cx:pt idx="33345">363</cx:pt>
          <cx:pt idx="33346">351</cx:pt>
          <cx:pt idx="33347">320</cx:pt>
          <cx:pt idx="33348">312</cx:pt>
          <cx:pt idx="33349">312</cx:pt>
          <cx:pt idx="33350">0</cx:pt>
          <cx:pt idx="33351">626</cx:pt>
          <cx:pt idx="33352">626</cx:pt>
          <cx:pt idx="33353">626</cx:pt>
          <cx:pt idx="33354">612</cx:pt>
          <cx:pt idx="33355">581</cx:pt>
          <cx:pt idx="33356">571</cx:pt>
          <cx:pt idx="33357">571</cx:pt>
          <cx:pt idx="33358">556</cx:pt>
          <cx:pt idx="33359">556</cx:pt>
          <cx:pt idx="33360">556</cx:pt>
          <cx:pt idx="33361">526</cx:pt>
          <cx:pt idx="33362">519</cx:pt>
          <cx:pt idx="33363">482</cx:pt>
          <cx:pt idx="33364">480</cx:pt>
          <cx:pt idx="33365">475</cx:pt>
          <cx:pt idx="33366">462</cx:pt>
          <cx:pt idx="33367">448</cx:pt>
          <cx:pt idx="33368">431</cx:pt>
          <cx:pt idx="33369">431</cx:pt>
          <cx:pt idx="33370">428</cx:pt>
          <cx:pt idx="33371">428</cx:pt>
          <cx:pt idx="33372">428</cx:pt>
          <cx:pt idx="33373">422</cx:pt>
          <cx:pt idx="33374">422</cx:pt>
          <cx:pt idx="33375">417</cx:pt>
          <cx:pt idx="33376">425</cx:pt>
          <cx:pt idx="33377">412</cx:pt>
          <cx:pt idx="33378">409</cx:pt>
          <cx:pt idx="33379">404</cx:pt>
          <cx:pt idx="33380">389</cx:pt>
          <cx:pt idx="33381">386</cx:pt>
          <cx:pt idx="33382">384</cx:pt>
          <cx:pt idx="33383">367</cx:pt>
          <cx:pt idx="33384">344</cx:pt>
          <cx:pt idx="33385">91</cx:pt>
          <cx:pt idx="33386">740</cx:pt>
          <cx:pt idx="33387">711</cx:pt>
          <cx:pt idx="33388">705</cx:pt>
          <cx:pt idx="33389">672</cx:pt>
          <cx:pt idx="33390">670</cx:pt>
          <cx:pt idx="33391">626</cx:pt>
          <cx:pt idx="33392">618</cx:pt>
          <cx:pt idx="33393">618</cx:pt>
          <cx:pt idx="33394">617</cx:pt>
          <cx:pt idx="33395">617</cx:pt>
          <cx:pt idx="33396">617</cx:pt>
          <cx:pt idx="33397">598</cx:pt>
          <cx:pt idx="33398">580</cx:pt>
          <cx:pt idx="33399">568</cx:pt>
          <cx:pt idx="33400">556</cx:pt>
          <cx:pt idx="33401">536</cx:pt>
          <cx:pt idx="33402">536</cx:pt>
          <cx:pt idx="33403">520</cx:pt>
          <cx:pt idx="33404">520</cx:pt>
          <cx:pt idx="33405">520</cx:pt>
          <cx:pt idx="33406">520</cx:pt>
          <cx:pt idx="33407">490</cx:pt>
          <cx:pt idx="33408">483</cx:pt>
          <cx:pt idx="33409">482</cx:pt>
          <cx:pt idx="33410">480</cx:pt>
          <cx:pt idx="33411">476</cx:pt>
          <cx:pt idx="33412">476</cx:pt>
          <cx:pt idx="33413">476</cx:pt>
          <cx:pt idx="33414">475</cx:pt>
          <cx:pt idx="33415">476</cx:pt>
          <cx:pt idx="33416">465</cx:pt>
          <cx:pt idx="33417">463</cx:pt>
          <cx:pt idx="33418">456</cx:pt>
          <cx:pt idx="33419">456</cx:pt>
          <cx:pt idx="33420">449</cx:pt>
          <cx:pt idx="33421">411</cx:pt>
          <cx:pt idx="33422">440</cx:pt>
          <cx:pt idx="33423">426</cx:pt>
          <cx:pt idx="33424">422</cx:pt>
          <cx:pt idx="33425">417</cx:pt>
          <cx:pt idx="33426">410</cx:pt>
          <cx:pt idx="33427">401</cx:pt>
          <cx:pt idx="33428">399</cx:pt>
          <cx:pt idx="33429">347</cx:pt>
          <cx:pt idx="33430">381</cx:pt>
          <cx:pt idx="33431">381</cx:pt>
          <cx:pt idx="33432">373</cx:pt>
          <cx:pt idx="33433">367</cx:pt>
          <cx:pt idx="33434">347</cx:pt>
          <cx:pt idx="33435">347</cx:pt>
          <cx:pt idx="33436">336</cx:pt>
          <cx:pt idx="33437">318</cx:pt>
          <cx:pt idx="33438">318</cx:pt>
          <cx:pt idx="33439">317</cx:pt>
          <cx:pt idx="33440">317</cx:pt>
          <cx:pt idx="33441">312</cx:pt>
          <cx:pt idx="33442">312</cx:pt>
          <cx:pt idx="33443">309</cx:pt>
          <cx:pt idx="33444">310</cx:pt>
          <cx:pt idx="33445">306</cx:pt>
          <cx:pt idx="33446">306</cx:pt>
          <cx:pt idx="33447">305</cx:pt>
          <cx:pt idx="33448">305</cx:pt>
          <cx:pt idx="33449">300</cx:pt>
          <cx:pt idx="33450">298</cx:pt>
          <cx:pt idx="33451">295</cx:pt>
          <cx:pt idx="33452">295</cx:pt>
          <cx:pt idx="33453">295</cx:pt>
          <cx:pt idx="33454">276</cx:pt>
          <cx:pt idx="33455">276</cx:pt>
          <cx:pt idx="33456">273</cx:pt>
          <cx:pt idx="33457">314</cx:pt>
          <cx:pt idx="33458">270</cx:pt>
          <cx:pt idx="33459">264</cx:pt>
          <cx:pt idx="33460">81</cx:pt>
          <cx:pt idx="33461">0</cx:pt>
          <cx:pt idx="33462">521</cx:pt>
          <cx:pt idx="33463">503</cx:pt>
          <cx:pt idx="33464">487</cx:pt>
          <cx:pt idx="33465">445</cx:pt>
          <cx:pt idx="33466">445</cx:pt>
          <cx:pt idx="33467">415</cx:pt>
          <cx:pt idx="33468">415</cx:pt>
          <cx:pt idx="33469">407</cx:pt>
          <cx:pt idx="33470">399</cx:pt>
          <cx:pt idx="33471">399</cx:pt>
          <cx:pt idx="33472">389</cx:pt>
          <cx:pt idx="33473">389</cx:pt>
          <cx:pt idx="33474">380</cx:pt>
          <cx:pt idx="33475">371</cx:pt>
          <cx:pt idx="33476">541</cx:pt>
          <cx:pt idx="33477">531</cx:pt>
          <cx:pt idx="33478">521</cx:pt>
          <cx:pt idx="33479">521</cx:pt>
          <cx:pt idx="33480">521</cx:pt>
          <cx:pt idx="33481">503</cx:pt>
          <cx:pt idx="33482">493</cx:pt>
          <cx:pt idx="33483">487</cx:pt>
          <cx:pt idx="33484">487</cx:pt>
          <cx:pt idx="33485">470</cx:pt>
          <cx:pt idx="33486">458</cx:pt>
          <cx:pt idx="33487">457</cx:pt>
          <cx:pt idx="33488">445</cx:pt>
          <cx:pt idx="33489">445</cx:pt>
          <cx:pt idx="33490">436</cx:pt>
          <cx:pt idx="33491">422</cx:pt>
          <cx:pt idx="33492">422</cx:pt>
          <cx:pt idx="33493">422</cx:pt>
          <cx:pt idx="33494">420</cx:pt>
          <cx:pt idx="33495">415</cx:pt>
          <cx:pt idx="33496">415</cx:pt>
          <cx:pt idx="33497">399</cx:pt>
          <cx:pt idx="33498">389</cx:pt>
          <cx:pt idx="33499">389</cx:pt>
          <cx:pt idx="33500">380</cx:pt>
          <cx:pt idx="33501">371</cx:pt>
          <cx:pt idx="33502">350</cx:pt>
          <cx:pt idx="33503">336</cx:pt>
          <cx:pt idx="33504">334</cx:pt>
          <cx:pt idx="33505">328</cx:pt>
          <cx:pt idx="33506">327</cx:pt>
          <cx:pt idx="33507">309</cx:pt>
          <cx:pt idx="33508">292</cx:pt>
          <cx:pt idx="33509">280</cx:pt>
          <cx:pt idx="33510">279</cx:pt>
          <cx:pt idx="33511">692</cx:pt>
          <cx:pt idx="33512">679</cx:pt>
          <cx:pt idx="33513">674</cx:pt>
          <cx:pt idx="33514">664</cx:pt>
          <cx:pt idx="33515">664</cx:pt>
          <cx:pt idx="33516">618</cx:pt>
          <cx:pt idx="33517">618</cx:pt>
          <cx:pt idx="33518">618</cx:pt>
          <cx:pt idx="33519">609</cx:pt>
          <cx:pt idx="33520">609</cx:pt>
          <cx:pt idx="33521">609</cx:pt>
          <cx:pt idx="33522">573</cx:pt>
          <cx:pt idx="33523">567</cx:pt>
          <cx:pt idx="33524">331</cx:pt>
          <cx:pt idx="33525">318</cx:pt>
          <cx:pt idx="33526">300</cx:pt>
          <cx:pt idx="33527">299</cx:pt>
          <cx:pt idx="33528">299</cx:pt>
          <cx:pt idx="33529">265</cx:pt>
          <cx:pt idx="33530">0</cx:pt>
          <cx:pt idx="33531">792</cx:pt>
          <cx:pt idx="33532">755</cx:pt>
          <cx:pt idx="33533">687</cx:pt>
          <cx:pt idx="33534">675</cx:pt>
          <cx:pt idx="33535">666</cx:pt>
          <cx:pt idx="33536">666</cx:pt>
          <cx:pt idx="33537">659</cx:pt>
          <cx:pt idx="33538">645</cx:pt>
          <cx:pt idx="33539">642</cx:pt>
          <cx:pt idx="33540">630</cx:pt>
          <cx:pt idx="33541">607</cx:pt>
          <cx:pt idx="33542">607</cx:pt>
          <cx:pt idx="33543">606</cx:pt>
          <cx:pt idx="33544">599</cx:pt>
          <cx:pt idx="33545">561</cx:pt>
          <cx:pt idx="33546">556</cx:pt>
          <cx:pt idx="33547">554</cx:pt>
          <cx:pt idx="33548">522</cx:pt>
          <cx:pt idx="33549">517</cx:pt>
          <cx:pt idx="33550">517</cx:pt>
          <cx:pt idx="33551">511</cx:pt>
          <cx:pt idx="33552">506</cx:pt>
          <cx:pt idx="33553">506</cx:pt>
          <cx:pt idx="33554">489</cx:pt>
          <cx:pt idx="33555">488</cx:pt>
          <cx:pt idx="33556">483</cx:pt>
          <cx:pt idx="33557">483</cx:pt>
          <cx:pt idx="33558">482</cx:pt>
          <cx:pt idx="33559">473</cx:pt>
          <cx:pt idx="33560">471</cx:pt>
          <cx:pt idx="33561">471</cx:pt>
          <cx:pt idx="33562">464</cx:pt>
          <cx:pt idx="33563">464</cx:pt>
          <cx:pt idx="33564">461</cx:pt>
          <cx:pt idx="33565">458</cx:pt>
          <cx:pt idx="33566">450</cx:pt>
          <cx:pt idx="33567">450</cx:pt>
          <cx:pt idx="33568">446</cx:pt>
          <cx:pt idx="33569">437</cx:pt>
          <cx:pt idx="33570">433</cx:pt>
          <cx:pt idx="33571">433</cx:pt>
          <cx:pt idx="33572">426</cx:pt>
          <cx:pt idx="33573">426</cx:pt>
          <cx:pt idx="33574">422</cx:pt>
          <cx:pt idx="33575">411</cx:pt>
          <cx:pt idx="33576">403</cx:pt>
          <cx:pt idx="33577">393</cx:pt>
          <cx:pt idx="33578">395</cx:pt>
          <cx:pt idx="33579">395</cx:pt>
          <cx:pt idx="33580">392</cx:pt>
          <cx:pt idx="33581">391</cx:pt>
          <cx:pt idx="33582">386</cx:pt>
          <cx:pt idx="33583">384</cx:pt>
          <cx:pt idx="33584">376</cx:pt>
          <cx:pt idx="33585">378</cx:pt>
          <cx:pt idx="33586">370</cx:pt>
          <cx:pt idx="33587">364</cx:pt>
          <cx:pt idx="33588">363</cx:pt>
          <cx:pt idx="33589">358</cx:pt>
          <cx:pt idx="33590">357</cx:pt>
          <cx:pt idx="33591">356</cx:pt>
          <cx:pt idx="33592">357</cx:pt>
          <cx:pt idx="33593">347</cx:pt>
          <cx:pt idx="33594">343</cx:pt>
          <cx:pt idx="33595">347</cx:pt>
          <cx:pt idx="33596">342</cx:pt>
          <cx:pt idx="33597">340</cx:pt>
          <cx:pt idx="33598">327</cx:pt>
          <cx:pt idx="33599">307</cx:pt>
          <cx:pt idx="33600">307</cx:pt>
          <cx:pt idx="33601">305</cx:pt>
          <cx:pt idx="33602">304</cx:pt>
          <cx:pt idx="33603">304</cx:pt>
          <cx:pt idx="33604">296</cx:pt>
          <cx:pt idx="33605">296</cx:pt>
          <cx:pt idx="33606">294</cx:pt>
          <cx:pt idx="33607">293</cx:pt>
          <cx:pt idx="33608">293</cx:pt>
          <cx:pt idx="33609">292</cx:pt>
          <cx:pt idx="33610">285</cx:pt>
          <cx:pt idx="33611">278</cx:pt>
          <cx:pt idx="33612">252</cx:pt>
          <cx:pt idx="33613">129</cx:pt>
          <cx:pt idx="33614">129</cx:pt>
          <cx:pt idx="33615">230</cx:pt>
          <cx:pt idx="33616">215</cx:pt>
          <cx:pt idx="33617">0</cx:pt>
          <cx:pt idx="33618">740</cx:pt>
          <cx:pt idx="33619">714</cx:pt>
          <cx:pt idx="33620">705</cx:pt>
          <cx:pt idx="33621">672</cx:pt>
          <cx:pt idx="33622">670</cx:pt>
          <cx:pt idx="33623">618</cx:pt>
          <cx:pt idx="33624">618</cx:pt>
          <cx:pt idx="33625">617</cx:pt>
          <cx:pt idx="33626">617</cx:pt>
          <cx:pt idx="33627">617</cx:pt>
          <cx:pt idx="33628">612</cx:pt>
          <cx:pt idx="33629">598</cx:pt>
          <cx:pt idx="33630">581</cx:pt>
          <cx:pt idx="33631">571</cx:pt>
          <cx:pt idx="33632">571</cx:pt>
          <cx:pt idx="33633">568</cx:pt>
          <cx:pt idx="33634">536</cx:pt>
          <cx:pt idx="33635">530</cx:pt>
          <cx:pt idx="33636">520</cx:pt>
          <cx:pt idx="33637">520</cx:pt>
          <cx:pt idx="33638">520</cx:pt>
          <cx:pt idx="33639">520</cx:pt>
          <cx:pt idx="33640">490</cx:pt>
          <cx:pt idx="33641">484</cx:pt>
          <cx:pt idx="33642">476</cx:pt>
          <cx:pt idx="33643">476</cx:pt>
          <cx:pt idx="33644">474</cx:pt>
          <cx:pt idx="33645">476</cx:pt>
          <cx:pt idx="33646">465</cx:pt>
          <cx:pt idx="33647">456</cx:pt>
          <cx:pt idx="33648">449</cx:pt>
          <cx:pt idx="33649">411</cx:pt>
          <cx:pt idx="33650">381</cx:pt>
          <cx:pt idx="33651">381</cx:pt>
          <cx:pt idx="33652">347</cx:pt>
          <cx:pt idx="33653">347</cx:pt>
          <cx:pt idx="33654">505</cx:pt>
          <cx:pt idx="33655">447</cx:pt>
          <cx:pt idx="33656">433</cx:pt>
          <cx:pt idx="33657">414</cx:pt>
          <cx:pt idx="33658">406</cx:pt>
          <cx:pt idx="33659">404</cx:pt>
          <cx:pt idx="33660">384</cx:pt>
          <cx:pt idx="33661">364</cx:pt>
          <cx:pt idx="33662">357</cx:pt>
          <cx:pt idx="33663">357</cx:pt>
          <cx:pt idx="33664">352</cx:pt>
          <cx:pt idx="33665">350</cx:pt>
          <cx:pt idx="33666">345</cx:pt>
          <cx:pt idx="33667">324</cx:pt>
          <cx:pt idx="33668">309</cx:pt>
          <cx:pt idx="33669">300</cx:pt>
          <cx:pt idx="33670">289</cx:pt>
          <cx:pt idx="33671">218</cx:pt>
          <cx:pt idx="33672">276</cx:pt>
          <cx:pt idx="33673">273</cx:pt>
          <cx:pt idx="33674">266</cx:pt>
          <cx:pt idx="33675">259</cx:pt>
          <cx:pt idx="33676">244</cx:pt>
          <cx:pt idx="33677">216</cx:pt>
          <cx:pt idx="33678">216</cx:pt>
          <cx:pt idx="33679">202</cx:pt>
          <cx:pt idx="33680">130</cx:pt>
          <cx:pt idx="33681">188</cx:pt>
          <cx:pt idx="33682">0</cx:pt>
          <cx:pt idx="33683">502</cx:pt>
          <cx:pt idx="33684">495</cx:pt>
          <cx:pt idx="33685">478</cx:pt>
          <cx:pt idx="33686">460</cx:pt>
          <cx:pt idx="33687">458</cx:pt>
          <cx:pt idx="33688">452</cx:pt>
          <cx:pt idx="33689">444</cx:pt>
          <cx:pt idx="33690">426</cx:pt>
          <cx:pt idx="33691">432</cx:pt>
          <cx:pt idx="33692">427</cx:pt>
          <cx:pt idx="33693">415</cx:pt>
          <cx:pt idx="33694">412</cx:pt>
          <cx:pt idx="33695">406</cx:pt>
          <cx:pt idx="33696">403</cx:pt>
          <cx:pt idx="33697">399</cx:pt>
          <cx:pt idx="33698">395</cx:pt>
          <cx:pt idx="33699">393</cx:pt>
          <cx:pt idx="33700">387</cx:pt>
          <cx:pt idx="33701">376</cx:pt>
          <cx:pt idx="33702">361</cx:pt>
          <cx:pt idx="33703">351</cx:pt>
          <cx:pt idx="33704">333</cx:pt>
          <cx:pt idx="33705">328</cx:pt>
          <cx:pt idx="33706">322</cx:pt>
          <cx:pt idx="33707">325</cx:pt>
          <cx:pt idx="33708">321</cx:pt>
          <cx:pt idx="33709">324</cx:pt>
          <cx:pt idx="33710">321</cx:pt>
          <cx:pt idx="33711">319</cx:pt>
          <cx:pt idx="33712">301</cx:pt>
          <cx:pt idx="33713">289</cx:pt>
          <cx:pt idx="33714">290</cx:pt>
          <cx:pt idx="33715">290</cx:pt>
          <cx:pt idx="33716">288</cx:pt>
          <cx:pt idx="33717">285</cx:pt>
          <cx:pt idx="33718">285</cx:pt>
          <cx:pt idx="33719">245</cx:pt>
          <cx:pt idx="33720">242</cx:pt>
          <cx:pt idx="33721">564</cx:pt>
          <cx:pt idx="33722">560</cx:pt>
          <cx:pt idx="33723">547</cx:pt>
          <cx:pt idx="33724">485</cx:pt>
          <cx:pt idx="33725">481</cx:pt>
          <cx:pt idx="33726">478</cx:pt>
          <cx:pt idx="33727">464</cx:pt>
          <cx:pt idx="33728">461</cx:pt>
          <cx:pt idx="33729">448</cx:pt>
          <cx:pt idx="33730">441</cx:pt>
          <cx:pt idx="33731">441</cx:pt>
          <cx:pt idx="33732">439</cx:pt>
          <cx:pt idx="33733">435</cx:pt>
          <cx:pt idx="33734">436</cx:pt>
          <cx:pt idx="33735">429</cx:pt>
          <cx:pt idx="33736">414</cx:pt>
          <cx:pt idx="33737">412</cx:pt>
          <cx:pt idx="33738">412</cx:pt>
          <cx:pt idx="33739">411</cx:pt>
          <cx:pt idx="33740">404</cx:pt>
          <cx:pt idx="33741">389</cx:pt>
          <cx:pt idx="33742">384</cx:pt>
          <cx:pt idx="33743">321</cx:pt>
          <cx:pt idx="33744">328</cx:pt>
          <cx:pt idx="33745">315</cx:pt>
          <cx:pt idx="33746">295</cx:pt>
          <cx:pt idx="33747">293</cx:pt>
          <cx:pt idx="33748">289</cx:pt>
          <cx:pt idx="33749">282</cx:pt>
          <cx:pt idx="33750">515</cx:pt>
          <cx:pt idx="33751">508</cx:pt>
          <cx:pt idx="33752">503</cx:pt>
          <cx:pt idx="33753">503</cx:pt>
          <cx:pt idx="33754">503</cx:pt>
          <cx:pt idx="33755">503</cx:pt>
          <cx:pt idx="33756">500</cx:pt>
          <cx:pt idx="33757">500</cx:pt>
          <cx:pt idx="33758">489</cx:pt>
          <cx:pt idx="33759">487</cx:pt>
          <cx:pt idx="33760">473</cx:pt>
          <cx:pt idx="33761">470</cx:pt>
          <cx:pt idx="33762">468</cx:pt>
          <cx:pt idx="33763">461</cx:pt>
          <cx:pt idx="33764">443</cx:pt>
          <cx:pt idx="33765">427</cx:pt>
          <cx:pt idx="33766">423</cx:pt>
          <cx:pt idx="33767">405</cx:pt>
          <cx:pt idx="33768">387</cx:pt>
          <cx:pt idx="33769">391</cx:pt>
          <cx:pt idx="33770">592</cx:pt>
          <cx:pt idx="33771">558</cx:pt>
          <cx:pt idx="33772">526</cx:pt>
          <cx:pt idx="33773">504</cx:pt>
          <cx:pt idx="33774">502</cx:pt>
          <cx:pt idx="33775">481</cx:pt>
          <cx:pt idx="33776">481</cx:pt>
          <cx:pt idx="33777">458</cx:pt>
          <cx:pt idx="33778">444</cx:pt>
          <cx:pt idx="33779">440</cx:pt>
          <cx:pt idx="33780">418</cx:pt>
          <cx:pt idx="33781">418</cx:pt>
          <cx:pt idx="33782">417</cx:pt>
          <cx:pt idx="33783">411</cx:pt>
          <cx:pt idx="33784">412</cx:pt>
          <cx:pt idx="33785">401</cx:pt>
          <cx:pt idx="33786">387</cx:pt>
          <cx:pt idx="33787">387</cx:pt>
          <cx:pt idx="33788">385</cx:pt>
          <cx:pt idx="33789">378</cx:pt>
          <cx:pt idx="33790">376</cx:pt>
          <cx:pt idx="33791">376</cx:pt>
          <cx:pt idx="33792">376</cx:pt>
          <cx:pt idx="33793">376</cx:pt>
          <cx:pt idx="33794">375</cx:pt>
          <cx:pt idx="33795">375</cx:pt>
          <cx:pt idx="33796">361</cx:pt>
          <cx:pt idx="33797">360</cx:pt>
          <cx:pt idx="33798">360</cx:pt>
          <cx:pt idx="33799">358</cx:pt>
          <cx:pt idx="33800">358</cx:pt>
          <cx:pt idx="33801">349</cx:pt>
          <cx:pt idx="33802">349</cx:pt>
          <cx:pt idx="33803">457</cx:pt>
          <cx:pt idx="33804">449</cx:pt>
          <cx:pt idx="33805">428</cx:pt>
          <cx:pt idx="33806">422</cx:pt>
          <cx:pt idx="33807">423</cx:pt>
          <cx:pt idx="33808">413</cx:pt>
          <cx:pt idx="33809">401</cx:pt>
          <cx:pt idx="33810">404</cx:pt>
          <cx:pt idx="33811">398</cx:pt>
          <cx:pt idx="33812">394</cx:pt>
          <cx:pt idx="33813">376</cx:pt>
          <cx:pt idx="33814">372</cx:pt>
          <cx:pt idx="33815">368</cx:pt>
          <cx:pt idx="33816">370</cx:pt>
          <cx:pt idx="33817">360</cx:pt>
          <cx:pt idx="33818">353</cx:pt>
          <cx:pt idx="33819">344</cx:pt>
          <cx:pt idx="33820">338</cx:pt>
          <cx:pt idx="33821">335</cx:pt>
          <cx:pt idx="33822">337</cx:pt>
          <cx:pt idx="33823">332</cx:pt>
          <cx:pt idx="33824">327</cx:pt>
          <cx:pt idx="33825">321</cx:pt>
          <cx:pt idx="33826">324</cx:pt>
          <cx:pt idx="33827">322</cx:pt>
          <cx:pt idx="33828">318</cx:pt>
          <cx:pt idx="33829">318</cx:pt>
          <cx:pt idx="33830">314</cx:pt>
          <cx:pt idx="33831">308</cx:pt>
          <cx:pt idx="33832">305</cx:pt>
          <cx:pt idx="33833">291</cx:pt>
          <cx:pt idx="33834">290</cx:pt>
          <cx:pt idx="33835">286</cx:pt>
          <cx:pt idx="33836">247</cx:pt>
          <cx:pt idx="33837">242</cx:pt>
          <cx:pt idx="33838">742</cx:pt>
          <cx:pt idx="33839">692</cx:pt>
          <cx:pt idx="33840">676</cx:pt>
          <cx:pt idx="33841">626</cx:pt>
          <cx:pt idx="33842">634</cx:pt>
          <cx:pt idx="33843">564</cx:pt>
          <cx:pt idx="33844">562</cx:pt>
          <cx:pt idx="33845">581</cx:pt>
          <cx:pt idx="33846">570</cx:pt>
          <cx:pt idx="33847">570</cx:pt>
          <cx:pt idx="33848">566</cx:pt>
          <cx:pt idx="33849">552</cx:pt>
          <cx:pt idx="33850">550</cx:pt>
          <cx:pt idx="33851">471</cx:pt>
          <cx:pt idx="33852">471</cx:pt>
          <cx:pt idx="33853">466</cx:pt>
          <cx:pt idx="33854">466</cx:pt>
          <cx:pt idx="33855">466</cx:pt>
          <cx:pt idx="33856">450</cx:pt>
          <cx:pt idx="33857">372</cx:pt>
          <cx:pt idx="33858">619</cx:pt>
          <cx:pt idx="33859">517</cx:pt>
          <cx:pt idx="33860">487</cx:pt>
          <cx:pt idx="33861">487</cx:pt>
          <cx:pt idx="33862">475</cx:pt>
          <cx:pt idx="33863">460</cx:pt>
          <cx:pt idx="33864">460</cx:pt>
          <cx:pt idx="33865">446</cx:pt>
          <cx:pt idx="33866">432</cx:pt>
          <cx:pt idx="33867">429</cx:pt>
          <cx:pt idx="33868">422</cx:pt>
          <cx:pt idx="33869">413</cx:pt>
          <cx:pt idx="33870">413</cx:pt>
          <cx:pt idx="33871">402</cx:pt>
          <cx:pt idx="33872">396</cx:pt>
          <cx:pt idx="33873">392</cx:pt>
          <cx:pt idx="33874">391</cx:pt>
          <cx:pt idx="33875">365</cx:pt>
          <cx:pt idx="33876">362</cx:pt>
          <cx:pt idx="33877">364</cx:pt>
          <cx:pt idx="33878">312</cx:pt>
          <cx:pt idx="33879">301</cx:pt>
          <cx:pt idx="33880">283</cx:pt>
          <cx:pt idx="33881">223</cx:pt>
          <cx:pt idx="33882">186</cx:pt>
          <cx:pt idx="33883">606</cx:pt>
          <cx:pt idx="33884">554</cx:pt>
          <cx:pt idx="33885">483</cx:pt>
          <cx:pt idx="33886">462</cx:pt>
          <cx:pt idx="33887">461</cx:pt>
          <cx:pt idx="33888">446</cx:pt>
          <cx:pt idx="33889">446</cx:pt>
          <cx:pt idx="33890">430</cx:pt>
          <cx:pt idx="33891">425</cx:pt>
          <cx:pt idx="33892">422</cx:pt>
          <cx:pt idx="33893">410</cx:pt>
          <cx:pt idx="33894">402</cx:pt>
          <cx:pt idx="33895">384</cx:pt>
          <cx:pt idx="33896">357</cx:pt>
          <cx:pt idx="33897">343</cx:pt>
          <cx:pt idx="33898">242</cx:pt>
          <cx:pt idx="33899">433</cx:pt>
          <cx:pt idx="33900">420</cx:pt>
          <cx:pt idx="33901">402</cx:pt>
          <cx:pt idx="33902">396</cx:pt>
          <cx:pt idx="33903">577</cx:pt>
          <cx:pt idx="33904">572</cx:pt>
          <cx:pt idx="33905">546</cx:pt>
          <cx:pt idx="33906">493</cx:pt>
          <cx:pt idx="33907">488</cx:pt>
          <cx:pt idx="33908">482</cx:pt>
          <cx:pt idx="33909">480</cx:pt>
          <cx:pt idx="33910">456</cx:pt>
          <cx:pt idx="33911">377</cx:pt>
          <cx:pt idx="33912">370</cx:pt>
          <cx:pt idx="33913">369</cx:pt>
          <cx:pt idx="33914">369</cx:pt>
          <cx:pt idx="33915">359</cx:pt>
          <cx:pt idx="33916">340</cx:pt>
          <cx:pt idx="33917">328</cx:pt>
          <cx:pt idx="33918">324</cx:pt>
          <cx:pt idx="33919">311</cx:pt>
          <cx:pt idx="33920">306</cx:pt>
          <cx:pt idx="33921">305</cx:pt>
          <cx:pt idx="33922">295</cx:pt>
          <cx:pt idx="33923">296</cx:pt>
          <cx:pt idx="33924">293</cx:pt>
          <cx:pt idx="33925">286</cx:pt>
          <cx:pt idx="33926">282</cx:pt>
          <cx:pt idx="33927">281</cx:pt>
          <cx:pt idx="33928">280</cx:pt>
          <cx:pt idx="33929">280</cx:pt>
          <cx:pt idx="33930">275</cx:pt>
          <cx:pt idx="33931">270</cx:pt>
          <cx:pt idx="33932">270</cx:pt>
          <cx:pt idx="33933">267</cx:pt>
          <cx:pt idx="33934">463</cx:pt>
          <cx:pt idx="33935">501</cx:pt>
          <cx:pt idx="33936">501</cx:pt>
          <cx:pt idx="33937">696</cx:pt>
          <cx:pt idx="33938">680</cx:pt>
          <cx:pt idx="33939">634</cx:pt>
          <cx:pt idx="33940">623</cx:pt>
          <cx:pt idx="33941">615</cx:pt>
          <cx:pt idx="33942">614</cx:pt>
          <cx:pt idx="33943">611</cx:pt>
          <cx:pt idx="33944">587</cx:pt>
          <cx:pt idx="33945">589</cx:pt>
          <cx:pt idx="33946">589</cx:pt>
          <cx:pt idx="33947">589</cx:pt>
          <cx:pt idx="33948">589</cx:pt>
          <cx:pt idx="33949">576</cx:pt>
          <cx:pt idx="33950">576</cx:pt>
          <cx:pt idx="33951">569</cx:pt>
          <cx:pt idx="33952">552</cx:pt>
          <cx:pt idx="33953">537</cx:pt>
          <cx:pt idx="33954">507</cx:pt>
          <cx:pt idx="33955">506</cx:pt>
          <cx:pt idx="33956">497</cx:pt>
          <cx:pt idx="33957">498</cx:pt>
          <cx:pt idx="33958">498</cx:pt>
          <cx:pt idx="33959">499</cx:pt>
          <cx:pt idx="33960">495</cx:pt>
          <cx:pt idx="33961">495</cx:pt>
          <cx:pt idx="33962">475</cx:pt>
          <cx:pt idx="33963">475</cx:pt>
          <cx:pt idx="33964">475</cx:pt>
          <cx:pt idx="33965">469</cx:pt>
          <cx:pt idx="33966">469</cx:pt>
          <cx:pt idx="33967">468</cx:pt>
          <cx:pt idx="33968">462</cx:pt>
          <cx:pt idx="33969">462</cx:pt>
          <cx:pt idx="33970">456</cx:pt>
          <cx:pt idx="33971">456</cx:pt>
          <cx:pt idx="33972">444</cx:pt>
          <cx:pt idx="33973">442</cx:pt>
          <cx:pt idx="33974">443</cx:pt>
          <cx:pt idx="33975">443</cx:pt>
          <cx:pt idx="33976">440</cx:pt>
          <cx:pt idx="33977">435</cx:pt>
          <cx:pt idx="33978">432</cx:pt>
          <cx:pt idx="33979">431</cx:pt>
          <cx:pt idx="33980">426</cx:pt>
          <cx:pt idx="33981">420</cx:pt>
          <cx:pt idx="33982">413</cx:pt>
          <cx:pt idx="33983">469</cx:pt>
          <cx:pt idx="33984">405</cx:pt>
          <cx:pt idx="33985">400</cx:pt>
          <cx:pt idx="33986">401</cx:pt>
          <cx:pt idx="33987">398</cx:pt>
          <cx:pt idx="33988">396</cx:pt>
          <cx:pt idx="33989">401</cx:pt>
          <cx:pt idx="33990">395</cx:pt>
          <cx:pt idx="33991">396</cx:pt>
          <cx:pt idx="33992">392</cx:pt>
          <cx:pt idx="33993">394</cx:pt>
          <cx:pt idx="33994">394</cx:pt>
          <cx:pt idx="33995">447</cx:pt>
          <cx:pt idx="33996">391</cx:pt>
          <cx:pt idx="33997">386</cx:pt>
          <cx:pt idx="33998">384</cx:pt>
          <cx:pt idx="33999">387</cx:pt>
          <cx:pt idx="34000">386</cx:pt>
          <cx:pt idx="34001">384</cx:pt>
          <cx:pt idx="34002">382</cx:pt>
          <cx:pt idx="34003">384</cx:pt>
          <cx:pt idx="34004">382</cx:pt>
          <cx:pt idx="34005">377</cx:pt>
          <cx:pt idx="34006">378</cx:pt>
          <cx:pt idx="34007">377</cx:pt>
          <cx:pt idx="34008">373</cx:pt>
          <cx:pt idx="34009">371</cx:pt>
          <cx:pt idx="34010">356</cx:pt>
          <cx:pt idx="34011">356</cx:pt>
          <cx:pt idx="34012">348</cx:pt>
          <cx:pt idx="34013">346</cx:pt>
          <cx:pt idx="34014">342</cx:pt>
          <cx:pt idx="34015">336</cx:pt>
          <cx:pt idx="34016">336</cx:pt>
          <cx:pt idx="34017">371</cx:pt>
          <cx:pt idx="34018">299</cx:pt>
          <cx:pt idx="34019">330</cx:pt>
          <cx:pt idx="34020">314</cx:pt>
          <cx:pt idx="34021">0</cx:pt>
          <cx:pt idx="34022">342</cx:pt>
          <cx:pt idx="34023">342</cx:pt>
          <cx:pt idx="34024">342</cx:pt>
          <cx:pt idx="34025">342</cx:pt>
          <cx:pt idx="34026">332</cx:pt>
          <cx:pt idx="34027">332</cx:pt>
          <cx:pt idx="34028">329</cx:pt>
          <cx:pt idx="34029">329</cx:pt>
          <cx:pt idx="34030">329</cx:pt>
          <cx:pt idx="34031">329</cx:pt>
          <cx:pt idx="34032">321</cx:pt>
          <cx:pt idx="34033">321</cx:pt>
          <cx:pt idx="34034">320</cx:pt>
          <cx:pt idx="34035">313</cx:pt>
          <cx:pt idx="34036">313</cx:pt>
          <cx:pt idx="34037">305</cx:pt>
          <cx:pt idx="34038">305</cx:pt>
          <cx:pt idx="34039">305</cx:pt>
          <cx:pt idx="34040">305</cx:pt>
          <cx:pt idx="34041">305</cx:pt>
          <cx:pt idx="34042">305</cx:pt>
          <cx:pt idx="34043">305</cx:pt>
          <cx:pt idx="34044">305</cx:pt>
          <cx:pt idx="34045">304</cx:pt>
          <cx:pt idx="34046">299</cx:pt>
          <cx:pt idx="34047">299</cx:pt>
          <cx:pt idx="34048">299</cx:pt>
          <cx:pt idx="34049">299</cx:pt>
          <cx:pt idx="34050">315</cx:pt>
          <cx:pt idx="34051">315</cx:pt>
          <cx:pt idx="34052">315</cx:pt>
          <cx:pt idx="34053">315</cx:pt>
          <cx:pt idx="34054">315</cx:pt>
          <cx:pt idx="34055">315</cx:pt>
          <cx:pt idx="34056">315</cx:pt>
          <cx:pt idx="34057">315</cx:pt>
          <cx:pt idx="34058">295</cx:pt>
          <cx:pt idx="34059">295</cx:pt>
          <cx:pt idx="34060">295</cx:pt>
          <cx:pt idx="34061">295</cx:pt>
          <cx:pt idx="34062">295</cx:pt>
          <cx:pt idx="34063">295</cx:pt>
          <cx:pt idx="34064">291</cx:pt>
          <cx:pt idx="34065">285</cx:pt>
          <cx:pt idx="34066">278</cx:pt>
          <cx:pt idx="34067">271</cx:pt>
          <cx:pt idx="34068">470</cx:pt>
          <cx:pt idx="34069">464</cx:pt>
          <cx:pt idx="34070">438</cx:pt>
          <cx:pt idx="34071">383</cx:pt>
          <cx:pt idx="34072">361</cx:pt>
          <cx:pt idx="34073">361</cx:pt>
          <cx:pt idx="34074">349</cx:pt>
          <cx:pt idx="34075">347</cx:pt>
          <cx:pt idx="34076">343</cx:pt>
          <cx:pt idx="34077">342</cx:pt>
          <cx:pt idx="34078">340</cx:pt>
          <cx:pt idx="34079">334</cx:pt>
          <cx:pt idx="34080">329</cx:pt>
          <cx:pt idx="34081">326</cx:pt>
          <cx:pt idx="34082">318</cx:pt>
          <cx:pt idx="34083">311</cx:pt>
          <cx:pt idx="34084">243</cx:pt>
          <cx:pt idx="34085">228</cx:pt>
          <cx:pt idx="34086">0</cx:pt>
          <cx:pt idx="34087">481</cx:pt>
          <cx:pt idx="34088">614</cx:pt>
          <cx:pt idx="34089">636</cx:pt>
          <cx:pt idx="34090">632</cx:pt>
          <cx:pt idx="34091">623</cx:pt>
          <cx:pt idx="34092">622</cx:pt>
          <cx:pt idx="34093">605</cx:pt>
          <cx:pt idx="34094">601</cx:pt>
          <cx:pt idx="34095">601</cx:pt>
          <cx:pt idx="34096">596</cx:pt>
          <cx:pt idx="34097">530</cx:pt>
          <cx:pt idx="34098">516</cx:pt>
          <cx:pt idx="34099">515</cx:pt>
          <cx:pt idx="34100">498</cx:pt>
          <cx:pt idx="34101">489</cx:pt>
          <cx:pt idx="34102">488</cx:pt>
          <cx:pt idx="34103">479</cx:pt>
          <cx:pt idx="34104">472</cx:pt>
          <cx:pt idx="34105">456</cx:pt>
          <cx:pt idx="34106">459</cx:pt>
          <cx:pt idx="34107">445</cx:pt>
          <cx:pt idx="34108">445</cx:pt>
          <cx:pt idx="34109">438</cx:pt>
          <cx:pt idx="34110">431</cx:pt>
          <cx:pt idx="34111">431</cx:pt>
          <cx:pt idx="34112">425</cx:pt>
          <cx:pt idx="34113">421</cx:pt>
          <cx:pt idx="34114">418</cx:pt>
          <cx:pt idx="34115">414</cx:pt>
          <cx:pt idx="34116">411</cx:pt>
          <cx:pt idx="34117">404</cx:pt>
          <cx:pt idx="34118">372</cx:pt>
          <cx:pt idx="34119">363</cx:pt>
          <cx:pt idx="34120">361</cx:pt>
          <cx:pt idx="34121">353</cx:pt>
          <cx:pt idx="34122">323</cx:pt>
          <cx:pt idx="34123">334</cx:pt>
          <cx:pt idx="34124">334</cx:pt>
          <cx:pt idx="34125">332</cx:pt>
          <cx:pt idx="34126">329</cx:pt>
          <cx:pt idx="34127">327</cx:pt>
          <cx:pt idx="34128">316</cx:pt>
          <cx:pt idx="34129">317</cx:pt>
          <cx:pt idx="34130">312</cx:pt>
          <cx:pt idx="34131">298</cx:pt>
          <cx:pt idx="34132">296</cx:pt>
          <cx:pt idx="34133">293</cx:pt>
          <cx:pt idx="34134">290</cx:pt>
          <cx:pt idx="34135">274</cx:pt>
          <cx:pt idx="34136">268</cx:pt>
          <cx:pt idx="34137">265</cx:pt>
          <cx:pt idx="34138">255</cx:pt>
          <cx:pt idx="34139">0</cx:pt>
          <cx:pt idx="34140">671</cx:pt>
          <cx:pt idx="34141">570</cx:pt>
          <cx:pt idx="34142">527</cx:pt>
          <cx:pt idx="34143">523</cx:pt>
          <cx:pt idx="34144">516</cx:pt>
          <cx:pt idx="34145">513</cx:pt>
          <cx:pt idx="34146">493</cx:pt>
          <cx:pt idx="34147">488</cx:pt>
          <cx:pt idx="34148">488</cx:pt>
          <cx:pt idx="34149">483</cx:pt>
          <cx:pt idx="34150">483</cx:pt>
          <cx:pt idx="34151">480</cx:pt>
          <cx:pt idx="34152">455</cx:pt>
          <cx:pt idx="34153">449</cx:pt>
          <cx:pt idx="34154">449</cx:pt>
          <cx:pt idx="34155">449</cx:pt>
          <cx:pt idx="34156">449</cx:pt>
          <cx:pt idx="34157">437</cx:pt>
          <cx:pt idx="34158">430</cx:pt>
          <cx:pt idx="34159">430</cx:pt>
          <cx:pt idx="34160">431</cx:pt>
          <cx:pt idx="34161">424</cx:pt>
          <cx:pt idx="34162">424</cx:pt>
          <cx:pt idx="34163">422</cx:pt>
          <cx:pt idx="34164">422</cx:pt>
          <cx:pt idx="34165">419</cx:pt>
          <cx:pt idx="34166">419</cx:pt>
          <cx:pt idx="34167">416</cx:pt>
          <cx:pt idx="34168">414</cx:pt>
          <cx:pt idx="34169">414</cx:pt>
          <cx:pt idx="34170">413</cx:pt>
          <cx:pt idx="34171">411</cx:pt>
          <cx:pt idx="34172">408</cx:pt>
          <cx:pt idx="34173">409</cx:pt>
          <cx:pt idx="34174">407</cx:pt>
          <cx:pt idx="34175">409</cx:pt>
          <cx:pt idx="34176">406</cx:pt>
          <cx:pt idx="34177">406</cx:pt>
          <cx:pt idx="34178">401</cx:pt>
          <cx:pt idx="34179">399</cx:pt>
          <cx:pt idx="34180">397</cx:pt>
          <cx:pt idx="34181">397</cx:pt>
          <cx:pt idx="34182">391</cx:pt>
          <cx:pt idx="34183">386</cx:pt>
          <cx:pt idx="34184">386</cx:pt>
          <cx:pt idx="34185">376</cx:pt>
          <cx:pt idx="34186">376</cx:pt>
          <cx:pt idx="34187">372</cx:pt>
          <cx:pt idx="34188">372</cx:pt>
          <cx:pt idx="34189">206</cx:pt>
          <cx:pt idx="34190">352</cx:pt>
          <cx:pt idx="34191">352</cx:pt>
          <cx:pt idx="34192">578</cx:pt>
          <cx:pt idx="34193">558</cx:pt>
          <cx:pt idx="34194">527</cx:pt>
          <cx:pt idx="34195">513</cx:pt>
          <cx:pt idx="34196">474</cx:pt>
          <cx:pt idx="34197">474</cx:pt>
          <cx:pt idx="34198">450</cx:pt>
          <cx:pt idx="34199">450</cx:pt>
          <cx:pt idx="34200">433</cx:pt>
          <cx:pt idx="34201">433</cx:pt>
          <cx:pt idx="34202">426</cx:pt>
          <cx:pt idx="34203">637</cx:pt>
          <cx:pt idx="34204">637</cx:pt>
          <cx:pt idx="34205">638</cx:pt>
          <cx:pt idx="34206">638</cx:pt>
          <cx:pt idx="34207">580</cx:pt>
          <cx:pt idx="34208">580</cx:pt>
          <cx:pt idx="34209">577</cx:pt>
          <cx:pt idx="34210">796</cx:pt>
          <cx:pt idx="34211">796</cx:pt>
          <cx:pt idx="34212">796</cx:pt>
          <cx:pt idx="34213">675</cx:pt>
          <cx:pt idx="34214">675</cx:pt>
          <cx:pt idx="34215">530</cx:pt>
          <cx:pt idx="34216">505</cx:pt>
          <cx:pt idx="34217">368</cx:pt>
          <cx:pt idx="34218">369</cx:pt>
          <cx:pt idx="34219">360</cx:pt>
          <cx:pt idx="34220">342</cx:pt>
          <cx:pt idx="34221">342</cx:pt>
          <cx:pt idx="34222">320</cx:pt>
          <cx:pt idx="34223">305</cx:pt>
          <cx:pt idx="34224">301</cx:pt>
          <cx:pt idx="34225">238</cx:pt>
          <cx:pt idx="34226">243</cx:pt>
          <cx:pt idx="34227">243</cx:pt>
          <cx:pt idx="34228">0</cx:pt>
          <cx:pt idx="34229">0</cx:pt>
          <cx:pt idx="34230">607</cx:pt>
          <cx:pt idx="34231">490</cx:pt>
          <cx:pt idx="34232">468</cx:pt>
          <cx:pt idx="34233">468</cx:pt>
          <cx:pt idx="34234">444</cx:pt>
          <cx:pt idx="34235">438</cx:pt>
          <cx:pt idx="34236">426</cx:pt>
          <cx:pt idx="34237">426</cx:pt>
          <cx:pt idx="34238">372</cx:pt>
          <cx:pt idx="34239">368</cx:pt>
          <cx:pt idx="34240">368</cx:pt>
          <cx:pt idx="34241">363</cx:pt>
          <cx:pt idx="34242">359</cx:pt>
          <cx:pt idx="34243">349</cx:pt>
          <cx:pt idx="34244">341</cx:pt>
          <cx:pt idx="34245">332</cx:pt>
          <cx:pt idx="34246">330</cx:pt>
          <cx:pt idx="34247">324</cx:pt>
          <cx:pt idx="34248">321</cx:pt>
          <cx:pt idx="34249">323</cx:pt>
          <cx:pt idx="34250">320</cx:pt>
          <cx:pt idx="34251">300</cx:pt>
          <cx:pt idx="34252">300</cx:pt>
          <cx:pt idx="34253">293</cx:pt>
          <cx:pt idx="34254">0</cx:pt>
          <cx:pt idx="34255">0</cx:pt>
          <cx:pt idx="34256">0</cx:pt>
          <cx:pt idx="34257">612</cx:pt>
          <cx:pt idx="34258">610</cx:pt>
          <cx:pt idx="34259">603</cx:pt>
          <cx:pt idx="34260">605</cx:pt>
          <cx:pt idx="34261">598</cx:pt>
          <cx:pt idx="34262">599</cx:pt>
          <cx:pt idx="34263">593</cx:pt>
          <cx:pt idx="34264">563</cx:pt>
          <cx:pt idx="34265">534</cx:pt>
          <cx:pt idx="34266">537</cx:pt>
          <cx:pt idx="34267">516</cx:pt>
          <cx:pt idx="34268">506</cx:pt>
          <cx:pt idx="34269">498</cx:pt>
          <cx:pt idx="34270">499</cx:pt>
          <cx:pt idx="34271">495</cx:pt>
          <cx:pt idx="34272">489</cx:pt>
          <cx:pt idx="34273">478</cx:pt>
          <cx:pt idx="34274">478</cx:pt>
          <cx:pt idx="34275">467</cx:pt>
          <cx:pt idx="34276">468</cx:pt>
          <cx:pt idx="34277">467</cx:pt>
          <cx:pt idx="34278">460</cx:pt>
          <cx:pt idx="34279">453</cx:pt>
          <cx:pt idx="34280">437</cx:pt>
          <cx:pt idx="34281">430</cx:pt>
          <cx:pt idx="34282">425</cx:pt>
          <cx:pt idx="34283">419</cx:pt>
          <cx:pt idx="34284">417</cx:pt>
          <cx:pt idx="34285">413</cx:pt>
          <cx:pt idx="34286">398</cx:pt>
          <cx:pt idx="34287">388</cx:pt>
          <cx:pt idx="34288">391</cx:pt>
          <cx:pt idx="34289">392</cx:pt>
          <cx:pt idx="34290">365</cx:pt>
          <cx:pt idx="34291">363</cx:pt>
          <cx:pt idx="34292">361</cx:pt>
          <cx:pt idx="34293">361</cx:pt>
          <cx:pt idx="34294">357</cx:pt>
          <cx:pt idx="34295">338</cx:pt>
          <cx:pt idx="34296">319</cx:pt>
          <cx:pt idx="34297">313</cx:pt>
          <cx:pt idx="34298">313</cx:pt>
          <cx:pt idx="34299">291</cx:pt>
          <cx:pt idx="34300">285</cx:pt>
          <cx:pt idx="34301">280</cx:pt>
          <cx:pt idx="34302">281</cx:pt>
          <cx:pt idx="34303">278</cx:pt>
          <cx:pt idx="34304">271</cx:pt>
          <cx:pt idx="34305">266</cx:pt>
          <cx:pt idx="34306">263</cx:pt>
          <cx:pt idx="34307">229</cx:pt>
          <cx:pt idx="34308">223</cx:pt>
          <cx:pt idx="34309">220</cx:pt>
          <cx:pt idx="34310">217</cx:pt>
          <cx:pt idx="34311">186</cx:pt>
          <cx:pt idx="34312">178</cx:pt>
          <cx:pt idx="34313">133</cx:pt>
          <cx:pt idx="34314">0</cx:pt>
          <cx:pt idx="34315">462</cx:pt>
          <cx:pt idx="34316">456</cx:pt>
          <cx:pt idx="34317">446</cx:pt>
          <cx:pt idx="34318">417</cx:pt>
          <cx:pt idx="34319">414</cx:pt>
          <cx:pt idx="34320">395</cx:pt>
          <cx:pt idx="34321">393</cx:pt>
          <cx:pt idx="34322">390</cx:pt>
          <cx:pt idx="34323">378</cx:pt>
          <cx:pt idx="34324">361</cx:pt>
          <cx:pt idx="34325">360</cx:pt>
          <cx:pt idx="34326">358</cx:pt>
          <cx:pt idx="34327">354</cx:pt>
          <cx:pt idx="34328">357</cx:pt>
          <cx:pt idx="34329">354</cx:pt>
          <cx:pt idx="34330">349</cx:pt>
          <cx:pt idx="34331">350</cx:pt>
          <cx:pt idx="34332">344</cx:pt>
          <cx:pt idx="34333">337</cx:pt>
          <cx:pt idx="34334">347</cx:pt>
          <cx:pt idx="34335">347</cx:pt>
          <cx:pt idx="34336">342</cx:pt>
          <cx:pt idx="34337">342</cx:pt>
          <cx:pt idx="34338">343</cx:pt>
          <cx:pt idx="34339">335</cx:pt>
          <cx:pt idx="34340">338</cx:pt>
          <cx:pt idx="34341">334</cx:pt>
          <cx:pt idx="34342">329</cx:pt>
          <cx:pt idx="34343">330</cx:pt>
          <cx:pt idx="34344">333</cx:pt>
          <cx:pt idx="34345">322</cx:pt>
          <cx:pt idx="34346">323</cx:pt>
          <cx:pt idx="34347">316</cx:pt>
          <cx:pt idx="34348">317</cx:pt>
          <cx:pt idx="34349">308</cx:pt>
          <cx:pt idx="34350">303</cx:pt>
          <cx:pt idx="34351">200</cx:pt>
          <cx:pt idx="34352">472</cx:pt>
          <cx:pt idx="34353">455</cx:pt>
          <cx:pt idx="34354">434</cx:pt>
          <cx:pt idx="34355">434</cx:pt>
          <cx:pt idx="34356">429</cx:pt>
          <cx:pt idx="34357">425</cx:pt>
          <cx:pt idx="34358">425</cx:pt>
          <cx:pt idx="34359">420</cx:pt>
          <cx:pt idx="34360">416</cx:pt>
          <cx:pt idx="34361">416</cx:pt>
          <cx:pt idx="34362">383</cx:pt>
          <cx:pt idx="34363">375</cx:pt>
          <cx:pt idx="34364">362</cx:pt>
          <cx:pt idx="34365">418</cx:pt>
          <cx:pt idx="34366">401</cx:pt>
          <cx:pt idx="34367">390</cx:pt>
          <cx:pt idx="34368">387</cx:pt>
          <cx:pt idx="34369">381</cx:pt>
          <cx:pt idx="34370">360</cx:pt>
          <cx:pt idx="34371">358</cx:pt>
          <cx:pt idx="34372">350</cx:pt>
          <cx:pt idx="34373">321</cx:pt>
          <cx:pt idx="34374">321</cx:pt>
          <cx:pt idx="34375">317</cx:pt>
          <cx:pt idx="34376">624</cx:pt>
          <cx:pt idx="34377">584</cx:pt>
          <cx:pt idx="34378">579</cx:pt>
          <cx:pt idx="34379">579</cx:pt>
          <cx:pt idx="34380">579</cx:pt>
          <cx:pt idx="34381">554</cx:pt>
          <cx:pt idx="34382">550</cx:pt>
          <cx:pt idx="34383">550</cx:pt>
          <cx:pt idx="34384">550</cx:pt>
          <cx:pt idx="34385">533</cx:pt>
          <cx:pt idx="34386">622</cx:pt>
          <cx:pt idx="34387">622</cx:pt>
          <cx:pt idx="34388">618</cx:pt>
          <cx:pt idx="34389">618</cx:pt>
          <cx:pt idx="34390">557</cx:pt>
          <cx:pt idx="34391">557</cx:pt>
          <cx:pt idx="34392">538</cx:pt>
          <cx:pt idx="34393">538</cx:pt>
          <cx:pt idx="34394">534</cx:pt>
          <cx:pt idx="34395">497</cx:pt>
          <cx:pt idx="34396">497</cx:pt>
          <cx:pt idx="34397">486</cx:pt>
          <cx:pt idx="34398">480</cx:pt>
          <cx:pt idx="34399">458</cx:pt>
          <cx:pt idx="34400">442</cx:pt>
          <cx:pt idx="34401">439</cx:pt>
          <cx:pt idx="34402">439</cx:pt>
          <cx:pt idx="34403">441</cx:pt>
          <cx:pt idx="34404">441</cx:pt>
          <cx:pt idx="34405">428</cx:pt>
          <cx:pt idx="34406">429</cx:pt>
          <cx:pt idx="34407">416</cx:pt>
          <cx:pt idx="34408">413</cx:pt>
          <cx:pt idx="34409">413</cx:pt>
          <cx:pt idx="34410">414</cx:pt>
          <cx:pt idx="34411">410</cx:pt>
          <cx:pt idx="34412">401</cx:pt>
          <cx:pt idx="34413">397</cx:pt>
          <cx:pt idx="34414">397</cx:pt>
          <cx:pt idx="34415">395</cx:pt>
          <cx:pt idx="34416">387</cx:pt>
          <cx:pt idx="34417">391</cx:pt>
          <cx:pt idx="34418">386</cx:pt>
          <cx:pt idx="34419">376</cx:pt>
          <cx:pt idx="34420">372</cx:pt>
          <cx:pt idx="34421">364</cx:pt>
          <cx:pt idx="34422">364</cx:pt>
          <cx:pt idx="34423">345</cx:pt>
          <cx:pt idx="34424">345</cx:pt>
          <cx:pt idx="34425">343</cx:pt>
          <cx:pt idx="34426">343</cx:pt>
          <cx:pt idx="34427">340</cx:pt>
          <cx:pt idx="34428">337</cx:pt>
          <cx:pt idx="34429">334</cx:pt>
          <cx:pt idx="34430">335</cx:pt>
          <cx:pt idx="34431">328</cx:pt>
          <cx:pt idx="34432">323</cx:pt>
          <cx:pt idx="34433">320</cx:pt>
          <cx:pt idx="34434">314</cx:pt>
          <cx:pt idx="34435">292</cx:pt>
          <cx:pt idx="34436">688</cx:pt>
          <cx:pt idx="34437">604</cx:pt>
          <cx:pt idx="34438">604</cx:pt>
          <cx:pt idx="34439">580</cx:pt>
          <cx:pt idx="34440">535</cx:pt>
          <cx:pt idx="34441">517</cx:pt>
          <cx:pt idx="34442">517</cx:pt>
          <cx:pt idx="34443">475</cx:pt>
          <cx:pt idx="34444">584</cx:pt>
          <cx:pt idx="34445">553</cx:pt>
          <cx:pt idx="34446">553</cx:pt>
          <cx:pt idx="34447">553</cx:pt>
          <cx:pt idx="34448">553</cx:pt>
          <cx:pt idx="34449">549</cx:pt>
          <cx:pt idx="34450">549</cx:pt>
          <cx:pt idx="34451">516</cx:pt>
          <cx:pt idx="34452">516</cx:pt>
          <cx:pt idx="34453">516</cx:pt>
          <cx:pt idx="34454">516</cx:pt>
          <cx:pt idx="34455">516</cx:pt>
          <cx:pt idx="34456">516</cx:pt>
          <cx:pt idx="34457">477</cx:pt>
          <cx:pt idx="34458">477</cx:pt>
          <cx:pt idx="34459">477</cx:pt>
          <cx:pt idx="34460">477</cx:pt>
          <cx:pt idx="34461">477</cx:pt>
          <cx:pt idx="34462">477</cx:pt>
          <cx:pt idx="34463">477</cx:pt>
          <cx:pt idx="34464">477</cx:pt>
          <cx:pt idx="34465">463</cx:pt>
          <cx:pt idx="34466">463</cx:pt>
          <cx:pt idx="34467">463</cx:pt>
          <cx:pt idx="34468">463</cx:pt>
          <cx:pt idx="34469">461</cx:pt>
          <cx:pt idx="34470">461</cx:pt>
          <cx:pt idx="34471">459</cx:pt>
          <cx:pt idx="34472">459</cx:pt>
          <cx:pt idx="34473">459</cx:pt>
          <cx:pt idx="34474">454</cx:pt>
          <cx:pt idx="34475">454</cx:pt>
          <cx:pt idx="34476">441</cx:pt>
          <cx:pt idx="34477">441</cx:pt>
          <cx:pt idx="34478">441</cx:pt>
          <cx:pt idx="34479">439</cx:pt>
          <cx:pt idx="34480">439</cx:pt>
          <cx:pt idx="34481">440</cx:pt>
          <cx:pt idx="34482">440</cx:pt>
          <cx:pt idx="34483">440</cx:pt>
          <cx:pt idx="34484">424</cx:pt>
          <cx:pt idx="34485">420</cx:pt>
          <cx:pt idx="34486">420</cx:pt>
          <cx:pt idx="34487">420</cx:pt>
          <cx:pt idx="34488">416</cx:pt>
          <cx:pt idx="34489">415</cx:pt>
          <cx:pt idx="34490">412</cx:pt>
          <cx:pt idx="34491">412</cx:pt>
          <cx:pt idx="34492">410</cx:pt>
          <cx:pt idx="34493">405</cx:pt>
          <cx:pt idx="34494">403</cx:pt>
          <cx:pt idx="34495">393</cx:pt>
          <cx:pt idx="34496">396</cx:pt>
          <cx:pt idx="34497">396</cx:pt>
          <cx:pt idx="34498">395</cx:pt>
          <cx:pt idx="34499">395</cx:pt>
          <cx:pt idx="34500">388</cx:pt>
          <cx:pt idx="34501">385</cx:pt>
          <cx:pt idx="34502">385</cx:pt>
          <cx:pt idx="34503">385</cx:pt>
          <cx:pt idx="34504">385</cx:pt>
          <cx:pt idx="34505">385</cx:pt>
          <cx:pt idx="34506">379</cx:pt>
          <cx:pt idx="34507">379</cx:pt>
          <cx:pt idx="34508">379</cx:pt>
          <cx:pt idx="34509">379</cx:pt>
          <cx:pt idx="34510">378</cx:pt>
          <cx:pt idx="34511">376</cx:pt>
          <cx:pt idx="34512">376</cx:pt>
          <cx:pt idx="34513">376</cx:pt>
          <cx:pt idx="34514">376</cx:pt>
          <cx:pt idx="34515">378</cx:pt>
          <cx:pt idx="34516">378</cx:pt>
          <cx:pt idx="34517">375</cx:pt>
          <cx:pt idx="34518">375</cx:pt>
          <cx:pt idx="34519">361</cx:pt>
          <cx:pt idx="34520">361</cx:pt>
          <cx:pt idx="34521">361</cx:pt>
          <cx:pt idx="34522">361</cx:pt>
          <cx:pt idx="34523">361</cx:pt>
          <cx:pt idx="34524">361</cx:pt>
          <cx:pt idx="34525">357</cx:pt>
          <cx:pt idx="34526">350</cx:pt>
          <cx:pt idx="34527">348</cx:pt>
          <cx:pt idx="34528">347</cx:pt>
          <cx:pt idx="34529">346</cx:pt>
          <cx:pt idx="34530">345</cx:pt>
          <cx:pt idx="34531">344</cx:pt>
          <cx:pt idx="34532">344</cx:pt>
          <cx:pt idx="34533">344</cx:pt>
          <cx:pt idx="34534">344</cx:pt>
          <cx:pt idx="34535">343</cx:pt>
          <cx:pt idx="34536">343</cx:pt>
          <cx:pt idx="34537">343</cx:pt>
          <cx:pt idx="34538">343</cx:pt>
          <cx:pt idx="34539">343</cx:pt>
          <cx:pt idx="34540">387</cx:pt>
          <cx:pt idx="34541">340</cx:pt>
          <cx:pt idx="34542">338</cx:pt>
          <cx:pt idx="34543">338</cx:pt>
          <cx:pt idx="34544">338</cx:pt>
          <cx:pt idx="34545">338</cx:pt>
          <cx:pt idx="34546">337</cx:pt>
          <cx:pt idx="34547">381</cx:pt>
          <cx:pt idx="34548">332</cx:pt>
          <cx:pt idx="34549">332</cx:pt>
          <cx:pt idx="34550">327</cx:pt>
          <cx:pt idx="34551">327</cx:pt>
          <cx:pt idx="34552">326</cx:pt>
          <cx:pt idx="34553">323</cx:pt>
          <cx:pt idx="34554">324</cx:pt>
          <cx:pt idx="34555">318</cx:pt>
          <cx:pt idx="34556">198</cx:pt>
          <cx:pt idx="34557">345</cx:pt>
          <cx:pt idx="34558">338</cx:pt>
          <cx:pt idx="34559">334</cx:pt>
          <cx:pt idx="34560">294</cx:pt>
          <cx:pt idx="34561">294</cx:pt>
          <cx:pt idx="34562">285</cx:pt>
          <cx:pt idx="34563">40</cx:pt>
          <cx:pt idx="34564">0</cx:pt>
          <cx:pt idx="34565">847</cx:pt>
          <cx:pt idx="34566">494</cx:pt>
          <cx:pt idx="34567">465</cx:pt>
          <cx:pt idx="34568">444</cx:pt>
          <cx:pt idx="34569">422</cx:pt>
          <cx:pt idx="34570">419</cx:pt>
          <cx:pt idx="34571">407</cx:pt>
          <cx:pt idx="34572">381</cx:pt>
          <cx:pt idx="34573">373</cx:pt>
          <cx:pt idx="34574">373</cx:pt>
          <cx:pt idx="34575">372</cx:pt>
          <cx:pt idx="34576">372</cx:pt>
          <cx:pt idx="34577">358</cx:pt>
          <cx:pt idx="34578">348</cx:pt>
          <cx:pt idx="34579">320</cx:pt>
          <cx:pt idx="34580">314</cx:pt>
          <cx:pt idx="34581">314</cx:pt>
          <cx:pt idx="34582">638</cx:pt>
          <cx:pt idx="34583">561</cx:pt>
          <cx:pt idx="34584">555</cx:pt>
          <cx:pt idx="34585">546</cx:pt>
          <cx:pt idx="34586">535</cx:pt>
          <cx:pt idx="34587">536</cx:pt>
          <cx:pt idx="34588">527</cx:pt>
          <cx:pt idx="34589">526</cx:pt>
          <cx:pt idx="34590">526</cx:pt>
          <cx:pt idx="34591">519</cx:pt>
          <cx:pt idx="34592">511</cx:pt>
          <cx:pt idx="34593">511</cx:pt>
          <cx:pt idx="34594">482</cx:pt>
          <cx:pt idx="34595">480</cx:pt>
          <cx:pt idx="34596">475</cx:pt>
          <cx:pt idx="34597">462</cx:pt>
          <cx:pt idx="34598">438</cx:pt>
          <cx:pt idx="34599">419</cx:pt>
          <cx:pt idx="34600">419</cx:pt>
          <cx:pt idx="34601">419</cx:pt>
          <cx:pt idx="34602">412</cx:pt>
          <cx:pt idx="34603">407</cx:pt>
          <cx:pt idx="34604">404</cx:pt>
          <cx:pt idx="34605">389</cx:pt>
          <cx:pt idx="34606">386</cx:pt>
          <cx:pt idx="34607">374</cx:pt>
          <cx:pt idx="34608">369</cx:pt>
          <cx:pt idx="34609">356</cx:pt>
          <cx:pt idx="34610">91</cx:pt>
          <cx:pt idx="34611">740</cx:pt>
          <cx:pt idx="34612">733</cx:pt>
          <cx:pt idx="34613">715</cx:pt>
          <cx:pt idx="34614">712</cx:pt>
          <cx:pt idx="34615">705</cx:pt>
          <cx:pt idx="34616">705</cx:pt>
          <cx:pt idx="34617">673</cx:pt>
          <cx:pt idx="34618">670</cx:pt>
          <cx:pt idx="34619">638</cx:pt>
          <cx:pt idx="34620">580</cx:pt>
          <cx:pt idx="34621">561</cx:pt>
          <cx:pt idx="34622">554</cx:pt>
          <cx:pt idx="34623">551</cx:pt>
          <cx:pt idx="34624">536</cx:pt>
          <cx:pt idx="34625">526</cx:pt>
          <cx:pt idx="34626">525</cx:pt>
          <cx:pt idx="34627">525</cx:pt>
          <cx:pt idx="34628">537</cx:pt>
          <cx:pt idx="34629">537</cx:pt>
          <cx:pt idx="34630">523</cx:pt>
          <cx:pt idx="34631">519</cx:pt>
          <cx:pt idx="34632">503</cx:pt>
          <cx:pt idx="34633">503</cx:pt>
          <cx:pt idx="34634">503</cx:pt>
          <cx:pt idx="34635">498</cx:pt>
          <cx:pt idx="34636">498</cx:pt>
          <cx:pt idx="34637">496</cx:pt>
          <cx:pt idx="34638">507</cx:pt>
          <cx:pt idx="34639">490</cx:pt>
          <cx:pt idx="34640">490</cx:pt>
          <cx:pt idx="34641">482</cx:pt>
          <cx:pt idx="34642">481</cx:pt>
          <cx:pt idx="34643">481</cx:pt>
          <cx:pt idx="34644">481</cx:pt>
          <cx:pt idx="34645">481</cx:pt>
          <cx:pt idx="34646">480</cx:pt>
          <cx:pt idx="34647">478</cx:pt>
          <cx:pt idx="34648">478</cx:pt>
          <cx:pt idx="34649">481</cx:pt>
          <cx:pt idx="34650">476</cx:pt>
          <cx:pt idx="34651">475</cx:pt>
          <cx:pt idx="34652">465</cx:pt>
          <cx:pt idx="34653">462</cx:pt>
          <cx:pt idx="34654">437</cx:pt>
          <cx:pt idx="34655">447</cx:pt>
          <cx:pt idx="34656">445</cx:pt>
          <cx:pt idx="34657">443</cx:pt>
          <cx:pt idx="34658">436</cx:pt>
          <cx:pt idx="34659">428</cx:pt>
          <cx:pt idx="34660">425</cx:pt>
          <cx:pt idx="34661">424</cx:pt>
          <cx:pt idx="34662">426</cx:pt>
          <cx:pt idx="34663">419</cx:pt>
          <cx:pt idx="34664">410</cx:pt>
          <cx:pt idx="34665">409</cx:pt>
          <cx:pt idx="34666">401</cx:pt>
          <cx:pt idx="34667">396</cx:pt>
          <cx:pt idx="34668">399</cx:pt>
          <cx:pt idx="34669">389</cx:pt>
          <cx:pt idx="34670">381</cx:pt>
          <cx:pt idx="34671">381</cx:pt>
          <cx:pt idx="34672">373</cx:pt>
          <cx:pt idx="34673">355</cx:pt>
          <cx:pt idx="34674">353</cx:pt>
          <cx:pt idx="34675">347</cx:pt>
          <cx:pt idx="34676">347</cx:pt>
          <cx:pt idx="34677">336</cx:pt>
          <cx:pt idx="34678">333</cx:pt>
          <cx:pt idx="34679">321</cx:pt>
          <cx:pt idx="34680">321</cx:pt>
          <cx:pt idx="34681">317</cx:pt>
          <cx:pt idx="34682">317</cx:pt>
          <cx:pt idx="34683">304</cx:pt>
          <cx:pt idx="34684">308</cx:pt>
          <cx:pt idx="34685">310</cx:pt>
          <cx:pt idx="34686">306</cx:pt>
          <cx:pt idx="34687">306</cx:pt>
          <cx:pt idx="34688">305</cx:pt>
          <cx:pt idx="34689">305</cx:pt>
          <cx:pt idx="34690">300</cx:pt>
          <cx:pt idx="34691">298</cx:pt>
          <cx:pt idx="34692">295</cx:pt>
          <cx:pt idx="34693">295</cx:pt>
          <cx:pt idx="34694">295</cx:pt>
          <cx:pt idx="34695">276</cx:pt>
          <cx:pt idx="34696">276</cx:pt>
          <cx:pt idx="34697">272</cx:pt>
          <cx:pt idx="34698">314</cx:pt>
          <cx:pt idx="34699">270</cx:pt>
          <cx:pt idx="34700">264</cx:pt>
          <cx:pt idx="34701">81</cx:pt>
          <cx:pt idx="34702">0</cx:pt>
          <cx:pt idx="34703">466</cx:pt>
          <cx:pt idx="34704">445</cx:pt>
          <cx:pt idx="34705">445</cx:pt>
          <cx:pt idx="34706">415</cx:pt>
          <cx:pt idx="34707">415</cx:pt>
          <cx:pt idx="34708">405</cx:pt>
          <cx:pt idx="34709">405</cx:pt>
          <cx:pt idx="34710">389</cx:pt>
          <cx:pt idx="34711">389</cx:pt>
          <cx:pt idx="34712">388</cx:pt>
          <cx:pt idx="34713">388</cx:pt>
          <cx:pt idx="34714">326</cx:pt>
          <cx:pt idx="34715">326</cx:pt>
          <cx:pt idx="34716">587</cx:pt>
          <cx:pt idx="34717">566</cx:pt>
          <cx:pt idx="34718">556</cx:pt>
          <cx:pt idx="34719">556</cx:pt>
          <cx:pt idx="34720">541</cx:pt>
          <cx:pt idx="34721">531</cx:pt>
          <cx:pt idx="34722">523</cx:pt>
          <cx:pt idx="34723">523</cx:pt>
          <cx:pt idx="34724">495</cx:pt>
          <cx:pt idx="34725">486</cx:pt>
          <cx:pt idx="34726">486</cx:pt>
          <cx:pt idx="34727">486</cx:pt>
          <cx:pt idx="34728">470</cx:pt>
          <cx:pt idx="34729">466</cx:pt>
          <cx:pt idx="34730">466</cx:pt>
          <cx:pt idx="34731">458</cx:pt>
          <cx:pt idx="34732">457</cx:pt>
          <cx:pt idx="34733">445</cx:pt>
          <cx:pt idx="34734">445</cx:pt>
          <cx:pt idx="34735">436</cx:pt>
          <cx:pt idx="34736">420</cx:pt>
          <cx:pt idx="34737">415</cx:pt>
          <cx:pt idx="34738">415</cx:pt>
          <cx:pt idx="34739">392</cx:pt>
          <cx:pt idx="34740">389</cx:pt>
          <cx:pt idx="34741">389</cx:pt>
          <cx:pt idx="34742">350</cx:pt>
          <cx:pt idx="34743">336</cx:pt>
          <cx:pt idx="34744">334</cx:pt>
          <cx:pt idx="34745">328</cx:pt>
          <cx:pt idx="34746">327</cx:pt>
          <cx:pt idx="34747">309</cx:pt>
          <cx:pt idx="34748">292</cx:pt>
          <cx:pt idx="34749">280</cx:pt>
          <cx:pt idx="34750">279</cx:pt>
          <cx:pt idx="34751">692</cx:pt>
          <cx:pt idx="34752">679</cx:pt>
          <cx:pt idx="34753">674</cx:pt>
          <cx:pt idx="34754">664</cx:pt>
          <cx:pt idx="34755">618</cx:pt>
          <cx:pt idx="34756">618</cx:pt>
          <cx:pt idx="34757">618</cx:pt>
          <cx:pt idx="34758">618</cx:pt>
          <cx:pt idx="34759">609</cx:pt>
          <cx:pt idx="34760">609</cx:pt>
          <cx:pt idx="34761">609</cx:pt>
          <cx:pt idx="34762">609</cx:pt>
          <cx:pt idx="34763">488</cx:pt>
          <cx:pt idx="34764">479</cx:pt>
          <cx:pt idx="34765">354</cx:pt>
          <cx:pt idx="34766">330</cx:pt>
          <cx:pt idx="34767">326</cx:pt>
          <cx:pt idx="34768">326</cx:pt>
          <cx:pt idx="34769">316</cx:pt>
          <cx:pt idx="34770">300</cx:pt>
          <cx:pt idx="34771">299</cx:pt>
          <cx:pt idx="34772">299</cx:pt>
          <cx:pt idx="34773">265</cx:pt>
          <cx:pt idx="34774">0</cx:pt>
          <cx:pt idx="34775">556</cx:pt>
          <cx:pt idx="34776">554</cx:pt>
          <cx:pt idx="34777">541</cx:pt>
          <cx:pt idx="34778">535</cx:pt>
          <cx:pt idx="34779">524</cx:pt>
          <cx:pt idx="34780">519</cx:pt>
          <cx:pt idx="34781">498</cx:pt>
          <cx:pt idx="34782">491</cx:pt>
          <cx:pt idx="34783">489</cx:pt>
          <cx:pt idx="34784">490</cx:pt>
          <cx:pt idx="34785">481</cx:pt>
          <cx:pt idx="34786">472</cx:pt>
          <cx:pt idx="34787">471</cx:pt>
          <cx:pt idx="34788">471</cx:pt>
          <cx:pt idx="34789">471</cx:pt>
          <cx:pt idx="34790">470</cx:pt>
          <cx:pt idx="34791">463</cx:pt>
          <cx:pt idx="34792">458</cx:pt>
          <cx:pt idx="34793">453</cx:pt>
          <cx:pt idx="34794">451</cx:pt>
          <cx:pt idx="34795">450</cx:pt>
          <cx:pt idx="34796">450</cx:pt>
          <cx:pt idx="34797">448</cx:pt>
          <cx:pt idx="34798">450</cx:pt>
          <cx:pt idx="34799">448</cx:pt>
          <cx:pt idx="34800">438</cx:pt>
          <cx:pt idx="34801">437</cx:pt>
          <cx:pt idx="34802">426</cx:pt>
          <cx:pt idx="34803">426</cx:pt>
          <cx:pt idx="34804">426</cx:pt>
          <cx:pt idx="34805">422</cx:pt>
          <cx:pt idx="34806">415</cx:pt>
          <cx:pt idx="34807">409</cx:pt>
          <cx:pt idx="34808">410</cx:pt>
          <cx:pt idx="34809">393</cx:pt>
          <cx:pt idx="34810">395</cx:pt>
          <cx:pt idx="34811">395</cx:pt>
          <cx:pt idx="34812">394</cx:pt>
          <cx:pt idx="34813">390</cx:pt>
          <cx:pt idx="34814">386</cx:pt>
          <cx:pt idx="34815">382</cx:pt>
          <cx:pt idx="34816">376</cx:pt>
          <cx:pt idx="34817">377</cx:pt>
          <cx:pt idx="34818">374</cx:pt>
          <cx:pt idx="34819">369</cx:pt>
          <cx:pt idx="34820">365</cx:pt>
          <cx:pt idx="34821">360</cx:pt>
          <cx:pt idx="34822">360</cx:pt>
          <cx:pt idx="34823">357</cx:pt>
          <cx:pt idx="34824">356</cx:pt>
          <cx:pt idx="34825">356</cx:pt>
          <cx:pt idx="34826">357</cx:pt>
          <cx:pt idx="34827">350</cx:pt>
          <cx:pt idx="34828">345</cx:pt>
          <cx:pt idx="34829">347</cx:pt>
          <cx:pt idx="34830">342</cx:pt>
          <cx:pt idx="34831">341</cx:pt>
          <cx:pt idx="34832">340</cx:pt>
          <cx:pt idx="34833">321</cx:pt>
          <cx:pt idx="34834">307</cx:pt>
          <cx:pt idx="34835">305</cx:pt>
          <cx:pt idx="34836">304</cx:pt>
          <cx:pt idx="34837">304</cx:pt>
          <cx:pt idx="34838">298</cx:pt>
          <cx:pt idx="34839">298</cx:pt>
          <cx:pt idx="34840">294</cx:pt>
          <cx:pt idx="34841">292</cx:pt>
          <cx:pt idx="34842">286</cx:pt>
          <cx:pt idx="34843">285</cx:pt>
          <cx:pt idx="34844">274</cx:pt>
          <cx:pt idx="34845">260</cx:pt>
          <cx:pt idx="34846">252</cx:pt>
          <cx:pt idx="34847">129</cx:pt>
          <cx:pt idx="34848">129</cx:pt>
          <cx:pt idx="34849">230</cx:pt>
          <cx:pt idx="34850">215</cx:pt>
          <cx:pt idx="34851">0</cx:pt>
          <cx:pt idx="34852">740</cx:pt>
          <cx:pt idx="34853">733</cx:pt>
          <cx:pt idx="34854">714</cx:pt>
          <cx:pt idx="34855">709</cx:pt>
          <cx:pt idx="34856">705</cx:pt>
          <cx:pt idx="34857">705</cx:pt>
          <cx:pt idx="34858">671</cx:pt>
          <cx:pt idx="34859">670</cx:pt>
          <cx:pt idx="34860">554</cx:pt>
          <cx:pt idx="34861">555</cx:pt>
          <cx:pt idx="34862">546</cx:pt>
          <cx:pt idx="34863">535</cx:pt>
          <cx:pt idx="34864">526</cx:pt>
          <cx:pt idx="34865">526</cx:pt>
          <cx:pt idx="34866">525</cx:pt>
          <cx:pt idx="34867">525</cx:pt>
          <cx:pt idx="34868">537</cx:pt>
          <cx:pt idx="34869">537</cx:pt>
          <cx:pt idx="34870">519</cx:pt>
          <cx:pt idx="34871">519</cx:pt>
          <cx:pt idx="34872">517</cx:pt>
          <cx:pt idx="34873">511</cx:pt>
          <cx:pt idx="34874">511</cx:pt>
          <cx:pt idx="34875">503</cx:pt>
          <cx:pt idx="34876">503</cx:pt>
          <cx:pt idx="34877">498</cx:pt>
          <cx:pt idx="34878">498</cx:pt>
          <cx:pt idx="34879">496</cx:pt>
          <cx:pt idx="34880">507</cx:pt>
          <cx:pt idx="34881">490</cx:pt>
          <cx:pt idx="34882">490</cx:pt>
          <cx:pt idx="34883">481</cx:pt>
          <cx:pt idx="34884">481</cx:pt>
          <cx:pt idx="34885">481</cx:pt>
          <cx:pt idx="34886">481</cx:pt>
          <cx:pt idx="34887">478</cx:pt>
          <cx:pt idx="34888">478</cx:pt>
          <cx:pt idx="34889">481</cx:pt>
          <cx:pt idx="34890">476</cx:pt>
          <cx:pt idx="34891">475</cx:pt>
          <cx:pt idx="34892">465</cx:pt>
          <cx:pt idx="34893">462</cx:pt>
          <cx:pt idx="34894">445</cx:pt>
          <cx:pt idx="34895">447</cx:pt>
          <cx:pt idx="34896">425</cx:pt>
          <cx:pt idx="34897">424</cx:pt>
          <cx:pt idx="34898">409</cx:pt>
          <cx:pt idx="34899">396</cx:pt>
          <cx:pt idx="34900">381</cx:pt>
          <cx:pt idx="34901">347</cx:pt>
          <cx:pt idx="34902">347</cx:pt>
          <cx:pt idx="34903">447</cx:pt>
          <cx:pt idx="34904">433</cx:pt>
          <cx:pt idx="34905">414</cx:pt>
          <cx:pt idx="34906">406</cx:pt>
          <cx:pt idx="34907">404</cx:pt>
          <cx:pt idx="34908">384</cx:pt>
          <cx:pt idx="34909">364</cx:pt>
          <cx:pt idx="34910">357</cx:pt>
          <cx:pt idx="34911">352</cx:pt>
          <cx:pt idx="34912">350</cx:pt>
          <cx:pt idx="34913">328</cx:pt>
          <cx:pt idx="34914">317</cx:pt>
          <cx:pt idx="34915">307</cx:pt>
          <cx:pt idx="34916">306</cx:pt>
          <cx:pt idx="34917">296</cx:pt>
          <cx:pt idx="34918">289</cx:pt>
          <cx:pt idx="34919">218</cx:pt>
          <cx:pt idx="34920">282</cx:pt>
          <cx:pt idx="34921">276</cx:pt>
          <cx:pt idx="34922">272</cx:pt>
          <cx:pt idx="34923">266</cx:pt>
          <cx:pt idx="34924">261</cx:pt>
          <cx:pt idx="34925">259</cx:pt>
          <cx:pt idx="34926">250</cx:pt>
          <cx:pt idx="34927">244</cx:pt>
          <cx:pt idx="34928">202</cx:pt>
          <cx:pt idx="34929">188</cx:pt>
          <cx:pt idx="34930">502</cx:pt>
          <cx:pt idx="34931">502</cx:pt>
          <cx:pt idx="34932">476</cx:pt>
          <cx:pt idx="34933">460</cx:pt>
          <cx:pt idx="34934">458</cx:pt>
          <cx:pt idx="34935">460</cx:pt>
          <cx:pt idx="34936">457</cx:pt>
          <cx:pt idx="34937">445</cx:pt>
          <cx:pt idx="34938">429</cx:pt>
          <cx:pt idx="34939">432</cx:pt>
          <cx:pt idx="34940">415</cx:pt>
          <cx:pt idx="34941">411</cx:pt>
          <cx:pt idx="34942">403</cx:pt>
          <cx:pt idx="34943">409</cx:pt>
          <cx:pt idx="34944">402</cx:pt>
          <cx:pt idx="34945">405</cx:pt>
          <cx:pt idx="34946">395</cx:pt>
          <cx:pt idx="34947">387</cx:pt>
          <cx:pt idx="34948">391</cx:pt>
          <cx:pt idx="34949">376</cx:pt>
          <cx:pt idx="34950">365</cx:pt>
          <cx:pt idx="34951">351</cx:pt>
          <cx:pt idx="34952">347</cx:pt>
          <cx:pt idx="34953">333</cx:pt>
          <cx:pt idx="34954">328</cx:pt>
          <cx:pt idx="34955">324</cx:pt>
          <cx:pt idx="34956">327</cx:pt>
          <cx:pt idx="34957">321</cx:pt>
          <cx:pt idx="34958">327</cx:pt>
          <cx:pt idx="34959">319</cx:pt>
          <cx:pt idx="34960">318</cx:pt>
          <cx:pt idx="34961">314</cx:pt>
          <cx:pt idx="34962">312</cx:pt>
          <cx:pt idx="34963">301</cx:pt>
          <cx:pt idx="34964">295</cx:pt>
          <cx:pt idx="34965">292</cx:pt>
          <cx:pt idx="34966">290</cx:pt>
          <cx:pt idx="34967">295</cx:pt>
          <cx:pt idx="34968">285</cx:pt>
          <cx:pt idx="34969">285</cx:pt>
          <cx:pt idx="34970">286</cx:pt>
          <cx:pt idx="34971">245</cx:pt>
          <cx:pt idx="34972">242</cx:pt>
          <cx:pt idx="34973">584</cx:pt>
          <cx:pt idx="34974">554</cx:pt>
          <cx:pt idx="34975">545</cx:pt>
          <cx:pt idx="34976">487</cx:pt>
          <cx:pt idx="34977">486</cx:pt>
          <cx:pt idx="34978">464</cx:pt>
          <cx:pt idx="34979">464</cx:pt>
          <cx:pt idx="34980">457</cx:pt>
          <cx:pt idx="34981">448</cx:pt>
          <cx:pt idx="34982">441</cx:pt>
          <cx:pt idx="34983">444</cx:pt>
          <cx:pt idx="34984">450</cx:pt>
          <cx:pt idx="34985">437</cx:pt>
          <cx:pt idx="34986">436</cx:pt>
          <cx:pt idx="34987">436</cx:pt>
          <cx:pt idx="34988">429</cx:pt>
          <cx:pt idx="34989">412</cx:pt>
          <cx:pt idx="34990">412</cx:pt>
          <cx:pt idx="34991">410</cx:pt>
          <cx:pt idx="34992">411</cx:pt>
          <cx:pt idx="34993">413</cx:pt>
          <cx:pt idx="34994">389</cx:pt>
          <cx:pt idx="34995">384</cx:pt>
          <cx:pt idx="34996">387</cx:pt>
          <cx:pt idx="34997">342</cx:pt>
          <cx:pt idx="34998">342</cx:pt>
          <cx:pt idx="34999">315</cx:pt>
          <cx:pt idx="35000">295</cx:pt>
          <cx:pt idx="35001">293</cx:pt>
          <cx:pt idx="35002">289</cx:pt>
          <cx:pt idx="35003">286</cx:pt>
          <cx:pt idx="35004">515</cx:pt>
          <cx:pt idx="35005">508</cx:pt>
          <cx:pt idx="35006">503</cx:pt>
          <cx:pt idx="35007">503</cx:pt>
          <cx:pt idx="35008">503</cx:pt>
          <cx:pt idx="35009">503</cx:pt>
          <cx:pt idx="35010">500</cx:pt>
          <cx:pt idx="35011">500</cx:pt>
          <cx:pt idx="35012">489</cx:pt>
          <cx:pt idx="35013">487</cx:pt>
          <cx:pt idx="35014">487</cx:pt>
          <cx:pt idx="35015">473</cx:pt>
          <cx:pt idx="35016">470</cx:pt>
          <cx:pt idx="35017">468</cx:pt>
          <cx:pt idx="35018">443</cx:pt>
          <cx:pt idx="35019">438</cx:pt>
          <cx:pt idx="35020">423</cx:pt>
          <cx:pt idx="35021">415</cx:pt>
          <cx:pt idx="35022">405</cx:pt>
          <cx:pt idx="35023">405</cx:pt>
          <cx:pt idx="35024">387</cx:pt>
          <cx:pt idx="35025">391</cx:pt>
          <cx:pt idx="35026">391</cx:pt>
          <cx:pt idx="35027">592</cx:pt>
          <cx:pt idx="35028">558</cx:pt>
          <cx:pt idx="35029">526</cx:pt>
          <cx:pt idx="35030">504</cx:pt>
          <cx:pt idx="35031">502</cx:pt>
          <cx:pt idx="35032">481</cx:pt>
          <cx:pt idx="35033">481</cx:pt>
          <cx:pt idx="35034">458</cx:pt>
          <cx:pt idx="35035">444</cx:pt>
          <cx:pt idx="35036">418</cx:pt>
          <cx:pt idx="35037">418</cx:pt>
          <cx:pt idx="35038">415</cx:pt>
          <cx:pt idx="35039">411</cx:pt>
          <cx:pt idx="35040">408</cx:pt>
          <cx:pt idx="35041">388</cx:pt>
          <cx:pt idx="35042">387</cx:pt>
          <cx:pt idx="35043">387</cx:pt>
          <cx:pt idx="35044">385</cx:pt>
          <cx:pt idx="35045">381</cx:pt>
          <cx:pt idx="35046">381</cx:pt>
          <cx:pt idx="35047">378</cx:pt>
          <cx:pt idx="35048">378</cx:pt>
          <cx:pt idx="35049">377</cx:pt>
          <cx:pt idx="35050">376</cx:pt>
          <cx:pt idx="35051">376</cx:pt>
          <cx:pt idx="35052">371</cx:pt>
          <cx:pt idx="35053">370</cx:pt>
          <cx:pt idx="35054">370</cx:pt>
          <cx:pt idx="35055">361</cx:pt>
          <cx:pt idx="35056">361</cx:pt>
          <cx:pt idx="35057">357</cx:pt>
          <cx:pt idx="35058">354</cx:pt>
          <cx:pt idx="35059">354</cx:pt>
          <cx:pt idx="35060">347</cx:pt>
          <cx:pt idx="35061">347</cx:pt>
          <cx:pt idx="35062">336</cx:pt>
          <cx:pt idx="35063">334</cx:pt>
          <cx:pt idx="35064">494</cx:pt>
          <cx:pt idx="35065">476</cx:pt>
          <cx:pt idx="35066">449</cx:pt>
          <cx:pt idx="35067">443</cx:pt>
          <cx:pt idx="35068">433</cx:pt>
          <cx:pt idx="35069">422</cx:pt>
          <cx:pt idx="35070">428</cx:pt>
          <cx:pt idx="35071">427</cx:pt>
          <cx:pt idx="35072">420</cx:pt>
          <cx:pt idx="35073">409</cx:pt>
          <cx:pt idx="35074">402</cx:pt>
          <cx:pt idx="35075">404</cx:pt>
          <cx:pt idx="35076">407</cx:pt>
          <cx:pt idx="35077">390</cx:pt>
          <cx:pt idx="35078">394</cx:pt>
          <cx:pt idx="35079">376</cx:pt>
          <cx:pt idx="35080">372</cx:pt>
          <cx:pt idx="35081">368</cx:pt>
          <cx:pt idx="35082">370</cx:pt>
          <cx:pt idx="35083">360</cx:pt>
          <cx:pt idx="35084">353</cx:pt>
          <cx:pt idx="35085">344</cx:pt>
          <cx:pt idx="35086">338</cx:pt>
          <cx:pt idx="35087">335</cx:pt>
          <cx:pt idx="35088">334</cx:pt>
          <cx:pt idx="35089">337</cx:pt>
          <cx:pt idx="35090">323</cx:pt>
          <cx:pt idx="35091">317</cx:pt>
          <cx:pt idx="35092">314</cx:pt>
          <cx:pt idx="35093">310</cx:pt>
          <cx:pt idx="35094">303</cx:pt>
          <cx:pt idx="35095">292</cx:pt>
          <cx:pt idx="35096">294</cx:pt>
          <cx:pt idx="35097">290</cx:pt>
          <cx:pt idx="35098">286</cx:pt>
          <cx:pt idx="35099">247</cx:pt>
          <cx:pt idx="35100">242</cx:pt>
          <cx:pt idx="35101">0</cx:pt>
          <cx:pt idx="35102">742</cx:pt>
          <cx:pt idx="35103">692</cx:pt>
          <cx:pt idx="35104">676</cx:pt>
          <cx:pt idx="35105">544</cx:pt>
          <cx:pt idx="35106">570</cx:pt>
          <cx:pt idx="35107">570</cx:pt>
          <cx:pt idx="35108">566</cx:pt>
          <cx:pt idx="35109">552</cx:pt>
          <cx:pt idx="35110">539</cx:pt>
          <cx:pt idx="35111">469</cx:pt>
          <cx:pt idx="35112">466</cx:pt>
          <cx:pt idx="35113">466</cx:pt>
          <cx:pt idx="35114">450</cx:pt>
          <cx:pt idx="35115">401</cx:pt>
          <cx:pt idx="35116">372</cx:pt>
          <cx:pt idx="35117">619</cx:pt>
          <cx:pt idx="35118">517</cx:pt>
          <cx:pt idx="35119">486</cx:pt>
          <cx:pt idx="35120">486</cx:pt>
          <cx:pt idx="35121">465</cx:pt>
          <cx:pt idx="35122">460</cx:pt>
          <cx:pt idx="35123">460</cx:pt>
          <cx:pt idx="35124">445</cx:pt>
          <cx:pt idx="35125">432</cx:pt>
          <cx:pt idx="35126">429</cx:pt>
          <cx:pt idx="35127">422</cx:pt>
          <cx:pt idx="35128">413</cx:pt>
          <cx:pt idx="35129">413</cx:pt>
          <cx:pt idx="35130">413</cx:pt>
          <cx:pt idx="35131">402</cx:pt>
          <cx:pt idx="35132">401</cx:pt>
          <cx:pt idx="35133">401</cx:pt>
          <cx:pt idx="35134">392</cx:pt>
          <cx:pt idx="35135">391</cx:pt>
          <cx:pt idx="35136">374</cx:pt>
          <cx:pt idx="35137">362</cx:pt>
          <cx:pt idx="35138">364</cx:pt>
          <cx:pt idx="35139">364</cx:pt>
          <cx:pt idx="35140">363</cx:pt>
          <cx:pt idx="35141">360</cx:pt>
          <cx:pt idx="35142">312</cx:pt>
          <cx:pt idx="35143">301</cx:pt>
          <cx:pt idx="35144">283</cx:pt>
          <cx:pt idx="35145">280</cx:pt>
          <cx:pt idx="35146">274</cx:pt>
          <cx:pt idx="35147">223</cx:pt>
          <cx:pt idx="35148">219</cx:pt>
          <cx:pt idx="35149">544</cx:pt>
          <cx:pt idx="35150">535</cx:pt>
          <cx:pt idx="35151">532</cx:pt>
          <cx:pt idx="35152">491</cx:pt>
          <cx:pt idx="35153">481</cx:pt>
          <cx:pt idx="35154">462</cx:pt>
          <cx:pt idx="35155">459</cx:pt>
          <cx:pt idx="35156">450</cx:pt>
          <cx:pt idx="35157">446</cx:pt>
          <cx:pt idx="35158">432</cx:pt>
          <cx:pt idx="35159">429</cx:pt>
          <cx:pt idx="35160">426</cx:pt>
          <cx:pt idx="35161">425</cx:pt>
          <cx:pt idx="35162">415</cx:pt>
          <cx:pt idx="35163">413</cx:pt>
          <cx:pt idx="35164">402</cx:pt>
          <cx:pt idx="35165">387</cx:pt>
          <cx:pt idx="35166">384</cx:pt>
          <cx:pt idx="35167">357</cx:pt>
          <cx:pt idx="35168">341</cx:pt>
          <cx:pt idx="35169">227</cx:pt>
          <cx:pt idx="35170">577</cx:pt>
          <cx:pt idx="35171">572</cx:pt>
          <cx:pt idx="35172">546</cx:pt>
          <cx:pt idx="35173">493</cx:pt>
          <cx:pt idx="35174">488</cx:pt>
          <cx:pt idx="35175">482</cx:pt>
          <cx:pt idx="35176">480</cx:pt>
          <cx:pt idx="35177">456</cx:pt>
          <cx:pt idx="35178">377</cx:pt>
          <cx:pt idx="35179">370</cx:pt>
          <cx:pt idx="35180">370</cx:pt>
          <cx:pt idx="35181">359</cx:pt>
          <cx:pt idx="35182">341</cx:pt>
          <cx:pt idx="35183">328</cx:pt>
          <cx:pt idx="35184">324</cx:pt>
          <cx:pt idx="35185">311</cx:pt>
          <cx:pt idx="35186">308</cx:pt>
          <cx:pt idx="35187">310</cx:pt>
          <cx:pt idx="35188">308</cx:pt>
          <cx:pt idx="35189">306</cx:pt>
          <cx:pt idx="35190">298</cx:pt>
          <cx:pt idx="35191">293</cx:pt>
          <cx:pt idx="35192">282</cx:pt>
          <cx:pt idx="35193">280</cx:pt>
          <cx:pt idx="35194">280</cx:pt>
          <cx:pt idx="35195">276</cx:pt>
          <cx:pt idx="35196">275</cx:pt>
          <cx:pt idx="35197">270</cx:pt>
          <cx:pt idx="35198">270</cx:pt>
          <cx:pt idx="35199">266</cx:pt>
          <cx:pt idx="35200">463</cx:pt>
          <cx:pt idx="35201">499</cx:pt>
          <cx:pt idx="35202">499</cx:pt>
          <cx:pt idx="35203">696</cx:pt>
          <cx:pt idx="35204">680</cx:pt>
          <cx:pt idx="35205">615</cx:pt>
          <cx:pt idx="35206">611</cx:pt>
          <cx:pt idx="35207">587</cx:pt>
          <cx:pt idx="35208">589</cx:pt>
          <cx:pt idx="35209">589</cx:pt>
          <cx:pt idx="35210">585</cx:pt>
          <cx:pt idx="35211">578</cx:pt>
          <cx:pt idx="35212">576</cx:pt>
          <cx:pt idx="35213">572</cx:pt>
          <cx:pt idx="35214">537</cx:pt>
          <cx:pt idx="35215">497</cx:pt>
          <cx:pt idx="35216">498</cx:pt>
          <cx:pt idx="35217">499</cx:pt>
          <cx:pt idx="35218">495</cx:pt>
          <cx:pt idx="35219">490</cx:pt>
          <cx:pt idx="35220">479</cx:pt>
          <cx:pt idx="35221">475</cx:pt>
          <cx:pt idx="35222">468</cx:pt>
          <cx:pt idx="35223">465</cx:pt>
          <cx:pt idx="35224">462</cx:pt>
          <cx:pt idx="35225">462</cx:pt>
          <cx:pt idx="35226">456</cx:pt>
          <cx:pt idx="35227">456</cx:pt>
          <cx:pt idx="35228">454</cx:pt>
          <cx:pt idx="35229">442</cx:pt>
          <cx:pt idx="35230">444</cx:pt>
          <cx:pt idx="35231">443</cx:pt>
          <cx:pt idx="35232">441</cx:pt>
          <cx:pt idx="35233">441</cx:pt>
          <cx:pt idx="35234">440</cx:pt>
          <cx:pt idx="35235">444</cx:pt>
          <cx:pt idx="35236">433</cx:pt>
          <cx:pt idx="35237">431</cx:pt>
          <cx:pt idx="35238">431</cx:pt>
          <cx:pt idx="35239">420</cx:pt>
          <cx:pt idx="35240">413</cx:pt>
          <cx:pt idx="35241">410</cx:pt>
          <cx:pt idx="35242">469</cx:pt>
          <cx:pt idx="35243">407</cx:pt>
          <cx:pt idx="35244">400</cx:pt>
          <cx:pt idx="35245">401</cx:pt>
          <cx:pt idx="35246">396</cx:pt>
          <cx:pt idx="35247">397</cx:pt>
          <cx:pt idx="35248">395</cx:pt>
          <cx:pt idx="35249">392</cx:pt>
          <cx:pt idx="35250">393</cx:pt>
          <cx:pt idx="35251">386</cx:pt>
          <cx:pt idx="35252">384</cx:pt>
          <cx:pt idx="35253">384</cx:pt>
          <cx:pt idx="35254">382</cx:pt>
          <cx:pt idx="35255">379</cx:pt>
          <cx:pt idx="35256">379</cx:pt>
          <cx:pt idx="35257">380</cx:pt>
          <cx:pt idx="35258">377</cx:pt>
          <cx:pt idx="35259">377</cx:pt>
          <cx:pt idx="35260">377</cx:pt>
          <cx:pt idx="35261">374</cx:pt>
          <cx:pt idx="35262">371</cx:pt>
          <cx:pt idx="35263">413</cx:pt>
          <cx:pt idx="35264">356</cx:pt>
          <cx:pt idx="35265">352</cx:pt>
          <cx:pt idx="35266">350</cx:pt>
          <cx:pt idx="35267">348</cx:pt>
          <cx:pt idx="35268">346</cx:pt>
          <cx:pt idx="35269">342</cx:pt>
          <cx:pt idx="35270">227</cx:pt>
          <cx:pt idx="35271">334</cx:pt>
          <cx:pt idx="35272">331</cx:pt>
          <cx:pt idx="35273">331</cx:pt>
          <cx:pt idx="35274">325</cx:pt>
          <cx:pt idx="35275">325</cx:pt>
          <cx:pt idx="35276">371</cx:pt>
          <cx:pt idx="35277">318</cx:pt>
          <cx:pt idx="35278">312</cx:pt>
          <cx:pt idx="35279">299</cx:pt>
          <cx:pt idx="35280">330</cx:pt>
          <cx:pt idx="35281">314</cx:pt>
          <cx:pt idx="35282">0</cx:pt>
          <cx:pt idx="35283">347</cx:pt>
          <cx:pt idx="35284">343</cx:pt>
          <cx:pt idx="35285">343</cx:pt>
          <cx:pt idx="35286">343</cx:pt>
          <cx:pt idx="35287">343</cx:pt>
          <cx:pt idx="35288">332</cx:pt>
          <cx:pt idx="35289">332</cx:pt>
          <cx:pt idx="35290">328</cx:pt>
          <cx:pt idx="35291">328</cx:pt>
          <cx:pt idx="35292">327</cx:pt>
          <cx:pt idx="35293">327</cx:pt>
          <cx:pt idx="35294">327</cx:pt>
          <cx:pt idx="35295">327</cx:pt>
          <cx:pt idx="35296">325</cx:pt>
          <cx:pt idx="35297">321</cx:pt>
          <cx:pt idx="35298">321</cx:pt>
          <cx:pt idx="35299">316</cx:pt>
          <cx:pt idx="35300">316</cx:pt>
          <cx:pt idx="35301">316</cx:pt>
          <cx:pt idx="35302">316</cx:pt>
          <cx:pt idx="35303">316</cx:pt>
          <cx:pt idx="35304">316</cx:pt>
          <cx:pt idx="35305">315</cx:pt>
          <cx:pt idx="35306">315</cx:pt>
          <cx:pt idx="35307">313</cx:pt>
          <cx:pt idx="35308">313</cx:pt>
          <cx:pt idx="35309">304</cx:pt>
          <cx:pt idx="35310">304</cx:pt>
          <cx:pt idx="35311">306</cx:pt>
          <cx:pt idx="35312">306</cx:pt>
          <cx:pt idx="35313">306</cx:pt>
          <cx:pt idx="35314">306</cx:pt>
          <cx:pt idx="35315">306</cx:pt>
          <cx:pt idx="35316">306</cx:pt>
          <cx:pt idx="35317">302</cx:pt>
          <cx:pt idx="35318">302</cx:pt>
          <cx:pt idx="35319">302</cx:pt>
          <cx:pt idx="35320">302</cx:pt>
          <cx:pt idx="35321">292</cx:pt>
          <cx:pt idx="35322">287</cx:pt>
          <cx:pt idx="35323">287</cx:pt>
          <cx:pt idx="35324">280</cx:pt>
          <cx:pt idx="35325">275</cx:pt>
          <cx:pt idx="35326">272</cx:pt>
          <cx:pt idx="35327">470</cx:pt>
          <cx:pt idx="35328">464</cx:pt>
          <cx:pt idx="35329">438</cx:pt>
          <cx:pt idx="35330">383</cx:pt>
          <cx:pt idx="35331">360</cx:pt>
          <cx:pt idx="35332">361</cx:pt>
          <cx:pt idx="35333">349</cx:pt>
          <cx:pt idx="35334">349</cx:pt>
          <cx:pt idx="35335">347</cx:pt>
          <cx:pt idx="35336">343</cx:pt>
          <cx:pt idx="35337">342</cx:pt>
          <cx:pt idx="35338">330</cx:pt>
          <cx:pt idx="35339">328</cx:pt>
          <cx:pt idx="35340">317</cx:pt>
          <cx:pt idx="35341">318</cx:pt>
          <cx:pt idx="35342">310</cx:pt>
          <cx:pt idx="35343">243</cx:pt>
          <cx:pt idx="35344">228</cx:pt>
          <cx:pt idx="35345">633</cx:pt>
          <cx:pt idx="35346">632</cx:pt>
          <cx:pt idx="35347">623</cx:pt>
          <cx:pt idx="35348">622</cx:pt>
          <cx:pt idx="35349">605</cx:pt>
          <cx:pt idx="35350">601</cx:pt>
          <cx:pt idx="35351">597</cx:pt>
          <cx:pt idx="35352">588</cx:pt>
          <cx:pt idx="35353">529</cx:pt>
          <cx:pt idx="35354">526</cx:pt>
          <cx:pt idx="35355">515</cx:pt>
          <cx:pt idx="35356">495</cx:pt>
          <cx:pt idx="35357">489</cx:pt>
          <cx:pt idx="35358">484</cx:pt>
          <cx:pt idx="35359">472</cx:pt>
          <cx:pt idx="35360">478</cx:pt>
          <cx:pt idx="35361">459</cx:pt>
          <cx:pt idx="35362">446</cx:pt>
          <cx:pt idx="35363">432</cx:pt>
          <cx:pt idx="35364">434</cx:pt>
          <cx:pt idx="35365">425</cx:pt>
          <cx:pt idx="35366">422</cx:pt>
          <cx:pt idx="35367">418</cx:pt>
          <cx:pt idx="35368">413</cx:pt>
          <cx:pt idx="35369">401</cx:pt>
          <cx:pt idx="35370">389</cx:pt>
          <cx:pt idx="35371">378</cx:pt>
          <cx:pt idx="35372">378</cx:pt>
          <cx:pt idx="35373">375</cx:pt>
          <cx:pt idx="35374">363</cx:pt>
          <cx:pt idx="35375">359</cx:pt>
          <cx:pt idx="35376">353</cx:pt>
          <cx:pt idx="35377">352</cx:pt>
          <cx:pt idx="35378">342</cx:pt>
          <cx:pt idx="35379">344</cx:pt>
          <cx:pt idx="35380">337</cx:pt>
          <cx:pt idx="35381">330</cx:pt>
          <cx:pt idx="35382">327</cx:pt>
          <cx:pt idx="35383">321</cx:pt>
          <cx:pt idx="35384">317</cx:pt>
          <cx:pt idx="35385">307</cx:pt>
          <cx:pt idx="35386">306</cx:pt>
          <cx:pt idx="35387">298</cx:pt>
          <cx:pt idx="35388">297</cx:pt>
          <cx:pt idx="35389">296</cx:pt>
          <cx:pt idx="35390">290</cx:pt>
          <cx:pt idx="35391">275</cx:pt>
          <cx:pt idx="35392">268</cx:pt>
          <cx:pt idx="35393">261</cx:pt>
          <cx:pt idx="35394">0</cx:pt>
          <cx:pt idx="35395">536</cx:pt>
          <cx:pt idx="35396">527</cx:pt>
          <cx:pt idx="35397">488</cx:pt>
          <cx:pt idx="35398">488</cx:pt>
          <cx:pt idx="35399">483</cx:pt>
          <cx:pt idx="35400">483</cx:pt>
          <cx:pt idx="35401">480</cx:pt>
          <cx:pt idx="35402">468</cx:pt>
          <cx:pt idx="35403">459</cx:pt>
          <cx:pt idx="35404">453</cx:pt>
          <cx:pt idx="35405">449</cx:pt>
          <cx:pt idx="35406">449</cx:pt>
          <cx:pt idx="35407">438</cx:pt>
          <cx:pt idx="35408">438</cx:pt>
          <cx:pt idx="35409">437</cx:pt>
          <cx:pt idx="35410">432</cx:pt>
          <cx:pt idx="35411">430</cx:pt>
          <cx:pt idx="35412">430</cx:pt>
          <cx:pt idx="35413">431</cx:pt>
          <cx:pt idx="35414">428</cx:pt>
          <cx:pt idx="35415">423</cx:pt>
          <cx:pt idx="35416">419</cx:pt>
          <cx:pt idx="35417">423</cx:pt>
          <cx:pt idx="35418">422</cx:pt>
          <cx:pt idx="35419">422</cx:pt>
          <cx:pt idx="35420">420</cx:pt>
          <cx:pt idx="35421">420</cx:pt>
          <cx:pt idx="35422">418</cx:pt>
          <cx:pt idx="35423">419</cx:pt>
          <cx:pt idx="35424">418</cx:pt>
          <cx:pt idx="35425">414</cx:pt>
          <cx:pt idx="35426">413</cx:pt>
          <cx:pt idx="35427">412</cx:pt>
          <cx:pt idx="35428">277</cx:pt>
          <cx:pt idx="35429">408</cx:pt>
          <cx:pt idx="35430">409</cx:pt>
          <cx:pt idx="35431">409</cx:pt>
          <cx:pt idx="35432">407</cx:pt>
          <cx:pt idx="35433">407</cx:pt>
          <cx:pt idx="35434">406</cx:pt>
          <cx:pt idx="35435">404</cx:pt>
          <cx:pt idx="35436">404</cx:pt>
          <cx:pt idx="35437">405</cx:pt>
          <cx:pt idx="35438">260</cx:pt>
          <cx:pt idx="35439">400</cx:pt>
          <cx:pt idx="35440">398</cx:pt>
          <cx:pt idx="35441">397</cx:pt>
          <cx:pt idx="35442">397</cx:pt>
          <cx:pt idx="35443">389</cx:pt>
          <cx:pt idx="35444">386</cx:pt>
          <cx:pt idx="35445">382</cx:pt>
          <cx:pt idx="35446">376</cx:pt>
          <cx:pt idx="35447">376</cx:pt>
          <cx:pt idx="35448">372</cx:pt>
          <cx:pt idx="35449">372</cx:pt>
          <cx:pt idx="35450">359</cx:pt>
          <cx:pt idx="35451">359</cx:pt>
          <cx:pt idx="35452">229</cx:pt>
          <cx:pt idx="35453">352</cx:pt>
          <cx:pt idx="35454">352</cx:pt>
          <cx:pt idx="35455">580</cx:pt>
          <cx:pt idx="35456">558</cx:pt>
          <cx:pt idx="35457">527</cx:pt>
          <cx:pt idx="35458">513</cx:pt>
          <cx:pt idx="35459">475</cx:pt>
          <cx:pt idx="35460">475</cx:pt>
          <cx:pt idx="35461">451</cx:pt>
          <cx:pt idx="35462">451</cx:pt>
          <cx:pt idx="35463">433</cx:pt>
          <cx:pt idx="35464">433</cx:pt>
          <cx:pt idx="35465">426</cx:pt>
          <cx:pt idx="35466">374</cx:pt>
          <cx:pt idx="35467">637</cx:pt>
          <cx:pt idx="35468">637</cx:pt>
          <cx:pt idx="35469">638</cx:pt>
          <cx:pt idx="35470">638</cx:pt>
          <cx:pt idx="35471">580</cx:pt>
          <cx:pt idx="35472">580</cx:pt>
          <cx:pt idx="35473">577</cx:pt>
          <cx:pt idx="35474">566</cx:pt>
          <cx:pt idx="35475">553</cx:pt>
          <cx:pt idx="35476">368</cx:pt>
          <cx:pt idx="35477">369</cx:pt>
          <cx:pt idx="35478">362</cx:pt>
          <cx:pt idx="35479">342</cx:pt>
          <cx:pt idx="35480">342</cx:pt>
          <cx:pt idx="35481">321</cx:pt>
          <cx:pt idx="35482">238</cx:pt>
          <cx:pt idx="35483">244</cx:pt>
          <cx:pt idx="35484">244</cx:pt>
          <cx:pt idx="35485">0</cx:pt>
          <cx:pt idx="35486">0</cx:pt>
          <cx:pt idx="35487">459</cx:pt>
          <cx:pt idx="35488">407</cx:pt>
          <cx:pt idx="35489">398</cx:pt>
          <cx:pt idx="35490">387</cx:pt>
          <cx:pt idx="35491">374</cx:pt>
          <cx:pt idx="35492">363</cx:pt>
          <cx:pt idx="35493">364</cx:pt>
          <cx:pt idx="35494">359</cx:pt>
          <cx:pt idx="35495">348</cx:pt>
          <cx:pt idx="35496">332</cx:pt>
          <cx:pt idx="35497">326</cx:pt>
          <cx:pt idx="35498">321</cx:pt>
          <cx:pt idx="35499">319</cx:pt>
          <cx:pt idx="35500">318</cx:pt>
          <cx:pt idx="35501">318</cx:pt>
          <cx:pt idx="35502">311</cx:pt>
          <cx:pt idx="35503">302</cx:pt>
          <cx:pt idx="35504">294</cx:pt>
          <cx:pt idx="35505">289</cx:pt>
          <cx:pt idx="35506">289</cx:pt>
          <cx:pt idx="35507">286</cx:pt>
          <cx:pt idx="35508">0</cx:pt>
          <cx:pt idx="35509">0</cx:pt>
          <cx:pt idx="35510">0</cx:pt>
          <cx:pt idx="35511">0</cx:pt>
          <cx:pt idx="35512">0</cx:pt>
          <cx:pt idx="35513">0</cx:pt>
          <cx:pt idx="35514">0</cx:pt>
          <cx:pt idx="35515">0</cx:pt>
          <cx:pt idx="35516">613</cx:pt>
          <cx:pt idx="35517">609</cx:pt>
          <cx:pt idx="35518">605</cx:pt>
          <cx:pt idx="35519">601</cx:pt>
          <cx:pt idx="35520">600</cx:pt>
          <cx:pt idx="35521">593</cx:pt>
          <cx:pt idx="35522">592</cx:pt>
          <cx:pt idx="35523">568</cx:pt>
          <cx:pt idx="35524">536</cx:pt>
          <cx:pt idx="35525">521</cx:pt>
          <cx:pt idx="35526">498</cx:pt>
          <cx:pt idx="35527">489</cx:pt>
          <cx:pt idx="35528">478</cx:pt>
          <cx:pt idx="35529">478</cx:pt>
          <cx:pt idx="35530">467</cx:pt>
          <cx:pt idx="35531">470</cx:pt>
          <cx:pt idx="35532">466</cx:pt>
          <cx:pt idx="35533">456</cx:pt>
          <cx:pt idx="35534">460</cx:pt>
          <cx:pt idx="35535">437</cx:pt>
          <cx:pt idx="35536">430</cx:pt>
          <cx:pt idx="35537">425</cx:pt>
          <cx:pt idx="35538">425</cx:pt>
          <cx:pt idx="35539">419</cx:pt>
          <cx:pt idx="35540">413</cx:pt>
          <cx:pt idx="35541">398</cx:pt>
          <cx:pt idx="35542">394</cx:pt>
          <cx:pt idx="35543">388</cx:pt>
          <cx:pt idx="35544">392</cx:pt>
          <cx:pt idx="35545">365</cx:pt>
          <cx:pt idx="35546">362</cx:pt>
          <cx:pt idx="35547">361</cx:pt>
          <cx:pt idx="35548">357</cx:pt>
          <cx:pt idx="35549">344</cx:pt>
          <cx:pt idx="35550">338</cx:pt>
          <cx:pt idx="35551">319</cx:pt>
          <cx:pt idx="35552">313</cx:pt>
          <cx:pt idx="35553">313</cx:pt>
          <cx:pt idx="35554">291</cx:pt>
          <cx:pt idx="35555">285</cx:pt>
          <cx:pt idx="35556">283</cx:pt>
          <cx:pt idx="35557">281</cx:pt>
          <cx:pt idx="35558">278</cx:pt>
          <cx:pt idx="35559">271</cx:pt>
          <cx:pt idx="35560">266</cx:pt>
          <cx:pt idx="35561">263</cx:pt>
          <cx:pt idx="35562">229</cx:pt>
          <cx:pt idx="35563">223</cx:pt>
          <cx:pt idx="35564">220</cx:pt>
          <cx:pt idx="35565">217</cx:pt>
          <cx:pt idx="35566">185</cx:pt>
          <cx:pt idx="35567">178</cx:pt>
          <cx:pt idx="35568">133</cx:pt>
          <cx:pt idx="35569">462</cx:pt>
          <cx:pt idx="35570">446</cx:pt>
          <cx:pt idx="35571">414</cx:pt>
          <cx:pt idx="35572">395</cx:pt>
          <cx:pt idx="35573">393</cx:pt>
          <cx:pt idx="35574">390</cx:pt>
          <cx:pt idx="35575">361</cx:pt>
          <cx:pt idx="35576">354</cx:pt>
          <cx:pt idx="35577">357</cx:pt>
          <cx:pt idx="35578">349</cx:pt>
          <cx:pt idx="35579">347</cx:pt>
          <cx:pt idx="35580">347</cx:pt>
          <cx:pt idx="35581">343</cx:pt>
          <cx:pt idx="35582">343</cx:pt>
          <cx:pt idx="35583">340</cx:pt>
          <cx:pt idx="35584">338</cx:pt>
          <cx:pt idx="35585">334</cx:pt>
          <cx:pt idx="35586">329</cx:pt>
          <cx:pt idx="35587">330</cx:pt>
          <cx:pt idx="35588">322</cx:pt>
          <cx:pt idx="35589">319</cx:pt>
          <cx:pt idx="35590">318</cx:pt>
          <cx:pt idx="35591">315</cx:pt>
          <cx:pt idx="35592">313</cx:pt>
          <cx:pt idx="35593">313</cx:pt>
          <cx:pt idx="35594">311</cx:pt>
          <cx:pt idx="35595">310</cx:pt>
          <cx:pt idx="35596">309</cx:pt>
          <cx:pt idx="35597">305</cx:pt>
          <cx:pt idx="35598">305</cx:pt>
          <cx:pt idx="35599">302</cx:pt>
          <cx:pt idx="35600">309</cx:pt>
          <cx:pt idx="35601">305</cx:pt>
          <cx:pt idx="35602">305</cx:pt>
          <cx:pt idx="35603">302</cx:pt>
          <cx:pt idx="35604">301</cx:pt>
          <cx:pt idx="35605">299</cx:pt>
          <cx:pt idx="35606">295</cx:pt>
          <cx:pt idx="35607">294</cx:pt>
          <cx:pt idx="35608">292</cx:pt>
          <cx:pt idx="35609">292</cx:pt>
          <cx:pt idx="35610">289</cx:pt>
          <cx:pt idx="35611">287</cx:pt>
          <cx:pt idx="35612">200</cx:pt>
          <cx:pt idx="35613">0</cx:pt>
          <cx:pt idx="35614">434</cx:pt>
          <cx:pt idx="35615">434</cx:pt>
          <cx:pt idx="35616">429</cx:pt>
          <cx:pt idx="35617">420</cx:pt>
          <cx:pt idx="35618">420</cx:pt>
          <cx:pt idx="35619">408</cx:pt>
          <cx:pt idx="35620">408</cx:pt>
          <cx:pt idx="35621">396</cx:pt>
          <cx:pt idx="35622">396</cx:pt>
          <cx:pt idx="35623">396</cx:pt>
          <cx:pt idx="35624">383</cx:pt>
          <cx:pt idx="35625">378</cx:pt>
          <cx:pt idx="35626">378</cx:pt>
          <cx:pt idx="35627">358</cx:pt>
          <cx:pt idx="35628">336</cx:pt>
          <cx:pt idx="35629">336</cx:pt>
          <cx:pt idx="35630">336</cx:pt>
          <cx:pt idx="35631">327</cx:pt>
          <cx:pt idx="35632">310</cx:pt>
          <cx:pt idx="35633">310</cx:pt>
          <cx:pt idx="35634">310</cx:pt>
          <cx:pt idx="35635">415</cx:pt>
          <cx:pt idx="35636">402</cx:pt>
          <cx:pt idx="35637">411</cx:pt>
          <cx:pt idx="35638">406</cx:pt>
          <cx:pt idx="35639">386</cx:pt>
          <cx:pt idx="35640">391</cx:pt>
          <cx:pt idx="35641">380</cx:pt>
          <cx:pt idx="35642">360</cx:pt>
          <cx:pt idx="35643">358</cx:pt>
          <cx:pt idx="35644">321</cx:pt>
          <cx:pt idx="35645">309</cx:pt>
          <cx:pt idx="35646">302</cx:pt>
          <cx:pt idx="35647">317</cx:pt>
          <cx:pt idx="35648">624</cx:pt>
          <cx:pt idx="35649">584</cx:pt>
          <cx:pt idx="35650">579</cx:pt>
          <cx:pt idx="35651">579</cx:pt>
          <cx:pt idx="35652">579</cx:pt>
          <cx:pt idx="35653">554</cx:pt>
          <cx:pt idx="35654">550</cx:pt>
          <cx:pt idx="35655">550</cx:pt>
          <cx:pt idx="35656">550</cx:pt>
          <cx:pt idx="35657">533</cx:pt>
          <cx:pt idx="35658">534</cx:pt>
          <cx:pt idx="35659">497</cx:pt>
          <cx:pt idx="35660">474</cx:pt>
          <cx:pt idx="35661">458</cx:pt>
          <cx:pt idx="35662">439</cx:pt>
          <cx:pt idx="35663">439</cx:pt>
          <cx:pt idx="35664">428</cx:pt>
          <cx:pt idx="35665">429</cx:pt>
          <cx:pt idx="35666">427</cx:pt>
          <cx:pt idx="35667">423</cx:pt>
          <cx:pt idx="35668">413</cx:pt>
          <cx:pt idx="35669">413</cx:pt>
          <cx:pt idx="35670">410</cx:pt>
          <cx:pt idx="35671">397</cx:pt>
          <cx:pt idx="35672">395</cx:pt>
          <cx:pt idx="35673">387</cx:pt>
          <cx:pt idx="35674">391</cx:pt>
          <cx:pt idx="35675">375</cx:pt>
          <cx:pt idx="35676">375</cx:pt>
          <cx:pt idx="35677">376</cx:pt>
          <cx:pt idx="35678">372</cx:pt>
          <cx:pt idx="35679">364</cx:pt>
          <cx:pt idx="35680">364</cx:pt>
          <cx:pt idx="35681">358</cx:pt>
          <cx:pt idx="35682">343</cx:pt>
          <cx:pt idx="35683">343</cx:pt>
          <cx:pt idx="35684">343</cx:pt>
          <cx:pt idx="35685">336</cx:pt>
          <cx:pt idx="35686">336</cx:pt>
          <cx:pt idx="35687">340</cx:pt>
          <cx:pt idx="35688">337</cx:pt>
          <cx:pt idx="35689">334</cx:pt>
          <cx:pt idx="35690">341</cx:pt>
          <cx:pt idx="35691">328</cx:pt>
          <cx:pt idx="35692">323</cx:pt>
          <cx:pt idx="35693">315</cx:pt>
          <cx:pt idx="35694">314</cx:pt>
          <cx:pt idx="35695">158</cx:pt>
          <cx:pt idx="35696">138</cx:pt>
          <cx:pt idx="35697">652</cx:pt>
          <cx:pt idx="35698">604</cx:pt>
          <cx:pt idx="35699">604</cx:pt>
          <cx:pt idx="35700">580</cx:pt>
          <cx:pt idx="35701">517</cx:pt>
          <cx:pt idx="35702">517</cx:pt>
          <cx:pt idx="35703">475</cx:pt>
          <cx:pt idx="35704">553</cx:pt>
          <cx:pt idx="35705">553</cx:pt>
          <cx:pt idx="35706">553</cx:pt>
          <cx:pt idx="35707">553</cx:pt>
          <cx:pt idx="35708">549</cx:pt>
          <cx:pt idx="35709">549</cx:pt>
          <cx:pt idx="35710">516</cx:pt>
          <cx:pt idx="35711">516</cx:pt>
          <cx:pt idx="35712">516</cx:pt>
          <cx:pt idx="35713">516</cx:pt>
          <cx:pt idx="35714">515</cx:pt>
          <cx:pt idx="35715">515</cx:pt>
          <cx:pt idx="35716">484</cx:pt>
          <cx:pt idx="35717">484</cx:pt>
          <cx:pt idx="35718">484</cx:pt>
          <cx:pt idx="35719">477</cx:pt>
          <cx:pt idx="35720">460</cx:pt>
          <cx:pt idx="35721">463</cx:pt>
          <cx:pt idx="35722">463</cx:pt>
          <cx:pt idx="35723">459</cx:pt>
          <cx:pt idx="35724">459</cx:pt>
          <cx:pt idx="35725">459</cx:pt>
          <cx:pt idx="35726">454</cx:pt>
          <cx:pt idx="35727">454</cx:pt>
          <cx:pt idx="35728">453</cx:pt>
          <cx:pt idx="35729">453</cx:pt>
          <cx:pt idx="35730">453</cx:pt>
          <cx:pt idx="35731">453</cx:pt>
          <cx:pt idx="35732">438</cx:pt>
          <cx:pt idx="35733">440</cx:pt>
          <cx:pt idx="35734">440</cx:pt>
          <cx:pt idx="35735">440</cx:pt>
          <cx:pt idx="35736">435</cx:pt>
          <cx:pt idx="35737">435</cx:pt>
          <cx:pt idx="35738">429</cx:pt>
          <cx:pt idx="35739">428</cx:pt>
          <cx:pt idx="35740">427</cx:pt>
          <cx:pt idx="35741">427</cx:pt>
          <cx:pt idx="35742">420</cx:pt>
          <cx:pt idx="35743">416</cx:pt>
          <cx:pt idx="35744">416</cx:pt>
          <cx:pt idx="35745">410</cx:pt>
          <cx:pt idx="35746">396</cx:pt>
          <cx:pt idx="35747">405</cx:pt>
          <cx:pt idx="35748">399</cx:pt>
          <cx:pt idx="35749">394</cx:pt>
          <cx:pt idx="35750">389</cx:pt>
          <cx:pt idx="35751">387</cx:pt>
          <cx:pt idx="35752">386</cx:pt>
          <cx:pt idx="35753">384</cx:pt>
          <cx:pt idx="35754">384</cx:pt>
          <cx:pt idx="35755">384</cx:pt>
          <cx:pt idx="35756">384</cx:pt>
          <cx:pt idx="35757">384</cx:pt>
          <cx:pt idx="35758">385</cx:pt>
          <cx:pt idx="35759">376</cx:pt>
          <cx:pt idx="35760">376</cx:pt>
          <cx:pt idx="35761">376</cx:pt>
          <cx:pt idx="35762">376</cx:pt>
          <cx:pt idx="35763">376</cx:pt>
          <cx:pt idx="35764">378</cx:pt>
          <cx:pt idx="35765">378</cx:pt>
          <cx:pt idx="35766">378</cx:pt>
          <cx:pt idx="35767">378</cx:pt>
          <cx:pt idx="35768">375</cx:pt>
          <cx:pt idx="35769">375</cx:pt>
          <cx:pt idx="35770">374</cx:pt>
          <cx:pt idx="35771">372</cx:pt>
          <cx:pt idx="35772">372</cx:pt>
          <cx:pt idx="35773">372</cx:pt>
          <cx:pt idx="35774">372</cx:pt>
          <cx:pt idx="35775">372</cx:pt>
          <cx:pt idx="35776">247</cx:pt>
          <cx:pt idx="35777">356</cx:pt>
          <cx:pt idx="35778">349</cx:pt>
          <cx:pt idx="35779">401</cx:pt>
          <cx:pt idx="35780">350</cx:pt>
          <cx:pt idx="35781">349</cx:pt>
          <cx:pt idx="35782">346</cx:pt>
          <cx:pt idx="35783">345</cx:pt>
          <cx:pt idx="35784">340</cx:pt>
          <cx:pt idx="35785">340</cx:pt>
          <cx:pt idx="35786">340</cx:pt>
          <cx:pt idx="35787">340</cx:pt>
          <cx:pt idx="35788">340</cx:pt>
          <cx:pt idx="35789">340</cx:pt>
          <cx:pt idx="35790">340</cx:pt>
          <cx:pt idx="35791">340</cx:pt>
          <cx:pt idx="35792">340</cx:pt>
          <cx:pt idx="35793">340</cx:pt>
          <cx:pt idx="35794">340</cx:pt>
          <cx:pt idx="35795">338</cx:pt>
          <cx:pt idx="35796">338</cx:pt>
          <cx:pt idx="35797">338</cx:pt>
          <cx:pt idx="35798">338</cx:pt>
          <cx:pt idx="35799">335</cx:pt>
          <cx:pt idx="35800">335</cx:pt>
          <cx:pt idx="35801">330</cx:pt>
          <cx:pt idx="35802">330</cx:pt>
          <cx:pt idx="35803">330</cx:pt>
          <cx:pt idx="35804">325</cx:pt>
          <cx:pt idx="35805">323</cx:pt>
          <cx:pt idx="35806">198</cx:pt>
          <cx:pt idx="35807">345</cx:pt>
          <cx:pt idx="35808">338</cx:pt>
          <cx:pt idx="35809">335</cx:pt>
          <cx:pt idx="35810">184</cx:pt>
          <cx:pt idx="35811">299</cx:pt>
          <cx:pt idx="35812">299</cx:pt>
          <cx:pt idx="35813">284</cx:pt>
          <cx:pt idx="35814">37</cx:pt>
          <cx:pt idx="35815">0</cx:pt>
          <cx:pt idx="35816">518</cx:pt>
          <cx:pt idx="35817">507</cx:pt>
          <cx:pt idx="35818">441</cx:pt>
          <cx:pt idx="35819">422</cx:pt>
          <cx:pt idx="35820">410</cx:pt>
          <cx:pt idx="35821">407</cx:pt>
          <cx:pt idx="35822">394</cx:pt>
          <cx:pt idx="35823">394</cx:pt>
          <cx:pt idx="35824">381</cx:pt>
          <cx:pt idx="35825">374</cx:pt>
          <cx:pt idx="35826">374</cx:pt>
          <cx:pt idx="35827">372</cx:pt>
          <cx:pt idx="35828">372</cx:pt>
          <cx:pt idx="35829">363</cx:pt>
          <cx:pt idx="35830">348</cx:pt>
          <cx:pt idx="35831">320</cx:pt>
          <cx:pt idx="35832">314</cx:pt>
          <cx:pt idx="35833">312</cx:pt>
          <cx:pt idx="35834">312</cx:pt>
          <cx:pt idx="35835">297</cx:pt>
          <cx:pt idx="35836">0</cx:pt>
          <cx:pt idx="35837">532</cx:pt>
          <cx:pt idx="35838">526</cx:pt>
          <cx:pt idx="35839">524</cx:pt>
          <cx:pt idx="35840">524</cx:pt>
          <cx:pt idx="35841">511</cx:pt>
          <cx:pt idx="35842">485</cx:pt>
          <cx:pt idx="35843">482</cx:pt>
          <cx:pt idx="35844">472</cx:pt>
          <cx:pt idx="35845">472</cx:pt>
          <cx:pt idx="35846">465</cx:pt>
          <cx:pt idx="35847">462</cx:pt>
          <cx:pt idx="35848">441</cx:pt>
          <cx:pt idx="35849">424</cx:pt>
          <cx:pt idx="35850">414</cx:pt>
          <cx:pt idx="35851">410</cx:pt>
          <cx:pt idx="35852">399</cx:pt>
          <cx:pt idx="35853">399</cx:pt>
          <cx:pt idx="35854">388</cx:pt>
          <cx:pt idx="35855">378</cx:pt>
          <cx:pt idx="35856">378</cx:pt>
          <cx:pt idx="35857">372</cx:pt>
          <cx:pt idx="35858">360</cx:pt>
          <cx:pt idx="35859">358</cx:pt>
          <cx:pt idx="35860">357</cx:pt>
          <cx:pt idx="35861">349</cx:pt>
          <cx:pt idx="35862">348</cx:pt>
          <cx:pt idx="35863">104</cx:pt>
          <cx:pt idx="35864">91</cx:pt>
          <cx:pt idx="35865">712</cx:pt>
          <cx:pt idx="35866">705</cx:pt>
          <cx:pt idx="35867">556</cx:pt>
          <cx:pt idx="35868">555</cx:pt>
          <cx:pt idx="35869">539</cx:pt>
          <cx:pt idx="35870">526</cx:pt>
          <cx:pt idx="35871">525</cx:pt>
          <cx:pt idx="35872">537</cx:pt>
          <cx:pt idx="35873">521</cx:pt>
          <cx:pt idx="35874">519</cx:pt>
          <cx:pt idx="35875">520</cx:pt>
          <cx:pt idx="35876">518</cx:pt>
          <cx:pt idx="35877">507</cx:pt>
          <cx:pt idx="35878">498</cx:pt>
          <cx:pt idx="35879">498</cx:pt>
          <cx:pt idx="35880">498</cx:pt>
          <cx:pt idx="35881">498</cx:pt>
          <cx:pt idx="35882">499</cx:pt>
          <cx:pt idx="35883">496</cx:pt>
          <cx:pt idx="35884">492</cx:pt>
          <cx:pt idx="35885">493</cx:pt>
          <cx:pt idx="35886">489</cx:pt>
          <cx:pt idx="35887">489</cx:pt>
          <cx:pt idx="35888">482</cx:pt>
          <cx:pt idx="35889">481</cx:pt>
          <cx:pt idx="35890">480</cx:pt>
          <cx:pt idx="35891">480</cx:pt>
          <cx:pt idx="35892">480</cx:pt>
          <cx:pt idx="35893">480</cx:pt>
          <cx:pt idx="35894">475</cx:pt>
          <cx:pt idx="35895">457</cx:pt>
          <cx:pt idx="35896">450</cx:pt>
          <cx:pt idx="35897">449</cx:pt>
          <cx:pt idx="35898">459</cx:pt>
          <cx:pt idx="35899">437</cx:pt>
          <cx:pt idx="35900">447</cx:pt>
          <cx:pt idx="35901">444</cx:pt>
          <cx:pt idx="35902">438</cx:pt>
          <cx:pt idx="35903">427</cx:pt>
          <cx:pt idx="35904">427</cx:pt>
          <cx:pt idx="35905">426</cx:pt>
          <cx:pt idx="35906">422</cx:pt>
          <cx:pt idx="35907">410</cx:pt>
          <cx:pt idx="35908">410</cx:pt>
          <cx:pt idx="35909">408</cx:pt>
          <cx:pt idx="35910">401</cx:pt>
          <cx:pt idx="35911">400</cx:pt>
          <cx:pt idx="35912">395</cx:pt>
          <cx:pt idx="35913">447</cx:pt>
          <cx:pt idx="35914">381</cx:pt>
          <cx:pt idx="35915">381</cx:pt>
          <cx:pt idx="35916">370</cx:pt>
          <cx:pt idx="35917">409</cx:pt>
          <cx:pt idx="35918">353</cx:pt>
          <cx:pt idx="35919">354</cx:pt>
          <cx:pt idx="35920">353</cx:pt>
          <cx:pt idx="35921">347</cx:pt>
          <cx:pt idx="35922">347</cx:pt>
          <cx:pt idx="35923">342</cx:pt>
          <cx:pt idx="35924">336</cx:pt>
          <cx:pt idx="35925">333</cx:pt>
          <cx:pt idx="35926">329</cx:pt>
          <cx:pt idx="35927">321</cx:pt>
          <cx:pt idx="35928">321</cx:pt>
          <cx:pt idx="35929">318</cx:pt>
          <cx:pt idx="35930">318</cx:pt>
          <cx:pt idx="35931">309</cx:pt>
          <cx:pt idx="35932">302</cx:pt>
          <cx:pt idx="35933">302</cx:pt>
          <cx:pt idx="35934">310</cx:pt>
          <cx:pt idx="35935">305</cx:pt>
          <cx:pt idx="35936">305</cx:pt>
          <cx:pt idx="35937">300</cx:pt>
          <cx:pt idx="35938">298</cx:pt>
          <cx:pt idx="35939">295</cx:pt>
          <cx:pt idx="35940">295</cx:pt>
          <cx:pt idx="35941">295</cx:pt>
          <cx:pt idx="35942">293</cx:pt>
          <cx:pt idx="35943">276</cx:pt>
          <cx:pt idx="35944">276</cx:pt>
          <cx:pt idx="35945">274</cx:pt>
          <cx:pt idx="35946">274</cx:pt>
          <cx:pt idx="35947">266</cx:pt>
          <cx:pt idx="35948">261</cx:pt>
          <cx:pt idx="35949">265</cx:pt>
          <cx:pt idx="35950">259</cx:pt>
          <cx:pt idx="35951">51</cx:pt>
          <cx:pt idx="35952">196</cx:pt>
          <cx:pt idx="35953">0</cx:pt>
          <cx:pt idx="35954">466</cx:pt>
          <cx:pt idx="35955">445</cx:pt>
          <cx:pt idx="35956">445</cx:pt>
          <cx:pt idx="35957">415</cx:pt>
          <cx:pt idx="35958">415</cx:pt>
          <cx:pt idx="35959">405</cx:pt>
          <cx:pt idx="35960">389</cx:pt>
          <cx:pt idx="35961">389</cx:pt>
          <cx:pt idx="35962">388</cx:pt>
          <cx:pt idx="35963">326</cx:pt>
          <cx:pt idx="35964">326</cx:pt>
          <cx:pt idx="35965">579</cx:pt>
          <cx:pt idx="35966">568</cx:pt>
          <cx:pt idx="35967">546</cx:pt>
          <cx:pt idx="35968">546</cx:pt>
          <cx:pt idx="35969">523</cx:pt>
          <cx:pt idx="35970">523</cx:pt>
          <cx:pt idx="35971">524</cx:pt>
          <cx:pt idx="35972">523</cx:pt>
          <cx:pt idx="35973">495</cx:pt>
          <cx:pt idx="35974">486</cx:pt>
          <cx:pt idx="35975">486</cx:pt>
          <cx:pt idx="35976">486</cx:pt>
          <cx:pt idx="35977">486</cx:pt>
          <cx:pt idx="35978">470</cx:pt>
          <cx:pt idx="35979">466</cx:pt>
          <cx:pt idx="35980">466</cx:pt>
          <cx:pt idx="35981">457</cx:pt>
          <cx:pt idx="35982">445</cx:pt>
          <cx:pt idx="35983">445</cx:pt>
          <cx:pt idx="35984">427</cx:pt>
          <cx:pt idx="35985">420</cx:pt>
          <cx:pt idx="35986">415</cx:pt>
          <cx:pt idx="35987">415</cx:pt>
          <cx:pt idx="35988">414</cx:pt>
          <cx:pt idx="35989">392</cx:pt>
          <cx:pt idx="35990">389</cx:pt>
          <cx:pt idx="35991">389</cx:pt>
          <cx:pt idx="35992">350</cx:pt>
          <cx:pt idx="35993">336</cx:pt>
          <cx:pt idx="35994">334</cx:pt>
          <cx:pt idx="35995">328</cx:pt>
          <cx:pt idx="35996">327</cx:pt>
          <cx:pt idx="35997">309</cx:pt>
          <cx:pt idx="35998">292</cx:pt>
          <cx:pt idx="35999">285</cx:pt>
          <cx:pt idx="36000">280</cx:pt>
          <cx:pt idx="36001">279</cx:pt>
          <cx:pt idx="36002">714</cx:pt>
          <cx:pt idx="36003">705</cx:pt>
          <cx:pt idx="36004">692</cx:pt>
          <cx:pt idx="36005">679</cx:pt>
          <cx:pt idx="36006">674</cx:pt>
          <cx:pt idx="36007">691</cx:pt>
          <cx:pt idx="36008">664</cx:pt>
          <cx:pt idx="36009">654</cx:pt>
          <cx:pt idx="36010">501</cx:pt>
          <cx:pt idx="36011">501</cx:pt>
          <cx:pt idx="36012">497</cx:pt>
          <cx:pt idx="36013">497</cx:pt>
          <cx:pt idx="36014">488</cx:pt>
          <cx:pt idx="36015">479</cx:pt>
          <cx:pt idx="36016">364</cx:pt>
          <cx:pt idx="36017">354</cx:pt>
          <cx:pt idx="36018">353</cx:pt>
          <cx:pt idx="36019">326</cx:pt>
          <cx:pt idx="36020">326</cx:pt>
          <cx:pt idx="36021">316</cx:pt>
          <cx:pt idx="36022">316</cx:pt>
          <cx:pt idx="36023">300</cx:pt>
          <cx:pt idx="36024">299</cx:pt>
          <cx:pt idx="36025">299</cx:pt>
          <cx:pt idx="36026">264</cx:pt>
          <cx:pt idx="36027">0</cx:pt>
          <cx:pt idx="36028">569</cx:pt>
          <cx:pt idx="36029">555</cx:pt>
          <cx:pt idx="36030">558</cx:pt>
          <cx:pt idx="36031">548</cx:pt>
          <cx:pt idx="36032">542</cx:pt>
          <cx:pt idx="36033">539</cx:pt>
          <cx:pt idx="36034">536</cx:pt>
          <cx:pt idx="36035">526</cx:pt>
          <cx:pt idx="36036">526</cx:pt>
          <cx:pt idx="36037">523</cx:pt>
          <cx:pt idx="36038">521</cx:pt>
          <cx:pt idx="36039">498</cx:pt>
          <cx:pt idx="36040">493</cx:pt>
          <cx:pt idx="36041">491</cx:pt>
          <cx:pt idx="36042">491</cx:pt>
          <cx:pt idx="36043">489</cx:pt>
          <cx:pt idx="36044">485</cx:pt>
          <cx:pt idx="36045">490</cx:pt>
          <cx:pt idx="36046">480</cx:pt>
          <cx:pt idx="36047">474</cx:pt>
          <cx:pt idx="36048">474</cx:pt>
          <cx:pt idx="36049">470</cx:pt>
          <cx:pt idx="36050">467</cx:pt>
          <cx:pt idx="36051">481</cx:pt>
          <cx:pt idx="36052">473</cx:pt>
          <cx:pt idx="36053">467</cx:pt>
          <cx:pt idx="36054">467</cx:pt>
          <cx:pt idx="36055">464</cx:pt>
          <cx:pt idx="36056">454</cx:pt>
          <cx:pt idx="36057">452</cx:pt>
          <cx:pt idx="36058">452</cx:pt>
          <cx:pt idx="36059">452</cx:pt>
          <cx:pt idx="36060">447</cx:pt>
          <cx:pt idx="36061">448</cx:pt>
          <cx:pt idx="36062">436</cx:pt>
          <cx:pt idx="36063">432</cx:pt>
          <cx:pt idx="36064">428</cx:pt>
          <cx:pt idx="36065">427</cx:pt>
          <cx:pt idx="36066">439</cx:pt>
          <cx:pt idx="36067">423</cx:pt>
          <cx:pt idx="36068">423</cx:pt>
          <cx:pt idx="36069">413</cx:pt>
          <cx:pt idx="36070">410</cx:pt>
          <cx:pt idx="36071">410</cx:pt>
          <cx:pt idx="36072">407</cx:pt>
          <cx:pt idx="36073">407</cx:pt>
          <cx:pt idx="36074">407</cx:pt>
          <cx:pt idx="36075">407</cx:pt>
          <cx:pt idx="36076">410</cx:pt>
          <cx:pt idx="36077">392</cx:pt>
          <cx:pt idx="36078">392</cx:pt>
          <cx:pt idx="36079">388</cx:pt>
          <cx:pt idx="36080">387</cx:pt>
          <cx:pt idx="36081">381</cx:pt>
          <cx:pt idx="36082">378</cx:pt>
          <cx:pt idx="36083">374</cx:pt>
          <cx:pt idx="36084">369</cx:pt>
          <cx:pt idx="36085">365</cx:pt>
          <cx:pt idx="36086">364</cx:pt>
          <cx:pt idx="36087">362</cx:pt>
          <cx:pt idx="36088">359</cx:pt>
          <cx:pt idx="36089">357</cx:pt>
          <cx:pt idx="36090">356</cx:pt>
          <cx:pt idx="36091">357</cx:pt>
          <cx:pt idx="36092">352</cx:pt>
          <cx:pt idx="36093">352</cx:pt>
          <cx:pt idx="36094">341</cx:pt>
          <cx:pt idx="36095">340</cx:pt>
          <cx:pt idx="36096">338</cx:pt>
          <cx:pt idx="36097">321</cx:pt>
          <cx:pt idx="36098">310</cx:pt>
          <cx:pt idx="36099">307</cx:pt>
          <cx:pt idx="36100">305</cx:pt>
          <cx:pt idx="36101">305</cx:pt>
          <cx:pt idx="36102">298</cx:pt>
          <cx:pt idx="36103">298</cx:pt>
          <cx:pt idx="36104">294</cx:pt>
          <cx:pt idx="36105">292</cx:pt>
          <cx:pt idx="36106">285</cx:pt>
          <cx:pt idx="36107">285</cx:pt>
          <cx:pt idx="36108">277</cx:pt>
          <cx:pt idx="36109">260</cx:pt>
          <cx:pt idx="36110">252</cx:pt>
          <cx:pt idx="36111">129</cx:pt>
          <cx:pt idx="36112">129</cx:pt>
          <cx:pt idx="36113">230</cx:pt>
          <cx:pt idx="36114">214</cx:pt>
          <cx:pt idx="36115">0</cx:pt>
          <cx:pt idx="36116">711</cx:pt>
          <cx:pt idx="36117">705</cx:pt>
          <cx:pt idx="36118">555</cx:pt>
          <cx:pt idx="36119">535</cx:pt>
          <cx:pt idx="36120">525</cx:pt>
          <cx:pt idx="36121">537</cx:pt>
          <cx:pt idx="36122">521</cx:pt>
          <cx:pt idx="36123">519</cx:pt>
          <cx:pt idx="36124">519</cx:pt>
          <cx:pt idx="36125">518</cx:pt>
          <cx:pt idx="36126">516</cx:pt>
          <cx:pt idx="36127">511</cx:pt>
          <cx:pt idx="36128">511</cx:pt>
          <cx:pt idx="36129">507</cx:pt>
          <cx:pt idx="36130">498</cx:pt>
          <cx:pt idx="36131">498</cx:pt>
          <cx:pt idx="36132">498</cx:pt>
          <cx:pt idx="36133">498</cx:pt>
          <cx:pt idx="36134">492</cx:pt>
          <cx:pt idx="36135">494</cx:pt>
          <cx:pt idx="36136">492</cx:pt>
          <cx:pt idx="36137">489</cx:pt>
          <cx:pt idx="36138">489</cx:pt>
          <cx:pt idx="36139">489</cx:pt>
          <cx:pt idx="36140">482</cx:pt>
          <cx:pt idx="36141">480</cx:pt>
          <cx:pt idx="36142">480</cx:pt>
          <cx:pt idx="36143">480</cx:pt>
          <cx:pt idx="36144">478</cx:pt>
          <cx:pt idx="36145">476</cx:pt>
          <cx:pt idx="36146">450</cx:pt>
          <cx:pt idx="36147">449</cx:pt>
          <cx:pt idx="36148">459</cx:pt>
          <cx:pt idx="36149">447</cx:pt>
          <cx:pt idx="36150">427</cx:pt>
          <cx:pt idx="36151">427</cx:pt>
          <cx:pt idx="36152">408</cx:pt>
          <cx:pt idx="36153">400</cx:pt>
          <cx:pt idx="36154">447</cx:pt>
          <cx:pt idx="36155">381</cx:pt>
          <cx:pt idx="36156">409</cx:pt>
          <cx:pt idx="36157">347</cx:pt>
          <cx:pt idx="36158">347</cx:pt>
          <cx:pt idx="36159">423</cx:pt>
          <cx:pt idx="36160">414</cx:pt>
          <cx:pt idx="36161">404</cx:pt>
          <cx:pt idx="36162">406</cx:pt>
          <cx:pt idx="36163">405</cx:pt>
          <cx:pt idx="36164">388</cx:pt>
          <cx:pt idx="36165">362</cx:pt>
          <cx:pt idx="36166">350</cx:pt>
          <cx:pt idx="36167">332</cx:pt>
          <cx:pt idx="36168">326</cx:pt>
          <cx:pt idx="36169">314</cx:pt>
          <cx:pt idx="36170">309</cx:pt>
          <cx:pt idx="36171">313</cx:pt>
          <cx:pt idx="36172">313</cx:pt>
          <cx:pt idx="36173">304</cx:pt>
          <cx:pt idx="36174">293</cx:pt>
          <cx:pt idx="36175">292</cx:pt>
          <cx:pt idx="36176">290</cx:pt>
          <cx:pt idx="36177">290</cx:pt>
          <cx:pt idx="36178">287</cx:pt>
          <cx:pt idx="36179">282</cx:pt>
          <cx:pt idx="36180">266</cx:pt>
          <cx:pt idx="36181">265</cx:pt>
          <cx:pt idx="36182">262</cx:pt>
          <cx:pt idx="36183">261</cx:pt>
          <cx:pt idx="36184">250</cx:pt>
          <cx:pt idx="36185">252</cx:pt>
          <cx:pt idx="36186">250</cx:pt>
          <cx:pt idx="36187">244</cx:pt>
          <cx:pt idx="36188">502</cx:pt>
          <cx:pt idx="36189">502</cx:pt>
          <cx:pt idx="36190">476</cx:pt>
          <cx:pt idx="36191">460</cx:pt>
          <cx:pt idx="36192">455</cx:pt>
          <cx:pt idx="36193">456</cx:pt>
          <cx:pt idx="36194">457</cx:pt>
          <cx:pt idx="36195">446</cx:pt>
          <cx:pt idx="36196">429</cx:pt>
          <cx:pt idx="36197">432</cx:pt>
          <cx:pt idx="36198">415</cx:pt>
          <cx:pt idx="36199">411</cx:pt>
          <cx:pt idx="36200">403</cx:pt>
          <cx:pt idx="36201">409</cx:pt>
          <cx:pt idx="36202">405</cx:pt>
          <cx:pt idx="36203">387</cx:pt>
          <cx:pt idx="36204">391</cx:pt>
          <cx:pt idx="36205">389</cx:pt>
          <cx:pt idx="36206">365</cx:pt>
          <cx:pt idx="36207">355</cx:pt>
          <cx:pt idx="36208">347</cx:pt>
          <cx:pt idx="36209">342</cx:pt>
          <cx:pt idx="36210">335</cx:pt>
          <cx:pt idx="36211">334</cx:pt>
          <cx:pt idx="36212">331</cx:pt>
          <cx:pt idx="36213">329</cx:pt>
          <cx:pt idx="36214">319</cx:pt>
          <cx:pt idx="36215">315</cx:pt>
          <cx:pt idx="36216">321</cx:pt>
          <cx:pt idx="36217">317</cx:pt>
          <cx:pt idx="36218">317</cx:pt>
          <cx:pt idx="36219">311</cx:pt>
          <cx:pt idx="36220">307</cx:pt>
          <cx:pt idx="36221">303</cx:pt>
          <cx:pt idx="36222">296</cx:pt>
          <cx:pt idx="36223">290</cx:pt>
          <cx:pt idx="36224">295</cx:pt>
          <cx:pt idx="36225">285</cx:pt>
          <cx:pt idx="36226">290</cx:pt>
          <cx:pt idx="36227">286</cx:pt>
          <cx:pt idx="36228">282</cx:pt>
          <cx:pt idx="36229">225</cx:pt>
          <cx:pt idx="36230">101</cx:pt>
          <cx:pt idx="36231">221</cx:pt>
          <cx:pt idx="36232">569</cx:pt>
          <cx:pt idx="36233">548</cx:pt>
          <cx:pt idx="36234">487</cx:pt>
          <cx:pt idx="36235">486</cx:pt>
          <cx:pt idx="36236">464</cx:pt>
          <cx:pt idx="36237">457</cx:pt>
          <cx:pt idx="36238">452</cx:pt>
          <cx:pt idx="36239">448</cx:pt>
          <cx:pt idx="36240">442</cx:pt>
          <cx:pt idx="36241">432</cx:pt>
          <cx:pt idx="36242">422</cx:pt>
          <cx:pt idx="36243">412</cx:pt>
          <cx:pt idx="36244">413</cx:pt>
          <cx:pt idx="36245">406</cx:pt>
          <cx:pt idx="36246">402</cx:pt>
          <cx:pt idx="36247">399</cx:pt>
          <cx:pt idx="36248">399</cx:pt>
          <cx:pt idx="36249">387</cx:pt>
          <cx:pt idx="36250">364</cx:pt>
          <cx:pt idx="36251">344</cx:pt>
          <cx:pt idx="36252">342</cx:pt>
          <cx:pt idx="36253">342</cx:pt>
          <cx:pt idx="36254">315</cx:pt>
          <cx:pt idx="36255">295</cx:pt>
          <cx:pt idx="36256">289</cx:pt>
          <cx:pt idx="36257">500</cx:pt>
          <cx:pt idx="36258">500</cx:pt>
          <cx:pt idx="36259">503</cx:pt>
          <cx:pt idx="36260">503</cx:pt>
          <cx:pt idx="36261">485</cx:pt>
          <cx:pt idx="36262">485</cx:pt>
          <cx:pt idx="36263">487</cx:pt>
          <cx:pt idx="36264">476</cx:pt>
          <cx:pt idx="36265">476</cx:pt>
          <cx:pt idx="36266">450</cx:pt>
          <cx:pt idx="36267">444</cx:pt>
          <cx:pt idx="36268">426</cx:pt>
          <cx:pt idx="36269">426</cx:pt>
          <cx:pt idx="36270">418</cx:pt>
          <cx:pt idx="36271">415</cx:pt>
          <cx:pt idx="36272">410</cx:pt>
          <cx:pt idx="36273">410</cx:pt>
          <cx:pt idx="36274">398</cx:pt>
          <cx:pt idx="36275">398</cx:pt>
          <cx:pt idx="36276">390</cx:pt>
          <cx:pt idx="36277">377</cx:pt>
          <cx:pt idx="36278">592</cx:pt>
          <cx:pt idx="36279">533</cx:pt>
          <cx:pt idx="36280">504</cx:pt>
          <cx:pt idx="36281">502</cx:pt>
          <cx:pt idx="36282">481</cx:pt>
          <cx:pt idx="36283">481</cx:pt>
          <cx:pt idx="36284">427</cx:pt>
          <cx:pt idx="36285">418</cx:pt>
          <cx:pt idx="36286">418</cx:pt>
          <cx:pt idx="36287">413</cx:pt>
          <cx:pt idx="36288">414</cx:pt>
          <cx:pt idx="36289">411</cx:pt>
          <cx:pt idx="36290">408</cx:pt>
          <cx:pt idx="36291">400</cx:pt>
          <cx:pt idx="36292">400</cx:pt>
          <cx:pt idx="36293">388</cx:pt>
          <cx:pt idx="36294">385</cx:pt>
          <cx:pt idx="36295">381</cx:pt>
          <cx:pt idx="36296">381</cx:pt>
          <cx:pt idx="36297">378</cx:pt>
          <cx:pt idx="36298">378</cx:pt>
          <cx:pt idx="36299">378</cx:pt>
          <cx:pt idx="36300">378</cx:pt>
          <cx:pt idx="36301">377</cx:pt>
          <cx:pt idx="36302">371</cx:pt>
          <cx:pt idx="36303">370</cx:pt>
          <cx:pt idx="36304">370</cx:pt>
          <cx:pt idx="36305">361</cx:pt>
          <cx:pt idx="36306">361</cx:pt>
          <cx:pt idx="36307">357</cx:pt>
          <cx:pt idx="36308">353</cx:pt>
          <cx:pt idx="36309">353</cx:pt>
          <cx:pt idx="36310">347</cx:pt>
          <cx:pt idx="36311">347</cx:pt>
          <cx:pt idx="36312">336</cx:pt>
          <cx:pt idx="36313">334</cx:pt>
          <cx:pt idx="36314">511</cx:pt>
          <cx:pt idx="36315">476</cx:pt>
          <cx:pt idx="36316">466</cx:pt>
          <cx:pt idx="36317">448</cx:pt>
          <cx:pt idx="36318">443</cx:pt>
          <cx:pt idx="36319">436</cx:pt>
          <cx:pt idx="36320">434</cx:pt>
          <cx:pt idx="36321">433</cx:pt>
          <cx:pt idx="36322">420</cx:pt>
          <cx:pt idx="36323">418</cx:pt>
          <cx:pt idx="36324">404</cx:pt>
          <cx:pt idx="36325">401</cx:pt>
          <cx:pt idx="36326">407</cx:pt>
          <cx:pt idx="36327">397</cx:pt>
          <cx:pt idx="36328">396</cx:pt>
          <cx:pt idx="36329">376</cx:pt>
          <cx:pt idx="36330">377</cx:pt>
          <cx:pt idx="36331">368</cx:pt>
          <cx:pt idx="36332">370</cx:pt>
          <cx:pt idx="36333">360</cx:pt>
          <cx:pt idx="36334">353</cx:pt>
          <cx:pt idx="36335">360</cx:pt>
          <cx:pt idx="36336">355</cx:pt>
          <cx:pt idx="36337">338</cx:pt>
          <cx:pt idx="36338">335</cx:pt>
          <cx:pt idx="36339">337</cx:pt>
          <cx:pt idx="36340">337</cx:pt>
          <cx:pt idx="36341">323</cx:pt>
          <cx:pt idx="36342">319</cx:pt>
          <cx:pt idx="36343">320</cx:pt>
          <cx:pt idx="36344">315</cx:pt>
          <cx:pt idx="36345">314</cx:pt>
          <cx:pt idx="36346">308</cx:pt>
          <cx:pt idx="36347">303</cx:pt>
          <cx:pt idx="36348">294</cx:pt>
          <cx:pt idx="36349">290</cx:pt>
          <cx:pt idx="36350">287</cx:pt>
          <cx:pt idx="36351">286</cx:pt>
          <cx:pt idx="36352">286</cx:pt>
          <cx:pt idx="36353">247</cx:pt>
          <cx:pt idx="36354">242</cx:pt>
          <cx:pt idx="36355">0</cx:pt>
          <cx:pt idx="36356">727</cx:pt>
          <cx:pt idx="36357">676</cx:pt>
          <cx:pt idx="36358">547</cx:pt>
          <cx:pt idx="36359">532</cx:pt>
          <cx:pt idx="36360">570</cx:pt>
          <cx:pt idx="36361">570</cx:pt>
          <cx:pt idx="36362">552</cx:pt>
          <cx:pt idx="36363">539</cx:pt>
          <cx:pt idx="36364">468</cx:pt>
          <cx:pt idx="36365">468</cx:pt>
          <cx:pt idx="36366">468</cx:pt>
          <cx:pt idx="36367">401</cx:pt>
          <cx:pt idx="36368">390</cx:pt>
          <cx:pt idx="36369">372</cx:pt>
          <cx:pt idx="36370">412</cx:pt>
          <cx:pt idx="36371">412</cx:pt>
          <cx:pt idx="36372">593</cx:pt>
          <cx:pt idx="36373">517</cx:pt>
          <cx:pt idx="36374">486</cx:pt>
          <cx:pt idx="36375">486</cx:pt>
          <cx:pt idx="36376">472</cx:pt>
          <cx:pt idx="36377">465</cx:pt>
          <cx:pt idx="36378">460</cx:pt>
          <cx:pt idx="36379">460</cx:pt>
          <cx:pt idx="36380">431</cx:pt>
          <cx:pt idx="36381">415</cx:pt>
          <cx:pt idx="36382">415</cx:pt>
          <cx:pt idx="36383">415</cx:pt>
          <cx:pt idx="36384">415</cx:pt>
          <cx:pt idx="36385">408</cx:pt>
          <cx:pt idx="36386">405</cx:pt>
          <cx:pt idx="36387">405</cx:pt>
          <cx:pt idx="36388">396</cx:pt>
          <cx:pt idx="36389">396</cx:pt>
          <cx:pt idx="36390">390</cx:pt>
          <cx:pt idx="36391">388</cx:pt>
          <cx:pt idx="36392">374</cx:pt>
          <cx:pt idx="36393">368</cx:pt>
          <cx:pt idx="36394">363</cx:pt>
          <cx:pt idx="36395">363</cx:pt>
          <cx:pt idx="36396">360</cx:pt>
          <cx:pt idx="36397">345</cx:pt>
          <cx:pt idx="36398">345</cx:pt>
          <cx:pt idx="36399">348</cx:pt>
          <cx:pt idx="36400">299</cx:pt>
          <cx:pt idx="36401">297</cx:pt>
          <cx:pt idx="36402">283</cx:pt>
          <cx:pt idx="36403">280</cx:pt>
          <cx:pt idx="36404">274</cx:pt>
          <cx:pt idx="36405">223</cx:pt>
          <cx:pt idx="36406">212</cx:pt>
          <cx:pt idx="36407">543</cx:pt>
          <cx:pt idx="36408">536</cx:pt>
          <cx:pt idx="36409">532</cx:pt>
          <cx:pt idx="36410">523</cx:pt>
          <cx:pt idx="36411">493</cx:pt>
          <cx:pt idx="36412">491</cx:pt>
          <cx:pt idx="36413">472</cx:pt>
          <cx:pt idx="36414">473</cx:pt>
          <cx:pt idx="36415">472</cx:pt>
          <cx:pt idx="36416">462</cx:pt>
          <cx:pt idx="36417">456</cx:pt>
          <cx:pt idx="36418">450</cx:pt>
          <cx:pt idx="36419">438</cx:pt>
          <cx:pt idx="36420">438</cx:pt>
          <cx:pt idx="36421">434</cx:pt>
          <cx:pt idx="36422">433</cx:pt>
          <cx:pt idx="36423">422</cx:pt>
          <cx:pt idx="36424">415</cx:pt>
          <cx:pt idx="36425">413</cx:pt>
          <cx:pt idx="36426">387</cx:pt>
          <cx:pt idx="36427">357</cx:pt>
          <cx:pt idx="36428">341</cx:pt>
          <cx:pt idx="36429">227</cx:pt>
          <cx:pt idx="36430">577</cx:pt>
          <cx:pt idx="36431">572</cx:pt>
          <cx:pt idx="36432">517</cx:pt>
          <cx:pt idx="36433">482</cx:pt>
          <cx:pt idx="36434">485</cx:pt>
          <cx:pt idx="36435">475</cx:pt>
          <cx:pt idx="36436">471</cx:pt>
          <cx:pt idx="36437">460</cx:pt>
          <cx:pt idx="36438">384</cx:pt>
          <cx:pt idx="36439">364</cx:pt>
          <cx:pt idx="36440">340</cx:pt>
          <cx:pt idx="36441">308</cx:pt>
          <cx:pt idx="36442">310</cx:pt>
          <cx:pt idx="36443">310</cx:pt>
          <cx:pt idx="36444">306</cx:pt>
          <cx:pt idx="36445">308</cx:pt>
          <cx:pt idx="36446">306</cx:pt>
          <cx:pt idx="36447">303</cx:pt>
          <cx:pt idx="36448">298</cx:pt>
          <cx:pt idx="36449">295</cx:pt>
          <cx:pt idx="36450">292</cx:pt>
          <cx:pt idx="36451">290</cx:pt>
          <cx:pt idx="36452">282</cx:pt>
          <cx:pt idx="36453">280</cx:pt>
          <cx:pt idx="36454">281</cx:pt>
          <cx:pt idx="36455">276</cx:pt>
          <cx:pt idx="36456">275</cx:pt>
          <cx:pt idx="36457">270</cx:pt>
          <cx:pt idx="36458">270</cx:pt>
          <cx:pt idx="36459">266</cx:pt>
          <cx:pt idx="36460">257</cx:pt>
          <cx:pt idx="36461">245</cx:pt>
          <cx:pt idx="36462">499</cx:pt>
          <cx:pt idx="36463">499</cx:pt>
          <cx:pt idx="36464">499</cx:pt>
          <cx:pt idx="36465">481</cx:pt>
          <cx:pt idx="36466">762</cx:pt>
          <cx:pt idx="36467">696</cx:pt>
          <cx:pt idx="36468">663</cx:pt>
          <cx:pt idx="36469">615</cx:pt>
          <cx:pt idx="36470">611</cx:pt>
          <cx:pt idx="36471">611</cx:pt>
          <cx:pt idx="36472">587</cx:pt>
          <cx:pt idx="36473">581</cx:pt>
          <cx:pt idx="36474">585</cx:pt>
          <cx:pt idx="36475">574</cx:pt>
          <cx:pt idx="36476">575</cx:pt>
          <cx:pt idx="36477">547</cx:pt>
          <cx:pt idx="36478">539</cx:pt>
          <cx:pt idx="36479">498</cx:pt>
          <cx:pt idx="36480">498</cx:pt>
          <cx:pt idx="36481">499</cx:pt>
          <cx:pt idx="36482">496</cx:pt>
          <cx:pt idx="36483">490</cx:pt>
          <cx:pt idx="36484">486</cx:pt>
          <cx:pt idx="36485">480</cx:pt>
          <cx:pt idx="36486">475</cx:pt>
          <cx:pt idx="36487">468</cx:pt>
          <cx:pt idx="36488">465</cx:pt>
          <cx:pt idx="36489">465</cx:pt>
          <cx:pt idx="36490">462</cx:pt>
          <cx:pt idx="36491">456</cx:pt>
          <cx:pt idx="36492">456</cx:pt>
          <cx:pt idx="36493">454</cx:pt>
          <cx:pt idx="36494">454</cx:pt>
          <cx:pt idx="36495">446</cx:pt>
          <cx:pt idx="36496">444</cx:pt>
          <cx:pt idx="36497">440</cx:pt>
          <cx:pt idx="36498">440</cx:pt>
          <cx:pt idx="36499">442</cx:pt>
          <cx:pt idx="36500">440</cx:pt>
          <cx:pt idx="36501">433</cx:pt>
          <cx:pt idx="36502">435</cx:pt>
          <cx:pt idx="36503">430</cx:pt>
          <cx:pt idx="36504">294</cx:pt>
          <cx:pt idx="36505">414</cx:pt>
          <cx:pt idx="36506">469</cx:pt>
          <cx:pt idx="36507">405</cx:pt>
          <cx:pt idx="36508">401</cx:pt>
          <cx:pt idx="36509">396</cx:pt>
          <cx:pt idx="36510">394</cx:pt>
          <cx:pt idx="36511">393</cx:pt>
          <cx:pt idx="36512">392</cx:pt>
          <cx:pt idx="36513">384</cx:pt>
          <cx:pt idx="36514">382</cx:pt>
          <cx:pt idx="36515">382</cx:pt>
          <cx:pt idx="36516">377</cx:pt>
          <cx:pt idx="36517">377</cx:pt>
          <cx:pt idx="36518">378</cx:pt>
          <cx:pt idx="36519">375</cx:pt>
          <cx:pt idx="36520">374</cx:pt>
          <cx:pt idx="36521">377</cx:pt>
          <cx:pt idx="36522">375</cx:pt>
          <cx:pt idx="36523">375</cx:pt>
          <cx:pt idx="36524">368</cx:pt>
          <cx:pt idx="36525">366</cx:pt>
          <cx:pt idx="36526">415</cx:pt>
          <cx:pt idx="36527">359</cx:pt>
          <cx:pt idx="36528">400</cx:pt>
          <cx:pt idx="36529">345</cx:pt>
          <cx:pt idx="36530">227</cx:pt>
          <cx:pt idx="36531">330</cx:pt>
          <cx:pt idx="36532">327</cx:pt>
          <cx:pt idx="36533">327</cx:pt>
          <cx:pt idx="36534">321</cx:pt>
          <cx:pt idx="36535">321</cx:pt>
          <cx:pt idx="36536">321</cx:pt>
          <cx:pt idx="36537">315</cx:pt>
          <cx:pt idx="36538">307</cx:pt>
          <cx:pt idx="36539">215</cx:pt>
          <cx:pt idx="36540">294</cx:pt>
          <cx:pt idx="36541">325</cx:pt>
          <cx:pt idx="36542">308</cx:pt>
          <cx:pt idx="36543">0</cx:pt>
          <cx:pt idx="36544">348</cx:pt>
          <cx:pt idx="36545">347</cx:pt>
          <cx:pt idx="36546">343</cx:pt>
          <cx:pt idx="36547">343</cx:pt>
          <cx:pt idx="36548">343</cx:pt>
          <cx:pt idx="36549">343</cx:pt>
          <cx:pt idx="36550">336</cx:pt>
          <cx:pt idx="36551">332</cx:pt>
          <cx:pt idx="36552">332</cx:pt>
          <cx:pt idx="36553">331</cx:pt>
          <cx:pt idx="36554">331</cx:pt>
          <cx:pt idx="36555">329</cx:pt>
          <cx:pt idx="36556">327</cx:pt>
          <cx:pt idx="36557">327</cx:pt>
          <cx:pt idx="36558">327</cx:pt>
          <cx:pt idx="36559">327</cx:pt>
          <cx:pt idx="36560">325</cx:pt>
          <cx:pt idx="36561">321</cx:pt>
          <cx:pt idx="36562">321</cx:pt>
          <cx:pt idx="36563">317</cx:pt>
          <cx:pt idx="36564">317</cx:pt>
          <cx:pt idx="36565">316</cx:pt>
          <cx:pt idx="36566">316</cx:pt>
          <cx:pt idx="36567">315</cx:pt>
          <cx:pt idx="36568">313</cx:pt>
          <cx:pt idx="36569">313</cx:pt>
          <cx:pt idx="36570">311</cx:pt>
          <cx:pt idx="36571">311</cx:pt>
          <cx:pt idx="36572">294</cx:pt>
          <cx:pt idx="36573">292</cx:pt>
          <cx:pt idx="36574">292</cx:pt>
          <cx:pt idx="36575">291</cx:pt>
          <cx:pt idx="36576">281</cx:pt>
          <cx:pt idx="36577">277</cx:pt>
          <cx:pt idx="36578">391</cx:pt>
          <cx:pt idx="36579">361</cx:pt>
          <cx:pt idx="36580">355</cx:pt>
          <cx:pt idx="36581">347</cx:pt>
          <cx:pt idx="36582">351</cx:pt>
          <cx:pt idx="36583">342</cx:pt>
          <cx:pt idx="36584">336</cx:pt>
          <cx:pt idx="36585">333</cx:pt>
          <cx:pt idx="36586">332</cx:pt>
          <cx:pt idx="36587">328</cx:pt>
          <cx:pt idx="36588">321</cx:pt>
          <cx:pt idx="36589">322</cx:pt>
          <cx:pt idx="36590">298</cx:pt>
          <cx:pt idx="36591">0</cx:pt>
          <cx:pt idx="36592">514</cx:pt>
          <cx:pt idx="36593">494</cx:pt>
          <cx:pt idx="36594">483</cx:pt>
          <cx:pt idx="36595">474</cx:pt>
          <cx:pt idx="36596">478</cx:pt>
          <cx:pt idx="36597">462</cx:pt>
          <cx:pt idx="36598">446</cx:pt>
          <cx:pt idx="36599">432</cx:pt>
          <cx:pt idx="36600">434</cx:pt>
          <cx:pt idx="36601">426</cx:pt>
          <cx:pt idx="36602">423</cx:pt>
          <cx:pt idx="36603">418</cx:pt>
          <cx:pt idx="36604">412</cx:pt>
          <cx:pt idx="36605">397</cx:pt>
          <cx:pt idx="36606">390</cx:pt>
          <cx:pt idx="36607">378</cx:pt>
          <cx:pt idx="36608">375</cx:pt>
          <cx:pt idx="36609">363</cx:pt>
          <cx:pt idx="36610">363</cx:pt>
          <cx:pt idx="36611">353</cx:pt>
          <cx:pt idx="36612">352</cx:pt>
          <cx:pt idx="36613">337</cx:pt>
          <cx:pt idx="36614">329</cx:pt>
          <cx:pt idx="36615">327</cx:pt>
          <cx:pt idx="36616">326</cx:pt>
          <cx:pt idx="36617">321</cx:pt>
          <cx:pt idx="36618">315</cx:pt>
          <cx:pt idx="36619">310</cx:pt>
          <cx:pt idx="36620">305</cx:pt>
          <cx:pt idx="36621">306</cx:pt>
          <cx:pt idx="36622">299</cx:pt>
          <cx:pt idx="36623">298</cx:pt>
          <cx:pt idx="36624">296</cx:pt>
          <cx:pt idx="36625">295</cx:pt>
          <cx:pt idx="36626">287</cx:pt>
          <cx:pt idx="36627">278</cx:pt>
          <cx:pt idx="36628">268</cx:pt>
          <cx:pt idx="36629">262</cx:pt>
          <cx:pt idx="36630">0</cx:pt>
          <cx:pt idx="36631">0</cx:pt>
          <cx:pt idx="36632">671</cx:pt>
          <cx:pt idx="36633">543</cx:pt>
          <cx:pt idx="36634">535</cx:pt>
          <cx:pt idx="36635">536</cx:pt>
          <cx:pt idx="36636">536</cx:pt>
          <cx:pt idx="36637">527</cx:pt>
          <cx:pt idx="36638">488</cx:pt>
          <cx:pt idx="36639">488</cx:pt>
          <cx:pt idx="36640">483</cx:pt>
          <cx:pt idx="36641">483</cx:pt>
          <cx:pt idx="36642">480</cx:pt>
          <cx:pt idx="36643">476</cx:pt>
          <cx:pt idx="36644">463</cx:pt>
          <cx:pt idx="36645">455</cx:pt>
          <cx:pt idx="36646">453</cx:pt>
          <cx:pt idx="36647">449</cx:pt>
          <cx:pt idx="36648">449</cx:pt>
          <cx:pt idx="36649">449</cx:pt>
          <cx:pt idx="36650">449</cx:pt>
          <cx:pt idx="36651">446</cx:pt>
          <cx:pt idx="36652">438</cx:pt>
          <cx:pt idx="36653">438</cx:pt>
          <cx:pt idx="36654">438</cx:pt>
          <cx:pt idx="36655">437</cx:pt>
          <cx:pt idx="36656">432</cx:pt>
          <cx:pt idx="36657">430</cx:pt>
          <cx:pt idx="36658">430</cx:pt>
          <cx:pt idx="36659">431</cx:pt>
          <cx:pt idx="36660">431</cx:pt>
          <cx:pt idx="36661">428</cx:pt>
          <cx:pt idx="36662">419</cx:pt>
          <cx:pt idx="36663">419</cx:pt>
          <cx:pt idx="36664">433</cx:pt>
          <cx:pt idx="36665">424</cx:pt>
          <cx:pt idx="36666">423</cx:pt>
          <cx:pt idx="36667">422</cx:pt>
          <cx:pt idx="36668">422</cx:pt>
          <cx:pt idx="36669">420</cx:pt>
          <cx:pt idx="36670">420</cx:pt>
          <cx:pt idx="36671">418</cx:pt>
          <cx:pt idx="36672">416</cx:pt>
          <cx:pt idx="36673">416</cx:pt>
          <cx:pt idx="36674">414</cx:pt>
          <cx:pt idx="36675">413</cx:pt>
          <cx:pt idx="36676">412</cx:pt>
          <cx:pt idx="36677">409</cx:pt>
          <cx:pt idx="36678">407</cx:pt>
          <cx:pt idx="36679">406</cx:pt>
          <cx:pt idx="36680">406</cx:pt>
          <cx:pt idx="36681">404</cx:pt>
          <cx:pt idx="36682">404</cx:pt>
          <cx:pt idx="36683">405</cx:pt>
          <cx:pt idx="36684">404</cx:pt>
          <cx:pt idx="36685">403</cx:pt>
          <cx:pt idx="36686">260</cx:pt>
          <cx:pt idx="36687">398</cx:pt>
          <cx:pt idx="36688">396</cx:pt>
          <cx:pt idx="36689">397</cx:pt>
          <cx:pt idx="36690">397</cx:pt>
          <cx:pt idx="36691">389</cx:pt>
          <cx:pt idx="36692">385</cx:pt>
          <cx:pt idx="36693">382</cx:pt>
          <cx:pt idx="36694">376</cx:pt>
          <cx:pt idx="36695">376</cx:pt>
          <cx:pt idx="36696">372</cx:pt>
          <cx:pt idx="36697">372</cx:pt>
          <cx:pt idx="36698">359</cx:pt>
          <cx:pt idx="36699">359</cx:pt>
          <cx:pt idx="36700">229</cx:pt>
          <cx:pt idx="36701">352</cx:pt>
          <cx:pt idx="36702">352</cx:pt>
          <cx:pt idx="36703">581</cx:pt>
          <cx:pt idx="36704">558</cx:pt>
          <cx:pt idx="36705">527</cx:pt>
          <cx:pt idx="36706">513</cx:pt>
          <cx:pt idx="36707">475</cx:pt>
          <cx:pt idx="36708">451</cx:pt>
          <cx:pt idx="36709">426</cx:pt>
          <cx:pt idx="36710">374</cx:pt>
          <cx:pt idx="36711">637</cx:pt>
          <cx:pt idx="36712">637</cx:pt>
          <cx:pt idx="36713">638</cx:pt>
          <cx:pt idx="36714">638</cx:pt>
          <cx:pt idx="36715">609</cx:pt>
          <cx:pt idx="36716">580</cx:pt>
          <cx:pt idx="36717">580</cx:pt>
          <cx:pt idx="36718">577</cx:pt>
          <cx:pt idx="36719">641</cx:pt>
          <cx:pt idx="36720">641</cx:pt>
          <cx:pt idx="36721">566</cx:pt>
          <cx:pt idx="36722">537</cx:pt>
          <cx:pt idx="36723">362</cx:pt>
          <cx:pt idx="36724">342</cx:pt>
          <cx:pt idx="36725">342</cx:pt>
          <cx:pt idx="36726">321</cx:pt>
          <cx:pt idx="36727">294</cx:pt>
          <cx:pt idx="36728">283</cx:pt>
          <cx:pt idx="36729">258</cx:pt>
          <cx:pt idx="36730">249</cx:pt>
          <cx:pt idx="36731">255</cx:pt>
          <cx:pt idx="36732">246</cx:pt>
          <cx:pt idx="36733">0</cx:pt>
          <cx:pt idx="36734">0</cx:pt>
          <cx:pt idx="36735">459</cx:pt>
          <cx:pt idx="36736">420</cx:pt>
          <cx:pt idx="36737">398</cx:pt>
          <cx:pt idx="36738">387</cx:pt>
          <cx:pt idx="36739">385</cx:pt>
          <cx:pt idx="36740">363</cx:pt>
          <cx:pt idx="36741">364</cx:pt>
          <cx:pt idx="36742">359</cx:pt>
          <cx:pt idx="36743">348</cx:pt>
          <cx:pt idx="36744">332</cx:pt>
          <cx:pt idx="36745">326</cx:pt>
          <cx:pt idx="36746">321</cx:pt>
          <cx:pt idx="36747">319</cx:pt>
          <cx:pt idx="36748">318</cx:pt>
          <cx:pt idx="36749">318</cx:pt>
          <cx:pt idx="36750">311</cx:pt>
          <cx:pt idx="36751">302</cx:pt>
          <cx:pt idx="36752">294</cx:pt>
          <cx:pt idx="36753">288</cx:pt>
          <cx:pt idx="36754">288</cx:pt>
          <cx:pt idx="36755">286</cx:pt>
          <cx:pt idx="36756">0</cx:pt>
          <cx:pt idx="36757">0</cx:pt>
          <cx:pt idx="36758">0</cx:pt>
          <cx:pt idx="36759">0</cx:pt>
          <cx:pt idx="36760">0</cx:pt>
          <cx:pt idx="36761">0</cx:pt>
          <cx:pt idx="36762">0</cx:pt>
          <cx:pt idx="36763">0</cx:pt>
          <cx:pt idx="36764">0</cx:pt>
          <cx:pt idx="36765">0</cx:pt>
          <cx:pt idx="36766">0</cx:pt>
          <cx:pt idx="36767">0</cx:pt>
          <cx:pt idx="36768">0</cx:pt>
          <cx:pt idx="36769">0</cx:pt>
          <cx:pt idx="36770">0</cx:pt>
          <cx:pt idx="36771">0</cx:pt>
          <cx:pt idx="36772">0</cx:pt>
          <cx:pt idx="36773">0</cx:pt>
          <cx:pt idx="36774">614</cx:pt>
          <cx:pt idx="36775">609</cx:pt>
          <cx:pt idx="36776">604</cx:pt>
          <cx:pt idx="36777">606</cx:pt>
          <cx:pt idx="36778">598</cx:pt>
          <cx:pt idx="36779">606</cx:pt>
          <cx:pt idx="36780">587</cx:pt>
          <cx:pt idx="36781">591</cx:pt>
          <cx:pt idx="36782">568</cx:pt>
          <cx:pt idx="36783">536</cx:pt>
          <cx:pt idx="36784">483</cx:pt>
          <cx:pt idx="36785">478</cx:pt>
          <cx:pt idx="36786">478</cx:pt>
          <cx:pt idx="36787">467</cx:pt>
          <cx:pt idx="36788">470</cx:pt>
          <cx:pt idx="36789">467</cx:pt>
          <cx:pt idx="36790">449</cx:pt>
          <cx:pt idx="36791">444</cx:pt>
          <cx:pt idx="36792">442</cx:pt>
          <cx:pt idx="36793">437</cx:pt>
          <cx:pt idx="36794">430</cx:pt>
          <cx:pt idx="36795">431</cx:pt>
          <cx:pt idx="36796">425</cx:pt>
          <cx:pt idx="36797">424</cx:pt>
          <cx:pt idx="36798">398</cx:pt>
          <cx:pt idx="36799">365</cx:pt>
          <cx:pt idx="36800">362</cx:pt>
          <cx:pt idx="36801">361</cx:pt>
          <cx:pt idx="36802">357</cx:pt>
          <cx:pt idx="36803">349</cx:pt>
          <cx:pt idx="36804">338</cx:pt>
          <cx:pt idx="36805">320</cx:pt>
          <cx:pt idx="36806">313</cx:pt>
          <cx:pt idx="36807">313</cx:pt>
          <cx:pt idx="36808">291</cx:pt>
          <cx:pt idx="36809">284</cx:pt>
          <cx:pt idx="36810">282</cx:pt>
          <cx:pt idx="36811">281</cx:pt>
          <cx:pt idx="36812">278</cx:pt>
          <cx:pt idx="36813">274</cx:pt>
          <cx:pt idx="36814">271</cx:pt>
          <cx:pt idx="36815">266</cx:pt>
          <cx:pt idx="36816">263</cx:pt>
          <cx:pt idx="36817">229</cx:pt>
          <cx:pt idx="36818">223</cx:pt>
          <cx:pt idx="36819">220</cx:pt>
          <cx:pt idx="36820">216</cx:pt>
          <cx:pt idx="36821">178</cx:pt>
          <cx:pt idx="36822">170</cx:pt>
          <cx:pt idx="36823">158</cx:pt>
          <cx:pt idx="36824">462</cx:pt>
          <cx:pt idx="36825">446</cx:pt>
          <cx:pt idx="36826">395</cx:pt>
          <cx:pt idx="36827">393</cx:pt>
          <cx:pt idx="36828">390</cx:pt>
          <cx:pt idx="36829">360</cx:pt>
          <cx:pt idx="36830">354</cx:pt>
          <cx:pt idx="36831">354</cx:pt>
          <cx:pt idx="36832">349</cx:pt>
          <cx:pt idx="36833">347</cx:pt>
          <cx:pt idx="36834">343</cx:pt>
          <cx:pt idx="36835">343</cx:pt>
          <cx:pt idx="36836">343</cx:pt>
          <cx:pt idx="36837">336</cx:pt>
          <cx:pt idx="36838">333</cx:pt>
          <cx:pt idx="36839">329</cx:pt>
          <cx:pt idx="36840">327</cx:pt>
          <cx:pt idx="36841">325</cx:pt>
          <cx:pt idx="36842">320</cx:pt>
          <cx:pt idx="36843">320</cx:pt>
          <cx:pt idx="36844">319</cx:pt>
          <cx:pt idx="36845">318</cx:pt>
          <cx:pt idx="36846">313</cx:pt>
          <cx:pt idx="36847">311</cx:pt>
          <cx:pt idx="36848">310</cx:pt>
          <cx:pt idx="36849">309</cx:pt>
          <cx:pt idx="36850">307</cx:pt>
          <cx:pt idx="36851">307</cx:pt>
          <cx:pt idx="36852">306</cx:pt>
          <cx:pt idx="36853">305</cx:pt>
          <cx:pt idx="36854">284</cx:pt>
          <cx:pt idx="36855">276</cx:pt>
          <cx:pt idx="36856">200</cx:pt>
          <cx:pt idx="36857">0</cx:pt>
          <cx:pt idx="36858">445</cx:pt>
          <cx:pt idx="36859">412</cx:pt>
          <cx:pt idx="36860">412</cx:pt>
          <cx:pt idx="36861">412</cx:pt>
          <cx:pt idx="36862">412</cx:pt>
          <cx:pt idx="36863">409</cx:pt>
          <cx:pt idx="36864">409</cx:pt>
          <cx:pt idx="36865">400</cx:pt>
          <cx:pt idx="36866">397</cx:pt>
          <cx:pt idx="36867">383</cx:pt>
          <cx:pt idx="36868">383</cx:pt>
          <cx:pt idx="36869">384</cx:pt>
          <cx:pt idx="36870">378</cx:pt>
          <cx:pt idx="36871">378</cx:pt>
          <cx:pt idx="36872">378</cx:pt>
          <cx:pt idx="36873">373</cx:pt>
          <cx:pt idx="36874">364</cx:pt>
          <cx:pt idx="36875">355</cx:pt>
          <cx:pt idx="36876">355</cx:pt>
          <cx:pt idx="36877">241</cx:pt>
          <cx:pt idx="36878">346</cx:pt>
          <cx:pt idx="36879">346</cx:pt>
          <cx:pt idx="36880">334</cx:pt>
          <cx:pt idx="36881">308</cx:pt>
          <cx:pt idx="36882">308</cx:pt>
          <cx:pt idx="36883">308</cx:pt>
          <cx:pt idx="36884">296</cx:pt>
          <cx:pt idx="36885">424</cx:pt>
          <cx:pt idx="36886">420</cx:pt>
          <cx:pt idx="36887">402</cx:pt>
          <cx:pt idx="36888">404</cx:pt>
          <cx:pt idx="36889">404</cx:pt>
          <cx:pt idx="36890">386</cx:pt>
          <cx:pt idx="36891">391</cx:pt>
          <cx:pt idx="36892">380</cx:pt>
          <cx:pt idx="36893">358</cx:pt>
          <cx:pt idx="36894">358</cx:pt>
          <cx:pt idx="36895">321</cx:pt>
          <cx:pt idx="36896">309</cx:pt>
          <cx:pt idx="36897">306</cx:pt>
          <cx:pt idx="36898">451</cx:pt>
          <cx:pt idx="36899">348</cx:pt>
          <cx:pt idx="36900">330</cx:pt>
          <cx:pt idx="36901">317</cx:pt>
          <cx:pt idx="36902">724</cx:pt>
          <cx:pt idx="36903">624</cx:pt>
          <cx:pt idx="36904">555</cx:pt>
          <cx:pt idx="36905">533</cx:pt>
          <cx:pt idx="36906">519</cx:pt>
          <cx:pt idx="36907">519</cx:pt>
          <cx:pt idx="36908">501</cx:pt>
          <cx:pt idx="36909">497</cx:pt>
          <cx:pt idx="36910">458</cx:pt>
          <cx:pt idx="36911">439</cx:pt>
          <cx:pt idx="36912">428</cx:pt>
          <cx:pt idx="36913">429</cx:pt>
          <cx:pt idx="36914">427</cx:pt>
          <cx:pt idx="36915">423</cx:pt>
          <cx:pt idx="36916">419</cx:pt>
          <cx:pt idx="36917">413</cx:pt>
          <cx:pt idx="36918">410</cx:pt>
          <cx:pt idx="36919">406</cx:pt>
          <cx:pt idx="36920">397</cx:pt>
          <cx:pt idx="36921">395</cx:pt>
          <cx:pt idx="36922">387</cx:pt>
          <cx:pt idx="36923">391</cx:pt>
          <cx:pt idx="36924">376</cx:pt>
          <cx:pt idx="36925">376</cx:pt>
          <cx:pt idx="36926">372</cx:pt>
          <cx:pt idx="36927">373</cx:pt>
          <cx:pt idx="36928">359</cx:pt>
          <cx:pt idx="36929">358</cx:pt>
          <cx:pt idx="36930">359</cx:pt>
          <cx:pt idx="36931">353</cx:pt>
          <cx:pt idx="36932">349</cx:pt>
          <cx:pt idx="36933">336</cx:pt>
          <cx:pt idx="36934">336</cx:pt>
          <cx:pt idx="36935">338</cx:pt>
          <cx:pt idx="36936">330</cx:pt>
          <cx:pt idx="36937">330</cx:pt>
          <cx:pt idx="36938">329</cx:pt>
          <cx:pt idx="36939">317</cx:pt>
          <cx:pt idx="36940">315</cx:pt>
          <cx:pt idx="36941">316</cx:pt>
          <cx:pt idx="36942">303</cx:pt>
          <cx:pt idx="36943">284</cx:pt>
          <cx:pt idx="36944">158</cx:pt>
          <cx:pt idx="36945">692</cx:pt>
          <cx:pt idx="36946">652</cx:pt>
          <cx:pt idx="36947">604</cx:pt>
          <cx:pt idx="36948">604</cx:pt>
          <cx:pt idx="36949">596</cx:pt>
          <cx:pt idx="36950">580</cx:pt>
          <cx:pt idx="36951">517</cx:pt>
          <cx:pt idx="36952">517</cx:pt>
          <cx:pt idx="36953">475</cx:pt>
          <cx:pt idx="36954">571</cx:pt>
          <cx:pt idx="36955">553</cx:pt>
          <cx:pt idx="36956">553</cx:pt>
          <cx:pt idx="36957">553</cx:pt>
          <cx:pt idx="36958">549</cx:pt>
          <cx:pt idx="36959">549</cx:pt>
          <cx:pt idx="36960">519</cx:pt>
          <cx:pt idx="36961">519</cx:pt>
          <cx:pt idx="36962">519</cx:pt>
          <cx:pt idx="36963">515</cx:pt>
          <cx:pt idx="36964">515</cx:pt>
          <cx:pt idx="36965">486</cx:pt>
          <cx:pt idx="36966">486</cx:pt>
          <cx:pt idx="36967">486</cx:pt>
          <cx:pt idx="36968">486</cx:pt>
          <cx:pt idx="36969">481</cx:pt>
          <cx:pt idx="36970">470</cx:pt>
          <cx:pt idx="36971">459</cx:pt>
          <cx:pt idx="36972">459</cx:pt>
          <cx:pt idx="36973">459</cx:pt>
          <cx:pt idx="36974">459</cx:pt>
          <cx:pt idx="36975">459</cx:pt>
          <cx:pt idx="36976">459</cx:pt>
          <cx:pt idx="36977">455</cx:pt>
          <cx:pt idx="36978">441</cx:pt>
          <cx:pt idx="36979">438</cx:pt>
          <cx:pt idx="36980">438</cx:pt>
          <cx:pt idx="36981">438</cx:pt>
          <cx:pt idx="36982">434</cx:pt>
          <cx:pt idx="36983">434</cx:pt>
          <cx:pt idx="36984">430</cx:pt>
          <cx:pt idx="36985">426</cx:pt>
          <cx:pt idx="36986">426</cx:pt>
          <cx:pt idx="36987">419</cx:pt>
          <cx:pt idx="36988">418</cx:pt>
          <cx:pt idx="36989">418</cx:pt>
          <cx:pt idx="36990">405</cx:pt>
          <cx:pt idx="36991">401</cx:pt>
          <cx:pt idx="36992">397</cx:pt>
          <cx:pt idx="36993">398</cx:pt>
          <cx:pt idx="36994">398</cx:pt>
          <cx:pt idx="36995">398</cx:pt>
          <cx:pt idx="36996">395</cx:pt>
          <cx:pt idx="36997">395</cx:pt>
          <cx:pt idx="36998">395</cx:pt>
          <cx:pt idx="36999">395</cx:pt>
          <cx:pt idx="37000">391</cx:pt>
          <cx:pt idx="37001">391</cx:pt>
          <cx:pt idx="37002">389</cx:pt>
          <cx:pt idx="37003">377</cx:pt>
          <cx:pt idx="37004">377</cx:pt>
          <cx:pt idx="37005">374</cx:pt>
          <cx:pt idx="37006">374</cx:pt>
          <cx:pt idx="37007">374</cx:pt>
          <cx:pt idx="37008">374</cx:pt>
          <cx:pt idx="37009">372</cx:pt>
          <cx:pt idx="37010">372</cx:pt>
          <cx:pt idx="37011">248</cx:pt>
          <cx:pt idx="37012">368</cx:pt>
          <cx:pt idx="37013">360</cx:pt>
          <cx:pt idx="37014">360</cx:pt>
          <cx:pt idx="37015">357</cx:pt>
          <cx:pt idx="37016">357</cx:pt>
          <cx:pt idx="37017">357</cx:pt>
          <cx:pt idx="37018">357</cx:pt>
          <cx:pt idx="37019">357</cx:pt>
          <cx:pt idx="37020">358</cx:pt>
          <cx:pt idx="37021">358</cx:pt>
          <cx:pt idx="37022">358</cx:pt>
          <cx:pt idx="37023">358</cx:pt>
          <cx:pt idx="37024">358</cx:pt>
          <cx:pt idx="37025">351</cx:pt>
          <cx:pt idx="37026">349</cx:pt>
          <cx:pt idx="37027">401</cx:pt>
          <cx:pt idx="37028">343</cx:pt>
          <cx:pt idx="37029">337</cx:pt>
          <cx:pt idx="37030">335</cx:pt>
          <cx:pt idx="37031">335</cx:pt>
          <cx:pt idx="37032">335</cx:pt>
          <cx:pt idx="37033">335</cx:pt>
          <cx:pt idx="37034">335</cx:pt>
          <cx:pt idx="37035">335</cx:pt>
          <cx:pt idx="37036">214</cx:pt>
          <cx:pt idx="37037">332</cx:pt>
          <cx:pt idx="37038">324</cx:pt>
          <cx:pt idx="37039">324</cx:pt>
          <cx:pt idx="37040">324</cx:pt>
          <cx:pt idx="37041">324</cx:pt>
          <cx:pt idx="37042">324</cx:pt>
          <cx:pt idx="37043">325</cx:pt>
          <cx:pt idx="37044">325</cx:pt>
          <cx:pt idx="37045">323</cx:pt>
          <cx:pt idx="37046">318</cx:pt>
          <cx:pt idx="37047">199</cx:pt>
          <cx:pt idx="37048">189</cx:pt>
          <cx:pt idx="37049">303</cx:pt>
          <cx:pt idx="37050">303</cx:pt>
          <cx:pt idx="37051">29</cx:pt>
          <cx:pt idx="37052">285</cx:pt>
          <cx:pt idx="37053">0</cx:pt>
          <cx:pt idx="37054">0</cx:pt>
          <cx:pt idx="37055">518</cx:pt>
          <cx:pt idx="37056">507</cx:pt>
          <cx:pt idx="37057">402</cx:pt>
          <cx:pt idx="37058">399</cx:pt>
          <cx:pt idx="37059">395</cx:pt>
          <cx:pt idx="37060">385</cx:pt>
          <cx:pt idx="37061">378</cx:pt>
          <cx:pt idx="37062">374</cx:pt>
          <cx:pt idx="37063">373</cx:pt>
          <cx:pt idx="37064">364</cx:pt>
          <cx:pt idx="37065">360</cx:pt>
          <cx:pt idx="37066">356</cx:pt>
          <cx:pt idx="37067">334</cx:pt>
          <cx:pt idx="37068">315</cx:pt>
          <cx:pt idx="37069">313</cx:pt>
          <cx:pt idx="37070">298</cx:pt>
          <cx:pt idx="37071">533</cx:pt>
          <cx:pt idx="37072">530</cx:pt>
          <cx:pt idx="37073">525</cx:pt>
          <cx:pt idx="37074">525</cx:pt>
          <cx:pt idx="37075">512</cx:pt>
          <cx:pt idx="37076">486</cx:pt>
          <cx:pt idx="37077">481</cx:pt>
          <cx:pt idx="37078">475</cx:pt>
          <cx:pt idx="37079">449</cx:pt>
          <cx:pt idx="37080">439</cx:pt>
          <cx:pt idx="37081">424</cx:pt>
          <cx:pt idx="37082">419</cx:pt>
          <cx:pt idx="37083">417</cx:pt>
          <cx:pt idx="37084">412</cx:pt>
          <cx:pt idx="37085">399</cx:pt>
          <cx:pt idx="37086">399</cx:pt>
          <cx:pt idx="37087">395</cx:pt>
          <cx:pt idx="37088">379</cx:pt>
          <cx:pt idx="37089">376</cx:pt>
          <cx:pt idx="37090">376</cx:pt>
          <cx:pt idx="37091">368</cx:pt>
          <cx:pt idx="37092">358</cx:pt>
          <cx:pt idx="37093">359</cx:pt>
          <cx:pt idx="37094">359</cx:pt>
          <cx:pt idx="37095">349</cx:pt>
          <cx:pt idx="37096">347</cx:pt>
          <cx:pt idx="37097">716</cx:pt>
          <cx:pt idx="37098">704</cx:pt>
          <cx:pt idx="37099">591</cx:pt>
          <cx:pt idx="37100">560</cx:pt>
          <cx:pt idx="37101">547</cx:pt>
          <cx:pt idx="37102">544</cx:pt>
          <cx:pt idx="37103">540</cx:pt>
          <cx:pt idx="37104">533</cx:pt>
          <cx:pt idx="37105">531</cx:pt>
          <cx:pt idx="37106">523</cx:pt>
          <cx:pt idx="37107">523</cx:pt>
          <cx:pt idx="37108">520</cx:pt>
          <cx:pt idx="37109">518</cx:pt>
          <cx:pt idx="37110">522</cx:pt>
          <cx:pt idx="37111">507</cx:pt>
          <cx:pt idx="37112">503</cx:pt>
          <cx:pt idx="37113">502</cx:pt>
          <cx:pt idx="37114">502</cx:pt>
          <cx:pt idx="37115">497</cx:pt>
          <cx:pt idx="37116">497</cx:pt>
          <cx:pt idx="37117">497</cx:pt>
          <cx:pt idx="37118">495</cx:pt>
          <cx:pt idx="37119">491</cx:pt>
          <cx:pt idx="37120">489</cx:pt>
          <cx:pt idx="37121">488</cx:pt>
          <cx:pt idx="37122">479</cx:pt>
          <cx:pt idx="37123">477</cx:pt>
          <cx:pt idx="37124">477</cx:pt>
          <cx:pt idx="37125">477</cx:pt>
          <cx:pt idx="37126">477</cx:pt>
          <cx:pt idx="37127">477</cx:pt>
          <cx:pt idx="37128">475</cx:pt>
          <cx:pt idx="37129">473</cx:pt>
          <cx:pt idx="37130">465</cx:pt>
          <cx:pt idx="37131">461</cx:pt>
          <cx:pt idx="37132">457</cx:pt>
          <cx:pt idx="37133">444</cx:pt>
          <cx:pt idx="37134">448</cx:pt>
          <cx:pt idx="37135">447</cx:pt>
          <cx:pt idx="37136">442</cx:pt>
          <cx:pt idx="37137">440</cx:pt>
          <cx:pt idx="37138">442</cx:pt>
          <cx:pt idx="37139">423</cx:pt>
          <cx:pt idx="37140">408</cx:pt>
          <cx:pt idx="37141">408</cx:pt>
          <cx:pt idx="37142">405</cx:pt>
          <cx:pt idx="37143">401</cx:pt>
          <cx:pt idx="37144">398</cx:pt>
          <cx:pt idx="37145">449</cx:pt>
          <cx:pt idx="37146">380</cx:pt>
          <cx:pt idx="37147">381</cx:pt>
          <cx:pt idx="37148">381</cx:pt>
          <cx:pt idx="37149">360</cx:pt>
          <cx:pt idx="37150">411</cx:pt>
          <cx:pt idx="37151">357</cx:pt>
          <cx:pt idx="37152">355</cx:pt>
          <cx:pt idx="37153">355</cx:pt>
          <cx:pt idx="37154">354</cx:pt>
          <cx:pt idx="37155">342</cx:pt>
          <cx:pt idx="37156">334</cx:pt>
          <cx:pt idx="37157">317</cx:pt>
          <cx:pt idx="37158">317</cx:pt>
          <cx:pt idx="37159">313</cx:pt>
          <cx:pt idx="37160">312</cx:pt>
          <cx:pt idx="37161">312</cx:pt>
          <cx:pt idx="37162">295</cx:pt>
          <cx:pt idx="37163">295</cx:pt>
          <cx:pt idx="37164">293</cx:pt>
          <cx:pt idx="37165">286</cx:pt>
          <cx:pt idx="37166">287</cx:pt>
          <cx:pt idx="37167">281</cx:pt>
          <cx:pt idx="37168">281</cx:pt>
          <cx:pt idx="37169">278</cx:pt>
          <cx:pt idx="37170">278</cx:pt>
          <cx:pt idx="37171">274</cx:pt>
          <cx:pt idx="37172">271</cx:pt>
          <cx:pt idx="37173">269</cx:pt>
          <cx:pt idx="37174">268</cx:pt>
          <cx:pt idx="37175">269</cx:pt>
          <cx:pt idx="37176">265</cx:pt>
          <cx:pt idx="37177">51</cx:pt>
          <cx:pt idx="37178">194</cx:pt>
          <cx:pt idx="37179">0</cx:pt>
          <cx:pt idx="37180">466</cx:pt>
          <cx:pt idx="37181">415</cx:pt>
          <cx:pt idx="37182">415</cx:pt>
          <cx:pt idx="37183">405</cx:pt>
          <cx:pt idx="37184">416</cx:pt>
          <cx:pt idx="37185">401</cx:pt>
          <cx:pt idx="37186">389</cx:pt>
          <cx:pt idx="37187">389</cx:pt>
          <cx:pt idx="37188">388</cx:pt>
          <cx:pt idx="37189">323</cx:pt>
          <cx:pt idx="37190">323</cx:pt>
          <cx:pt idx="37191">106</cx:pt>
          <cx:pt idx="37192">623</cx:pt>
          <cx:pt idx="37193">567</cx:pt>
          <cx:pt idx="37194">546</cx:pt>
          <cx:pt idx="37195">546</cx:pt>
          <cx:pt idx="37196">523</cx:pt>
          <cx:pt idx="37197">523</cx:pt>
          <cx:pt idx="37198">525</cx:pt>
          <cx:pt idx="37199">523</cx:pt>
          <cx:pt idx="37200">494</cx:pt>
          <cx:pt idx="37201">486</cx:pt>
          <cx:pt idx="37202">486</cx:pt>
          <cx:pt idx="37203">486</cx:pt>
          <cx:pt idx="37204">486</cx:pt>
          <cx:pt idx="37205">470</cx:pt>
          <cx:pt idx="37206">466</cx:pt>
          <cx:pt idx="37207">466</cx:pt>
          <cx:pt idx="37208">456</cx:pt>
          <cx:pt idx="37209">445</cx:pt>
          <cx:pt idx="37210">445</cx:pt>
          <cx:pt idx="37211">427</cx:pt>
          <cx:pt idx="37212">420</cx:pt>
          <cx:pt idx="37213">415</cx:pt>
          <cx:pt idx="37214">415</cx:pt>
          <cx:pt idx="37215">415</cx:pt>
          <cx:pt idx="37216">414</cx:pt>
          <cx:pt idx="37217">389</cx:pt>
          <cx:pt idx="37218">389</cx:pt>
          <cx:pt idx="37219">389</cx:pt>
          <cx:pt idx="37220">711</cx:pt>
          <cx:pt idx="37221">697</cx:pt>
          <cx:pt idx="37222">683</cx:pt>
          <cx:pt idx="37223">674</cx:pt>
          <cx:pt idx="37224">672</cx:pt>
          <cx:pt idx="37225">661</cx:pt>
          <cx:pt idx="37226">662</cx:pt>
          <cx:pt idx="37227">501</cx:pt>
          <cx:pt idx="37228">501</cx:pt>
          <cx:pt idx="37229">495</cx:pt>
          <cx:pt idx="37230">495</cx:pt>
          <cx:pt idx="37231">487</cx:pt>
          <cx:pt idx="37232">478</cx:pt>
          <cx:pt idx="37233">364</cx:pt>
          <cx:pt idx="37234">356</cx:pt>
          <cx:pt idx="37235">353</cx:pt>
          <cx:pt idx="37236">326</cx:pt>
          <cx:pt idx="37237">326</cx:pt>
          <cx:pt idx="37238">317</cx:pt>
          <cx:pt idx="37239">302</cx:pt>
          <cx:pt idx="37240">300</cx:pt>
          <cx:pt idx="37241">298</cx:pt>
          <cx:pt idx="37242">299</cx:pt>
          <cx:pt idx="37243">299</cx:pt>
          <cx:pt idx="37244">264</cx:pt>
          <cx:pt idx="37245">0</cx:pt>
          <cx:pt idx="37246">654</cx:pt>
          <cx:pt idx="37247">570</cx:pt>
          <cx:pt idx="37248">555</cx:pt>
          <cx:pt idx="37249">555</cx:pt>
          <cx:pt idx="37250">552</cx:pt>
          <cx:pt idx="37251">549</cx:pt>
          <cx:pt idx="37252">546</cx:pt>
          <cx:pt idx="37253">543</cx:pt>
          <cx:pt idx="37254">537</cx:pt>
          <cx:pt idx="37255">535</cx:pt>
          <cx:pt idx="37256">523</cx:pt>
          <cx:pt idx="37257">523</cx:pt>
          <cx:pt idx="37258">523</cx:pt>
          <cx:pt idx="37259">520</cx:pt>
          <cx:pt idx="37260">521</cx:pt>
          <cx:pt idx="37261">507</cx:pt>
          <cx:pt idx="37262">501</cx:pt>
          <cx:pt idx="37263">491</cx:pt>
          <cx:pt idx="37264">493</cx:pt>
          <cx:pt idx="37265">494</cx:pt>
          <cx:pt idx="37266">492</cx:pt>
          <cx:pt idx="37267">494</cx:pt>
          <cx:pt idx="37268">475</cx:pt>
          <cx:pt idx="37269">475</cx:pt>
          <cx:pt idx="37270">467</cx:pt>
          <cx:pt idx="37271">466</cx:pt>
          <cx:pt idx="37272">466</cx:pt>
          <cx:pt idx="37273">467</cx:pt>
          <cx:pt idx="37274">467</cx:pt>
          <cx:pt idx="37275">468</cx:pt>
          <cx:pt idx="37276">467</cx:pt>
          <cx:pt idx="37277">468</cx:pt>
          <cx:pt idx="37278">467</cx:pt>
          <cx:pt idx="37279">465</cx:pt>
          <cx:pt idx="37280">457</cx:pt>
          <cx:pt idx="37281">454</cx:pt>
          <cx:pt idx="37282">453</cx:pt>
          <cx:pt idx="37283">452</cx:pt>
          <cx:pt idx="37284">452</cx:pt>
          <cx:pt idx="37285">452</cx:pt>
          <cx:pt idx="37286">444</cx:pt>
          <cx:pt idx="37287">444</cx:pt>
          <cx:pt idx="37288">437</cx:pt>
          <cx:pt idx="37289">435</cx:pt>
          <cx:pt idx="37290">430</cx:pt>
          <cx:pt idx="37291">428</cx:pt>
          <cx:pt idx="37292">426</cx:pt>
          <cx:pt idx="37293">423</cx:pt>
          <cx:pt idx="37294">423</cx:pt>
          <cx:pt idx="37295">423</cx:pt>
          <cx:pt idx="37296">423</cx:pt>
          <cx:pt idx="37297">423</cx:pt>
          <cx:pt idx="37298">412</cx:pt>
          <cx:pt idx="37299">411</cx:pt>
          <cx:pt idx="37300">408</cx:pt>
          <cx:pt idx="37301">407</cx:pt>
          <cx:pt idx="37302">407</cx:pt>
          <cx:pt idx="37303">407</cx:pt>
          <cx:pt idx="37304">401</cx:pt>
          <cx:pt idx="37305">393</cx:pt>
          <cx:pt idx="37306">392</cx:pt>
          <cx:pt idx="37307">392</cx:pt>
          <cx:pt idx="37308">386</cx:pt>
          <cx:pt idx="37309">386</cx:pt>
          <cx:pt idx="37310">386</cx:pt>
          <cx:pt idx="37311">386</cx:pt>
          <cx:pt idx="37312">386</cx:pt>
          <cx:pt idx="37313">386</cx:pt>
          <cx:pt idx="37314">370</cx:pt>
          <cx:pt idx="37315">370</cx:pt>
          <cx:pt idx="37316">370</cx:pt>
          <cx:pt idx="37317">370</cx:pt>
          <cx:pt idx="37318">370</cx:pt>
          <cx:pt idx="37319">369</cx:pt>
          <cx:pt idx="37320">369</cx:pt>
          <cx:pt idx="37321">370</cx:pt>
          <cx:pt idx="37322">362</cx:pt>
          <cx:pt idx="37323">361</cx:pt>
          <cx:pt idx="37324">357</cx:pt>
          <cx:pt idx="37325">356</cx:pt>
          <cx:pt idx="37326">342</cx:pt>
          <cx:pt idx="37327">328</cx:pt>
          <cx:pt idx="37328">314</cx:pt>
          <cx:pt idx="37329">314</cx:pt>
          <cx:pt idx="37330">308</cx:pt>
          <cx:pt idx="37331">303</cx:pt>
          <cx:pt idx="37332">303</cx:pt>
          <cx:pt idx="37333">293</cx:pt>
          <cx:pt idx="37334">289</cx:pt>
          <cx:pt idx="37335">289</cx:pt>
          <cx:pt idx="37336">286</cx:pt>
          <cx:pt idx="37337">284</cx:pt>
          <cx:pt idx="37338">264</cx:pt>
          <cx:pt idx="37339">254</cx:pt>
          <cx:pt idx="37340">122</cx:pt>
          <cx:pt idx="37341">222</cx:pt>
          <cx:pt idx="37342">112</cx:pt>
          <cx:pt idx="37343">210</cx:pt>
          <cx:pt idx="37344">0</cx:pt>
          <cx:pt idx="37345">502</cx:pt>
          <cx:pt idx="37346">493</cx:pt>
          <cx:pt idx="37347">482</cx:pt>
          <cx:pt idx="37348">459</cx:pt>
          <cx:pt idx="37349">454</cx:pt>
          <cx:pt idx="37350">448</cx:pt>
          <cx:pt idx="37351">411</cx:pt>
          <cx:pt idx="37352">716</cx:pt>
          <cx:pt idx="37353">704</cx:pt>
          <cx:pt idx="37354">553</cx:pt>
          <cx:pt idx="37355">547</cx:pt>
          <cx:pt idx="37356">533</cx:pt>
          <cx:pt idx="37357">531</cx:pt>
          <cx:pt idx="37358">531</cx:pt>
          <cx:pt idx="37359">523</cx:pt>
          <cx:pt idx="37360">523</cx:pt>
          <cx:pt idx="37361">518</cx:pt>
          <cx:pt idx="37362">512</cx:pt>
          <cx:pt idx="37363">512</cx:pt>
          <cx:pt idx="37364">523</cx:pt>
          <cx:pt idx="37365">507</cx:pt>
          <cx:pt idx="37366">502</cx:pt>
          <cx:pt idx="37367">502</cx:pt>
          <cx:pt idx="37368">497</cx:pt>
          <cx:pt idx="37369">497</cx:pt>
          <cx:pt idx="37370">497</cx:pt>
          <cx:pt idx="37371">494</cx:pt>
          <cx:pt idx="37372">492</cx:pt>
          <cx:pt idx="37373">489</cx:pt>
          <cx:pt idx="37374">488</cx:pt>
          <cx:pt idx="37375">479</cx:pt>
          <cx:pt idx="37376">477</cx:pt>
          <cx:pt idx="37377">477</cx:pt>
          <cx:pt idx="37378">477</cx:pt>
          <cx:pt idx="37379">477</cx:pt>
          <cx:pt idx="37380">475</cx:pt>
          <cx:pt idx="37381">474</cx:pt>
          <cx:pt idx="37382">461</cx:pt>
          <cx:pt idx="37383">444</cx:pt>
          <cx:pt idx="37384">448</cx:pt>
          <cx:pt idx="37385">447</cx:pt>
          <cx:pt idx="37386">440</cx:pt>
          <cx:pt idx="37387">437</cx:pt>
          <cx:pt idx="37388">426</cx:pt>
          <cx:pt idx="37389">423</cx:pt>
          <cx:pt idx="37390">408</cx:pt>
          <cx:pt idx="37391">405</cx:pt>
          <cx:pt idx="37392">392</cx:pt>
          <cx:pt idx="37393">449</cx:pt>
          <cx:pt idx="37394">386</cx:pt>
          <cx:pt idx="37395">381</cx:pt>
          <cx:pt idx="37396">411</cx:pt>
          <cx:pt idx="37397">355</cx:pt>
          <cx:pt idx="37398">355</cx:pt>
          <cx:pt idx="37399">424</cx:pt>
          <cx:pt idx="37400">421</cx:pt>
          <cx:pt idx="37401">414</cx:pt>
          <cx:pt idx="37402">410</cx:pt>
          <cx:pt idx="37403">404</cx:pt>
          <cx:pt idx="37404">407</cx:pt>
          <cx:pt idx="37405">405</cx:pt>
          <cx:pt idx="37406">388</cx:pt>
          <cx:pt idx="37407">362</cx:pt>
          <cx:pt idx="37408">350</cx:pt>
          <cx:pt idx="37409">334</cx:pt>
          <cx:pt idx="37410">328</cx:pt>
          <cx:pt idx="37411">314</cx:pt>
          <cx:pt idx="37412">312</cx:pt>
          <cx:pt idx="37413">314</cx:pt>
          <cx:pt idx="37414">314</cx:pt>
          <cx:pt idx="37415">303</cx:pt>
          <cx:pt idx="37416">303</cx:pt>
          <cx:pt idx="37417">292</cx:pt>
          <cx:pt idx="37418">292</cx:pt>
          <cx:pt idx="37419">289</cx:pt>
          <cx:pt idx="37420">289</cx:pt>
          <cx:pt idx="37421">281</cx:pt>
          <cx:pt idx="37422">278</cx:pt>
          <cx:pt idx="37423">274</cx:pt>
          <cx:pt idx="37424">273</cx:pt>
          <cx:pt idx="37425">264</cx:pt>
          <cx:pt idx="37426">264</cx:pt>
          <cx:pt idx="37427">262</cx:pt>
          <cx:pt idx="37428">260</cx:pt>
          <cx:pt idx="37429">260</cx:pt>
          <cx:pt idx="37430">257</cx:pt>
          <cx:pt idx="37431">256</cx:pt>
          <cx:pt idx="37432">258</cx:pt>
          <cx:pt idx="37433">251</cx:pt>
          <cx:pt idx="37434">248</cx:pt>
          <cx:pt idx="37435">247</cx:pt>
          <cx:pt idx="37436">183</cx:pt>
          <cx:pt idx="37437">475</cx:pt>
          <cx:pt idx="37438">457</cx:pt>
          <cx:pt idx="37439">433</cx:pt>
          <cx:pt idx="37440">427</cx:pt>
          <cx:pt idx="37441">425</cx:pt>
          <cx:pt idx="37442">410</cx:pt>
          <cx:pt idx="37443">406</cx:pt>
          <cx:pt idx="37444">404</cx:pt>
          <cx:pt idx="37445">396</cx:pt>
          <cx:pt idx="37446">391</cx:pt>
          <cx:pt idx="37447">388</cx:pt>
          <cx:pt idx="37448">388</cx:pt>
          <cx:pt idx="37449">379</cx:pt>
          <cx:pt idx="37450">365</cx:pt>
          <cx:pt idx="37451">356</cx:pt>
          <cx:pt idx="37452">355</cx:pt>
          <cx:pt idx="37453">347</cx:pt>
          <cx:pt idx="37454">342</cx:pt>
          <cx:pt idx="37455">334</cx:pt>
          <cx:pt idx="37456">333</cx:pt>
          <cx:pt idx="37457">331</cx:pt>
          <cx:pt idx="37458">329</cx:pt>
          <cx:pt idx="37459">321</cx:pt>
          <cx:pt idx="37460">317</cx:pt>
          <cx:pt idx="37461">316</cx:pt>
          <cx:pt idx="37462">310</cx:pt>
          <cx:pt idx="37463">305</cx:pt>
          <cx:pt idx="37464">307</cx:pt>
          <cx:pt idx="37465">301</cx:pt>
          <cx:pt idx="37466">304</cx:pt>
          <cx:pt idx="37467">295</cx:pt>
          <cx:pt idx="37468">286</cx:pt>
          <cx:pt idx="37469">282</cx:pt>
          <cx:pt idx="37470">288</cx:pt>
          <cx:pt idx="37471">282</cx:pt>
          <cx:pt idx="37472">272</cx:pt>
          <cx:pt idx="37473">256</cx:pt>
          <cx:pt idx="37474">104</cx:pt>
          <cx:pt idx="37475">222</cx:pt>
          <cx:pt idx="37476">221</cx:pt>
          <cx:pt idx="37477">163</cx:pt>
          <cx:pt idx="37478">154</cx:pt>
          <cx:pt idx="37479">0</cx:pt>
          <cx:pt idx="37480">593</cx:pt>
          <cx:pt idx="37481">548</cx:pt>
          <cx:pt idx="37482">487</cx:pt>
          <cx:pt idx="37483">486</cx:pt>
          <cx:pt idx="37484">464</cx:pt>
          <cx:pt idx="37485">457</cx:pt>
          <cx:pt idx="37486">453</cx:pt>
          <cx:pt idx="37487">445</cx:pt>
          <cx:pt idx="37488">442</cx:pt>
          <cx:pt idx="37489">433</cx:pt>
          <cx:pt idx="37490">418</cx:pt>
          <cx:pt idx="37491">412</cx:pt>
          <cx:pt idx="37492">410</cx:pt>
          <cx:pt idx="37493">408</cx:pt>
          <cx:pt idx="37494">407</cx:pt>
          <cx:pt idx="37495">399</cx:pt>
          <cx:pt idx="37496">398</cx:pt>
          <cx:pt idx="37497">398</cx:pt>
          <cx:pt idx="37498">396</cx:pt>
          <cx:pt idx="37499">390</cx:pt>
          <cx:pt idx="37500">374</cx:pt>
          <cx:pt idx="37501">365</cx:pt>
          <cx:pt idx="37502">362</cx:pt>
          <cx:pt idx="37503">353</cx:pt>
          <cx:pt idx="37504">345</cx:pt>
          <cx:pt idx="37505">345</cx:pt>
          <cx:pt idx="37506">341</cx:pt>
          <cx:pt idx="37507">324</cx:pt>
          <cx:pt idx="37508">321</cx:pt>
          <cx:pt idx="37509">308</cx:pt>
          <cx:pt idx="37510">296</cx:pt>
          <cx:pt idx="37511">500</cx:pt>
          <cx:pt idx="37512">500</cx:pt>
          <cx:pt idx="37513">503</cx:pt>
          <cx:pt idx="37514">503</cx:pt>
          <cx:pt idx="37515">485</cx:pt>
          <cx:pt idx="37516">485</cx:pt>
          <cx:pt idx="37517">476</cx:pt>
          <cx:pt idx="37518">476</cx:pt>
          <cx:pt idx="37519">450</cx:pt>
          <cx:pt idx="37520">446</cx:pt>
          <cx:pt idx="37521">444</cx:pt>
          <cx:pt idx="37522">426</cx:pt>
          <cx:pt idx="37523">426</cx:pt>
          <cx:pt idx="37524">418</cx:pt>
          <cx:pt idx="37525">416</cx:pt>
          <cx:pt idx="37526">407</cx:pt>
          <cx:pt idx="37527">407</cx:pt>
          <cx:pt idx="37528">390</cx:pt>
          <cx:pt idx="37529">390</cx:pt>
          <cx:pt idx="37530">390</cx:pt>
          <cx:pt idx="37531">383</cx:pt>
          <cx:pt idx="37532">377</cx:pt>
          <cx:pt idx="37533">369</cx:pt>
          <cx:pt idx="37534">368</cx:pt>
          <cx:pt idx="37535">352</cx:pt>
          <cx:pt idx="37536">299</cx:pt>
          <cx:pt idx="37537">299</cx:pt>
          <cx:pt idx="37538">289</cx:pt>
          <cx:pt idx="37539">284</cx:pt>
          <cx:pt idx="37540">592</cx:pt>
          <cx:pt idx="37541">533</cx:pt>
          <cx:pt idx="37542">504</cx:pt>
          <cx:pt idx="37543">502</cx:pt>
          <cx:pt idx="37544">481</cx:pt>
          <cx:pt idx="37545">480</cx:pt>
          <cx:pt idx="37546">432</cx:pt>
          <cx:pt idx="37547">427</cx:pt>
          <cx:pt idx="37548">417</cx:pt>
          <cx:pt idx="37549">417</cx:pt>
          <cx:pt idx="37550">416</cx:pt>
          <cx:pt idx="37551">414</cx:pt>
          <cx:pt idx="37552">412</cx:pt>
          <cx:pt idx="37553">400</cx:pt>
          <cx:pt idx="37554">400</cx:pt>
          <cx:pt idx="37555">388</cx:pt>
          <cx:pt idx="37556">385</cx:pt>
          <cx:pt idx="37557">382</cx:pt>
          <cx:pt idx="37558">382</cx:pt>
          <cx:pt idx="37559">378</cx:pt>
          <cx:pt idx="37560">378</cx:pt>
          <cx:pt idx="37561">378</cx:pt>
          <cx:pt idx="37562">378</cx:pt>
          <cx:pt idx="37563">377</cx:pt>
          <cx:pt idx="37564">371</cx:pt>
          <cx:pt idx="37565">369</cx:pt>
          <cx:pt idx="37566">369</cx:pt>
          <cx:pt idx="37567">361</cx:pt>
          <cx:pt idx="37568">361</cx:pt>
          <cx:pt idx="37569">358</cx:pt>
          <cx:pt idx="37570">357</cx:pt>
          <cx:pt idx="37571">353</cx:pt>
          <cx:pt idx="37572">353</cx:pt>
          <cx:pt idx="37573">347</cx:pt>
          <cx:pt idx="37574">347</cx:pt>
          <cx:pt idx="37575">339</cx:pt>
          <cx:pt idx="37576">336</cx:pt>
          <cx:pt idx="37577">512</cx:pt>
          <cx:pt idx="37578">476</cx:pt>
          <cx:pt idx="37579">465</cx:pt>
          <cx:pt idx="37580">448</cx:pt>
          <cx:pt idx="37581">443</cx:pt>
          <cx:pt idx="37582">436</cx:pt>
          <cx:pt idx="37583">434</cx:pt>
          <cx:pt idx="37584">433</cx:pt>
          <cx:pt idx="37585">424</cx:pt>
          <cx:pt idx="37586">414</cx:pt>
          <cx:pt idx="37587">400</cx:pt>
          <cx:pt idx="37588">397</cx:pt>
          <cx:pt idx="37589">397</cx:pt>
          <cx:pt idx="37590">397</cx:pt>
          <cx:pt idx="37591">392</cx:pt>
          <cx:pt idx="37592">384</cx:pt>
          <cx:pt idx="37593">377</cx:pt>
          <cx:pt idx="37594">358</cx:pt>
          <cx:pt idx="37595">360</cx:pt>
          <cx:pt idx="37596">353</cx:pt>
          <cx:pt idx="37597">351</cx:pt>
          <cx:pt idx="37598">348</cx:pt>
          <cx:pt idx="37599">335</cx:pt>
          <cx:pt idx="37600">334</cx:pt>
          <cx:pt idx="37601">332</cx:pt>
          <cx:pt idx="37602">330</cx:pt>
          <cx:pt idx="37603">328</cx:pt>
          <cx:pt idx="37604">320</cx:pt>
          <cx:pt idx="37605">321</cx:pt>
          <cx:pt idx="37606">320</cx:pt>
          <cx:pt idx="37607">317</cx:pt>
          <cx:pt idx="37608">318</cx:pt>
          <cx:pt idx="37609">314</cx:pt>
          <cx:pt idx="37610">310</cx:pt>
          <cx:pt idx="37611">292</cx:pt>
          <cx:pt idx="37612">287</cx:pt>
          <cx:pt idx="37613">286</cx:pt>
          <cx:pt idx="37614">286</cx:pt>
          <cx:pt idx="37615">301</cx:pt>
          <cx:pt idx="37616">97</cx:pt>
          <cx:pt idx="37617">212</cx:pt>
          <cx:pt idx="37618">207</cx:pt>
          <cx:pt idx="37619">183</cx:pt>
          <cx:pt idx="37620">177</cx:pt>
          <cx:pt idx="37621">0</cx:pt>
          <cx:pt idx="37622">746</cx:pt>
          <cx:pt idx="37623">746</cx:pt>
          <cx:pt idx="37624">698</cx:pt>
          <cx:pt idx="37625">676</cx:pt>
          <cx:pt idx="37626">547</cx:pt>
          <cx:pt idx="37627">547</cx:pt>
          <cx:pt idx="37628">532</cx:pt>
          <cx:pt idx="37629">532</cx:pt>
          <cx:pt idx="37630">570</cx:pt>
          <cx:pt idx="37631">570</cx:pt>
          <cx:pt idx="37632">552</cx:pt>
          <cx:pt idx="37633">468</cx:pt>
          <cx:pt idx="37634">468</cx:pt>
          <cx:pt idx="37635">406</cx:pt>
          <cx:pt idx="37636">391</cx:pt>
          <cx:pt idx="37637">372</cx:pt>
          <cx:pt idx="37638">412</cx:pt>
          <cx:pt idx="37639">412</cx:pt>
          <cx:pt idx="37640">596</cx:pt>
          <cx:pt idx="37641">548</cx:pt>
          <cx:pt idx="37642">486</cx:pt>
          <cx:pt idx="37643">486</cx:pt>
          <cx:pt idx="37644">472</cx:pt>
          <cx:pt idx="37645">465</cx:pt>
          <cx:pt idx="37646">460</cx:pt>
          <cx:pt idx="37647">460</cx:pt>
          <cx:pt idx="37648">415</cx:pt>
          <cx:pt idx="37649">415</cx:pt>
          <cx:pt idx="37650">415</cx:pt>
          <cx:pt idx="37651">415</cx:pt>
          <cx:pt idx="37652">411</cx:pt>
          <cx:pt idx="37653">405</cx:pt>
          <cx:pt idx="37654">405</cx:pt>
          <cx:pt idx="37655">396</cx:pt>
          <cx:pt idx="37656">396</cx:pt>
          <cx:pt idx="37657">391</cx:pt>
          <cx:pt idx="37658">388</cx:pt>
          <cx:pt idx="37659">374</cx:pt>
          <cx:pt idx="37660">368</cx:pt>
          <cx:pt idx="37661">365</cx:pt>
          <cx:pt idx="37662">364</cx:pt>
          <cx:pt idx="37663">360</cx:pt>
          <cx:pt idx="37664">345</cx:pt>
          <cx:pt idx="37665">345</cx:pt>
          <cx:pt idx="37666">345</cx:pt>
          <cx:pt idx="37667">297</cx:pt>
          <cx:pt idx="37668">283</cx:pt>
          <cx:pt idx="37669">281</cx:pt>
          <cx:pt idx="37670">223</cx:pt>
          <cx:pt idx="37671">212</cx:pt>
          <cx:pt idx="37672">546</cx:pt>
          <cx:pt idx="37673">537</cx:pt>
          <cx:pt idx="37674">536</cx:pt>
          <cx:pt idx="37675">523</cx:pt>
          <cx:pt idx="37676">523</cx:pt>
          <cx:pt idx="37677">493</cx:pt>
          <cx:pt idx="37678">471</cx:pt>
          <cx:pt idx="37679">468</cx:pt>
          <cx:pt idx="37680">467</cx:pt>
          <cx:pt idx="37681">467</cx:pt>
          <cx:pt idx="37682">467</cx:pt>
          <cx:pt idx="37683">453</cx:pt>
          <cx:pt idx="37684">447</cx:pt>
          <cx:pt idx="37685">444</cx:pt>
          <cx:pt idx="37686">440</cx:pt>
          <cx:pt idx="37687">440</cx:pt>
          <cx:pt idx="37688">433</cx:pt>
          <cx:pt idx="37689">425</cx:pt>
          <cx:pt idx="37690">422</cx:pt>
          <cx:pt idx="37691">413</cx:pt>
          <cx:pt idx="37692">404</cx:pt>
          <cx:pt idx="37693">387</cx:pt>
          <cx:pt idx="37694">386</cx:pt>
          <cx:pt idx="37695">370</cx:pt>
          <cx:pt idx="37696">222</cx:pt>
          <cx:pt idx="37697">468</cx:pt>
          <cx:pt idx="37698">451</cx:pt>
          <cx:pt idx="37699">577</cx:pt>
          <cx:pt idx="37700">572</cx:pt>
          <cx:pt idx="37701">557</cx:pt>
          <cx:pt idx="37702">548</cx:pt>
          <cx:pt idx="37703">517</cx:pt>
          <cx:pt idx="37704">485</cx:pt>
          <cx:pt idx="37705">482</cx:pt>
          <cx:pt idx="37706">475</cx:pt>
          <cx:pt idx="37707">471</cx:pt>
          <cx:pt idx="37708">460</cx:pt>
          <cx:pt idx="37709">390</cx:pt>
          <cx:pt idx="37710">362</cx:pt>
          <cx:pt idx="37711">319</cx:pt>
          <cx:pt idx="37712">315</cx:pt>
          <cx:pt idx="37713">312</cx:pt>
          <cx:pt idx="37714">308</cx:pt>
          <cx:pt idx="37715">305</cx:pt>
          <cx:pt idx="37716">304</cx:pt>
          <cx:pt idx="37717">301</cx:pt>
          <cx:pt idx="37718">299</cx:pt>
          <cx:pt idx="37719">294</cx:pt>
          <cx:pt idx="37720">293</cx:pt>
          <cx:pt idx="37721">291</cx:pt>
          <cx:pt idx="37722">286</cx:pt>
          <cx:pt idx="37723">288</cx:pt>
          <cx:pt idx="37724">284</cx:pt>
          <cx:pt idx="37725">284</cx:pt>
          <cx:pt idx="37726">283</cx:pt>
          <cx:pt idx="37727">281</cx:pt>
          <cx:pt idx="37728">259</cx:pt>
          <cx:pt idx="37729">252</cx:pt>
          <cx:pt idx="37730">481</cx:pt>
          <cx:pt idx="37731">481</cx:pt>
          <cx:pt idx="37732">829</cx:pt>
          <cx:pt idx="37733">762</cx:pt>
          <cx:pt idx="37734">696</cx:pt>
          <cx:pt idx="37735">660</cx:pt>
          <cx:pt idx="37736">615</cx:pt>
          <cx:pt idx="37737">611</cx:pt>
          <cx:pt idx="37738">611</cx:pt>
          <cx:pt idx="37739">574</cx:pt>
          <cx:pt idx="37740">562</cx:pt>
          <cx:pt idx="37741">565</cx:pt>
          <cx:pt idx="37742">553</cx:pt>
          <cx:pt idx="37743">552</cx:pt>
          <cx:pt idx="37744">546</cx:pt>
          <cx:pt idx="37745">547</cx:pt>
          <cx:pt idx="37746">542</cx:pt>
          <cx:pt idx="37747">517</cx:pt>
          <cx:pt idx="37748">499</cx:pt>
          <cx:pt idx="37749">495</cx:pt>
          <cx:pt idx="37750">490</cx:pt>
          <cx:pt idx="37751">486</cx:pt>
          <cx:pt idx="37752">486</cx:pt>
          <cx:pt idx="37753">477</cx:pt>
          <cx:pt idx="37754">470</cx:pt>
          <cx:pt idx="37755">470</cx:pt>
          <cx:pt idx="37756">468</cx:pt>
          <cx:pt idx="37757">466</cx:pt>
          <cx:pt idx="37758">458</cx:pt>
          <cx:pt idx="37759">458</cx:pt>
          <cx:pt idx="37760">457</cx:pt>
          <cx:pt idx="37761">457</cx:pt>
          <cx:pt idx="37762">455</cx:pt>
          <cx:pt idx="37763">454</cx:pt>
          <cx:pt idx="37764">452</cx:pt>
          <cx:pt idx="37765">445</cx:pt>
          <cx:pt idx="37766">443</cx:pt>
          <cx:pt idx="37767">445</cx:pt>
          <cx:pt idx="37768">442</cx:pt>
          <cx:pt idx="37769">444</cx:pt>
          <cx:pt idx="37770">443</cx:pt>
          <cx:pt idx="37771">441</cx:pt>
          <cx:pt idx="37772">443</cx:pt>
          <cx:pt idx="37773">440</cx:pt>
          <cx:pt idx="37774">438</cx:pt>
          <cx:pt idx="37775">434</cx:pt>
          <cx:pt idx="37776">432</cx:pt>
          <cx:pt idx="37777">432</cx:pt>
          <cx:pt idx="37778">431</cx:pt>
          <cx:pt idx="37779">425</cx:pt>
          <cx:pt idx="37780">296</cx:pt>
          <cx:pt idx="37781">413</cx:pt>
          <cx:pt idx="37782">410</cx:pt>
          <cx:pt idx="37783">396</cx:pt>
          <cx:pt idx="37784">387</cx:pt>
          <cx:pt idx="37785">389</cx:pt>
          <cx:pt idx="37786">383</cx:pt>
          <cx:pt idx="37787">382</cx:pt>
          <cx:pt idx="37788">379</cx:pt>
          <cx:pt idx="37789">377</cx:pt>
          <cx:pt idx="37790">377</cx:pt>
          <cx:pt idx="37791">374</cx:pt>
          <cx:pt idx="37792">375</cx:pt>
          <cx:pt idx="37793">364</cx:pt>
          <cx:pt idx="37794">362</cx:pt>
          <cx:pt idx="37795">361</cx:pt>
          <cx:pt idx="37796">360</cx:pt>
          <cx:pt idx="37797">354</cx:pt>
          <cx:pt idx="37798">351</cx:pt>
          <cx:pt idx="37799">347</cx:pt>
          <cx:pt idx="37800">348</cx:pt>
          <cx:pt idx="37801">344</cx:pt>
          <cx:pt idx="37802">344</cx:pt>
          <cx:pt idx="37803">342</cx:pt>
          <cx:pt idx="37804">229</cx:pt>
          <cx:pt idx="37805">336</cx:pt>
          <cx:pt idx="37806">336</cx:pt>
          <cx:pt idx="37807">333</cx:pt>
          <cx:pt idx="37808">322</cx:pt>
          <cx:pt idx="37809">324</cx:pt>
          <cx:pt idx="37810">319</cx:pt>
          <cx:pt idx="37811">311</cx:pt>
          <cx:pt idx="37812">0</cx:pt>
          <cx:pt idx="37813">366</cx:pt>
          <cx:pt idx="37814">367</cx:pt>
          <cx:pt idx="37815">353</cx:pt>
          <cx:pt idx="37816">349</cx:pt>
          <cx:pt idx="37817">349</cx:pt>
          <cx:pt idx="37818">346</cx:pt>
          <cx:pt idx="37819">345</cx:pt>
          <cx:pt idx="37820">345</cx:pt>
          <cx:pt idx="37821">339</cx:pt>
          <cx:pt idx="37822">337</cx:pt>
          <cx:pt idx="37823">337</cx:pt>
          <cx:pt idx="37824">337</cx:pt>
          <cx:pt idx="37825">337</cx:pt>
          <cx:pt idx="37826">329</cx:pt>
          <cx:pt idx="37827">327</cx:pt>
          <cx:pt idx="37828">317</cx:pt>
          <cx:pt idx="37829">317</cx:pt>
          <cx:pt idx="37830">316</cx:pt>
          <cx:pt idx="37831">316</cx:pt>
          <cx:pt idx="37832">316</cx:pt>
          <cx:pt idx="37833">315</cx:pt>
          <cx:pt idx="37834">294</cx:pt>
          <cx:pt idx="37835">294</cx:pt>
          <cx:pt idx="37836">294</cx:pt>
          <cx:pt idx="37837">282</cx:pt>
          <cx:pt idx="37838">281</cx:pt>
          <cx:pt idx="37839">281</cx:pt>
          <cx:pt idx="37840">388</cx:pt>
          <cx:pt idx="37841">347</cx:pt>
          <cx:pt idx="37842">343</cx:pt>
          <cx:pt idx="37843">343</cx:pt>
          <cx:pt idx="37844">340</cx:pt>
          <cx:pt idx="37845">328</cx:pt>
          <cx:pt idx="37846">330</cx:pt>
          <cx:pt idx="37847">322</cx:pt>
          <cx:pt idx="37848">295</cx:pt>
          <cx:pt idx="37849">249</cx:pt>
          <cx:pt idx="37850">242</cx:pt>
          <cx:pt idx="37851">237</cx:pt>
          <cx:pt idx="37852">226</cx:pt>
          <cx:pt idx="37853">0</cx:pt>
          <cx:pt idx="37854">588</cx:pt>
          <cx:pt idx="37855">555</cx:pt>
          <cx:pt idx="37856">529</cx:pt>
          <cx:pt idx="37857">521</cx:pt>
          <cx:pt idx="37858">520</cx:pt>
          <cx:pt idx="37859">507</cx:pt>
          <cx:pt idx="37860">505</cx:pt>
          <cx:pt idx="37861">505</cx:pt>
          <cx:pt idx="37862">494</cx:pt>
          <cx:pt idx="37863">484</cx:pt>
          <cx:pt idx="37864">479</cx:pt>
          <cx:pt idx="37865">478</cx:pt>
          <cx:pt idx="37866">467</cx:pt>
          <cx:pt idx="37867">447</cx:pt>
          <cx:pt idx="37868">433</cx:pt>
          <cx:pt idx="37869">431</cx:pt>
          <cx:pt idx="37870">426</cx:pt>
          <cx:pt idx="37871">415</cx:pt>
          <cx:pt idx="37872">411</cx:pt>
          <cx:pt idx="37873">404</cx:pt>
          <cx:pt idx="37874">396</cx:pt>
          <cx:pt idx="37875">395</cx:pt>
          <cx:pt idx="37876">376</cx:pt>
          <cx:pt idx="37877">373</cx:pt>
          <cx:pt idx="37878">366</cx:pt>
          <cx:pt idx="37879">354</cx:pt>
          <cx:pt idx="37880">347</cx:pt>
          <cx:pt idx="37881">337</cx:pt>
          <cx:pt idx="37882">330</cx:pt>
          <cx:pt idx="37883">330</cx:pt>
          <cx:pt idx="37884">326</cx:pt>
          <cx:pt idx="37885">319</cx:pt>
          <cx:pt idx="37886">318</cx:pt>
          <cx:pt idx="37887">316</cx:pt>
          <cx:pt idx="37888">312</cx:pt>
          <cx:pt idx="37889">307</cx:pt>
          <cx:pt idx="37890">307</cx:pt>
          <cx:pt idx="37891">303</cx:pt>
          <cx:pt idx="37892">302</cx:pt>
          <cx:pt idx="37893">298</cx:pt>
          <cx:pt idx="37894">297</cx:pt>
          <cx:pt idx="37895">296</cx:pt>
          <cx:pt idx="37896">287</cx:pt>
          <cx:pt idx="37897">278</cx:pt>
          <cx:pt idx="37898">276</cx:pt>
          <cx:pt idx="37899">260</cx:pt>
          <cx:pt idx="37900">261</cx:pt>
          <cx:pt idx="37901">0</cx:pt>
          <cx:pt idx="37902">536</cx:pt>
          <cx:pt idx="37903">536</cx:pt>
          <cx:pt idx="37904">476</cx:pt>
          <cx:pt idx="37905">467</cx:pt>
          <cx:pt idx="37906">460</cx:pt>
          <cx:pt idx="37907">461</cx:pt>
          <cx:pt idx="37908">459</cx:pt>
          <cx:pt idx="37909">453</cx:pt>
          <cx:pt idx="37910">452</cx:pt>
          <cx:pt idx="37911">432</cx:pt>
          <cx:pt idx="37912">430</cx:pt>
          <cx:pt idx="37913">430</cx:pt>
          <cx:pt idx="37914">428</cx:pt>
          <cx:pt idx="37915">428</cx:pt>
          <cx:pt idx="37916">428</cx:pt>
          <cx:pt idx="37917">419</cx:pt>
          <cx:pt idx="37918">418</cx:pt>
          <cx:pt idx="37919">414</cx:pt>
          <cx:pt idx="37920">415</cx:pt>
          <cx:pt idx="37921">404</cx:pt>
          <cx:pt idx="37922">402</cx:pt>
          <cx:pt idx="37923">401</cx:pt>
          <cx:pt idx="37924">400</cx:pt>
          <cx:pt idx="37925">400</cx:pt>
          <cx:pt idx="37926">258</cx:pt>
          <cx:pt idx="37927">399</cx:pt>
          <cx:pt idx="37928">396</cx:pt>
          <cx:pt idx="37929">396</cx:pt>
          <cx:pt idx="37930">395</cx:pt>
          <cx:pt idx="37931">395</cx:pt>
          <cx:pt idx="37932">392</cx:pt>
          <cx:pt idx="37933">391</cx:pt>
          <cx:pt idx="37934">391</cx:pt>
          <cx:pt idx="37935">389</cx:pt>
          <cx:pt idx="37936">389</cx:pt>
          <cx:pt idx="37937">388</cx:pt>
          <cx:pt idx="37938">382</cx:pt>
          <cx:pt idx="37939">376</cx:pt>
          <cx:pt idx="37940">373</cx:pt>
          <cx:pt idx="37941">372</cx:pt>
          <cx:pt idx="37942">371</cx:pt>
          <cx:pt idx="37943">370</cx:pt>
          <cx:pt idx="37944">369</cx:pt>
          <cx:pt idx="37945">367</cx:pt>
          <cx:pt idx="37946">367</cx:pt>
          <cx:pt idx="37947">365</cx:pt>
          <cx:pt idx="37948">363</cx:pt>
          <cx:pt idx="37949">362</cx:pt>
          <cx:pt idx="37950">355</cx:pt>
          <cx:pt idx="37951">353</cx:pt>
          <cx:pt idx="37952">580</cx:pt>
          <cx:pt idx="37953">527</cx:pt>
          <cx:pt idx="37954">512</cx:pt>
          <cx:pt idx="37955">475</cx:pt>
          <cx:pt idx="37956">450</cx:pt>
          <cx:pt idx="37957">374</cx:pt>
          <cx:pt idx="37958">637</cx:pt>
          <cx:pt idx="37959">637</cx:pt>
          <cx:pt idx="37960">638</cx:pt>
          <cx:pt idx="37961">638</cx:pt>
          <cx:pt idx="37962">627</cx:pt>
          <cx:pt idx="37963">627</cx:pt>
          <cx:pt idx="37964">627</cx:pt>
          <cx:pt idx="37965">604</cx:pt>
          <cx:pt idx="37966">559</cx:pt>
          <cx:pt idx="37967">531</cx:pt>
          <cx:pt idx="37968">258</cx:pt>
          <cx:pt idx="37969">257</cx:pt>
          <cx:pt idx="37970">251</cx:pt>
          <cx:pt idx="37971">248</cx:pt>
          <cx:pt idx="37972">458</cx:pt>
          <cx:pt idx="37973">420</cx:pt>
          <cx:pt idx="37974">398</cx:pt>
          <cx:pt idx="37975">387</cx:pt>
          <cx:pt idx="37976">385</cx:pt>
          <cx:pt idx="37977">367</cx:pt>
          <cx:pt idx="37978">368</cx:pt>
          <cx:pt idx="37979">359</cx:pt>
          <cx:pt idx="37980">351</cx:pt>
          <cx:pt idx="37981">348</cx:pt>
          <cx:pt idx="37982">337</cx:pt>
          <cx:pt idx="37983">335</cx:pt>
          <cx:pt idx="37984">331</cx:pt>
          <cx:pt idx="37985">322</cx:pt>
          <cx:pt idx="37986">319</cx:pt>
          <cx:pt idx="37987">315</cx:pt>
          <cx:pt idx="37988">311</cx:pt>
          <cx:pt idx="37989">311</cx:pt>
          <cx:pt idx="37990">292</cx:pt>
          <cx:pt idx="37991">291</cx:pt>
          <cx:pt idx="37992">282</cx:pt>
          <cx:pt idx="37993">282</cx:pt>
          <cx:pt idx="37994">0</cx:pt>
          <cx:pt idx="37995">0</cx:pt>
          <cx:pt idx="37996">0</cx:pt>
          <cx:pt idx="37997">0</cx:pt>
          <cx:pt idx="37998">0</cx:pt>
          <cx:pt idx="37999">0</cx:pt>
          <cx:pt idx="38000">0</cx:pt>
          <cx:pt idx="38001">0</cx:pt>
          <cx:pt idx="38002">0</cx:pt>
          <cx:pt idx="38003">632</cx:pt>
          <cx:pt idx="38004">613</cx:pt>
          <cx:pt idx="38005">606</cx:pt>
          <cx:pt idx="38006">604</cx:pt>
          <cx:pt idx="38007">610</cx:pt>
          <cx:pt idx="38008">595</cx:pt>
          <cx:pt idx="38009">592</cx:pt>
          <cx:pt idx="38010">594</cx:pt>
          <cx:pt idx="38011">568</cx:pt>
          <cx:pt idx="38012">554</cx:pt>
          <cx:pt idx="38013">491</cx:pt>
          <cx:pt idx="38014">491</cx:pt>
          <cx:pt idx="38015">483</cx:pt>
          <cx:pt idx="38016">479</cx:pt>
          <cx:pt idx="38017">481</cx:pt>
          <cx:pt idx="38018">448</cx:pt>
          <cx:pt idx="38019">446</cx:pt>
          <cx:pt idx="38020">441</cx:pt>
          <cx:pt idx="38021">441</cx:pt>
          <cx:pt idx="38022">431</cx:pt>
          <cx:pt idx="38023">427</cx:pt>
          <cx:pt idx="38024">407</cx:pt>
          <cx:pt idx="38025">409</cx:pt>
          <cx:pt idx="38026">405</cx:pt>
          <cx:pt idx="38027">398</cx:pt>
          <cx:pt idx="38028">390</cx:pt>
          <cx:pt idx="38029">391</cx:pt>
          <cx:pt idx="38030">384</cx:pt>
          <cx:pt idx="38031">373</cx:pt>
          <cx:pt idx="38032">365</cx:pt>
          <cx:pt idx="38033">363</cx:pt>
          <cx:pt idx="38034">363</cx:pt>
          <cx:pt idx="38035">357</cx:pt>
          <cx:pt idx="38036">349</cx:pt>
          <cx:pt idx="38037">338</cx:pt>
          <cx:pt idx="38038">328</cx:pt>
          <cx:pt idx="38039">321</cx:pt>
          <cx:pt idx="38040">311</cx:pt>
          <cx:pt idx="38041">305</cx:pt>
          <cx:pt idx="38042">297</cx:pt>
          <cx:pt idx="38043">289</cx:pt>
          <cx:pt idx="38044">286</cx:pt>
          <cx:pt idx="38045">283</cx:pt>
          <cx:pt idx="38046">281</cx:pt>
          <cx:pt idx="38047">278</cx:pt>
          <cx:pt idx="38048">275</cx:pt>
          <cx:pt idx="38049">271</cx:pt>
          <cx:pt idx="38050">271</cx:pt>
          <cx:pt idx="38051">263</cx:pt>
          <cx:pt idx="38052">264</cx:pt>
          <cx:pt idx="38053">249</cx:pt>
          <cx:pt idx="38054">230</cx:pt>
          <cx:pt idx="38055">223</cx:pt>
          <cx:pt idx="38056">221</cx:pt>
          <cx:pt idx="38057">217</cx:pt>
          <cx:pt idx="38058">193</cx:pt>
          <cx:pt idx="38059">171</cx:pt>
          <cx:pt idx="38060">78</cx:pt>
          <cx:pt idx="38061">158</cx:pt>
          <cx:pt idx="38062">462</cx:pt>
          <cx:pt idx="38063">446</cx:pt>
          <cx:pt idx="38064">421</cx:pt>
          <cx:pt idx="38065">412</cx:pt>
          <cx:pt idx="38066">390</cx:pt>
          <cx:pt idx="38067">354</cx:pt>
          <cx:pt idx="38068">354</cx:pt>
          <cx:pt idx="38069">354</cx:pt>
          <cx:pt idx="38070">349</cx:pt>
          <cx:pt idx="38071">347</cx:pt>
          <cx:pt idx="38072">349</cx:pt>
          <cx:pt idx="38073">347</cx:pt>
          <cx:pt idx="38074">347</cx:pt>
          <cx:pt idx="38075">335</cx:pt>
          <cx:pt idx="38076">331</cx:pt>
          <cx:pt idx="38077">331</cx:pt>
          <cx:pt idx="38078">329</cx:pt>
          <cx:pt idx="38079">326</cx:pt>
          <cx:pt idx="38080">325</cx:pt>
          <cx:pt idx="38081">322</cx:pt>
          <cx:pt idx="38082">322</cx:pt>
          <cx:pt idx="38083">319</cx:pt>
          <cx:pt idx="38084">313</cx:pt>
          <cx:pt idx="38085">309</cx:pt>
          <cx:pt idx="38086">311</cx:pt>
          <cx:pt idx="38087">309</cx:pt>
          <cx:pt idx="38088">305</cx:pt>
          <cx:pt idx="38089">282</cx:pt>
          <cx:pt idx="38090">271</cx:pt>
          <cx:pt idx="38091">399</cx:pt>
          <cx:pt idx="38092">395</cx:pt>
          <cx:pt idx="38093">388</cx:pt>
          <cx:pt idx="38094">388</cx:pt>
          <cx:pt idx="38095">384</cx:pt>
          <cx:pt idx="38096">384</cx:pt>
          <cx:pt idx="38097">373</cx:pt>
          <cx:pt idx="38098">355</cx:pt>
          <cx:pt idx="38099">354</cx:pt>
          <cx:pt idx="38100">354</cx:pt>
          <cx:pt idx="38101">353</cx:pt>
          <cx:pt idx="38102">238</cx:pt>
          <cx:pt idx="38103">348</cx:pt>
          <cx:pt idx="38104">345</cx:pt>
          <cx:pt idx="38105">345</cx:pt>
          <cx:pt idx="38106">343</cx:pt>
          <cx:pt idx="38107">343</cx:pt>
          <cx:pt idx="38108">343</cx:pt>
          <cx:pt idx="38109">328</cx:pt>
          <cx:pt idx="38110">302</cx:pt>
          <cx:pt idx="38111">302</cx:pt>
          <cx:pt idx="38112">302</cx:pt>
        </cx:lvl>
      </cx:numDim>
    </cx:data>
  </cx:chartData>
  <cx:chart>
    <cx:title pos="t" align="ctr" overlay="0">
      <cx:tx>
        <cx:txData>
          <cx:v>Tailpipe CO2 in grams/mile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Tailpipe CO2 in grams/mile</a:t>
          </a:r>
        </a:p>
      </cx:txPr>
    </cx:title>
    <cx:plotArea>
      <cx:plotAreaRegion>
        <cx:series layoutId="clusteredColumn" uniqueId="{3A11B4D5-B7FF-EC4C-8C0F-C7564B91AF0C}">
          <cx:dataId val="0"/>
          <cx:layoutPr>
            <cx:binning intervalClosed="r" underflow="auto" overflow="auto">
              <cx:binSize val="5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data_table!$AT$2:$AT$38114</cx:f>
        <cx:lvl ptCount="38113" formatCode="General">
          <cx:pt idx="0">-2000</cx:pt>
          <cx:pt idx="1">-2000</cx:pt>
          <cx:pt idx="2">-1500</cx:pt>
          <cx:pt idx="3">-1500</cx:pt>
          <cx:pt idx="4">-3500</cx:pt>
          <cx:pt idx="5">-3500</cx:pt>
          <cx:pt idx="6">-6750</cx:pt>
          <cx:pt idx="7">-6750</cx:pt>
          <cx:pt idx="8">-3500</cx:pt>
          <cx:pt idx="9">-3500</cx:pt>
          <cx:pt idx="10">-2000</cx:pt>
          <cx:pt idx="11">-3500</cx:pt>
          <cx:pt idx="12">-2000</cx:pt>
          <cx:pt idx="13">-3500</cx:pt>
          <cx:pt idx="14">-1500</cx:pt>
          <cx:pt idx="15">-3000</cx:pt>
          <cx:pt idx="16">-3000</cx:pt>
          <cx:pt idx="17">-3000</cx:pt>
          <cx:pt idx="18">-3000</cx:pt>
          <cx:pt idx="19">-3000</cx:pt>
          <cx:pt idx="20">-3500</cx:pt>
          <cx:pt idx="21">-2000</cx:pt>
          <cx:pt idx="22">-3500</cx:pt>
          <cx:pt idx="23">-2000</cx:pt>
          <cx:pt idx="24">-3500</cx:pt>
          <cx:pt idx="25">-1500</cx:pt>
          <cx:pt idx="26">-3000</cx:pt>
          <cx:pt idx="27">-3000</cx:pt>
          <cx:pt idx="28">-12750</cx:pt>
          <cx:pt idx="29">-12750</cx:pt>
          <cx:pt idx="30">-12750</cx:pt>
          <cx:pt idx="31">-12750</cx:pt>
          <cx:pt idx="32">-15000</cx:pt>
          <cx:pt idx="33">-15000</cx:pt>
          <cx:pt idx="34">-1500</cx:pt>
          <cx:pt idx="35">-1500</cx:pt>
          <cx:pt idx="36">-500</cx:pt>
          <cx:pt idx="37">-500</cx:pt>
          <cx:pt idx="38">-3000</cx:pt>
          <cx:pt idx="39">-3000</cx:pt>
          <cx:pt idx="40">-3500</cx:pt>
          <cx:pt idx="41">-3500</cx:pt>
          <cx:pt idx="42">-3500</cx:pt>
          <cx:pt idx="43">-3000</cx:pt>
          <cx:pt idx="44">-2500</cx:pt>
          <cx:pt idx="45">-2500</cx:pt>
          <cx:pt idx="46">-3500</cx:pt>
          <cx:pt idx="47">-3000</cx:pt>
          <cx:pt idx="48">-2500</cx:pt>
          <cx:pt idx="49">-2500</cx:pt>
          <cx:pt idx="50">-3500</cx:pt>
          <cx:pt idx="51">-3000</cx:pt>
          <cx:pt idx="52">-3500</cx:pt>
          <cx:pt idx="53">-3000</cx:pt>
          <cx:pt idx="54">-2000</cx:pt>
          <cx:pt idx="55">-2500</cx:pt>
          <cx:pt idx="56">-2000</cx:pt>
          <cx:pt idx="57">-2500</cx:pt>
          <cx:pt idx="58">-4250</cx:pt>
          <cx:pt idx="59">-4250</cx:pt>
          <cx:pt idx="60">-4250</cx:pt>
          <cx:pt idx="61">-3500</cx:pt>
          <cx:pt idx="62">-1250</cx:pt>
          <cx:pt idx="63">-1250</cx:pt>
          <cx:pt idx="64">-3000</cx:pt>
          <cx:pt idx="65">-3000</cx:pt>
          <cx:pt idx="66">-6750</cx:pt>
          <cx:pt idx="67">-5750</cx:pt>
          <cx:pt idx="68">-750</cx:pt>
          <cx:pt idx="69">-750</cx:pt>
          <cx:pt idx="70">-2000</cx:pt>
          <cx:pt idx="71">-2000</cx:pt>
          <cx:pt idx="72">-500</cx:pt>
          <cx:pt idx="73">-1500</cx:pt>
          <cx:pt idx="74">-500</cx:pt>
          <cx:pt idx="75">-1500</cx:pt>
          <cx:pt idx="76">-2000</cx:pt>
          <cx:pt idx="77">-3000</cx:pt>
          <cx:pt idx="78">-2000</cx:pt>
          <cx:pt idx="79">-3000</cx:pt>
          <cx:pt idx="80">-3000</cx:pt>
          <cx:pt idx="81">-3000</cx:pt>
          <cx:pt idx="82">-3000</cx:pt>
          <cx:pt idx="83">-3000</cx:pt>
          <cx:pt idx="84">-750</cx:pt>
          <cx:pt idx="85">-2000</cx:pt>
          <cx:pt idx="86">-1000</cx:pt>
          <cx:pt idx="87">-750</cx:pt>
          <cx:pt idx="88">-3000</cx:pt>
          <cx:pt idx="89">-1250</cx:pt>
          <cx:pt idx="90">-2500</cx:pt>
          <cx:pt idx="91">-2500</cx:pt>
          <cx:pt idx="92">-1250</cx:pt>
          <cx:pt idx="93">-1250</cx:pt>
          <cx:pt idx="94">-3500</cx:pt>
          <cx:pt idx="95">-1000</cx:pt>
          <cx:pt idx="96">-1250</cx:pt>
          <cx:pt idx="97">-3500</cx:pt>
          <cx:pt idx="98">-1250</cx:pt>
          <cx:pt idx="99">-2500</cx:pt>
          <cx:pt idx="100">-2500</cx:pt>
          <cx:pt idx="101">-1250</cx:pt>
          <cx:pt idx="102">-4250</cx:pt>
          <cx:pt idx="103">-2500</cx:pt>
          <cx:pt idx="104">-5000</cx:pt>
          <cx:pt idx="105">-4250</cx:pt>
          <cx:pt idx="106">-4250</cx:pt>
          <cx:pt idx="107">-2500</cx:pt>
          <cx:pt idx="108">-4250</cx:pt>
          <cx:pt idx="109">-5000</cx:pt>
          <cx:pt idx="110">-1250</cx:pt>
          <cx:pt idx="111">-3500</cx:pt>
          <cx:pt idx="112">-4250</cx:pt>
          <cx:pt idx="113">-3500</cx:pt>
          <cx:pt idx="114">-4250</cx:pt>
          <cx:pt idx="115">-4250</cx:pt>
          <cx:pt idx="116">-4250</cx:pt>
          <cx:pt idx="117">-2500</cx:pt>
          <cx:pt idx="118">-4250</cx:pt>
          <cx:pt idx="119">-4250</cx:pt>
          <cx:pt idx="120">-2500</cx:pt>
          <cx:pt idx="121">-3000</cx:pt>
          <cx:pt idx="122">-4250</cx:pt>
          <cx:pt idx="123">-3500</cx:pt>
          <cx:pt idx="124">-1750</cx:pt>
          <cx:pt idx="125">-2500</cx:pt>
          <cx:pt idx="126">-4250</cx:pt>
          <cx:pt idx="127">-3500</cx:pt>
          <cx:pt idx="128">-2000</cx:pt>
          <cx:pt idx="129">-5000</cx:pt>
          <cx:pt idx="130">-5000</cx:pt>
          <cx:pt idx="131">-4250</cx:pt>
          <cx:pt idx="132">-2500</cx:pt>
          <cx:pt idx="133">-5000</cx:pt>
          <cx:pt idx="134">-4250</cx:pt>
          <cx:pt idx="135">-5000</cx:pt>
          <cx:pt idx="136">-5000</cx:pt>
          <cx:pt idx="137">-4250</cx:pt>
          <cx:pt idx="138">-5000</cx:pt>
          <cx:pt idx="139">-4250</cx:pt>
          <cx:pt idx="140">-500</cx:pt>
          <cx:pt idx="141">-2000</cx:pt>
          <cx:pt idx="142">-250</cx:pt>
          <cx:pt idx="143">-500</cx:pt>
          <cx:pt idx="144">-2000</cx:pt>
          <cx:pt idx="145">-1250</cx:pt>
          <cx:pt idx="146">-1250</cx:pt>
          <cx:pt idx="147">-250</cx:pt>
          <cx:pt idx="148">-1250</cx:pt>
          <cx:pt idx="149">-500</cx:pt>
          <cx:pt idx="150">0</cx:pt>
          <cx:pt idx="151">0</cx:pt>
          <cx:pt idx="152">-500</cx:pt>
          <cx:pt idx="153">-1500</cx:pt>
          <cx:pt idx="154">-500</cx:pt>
          <cx:pt idx="155">-1500</cx:pt>
          <cx:pt idx="156">-750</cx:pt>
          <cx:pt idx="157">-750</cx:pt>
          <cx:pt idx="158">0</cx:pt>
          <cx:pt idx="159">0</cx:pt>
          <cx:pt idx="160">-750</cx:pt>
          <cx:pt idx="161">-2500</cx:pt>
          <cx:pt idx="162">-750</cx:pt>
          <cx:pt idx="163">-2500</cx:pt>
          <cx:pt idx="164">-750</cx:pt>
          <cx:pt idx="165">-2500</cx:pt>
          <cx:pt idx="166">-750</cx:pt>
          <cx:pt idx="167">-2000</cx:pt>
          <cx:pt idx="168">-4250</cx:pt>
          <cx:pt idx="169">-2500</cx:pt>
          <cx:pt idx="170">-4250</cx:pt>
          <cx:pt idx="171">-1500</cx:pt>
          <cx:pt idx="172">-1500</cx:pt>
          <cx:pt idx="173">-250</cx:pt>
          <cx:pt idx="174">-250</cx:pt>
          <cx:pt idx="175">-3500</cx:pt>
          <cx:pt idx="176">-2500</cx:pt>
          <cx:pt idx="177">-4250</cx:pt>
          <cx:pt idx="178">-4250</cx:pt>
          <cx:pt idx="179">-4250</cx:pt>
          <cx:pt idx="180">-1250</cx:pt>
          <cx:pt idx="181">-12750</cx:pt>
          <cx:pt idx="182">-3500</cx:pt>
          <cx:pt idx="183">-2500</cx:pt>
          <cx:pt idx="184">-4250</cx:pt>
          <cx:pt idx="185">-5000</cx:pt>
          <cx:pt idx="186">-5750</cx:pt>
          <cx:pt idx="187">-4250</cx:pt>
          <cx:pt idx="188">-5000</cx:pt>
          <cx:pt idx="189">-3500</cx:pt>
          <cx:pt idx="190">-5000</cx:pt>
          <cx:pt idx="191">-5750</cx:pt>
          <cx:pt idx="192">-3500</cx:pt>
          <cx:pt idx="193">-3500</cx:pt>
          <cx:pt idx="194">-5000</cx:pt>
          <cx:pt idx="195">-5000</cx:pt>
          <cx:pt idx="196">-3500</cx:pt>
          <cx:pt idx="197">-4250</cx:pt>
          <cx:pt idx="198">-3000</cx:pt>
          <cx:pt idx="199">-3500</cx:pt>
          <cx:pt idx="200">-5000</cx:pt>
          <cx:pt idx="201">-3000</cx:pt>
          <cx:pt idx="202">-3500</cx:pt>
          <cx:pt idx="203">-5000</cx:pt>
          <cx:pt idx="204">-5750</cx:pt>
          <cx:pt idx="205">-5750</cx:pt>
          <cx:pt idx="206">-3500</cx:pt>
          <cx:pt idx="207">-6750</cx:pt>
          <cx:pt idx="208">-3500</cx:pt>
          <cx:pt idx="209">-5750</cx:pt>
          <cx:pt idx="210">-6750</cx:pt>
          <cx:pt idx="211">-3000</cx:pt>
          <cx:pt idx="212">-4000</cx:pt>
          <cx:pt idx="213">-3500</cx:pt>
          <cx:pt idx="214">-1250</cx:pt>
          <cx:pt idx="215">-2500</cx:pt>
          <cx:pt idx="216">-3500</cx:pt>
          <cx:pt idx="217">-1250</cx:pt>
          <cx:pt idx="218">-2500</cx:pt>
          <cx:pt idx="219">-3500</cx:pt>
          <cx:pt idx="220">-1250</cx:pt>
          <cx:pt idx="221">-1250</cx:pt>
          <cx:pt idx="222">-1250</cx:pt>
          <cx:pt idx="223">-3000</cx:pt>
          <cx:pt idx="224">-5000</cx:pt>
          <cx:pt idx="225">-1250</cx:pt>
          <cx:pt idx="226">-3000</cx:pt>
          <cx:pt idx="227">-5000</cx:pt>
          <cx:pt idx="228">-5000</cx:pt>
          <cx:pt idx="229">-2500</cx:pt>
          <cx:pt idx="230">-4250</cx:pt>
          <cx:pt idx="231">-250</cx:pt>
          <cx:pt idx="232">-1250</cx:pt>
          <cx:pt idx="233">-250</cx:pt>
          <cx:pt idx="234">250</cx:pt>
          <cx:pt idx="235">-500</cx:pt>
          <cx:pt idx="236">-250</cx:pt>
          <cx:pt idx="237">-250</cx:pt>
          <cx:pt idx="238">-1500</cx:pt>
          <cx:pt idx="239">-1500</cx:pt>
          <cx:pt idx="240">-250</cx:pt>
          <cx:pt idx="241">-500</cx:pt>
          <cx:pt idx="242">-250</cx:pt>
          <cx:pt idx="243">-250</cx:pt>
          <cx:pt idx="244">-250</cx:pt>
          <cx:pt idx="245">-1250</cx:pt>
          <cx:pt idx="246">-250</cx:pt>
          <cx:pt idx="247">-500</cx:pt>
          <cx:pt idx="248">-250</cx:pt>
          <cx:pt idx="249">-250</cx:pt>
          <cx:pt idx="250">-750</cx:pt>
          <cx:pt idx="251">-2500</cx:pt>
          <cx:pt idx="252">-1000</cx:pt>
          <cx:pt idx="253">-750</cx:pt>
          <cx:pt idx="254">-2500</cx:pt>
          <cx:pt idx="255">-1250</cx:pt>
          <cx:pt idx="256">-1250</cx:pt>
          <cx:pt idx="257">-750</cx:pt>
          <cx:pt idx="258">-750</cx:pt>
          <cx:pt idx="259">-750</cx:pt>
          <cx:pt idx="260">-3000</cx:pt>
          <cx:pt idx="261">-1000</cx:pt>
          <cx:pt idx="262">-750</cx:pt>
          <cx:pt idx="263">-3000</cx:pt>
          <cx:pt idx="264">-1250</cx:pt>
          <cx:pt idx="265">-2500</cx:pt>
          <cx:pt idx="266">-3000</cx:pt>
          <cx:pt idx="267">-1250</cx:pt>
          <cx:pt idx="268">-750</cx:pt>
          <cx:pt idx="269">-750</cx:pt>
          <cx:pt idx="270">0</cx:pt>
          <cx:pt idx="271">250</cx:pt>
          <cx:pt idx="272">-500</cx:pt>
          <cx:pt idx="273">250</cx:pt>
          <cx:pt idx="274">-250</cx:pt>
          <cx:pt idx="275">250</cx:pt>
          <cx:pt idx="276">1500</cx:pt>
          <cx:pt idx="277">1500</cx:pt>
          <cx:pt idx="278">-750</cx:pt>
          <cx:pt idx="279">-2500</cx:pt>
          <cx:pt idx="280">-750</cx:pt>
          <cx:pt idx="281">-2500</cx:pt>
          <cx:pt idx="282">-500</cx:pt>
          <cx:pt idx="283">-2500</cx:pt>
          <cx:pt idx="284">-500</cx:pt>
          <cx:pt idx="285">-2000</cx:pt>
          <cx:pt idx="286">-5000</cx:pt>
          <cx:pt idx="287">-5000</cx:pt>
          <cx:pt idx="288">-5000</cx:pt>
          <cx:pt idx="289">-5000</cx:pt>
          <cx:pt idx="290">-3500</cx:pt>
          <cx:pt idx="291">-5000</cx:pt>
          <cx:pt idx="292">-3000</cx:pt>
          <cx:pt idx="293">-3500</cx:pt>
          <cx:pt idx="294">-5000</cx:pt>
          <cx:pt idx="295">-3000</cx:pt>
          <cx:pt idx="296">-3500</cx:pt>
          <cx:pt idx="297">-2500</cx:pt>
          <cx:pt idx="298">-3500</cx:pt>
          <cx:pt idx="299">-5750</cx:pt>
          <cx:pt idx="300">-6750</cx:pt>
          <cx:pt idx="301">-5750</cx:pt>
          <cx:pt idx="302">-6750</cx:pt>
          <cx:pt idx="303">-6750</cx:pt>
          <cx:pt idx="304">-4000</cx:pt>
          <cx:pt idx="305">-6750</cx:pt>
          <cx:pt idx="306">-4500</cx:pt>
          <cx:pt idx="307">-5750</cx:pt>
          <cx:pt idx="308">-4000</cx:pt>
          <cx:pt idx="309">-3500</cx:pt>
          <cx:pt idx="310">-5000</cx:pt>
          <cx:pt idx="311">-5750</cx:pt>
          <cx:pt idx="312">-5000</cx:pt>
          <cx:pt idx="313">-5000</cx:pt>
          <cx:pt idx="314">-3500</cx:pt>
          <cx:pt idx="315">-5000</cx:pt>
          <cx:pt idx="316">-5750</cx:pt>
          <cx:pt idx="317">-3500</cx:pt>
          <cx:pt idx="318">-4250</cx:pt>
          <cx:pt idx="319">-5000</cx:pt>
          <cx:pt idx="320">-5000</cx:pt>
          <cx:pt idx="321">-4250</cx:pt>
          <cx:pt idx="322">-4250</cx:pt>
          <cx:pt idx="323">-3000</cx:pt>
          <cx:pt idx="324">-5000</cx:pt>
          <cx:pt idx="325">-3500</cx:pt>
          <cx:pt idx="326">-9250</cx:pt>
          <cx:pt idx="327">-9250</cx:pt>
          <cx:pt idx="328">-5750</cx:pt>
          <cx:pt idx="329">-5750</cx:pt>
          <cx:pt idx="330">-3500</cx:pt>
          <cx:pt idx="331">-4250</cx:pt>
          <cx:pt idx="332">-2500</cx:pt>
          <cx:pt idx="333">-3500</cx:pt>
          <cx:pt idx="334">-4250</cx:pt>
          <cx:pt idx="335">-4250</cx:pt>
          <cx:pt idx="336">-5750</cx:pt>
          <cx:pt idx="337">-2500</cx:pt>
          <cx:pt idx="338">-3500</cx:pt>
          <cx:pt idx="339">-5000</cx:pt>
          <cx:pt idx="340">-5750</cx:pt>
          <cx:pt idx="341">-4000</cx:pt>
          <cx:pt idx="342">-6750</cx:pt>
          <cx:pt idx="343">-4500</cx:pt>
          <cx:pt idx="344">-5750</cx:pt>
          <cx:pt idx="345">-5750</cx:pt>
          <cx:pt idx="346">-6750</cx:pt>
          <cx:pt idx="347">-5750</cx:pt>
          <cx:pt idx="348">-4000</cx:pt>
          <cx:pt idx="349">-4500</cx:pt>
          <cx:pt idx="350">-4000</cx:pt>
          <cx:pt idx="351">-7750</cx:pt>
          <cx:pt idx="352">-4000</cx:pt>
          <cx:pt idx="353">-7750</cx:pt>
          <cx:pt idx="354">-4000</cx:pt>
          <cx:pt idx="355">-4500</cx:pt>
          <cx:pt idx="356">-5750</cx:pt>
          <cx:pt idx="357">-4000</cx:pt>
          <cx:pt idx="358">-7750</cx:pt>
          <cx:pt idx="359">-5250</cx:pt>
          <cx:pt idx="360">-5750</cx:pt>
          <cx:pt idx="361">-3000</cx:pt>
          <cx:pt idx="362">-5000</cx:pt>
          <cx:pt idx="363">-2500</cx:pt>
          <cx:pt idx="364">-3000</cx:pt>
          <cx:pt idx="365">-4250</cx:pt>
          <cx:pt idx="366">-3000</cx:pt>
          <cx:pt idx="367">-3500</cx:pt>
          <cx:pt idx="368">-2500</cx:pt>
          <cx:pt idx="369">-3500</cx:pt>
          <cx:pt idx="370">-1500</cx:pt>
          <cx:pt idx="371">-3000</cx:pt>
          <cx:pt idx="372">-2500</cx:pt>
          <cx:pt idx="373">-1500</cx:pt>
          <cx:pt idx="374">-3000</cx:pt>
          <cx:pt idx="375">-1250</cx:pt>
          <cx:pt idx="376">-3000</cx:pt>
          <cx:pt idx="377">-1250</cx:pt>
          <cx:pt idx="378">-3000</cx:pt>
          <cx:pt idx="379">-750</cx:pt>
          <cx:pt idx="380">-3000</cx:pt>
          <cx:pt idx="381">-6750</cx:pt>
          <cx:pt idx="382">-5750</cx:pt>
          <cx:pt idx="383">-5000</cx:pt>
          <cx:pt idx="384">-6750</cx:pt>
          <cx:pt idx="385">-2000</cx:pt>
          <cx:pt idx="386">-2000</cx:pt>
          <cx:pt idx="387">-3000</cx:pt>
          <cx:pt idx="388">-2500</cx:pt>
          <cx:pt idx="389">-500</cx:pt>
          <cx:pt idx="390">-1500</cx:pt>
          <cx:pt idx="391">-250</cx:pt>
          <cx:pt idx="392">-3000</cx:pt>
          <cx:pt idx="393">-750</cx:pt>
          <cx:pt idx="394">-250</cx:pt>
          <cx:pt idx="395">-3000</cx:pt>
          <cx:pt idx="396">0</cx:pt>
          <cx:pt idx="397">-1250</cx:pt>
          <cx:pt idx="398">0</cx:pt>
          <cx:pt idx="399">-3000</cx:pt>
          <cx:pt idx="400">-750</cx:pt>
          <cx:pt idx="401">-250</cx:pt>
          <cx:pt idx="402">-2500</cx:pt>
          <cx:pt idx="403">-3000</cx:pt>
          <cx:pt idx="404">-3000</cx:pt>
          <cx:pt idx="405">-6750</cx:pt>
          <cx:pt idx="406">-6750</cx:pt>
          <cx:pt idx="407">-4000</cx:pt>
          <cx:pt idx="408">-6750</cx:pt>
          <cx:pt idx="409">-4500</cx:pt>
          <cx:pt idx="410">-7750</cx:pt>
          <cx:pt idx="411">-5250</cx:pt>
          <cx:pt idx="412">-7750</cx:pt>
          <cx:pt idx="413">-5250</cx:pt>
          <cx:pt idx="414">-9250</cx:pt>
          <cx:pt idx="415">-3000</cx:pt>
          <cx:pt idx="416">-3000</cx:pt>
          <cx:pt idx="417">-2000</cx:pt>
          <cx:pt idx="418">-3500</cx:pt>
          <cx:pt idx="419">-2000</cx:pt>
          <cx:pt idx="420">-3500</cx:pt>
          <cx:pt idx="421">-2000</cx:pt>
          <cx:pt idx="422">-3500</cx:pt>
          <cx:pt idx="423">-2000</cx:pt>
          <cx:pt idx="424">-3500</cx:pt>
          <cx:pt idx="425">-3000</cx:pt>
          <cx:pt idx="426">-3000</cx:pt>
          <cx:pt idx="427">-2000</cx:pt>
          <cx:pt idx="428">-3500</cx:pt>
          <cx:pt idx="429">-2000</cx:pt>
          <cx:pt idx="430">-3500</cx:pt>
          <cx:pt idx="431">-2000</cx:pt>
          <cx:pt idx="432">-3000</cx:pt>
          <cx:pt idx="433">-2000</cx:pt>
          <cx:pt idx="434">-3000</cx:pt>
          <cx:pt idx="435">-1250</cx:pt>
          <cx:pt idx="436">-2500</cx:pt>
          <cx:pt idx="437">-2000</cx:pt>
          <cx:pt idx="438">-1500</cx:pt>
          <cx:pt idx="439">-2500</cx:pt>
          <cx:pt idx="440">-2500</cx:pt>
          <cx:pt idx="441">-3000</cx:pt>
          <cx:pt idx="442">-3500</cx:pt>
          <cx:pt idx="443">-1250</cx:pt>
          <cx:pt idx="444">-2500</cx:pt>
          <cx:pt idx="445">-1500</cx:pt>
          <cx:pt idx="446">-2500</cx:pt>
          <cx:pt idx="447">-1250</cx:pt>
          <cx:pt idx="448">-2000</cx:pt>
          <cx:pt idx="449">-750</cx:pt>
          <cx:pt idx="450">-2000</cx:pt>
          <cx:pt idx="451">-1250</cx:pt>
          <cx:pt idx="452">-1250</cx:pt>
          <cx:pt idx="453">-2500</cx:pt>
          <cx:pt idx="454">-2000</cx:pt>
          <cx:pt idx="455">-1500</cx:pt>
          <cx:pt idx="456">-2500</cx:pt>
          <cx:pt idx="457">-1500</cx:pt>
          <cx:pt idx="458">-2500</cx:pt>
          <cx:pt idx="459">-500</cx:pt>
          <cx:pt idx="460">-750</cx:pt>
          <cx:pt idx="461">-250</cx:pt>
          <cx:pt idx="462">-1250</cx:pt>
          <cx:pt idx="463">-1500</cx:pt>
          <cx:pt idx="464">-1250</cx:pt>
          <cx:pt idx="465">-2500</cx:pt>
          <cx:pt idx="466">-2000</cx:pt>
          <cx:pt idx="467">-1500</cx:pt>
          <cx:pt idx="468">-2500</cx:pt>
          <cx:pt idx="469">-1500</cx:pt>
          <cx:pt idx="470">-2500</cx:pt>
          <cx:pt idx="471">-5000</cx:pt>
          <cx:pt idx="472">-5000</cx:pt>
          <cx:pt idx="473">-1500</cx:pt>
          <cx:pt idx="474">-2000</cx:pt>
          <cx:pt idx="475">-1500</cx:pt>
          <cx:pt idx="476">-2500</cx:pt>
          <cx:pt idx="477">-750</cx:pt>
          <cx:pt idx="478">-1250</cx:pt>
          <cx:pt idx="479">-2500</cx:pt>
          <cx:pt idx="480">-2000</cx:pt>
          <cx:pt idx="481">-1500</cx:pt>
          <cx:pt idx="482">-1500</cx:pt>
          <cx:pt idx="483">-2500</cx:pt>
          <cx:pt idx="484">-2500</cx:pt>
          <cx:pt idx="485">-500</cx:pt>
          <cx:pt idx="486">-1250</cx:pt>
          <cx:pt idx="487">-2000</cx:pt>
          <cx:pt idx="488">-250</cx:pt>
          <cx:pt idx="489">-1250</cx:pt>
          <cx:pt idx="490">-2000</cx:pt>
          <cx:pt idx="491">-1500</cx:pt>
          <cx:pt idx="492">-1250</cx:pt>
          <cx:pt idx="493">-2500</cx:pt>
          <cx:pt idx="494">-2000</cx:pt>
          <cx:pt idx="495">-1500</cx:pt>
          <cx:pt idx="496">-2500</cx:pt>
          <cx:pt idx="497">-1500</cx:pt>
          <cx:pt idx="498">-2500</cx:pt>
          <cx:pt idx="499">-7750</cx:pt>
          <cx:pt idx="500">-9250</cx:pt>
          <cx:pt idx="501">-9250</cx:pt>
          <cx:pt idx="502">-7750</cx:pt>
          <cx:pt idx="503">-9250</cx:pt>
          <cx:pt idx="504">-750</cx:pt>
          <cx:pt idx="505">-2000</cx:pt>
          <cx:pt idx="506">-1500</cx:pt>
          <cx:pt idx="507">-2500</cx:pt>
          <cx:pt idx="508">-250</cx:pt>
          <cx:pt idx="509">-500</cx:pt>
          <cx:pt idx="510">-500</cx:pt>
          <cx:pt idx="511">-250</cx:pt>
          <cx:pt idx="512">-750</cx:pt>
          <cx:pt idx="513">-2000</cx:pt>
          <cx:pt idx="514">-1500</cx:pt>
          <cx:pt idx="515">-2500</cx:pt>
          <cx:pt idx="516">-250</cx:pt>
          <cx:pt idx="517">-500</cx:pt>
          <cx:pt idx="518">-500</cx:pt>
          <cx:pt idx="519">-250</cx:pt>
          <cx:pt idx="520">-9250</cx:pt>
          <cx:pt idx="521">-10750</cx:pt>
          <cx:pt idx="522">-9250</cx:pt>
          <cx:pt idx="523">-10750</cx:pt>
          <cx:pt idx="524">-9250</cx:pt>
          <cx:pt idx="525">-5000</cx:pt>
          <cx:pt idx="526">-7750</cx:pt>
          <cx:pt idx="527">-9250</cx:pt>
          <cx:pt idx="528">-9250</cx:pt>
          <cx:pt idx="529">-6750</cx:pt>
          <cx:pt idx="530">-7750</cx:pt>
          <cx:pt idx="531">-3500</cx:pt>
          <cx:pt idx="532">-6750</cx:pt>
          <cx:pt idx="533">-6750</cx:pt>
          <cx:pt idx="534">-5750</cx:pt>
          <cx:pt idx="535">-5750</cx:pt>
          <cx:pt idx="536">-7750</cx:pt>
          <cx:pt idx="537">-10750</cx:pt>
          <cx:pt idx="538">-6750</cx:pt>
          <cx:pt idx="539">-7750</cx:pt>
          <cx:pt idx="540">-4250</cx:pt>
          <cx:pt idx="541">-7750</cx:pt>
          <cx:pt idx="542">-6750</cx:pt>
          <cx:pt idx="543">-6750</cx:pt>
          <cx:pt idx="544">-7750</cx:pt>
          <cx:pt idx="545">-9250</cx:pt>
          <cx:pt idx="546">-9250</cx:pt>
          <cx:pt idx="547">-7750</cx:pt>
          <cx:pt idx="548">-7750</cx:pt>
          <cx:pt idx="549">-12750</cx:pt>
          <cx:pt idx="550">-10750</cx:pt>
          <cx:pt idx="551">-2500</cx:pt>
          <cx:pt idx="552">-3000</cx:pt>
          <cx:pt idx="553">-2000</cx:pt>
          <cx:pt idx="554">-1250</cx:pt>
          <cx:pt idx="555">-1250</cx:pt>
          <cx:pt idx="556">-1250</cx:pt>
          <cx:pt idx="557">-1500</cx:pt>
          <cx:pt idx="558">-750</cx:pt>
          <cx:pt idx="559">-1500</cx:pt>
          <cx:pt idx="560">1000</cx:pt>
          <cx:pt idx="561">750</cx:pt>
          <cx:pt idx="562">-500</cx:pt>
          <cx:pt idx="563">-250</cx:pt>
          <cx:pt idx="564">0</cx:pt>
          <cx:pt idx="565">0</cx:pt>
          <cx:pt idx="566">1500</cx:pt>
          <cx:pt idx="567">1500</cx:pt>
          <cx:pt idx="568">1000</cx:pt>
          <cx:pt idx="569">-250</cx:pt>
          <cx:pt idx="570">1000</cx:pt>
          <cx:pt idx="571">-250</cx:pt>
          <cx:pt idx="572">-750</cx:pt>
          <cx:pt idx="573">-1250</cx:pt>
          <cx:pt idx="574">-500</cx:pt>
          <cx:pt idx="575">-750</cx:pt>
          <cx:pt idx="576">-250</cx:pt>
          <cx:pt idx="577">-500</cx:pt>
          <cx:pt idx="578">-2500</cx:pt>
          <cx:pt idx="579">-2500</cx:pt>
          <cx:pt idx="580">-2500</cx:pt>
          <cx:pt idx="581">-2500</cx:pt>
          <cx:pt idx="582">-2500</cx:pt>
          <cx:pt idx="583">-2500</cx:pt>
          <cx:pt idx="584">-5000</cx:pt>
          <cx:pt idx="585">-7750</cx:pt>
          <cx:pt idx="586">-9250</cx:pt>
          <cx:pt idx="587">-9250</cx:pt>
          <cx:pt idx="588">-6750</cx:pt>
          <cx:pt idx="589">-7750</cx:pt>
          <cx:pt idx="590">-9250</cx:pt>
          <cx:pt idx="591">-4250</cx:pt>
          <cx:pt idx="592">-5000</cx:pt>
          <cx:pt idx="593">-6750</cx:pt>
          <cx:pt idx="594">-7750</cx:pt>
          <cx:pt idx="595">-6750</cx:pt>
          <cx:pt idx="596">-5750</cx:pt>
          <cx:pt idx="597">-7750</cx:pt>
          <cx:pt idx="598">-5000</cx:pt>
          <cx:pt idx="599">-7750</cx:pt>
          <cx:pt idx="600">-9250</cx:pt>
          <cx:pt idx="601">-9250</cx:pt>
          <cx:pt idx="602">-7750</cx:pt>
          <cx:pt idx="603">-5000</cx:pt>
          <cx:pt idx="604">-9250</cx:pt>
          <cx:pt idx="605">-7750</cx:pt>
          <cx:pt idx="606">-10750</cx:pt>
          <cx:pt idx="607">-1250</cx:pt>
          <cx:pt idx="608">-2500</cx:pt>
          <cx:pt idx="609">-1500</cx:pt>
          <cx:pt idx="610">-2500</cx:pt>
          <cx:pt idx="611">-750</cx:pt>
          <cx:pt idx="612">-2000</cx:pt>
          <cx:pt idx="613">-1250</cx:pt>
          <cx:pt idx="614">-2000</cx:pt>
          <cx:pt idx="615">-5000</cx:pt>
          <cx:pt idx="616">-6750</cx:pt>
          <cx:pt idx="617">-5000</cx:pt>
          <cx:pt idx="618">-750</cx:pt>
          <cx:pt idx="619">-1500</cx:pt>
          <cx:pt idx="620">1000</cx:pt>
          <cx:pt idx="621">750</cx:pt>
          <cx:pt idx="622">0</cx:pt>
          <cx:pt idx="623">-250</cx:pt>
          <cx:pt idx="624">-3500</cx:pt>
          <cx:pt idx="625">-3500</cx:pt>
          <cx:pt idx="626">-3500</cx:pt>
          <cx:pt idx="627">-2500</cx:pt>
          <cx:pt idx="628">-2000</cx:pt>
          <cx:pt idx="629">-2500</cx:pt>
          <cx:pt idx="630">-1000</cx:pt>
          <cx:pt idx="631">-3000</cx:pt>
          <cx:pt idx="632">-2500</cx:pt>
          <cx:pt idx="633">-1750</cx:pt>
          <cx:pt idx="634">-3000</cx:pt>
          <cx:pt idx="635">-2000</cx:pt>
          <cx:pt idx="636">-2500</cx:pt>
          <cx:pt idx="637">-3000</cx:pt>
          <cx:pt idx="638">-2000</cx:pt>
          <cx:pt idx="639">-2500</cx:pt>
          <cx:pt idx="640">-3000</cx:pt>
          <cx:pt idx="641">-1250</cx:pt>
          <cx:pt idx="642">-1500</cx:pt>
          <cx:pt idx="643">-1500</cx:pt>
          <cx:pt idx="644">-500</cx:pt>
          <cx:pt idx="645">-750</cx:pt>
          <cx:pt idx="646">-250</cx:pt>
          <cx:pt idx="647">-2000</cx:pt>
          <cx:pt idx="648">-2000</cx:pt>
          <cx:pt idx="649">-750</cx:pt>
          <cx:pt idx="650">-1000</cx:pt>
          <cx:pt idx="651">-2000</cx:pt>
          <cx:pt idx="652">-1500</cx:pt>
          <cx:pt idx="653">-1500</cx:pt>
          <cx:pt idx="654">-750</cx:pt>
          <cx:pt idx="655">-750</cx:pt>
          <cx:pt idx="656">-750</cx:pt>
          <cx:pt idx="657">-9250</cx:pt>
          <cx:pt idx="658">-9250</cx:pt>
          <cx:pt idx="659">-10750</cx:pt>
          <cx:pt idx="660">-9250</cx:pt>
          <cx:pt idx="661">-10750</cx:pt>
          <cx:pt idx="662">-5750</cx:pt>
          <cx:pt idx="663">-9250</cx:pt>
          <cx:pt idx="664">-7750</cx:pt>
          <cx:pt idx="665">-9250</cx:pt>
          <cx:pt idx="666">-10750</cx:pt>
          <cx:pt idx="667">-9250</cx:pt>
          <cx:pt idx="668">-6750</cx:pt>
          <cx:pt idx="669">-9250</cx:pt>
          <cx:pt idx="670">-10750</cx:pt>
          <cx:pt idx="671">-9250</cx:pt>
          <cx:pt idx="672">-6750</cx:pt>
          <cx:pt idx="673">-9250</cx:pt>
          <cx:pt idx="674">-10750</cx:pt>
          <cx:pt idx="675">-5000</cx:pt>
          <cx:pt idx="676">-5750</cx:pt>
          <cx:pt idx="677">-6750</cx:pt>
          <cx:pt idx="678">-7750</cx:pt>
          <cx:pt idx="679">-7750</cx:pt>
          <cx:pt idx="680">-9250</cx:pt>
          <cx:pt idx="681">-5750</cx:pt>
          <cx:pt idx="682">-5750</cx:pt>
          <cx:pt idx="683">-4250</cx:pt>
          <cx:pt idx="684">-5750</cx:pt>
          <cx:pt idx="685">-3000</cx:pt>
          <cx:pt idx="686">-3500</cx:pt>
          <cx:pt idx="687">-3500</cx:pt>
          <cx:pt idx="688">-3500</cx:pt>
          <cx:pt idx="689">-1250</cx:pt>
          <cx:pt idx="690">-7750</cx:pt>
          <cx:pt idx="691">-10750</cx:pt>
          <cx:pt idx="692">-9250</cx:pt>
          <cx:pt idx="693">-7750</cx:pt>
          <cx:pt idx="694">-12750</cx:pt>
          <cx:pt idx="695">-6750</cx:pt>
          <cx:pt idx="696">-6750</cx:pt>
          <cx:pt idx="697">-6750</cx:pt>
          <cx:pt idx="698">-7750</cx:pt>
          <cx:pt idx="699">-5750</cx:pt>
          <cx:pt idx="700">-6750</cx:pt>
          <cx:pt idx="701">-6750</cx:pt>
          <cx:pt idx="702">-5750</cx:pt>
          <cx:pt idx="703">-9250</cx:pt>
          <cx:pt idx="704">-9250</cx:pt>
          <cx:pt idx="705">-5750</cx:pt>
          <cx:pt idx="706">-10750</cx:pt>
          <cx:pt idx="707">-5000</cx:pt>
          <cx:pt idx="708">-6750</cx:pt>
          <cx:pt idx="709">-5000</cx:pt>
          <cx:pt idx="710">-7750</cx:pt>
          <cx:pt idx="711">-4250</cx:pt>
          <cx:pt idx="712">-5000</cx:pt>
          <cx:pt idx="713">-6750</cx:pt>
          <cx:pt idx="714">-3000</cx:pt>
          <cx:pt idx="715">-6750</cx:pt>
          <cx:pt idx="716">-4250</cx:pt>
          <cx:pt idx="717">-6750</cx:pt>
          <cx:pt idx="718">-10750</cx:pt>
          <cx:pt idx="719">-9250</cx:pt>
          <cx:pt idx="720">-6750</cx:pt>
          <cx:pt idx="721">-12750</cx:pt>
          <cx:pt idx="722">-6750</cx:pt>
          <cx:pt idx="723">-6750</cx:pt>
          <cx:pt idx="724">-6750</cx:pt>
          <cx:pt idx="725">-7750</cx:pt>
          <cx:pt idx="726">-5750</cx:pt>
          <cx:pt idx="727">-5750</cx:pt>
          <cx:pt idx="728">-750</cx:pt>
          <cx:pt idx="729">-500</cx:pt>
          <cx:pt idx="730">-750</cx:pt>
          <cx:pt idx="731">-500</cx:pt>
          <cx:pt idx="732">1250</cx:pt>
          <cx:pt idx="733">0</cx:pt>
          <cx:pt idx="734">250</cx:pt>
          <cx:pt idx="735">-500</cx:pt>
          <cx:pt idx="736">-250</cx:pt>
          <cx:pt idx="737">-500</cx:pt>
          <cx:pt idx="738">1750</cx:pt>
          <cx:pt idx="739">1000</cx:pt>
          <cx:pt idx="740">-250</cx:pt>
          <cx:pt idx="741">-250</cx:pt>
          <cx:pt idx="742">-500</cx:pt>
          <cx:pt idx="743">1000</cx:pt>
          <cx:pt idx="744">-750</cx:pt>
          <cx:pt idx="745">-750</cx:pt>
          <cx:pt idx="746">-750</cx:pt>
          <cx:pt idx="747">-750</cx:pt>
          <cx:pt idx="748">0</cx:pt>
          <cx:pt idx="749">0</cx:pt>
          <cx:pt idx="750">-500</cx:pt>
          <cx:pt idx="751">-250</cx:pt>
          <cx:pt idx="752">1000</cx:pt>
          <cx:pt idx="753">-250</cx:pt>
          <cx:pt idx="754">-250</cx:pt>
          <cx:pt idx="755">1000</cx:pt>
          <cx:pt idx="756">-750</cx:pt>
          <cx:pt idx="757">-750</cx:pt>
          <cx:pt idx="758">-500</cx:pt>
          <cx:pt idx="759">-500</cx:pt>
          <cx:pt idx="760">-250</cx:pt>
          <cx:pt idx="761">-500</cx:pt>
          <cx:pt idx="762">-5750</cx:pt>
          <cx:pt idx="763">-7750</cx:pt>
          <cx:pt idx="764">-9250</cx:pt>
          <cx:pt idx="765">-9250</cx:pt>
          <cx:pt idx="766">-5750</cx:pt>
          <cx:pt idx="767">-10750</cx:pt>
          <cx:pt idx="768">-5000</cx:pt>
          <cx:pt idx="769">-5750</cx:pt>
          <cx:pt idx="770">-5000</cx:pt>
          <cx:pt idx="771">-6750</cx:pt>
          <cx:pt idx="772">-3500</cx:pt>
          <cx:pt idx="773">-6750</cx:pt>
          <cx:pt idx="774">-5000</cx:pt>
          <cx:pt idx="775">-3000</cx:pt>
          <cx:pt idx="776">-5000</cx:pt>
          <cx:pt idx="777">-7750</cx:pt>
          <cx:pt idx="778">-4250</cx:pt>
          <cx:pt idx="779">-3500</cx:pt>
          <cx:pt idx="780">-9250</cx:pt>
          <cx:pt idx="781">-6750</cx:pt>
          <cx:pt idx="782">-7750</cx:pt>
          <cx:pt idx="783">-10750</cx:pt>
          <cx:pt idx="784">-9250</cx:pt>
          <cx:pt idx="785">-6750</cx:pt>
          <cx:pt idx="786">-9250</cx:pt>
          <cx:pt idx="787">-10750</cx:pt>
          <cx:pt idx="788">-5000</cx:pt>
          <cx:pt idx="789">-5750</cx:pt>
          <cx:pt idx="790">-6750</cx:pt>
          <cx:pt idx="791">-7750</cx:pt>
          <cx:pt idx="792">-7750</cx:pt>
          <cx:pt idx="793">-9250</cx:pt>
          <cx:pt idx="794">-5750</cx:pt>
          <cx:pt idx="795">-5750</cx:pt>
          <cx:pt idx="796">-6750</cx:pt>
          <cx:pt idx="797">-9250</cx:pt>
          <cx:pt idx="798">-9250</cx:pt>
          <cx:pt idx="799">-6750</cx:pt>
          <cx:pt idx="800">-10750</cx:pt>
          <cx:pt idx="801">-6750</cx:pt>
          <cx:pt idx="802">-7750</cx:pt>
          <cx:pt idx="803">-5750</cx:pt>
          <cx:pt idx="804">-5000</cx:pt>
          <cx:pt idx="805">-6750</cx:pt>
          <cx:pt idx="806">-9250</cx:pt>
          <cx:pt idx="807">-5750</cx:pt>
          <cx:pt idx="808">-5750</cx:pt>
          <cx:pt idx="809">-6750</cx:pt>
          <cx:pt idx="810">-7750</cx:pt>
          <cx:pt idx="811">-10750</cx:pt>
          <cx:pt idx="812">-9250</cx:pt>
          <cx:pt idx="813">-6750</cx:pt>
          <cx:pt idx="814">-9250</cx:pt>
          <cx:pt idx="815">-10750</cx:pt>
          <cx:pt idx="816">-5750</cx:pt>
          <cx:pt idx="817">-7750</cx:pt>
          <cx:pt idx="818">-9250</cx:pt>
          <cx:pt idx="819">-5750</cx:pt>
          <cx:pt idx="820">-9250</cx:pt>
          <cx:pt idx="821">-9250</cx:pt>
          <cx:pt idx="822">-7750</cx:pt>
          <cx:pt idx="823">0</cx:pt>
          <cx:pt idx="824">250</cx:pt>
          <cx:pt idx="825">-2000</cx:pt>
          <cx:pt idx="826">-3500</cx:pt>
          <cx:pt idx="827">-3000</cx:pt>
          <cx:pt idx="828">-2500</cx:pt>
          <cx:pt idx="829">-3000</cx:pt>
          <cx:pt idx="830">-2500</cx:pt>
          <cx:pt idx="831">-3500</cx:pt>
          <cx:pt idx="832">-2500</cx:pt>
          <cx:pt idx="833">-4250</cx:pt>
          <cx:pt idx="834">-4250</cx:pt>
          <cx:pt idx="835">-5750</cx:pt>
          <cx:pt idx="836">-5000</cx:pt>
          <cx:pt idx="837">-4250</cx:pt>
          <cx:pt idx="838">-5000</cx:pt>
          <cx:pt idx="839">-3500</cx:pt>
          <cx:pt idx="840">-3000</cx:pt>
          <cx:pt idx="841">-3000</cx:pt>
          <cx:pt idx="842">-2500</cx:pt>
          <cx:pt idx="843">-2500</cx:pt>
          <cx:pt idx="844">-2000</cx:pt>
          <cx:pt idx="845">-3000</cx:pt>
          <cx:pt idx="846">-2500</cx:pt>
          <cx:pt idx="847">-3000</cx:pt>
          <cx:pt idx="848">-3500</cx:pt>
          <cx:pt idx="849">-4250</cx:pt>
          <cx:pt idx="850">-1250</cx:pt>
          <cx:pt idx="851">-1500</cx:pt>
          <cx:pt idx="852">-2500</cx:pt>
          <cx:pt idx="853">-4250</cx:pt>
          <cx:pt idx="854">-2500</cx:pt>
          <cx:pt idx="855">-5000</cx:pt>
          <cx:pt idx="856">-2500</cx:pt>
          <cx:pt idx="857">-3000</cx:pt>
          <cx:pt idx="858">-2500</cx:pt>
          <cx:pt idx="859">-3500</cx:pt>
          <cx:pt idx="860">-500</cx:pt>
          <cx:pt idx="861">-750</cx:pt>
          <cx:pt idx="862">-1500</cx:pt>
          <cx:pt idx="863">-2500</cx:pt>
          <cx:pt idx="864">-2000</cx:pt>
          <cx:pt idx="865">-1500</cx:pt>
          <cx:pt idx="866">-2500</cx:pt>
          <cx:pt idx="867">-1250</cx:pt>
          <cx:pt idx="868">-1500</cx:pt>
          <cx:pt idx="869">-2500</cx:pt>
          <cx:pt idx="870">-2500</cx:pt>
          <cx:pt idx="871">-1500</cx:pt>
          <cx:pt idx="872">-3000</cx:pt>
          <cx:pt idx="873">-5000</cx:pt>
          <cx:pt idx="874">-5750</cx:pt>
          <cx:pt idx="875">-2500</cx:pt>
          <cx:pt idx="876">-3000</cx:pt>
          <cx:pt idx="877">-2500</cx:pt>
          <cx:pt idx="878">-3000</cx:pt>
          <cx:pt idx="879">-3500</cx:pt>
          <cx:pt idx="880">-2000</cx:pt>
          <cx:pt idx="881">-3000</cx:pt>
          <cx:pt idx="882">-3500</cx:pt>
          <cx:pt idx="883">-3500</cx:pt>
          <cx:pt idx="884">-3500</cx:pt>
          <cx:pt idx="885">-5750</cx:pt>
          <cx:pt idx="886">-3500</cx:pt>
          <cx:pt idx="887">-750</cx:pt>
          <cx:pt idx="888">-1250</cx:pt>
          <cx:pt idx="889">-1500</cx:pt>
          <cx:pt idx="890">1000</cx:pt>
          <cx:pt idx="891">-500</cx:pt>
          <cx:pt idx="892">1000</cx:pt>
          <cx:pt idx="893">-1250</cx:pt>
          <cx:pt idx="894">-3000</cx:pt>
          <cx:pt idx="895">-3500</cx:pt>
          <cx:pt idx="896">-3000</cx:pt>
          <cx:pt idx="897">-3000</cx:pt>
          <cx:pt idx="898">-2500</cx:pt>
          <cx:pt idx="899">-3500</cx:pt>
          <cx:pt idx="900">-2500</cx:pt>
          <cx:pt idx="901">-4250</cx:pt>
          <cx:pt idx="902">-2500</cx:pt>
          <cx:pt idx="903">-2500</cx:pt>
          <cx:pt idx="904">-5000</cx:pt>
          <cx:pt idx="905">-5750</cx:pt>
          <cx:pt idx="906">-4250</cx:pt>
          <cx:pt idx="907">-5000</cx:pt>
          <cx:pt idx="908">-3500</cx:pt>
          <cx:pt idx="909">-5000</cx:pt>
          <cx:pt idx="910">-5750</cx:pt>
          <cx:pt idx="911">-3500</cx:pt>
          <cx:pt idx="912">-3500</cx:pt>
          <cx:pt idx="913">-5000</cx:pt>
          <cx:pt idx="914">-5000</cx:pt>
          <cx:pt idx="915">-3500</cx:pt>
          <cx:pt idx="916">-4250</cx:pt>
          <cx:pt idx="917">-3000</cx:pt>
          <cx:pt idx="918">-3500</cx:pt>
          <cx:pt idx="919">-5000</cx:pt>
          <cx:pt idx="920">-3000</cx:pt>
          <cx:pt idx="921">-3500</cx:pt>
          <cx:pt idx="922">-5000</cx:pt>
          <cx:pt idx="923">-6750</cx:pt>
          <cx:pt idx="924">-6750</cx:pt>
          <cx:pt idx="925">-4000</cx:pt>
          <cx:pt idx="926">-6750</cx:pt>
          <cx:pt idx="927">-4500</cx:pt>
          <cx:pt idx="928">-5750</cx:pt>
          <cx:pt idx="929">-5750</cx:pt>
          <cx:pt idx="930">-3500</cx:pt>
          <cx:pt idx="931">-6750</cx:pt>
          <cx:pt idx="932">-3500</cx:pt>
          <cx:pt idx="933">-6750</cx:pt>
          <cx:pt idx="934">-3000</cx:pt>
          <cx:pt idx="935">-4000</cx:pt>
          <cx:pt idx="936">-3500</cx:pt>
          <cx:pt idx="937">-5750</cx:pt>
          <cx:pt idx="938">-3500</cx:pt>
          <cx:pt idx="939">-5000</cx:pt>
          <cx:pt idx="940">-3000</cx:pt>
          <cx:pt idx="941">-3500</cx:pt>
          <cx:pt idx="942">-5000</cx:pt>
          <cx:pt idx="943">-3000</cx:pt>
          <cx:pt idx="944">-3500</cx:pt>
          <cx:pt idx="945">-2500</cx:pt>
          <cx:pt idx="946">-3500</cx:pt>
          <cx:pt idx="947">-5750</cx:pt>
          <cx:pt idx="948">-6750</cx:pt>
          <cx:pt idx="949">-5750</cx:pt>
          <cx:pt idx="950">-6750</cx:pt>
          <cx:pt idx="951">-6750</cx:pt>
          <cx:pt idx="952">-4000</cx:pt>
          <cx:pt idx="953">-6750</cx:pt>
          <cx:pt idx="954">-4500</cx:pt>
          <cx:pt idx="955">-5750</cx:pt>
          <cx:pt idx="956">-4000</cx:pt>
          <cx:pt idx="957">-3500</cx:pt>
          <cx:pt idx="958">-9250</cx:pt>
          <cx:pt idx="959">-9250</cx:pt>
          <cx:pt idx="960">-5750</cx:pt>
          <cx:pt idx="961">-4000</cx:pt>
          <cx:pt idx="962">-7750</cx:pt>
          <cx:pt idx="963">-5250</cx:pt>
          <cx:pt idx="964">-5750</cx:pt>
          <cx:pt idx="965">-5000</cx:pt>
          <cx:pt idx="966">-5750</cx:pt>
          <cx:pt idx="967">-4000</cx:pt>
          <cx:pt idx="968">-6750</cx:pt>
          <cx:pt idx="969">-4500</cx:pt>
          <cx:pt idx="970">-5750</cx:pt>
          <cx:pt idx="971">-5750</cx:pt>
          <cx:pt idx="972">-6750</cx:pt>
          <cx:pt idx="973">-5750</cx:pt>
          <cx:pt idx="974">-4000</cx:pt>
          <cx:pt idx="975">-4500</cx:pt>
          <cx:pt idx="976">-4000</cx:pt>
          <cx:pt idx="977">-7750</cx:pt>
          <cx:pt idx="978">-5250</cx:pt>
          <cx:pt idx="979">-7750</cx:pt>
          <cx:pt idx="980">-5250</cx:pt>
          <cx:pt idx="981">-9250</cx:pt>
          <cx:pt idx="982">-7750</cx:pt>
          <cx:pt idx="983">-4000</cx:pt>
          <cx:pt idx="984">-7750</cx:pt>
          <cx:pt idx="985">-4000</cx:pt>
          <cx:pt idx="986">-4500</cx:pt>
          <cx:pt idx="987">-6750</cx:pt>
          <cx:pt idx="988">-5750</cx:pt>
          <cx:pt idx="989">-5000</cx:pt>
          <cx:pt idx="990">-6750</cx:pt>
          <cx:pt idx="991">-1500</cx:pt>
          <cx:pt idx="992">-3000</cx:pt>
          <cx:pt idx="993">-2500</cx:pt>
          <cx:pt idx="994">-1500</cx:pt>
          <cx:pt idx="995">-3000</cx:pt>
          <cx:pt idx="996">-1250</cx:pt>
          <cx:pt idx="997">-3000</cx:pt>
          <cx:pt idx="998">-1250</cx:pt>
          <cx:pt idx="999">-3000</cx:pt>
          <cx:pt idx="1000">-750</cx:pt>
          <cx:pt idx="1001">-3000</cx:pt>
          <cx:pt idx="1002">-2000</cx:pt>
          <cx:pt idx="1003">-2000</cx:pt>
          <cx:pt idx="1004">-3000</cx:pt>
          <cx:pt idx="1005">-2500</cx:pt>
          <cx:pt idx="1006">-500</cx:pt>
          <cx:pt idx="1007">-1500</cx:pt>
          <cx:pt idx="1008">-250</cx:pt>
          <cx:pt idx="1009">-3000</cx:pt>
          <cx:pt idx="1010">-750</cx:pt>
          <cx:pt idx="1011">-250</cx:pt>
          <cx:pt idx="1012">-3000</cx:pt>
          <cx:pt idx="1013">0</cx:pt>
          <cx:pt idx="1014">-1250</cx:pt>
          <cx:pt idx="1015">0</cx:pt>
          <cx:pt idx="1016">-3000</cx:pt>
          <cx:pt idx="1017">-750</cx:pt>
          <cx:pt idx="1018">-250</cx:pt>
          <cx:pt idx="1019">-2500</cx:pt>
          <cx:pt idx="1020">-3000</cx:pt>
          <cx:pt idx="1021">-3000</cx:pt>
          <cx:pt idx="1022">-3000</cx:pt>
          <cx:pt idx="1023">-3000</cx:pt>
          <cx:pt idx="1024">-2000</cx:pt>
          <cx:pt idx="1025">-3500</cx:pt>
          <cx:pt idx="1026">-2000</cx:pt>
          <cx:pt idx="1027">-3500</cx:pt>
          <cx:pt idx="1028">-2000</cx:pt>
          <cx:pt idx="1029">-3500</cx:pt>
          <cx:pt idx="1030">-2000</cx:pt>
          <cx:pt idx="1031">-3500</cx:pt>
          <cx:pt idx="1032">-3000</cx:pt>
          <cx:pt idx="1033">-3000</cx:pt>
          <cx:pt idx="1034">-2000</cx:pt>
          <cx:pt idx="1035">-3500</cx:pt>
          <cx:pt idx="1036">-2000</cx:pt>
          <cx:pt idx="1037">-3500</cx:pt>
          <cx:pt idx="1038">-2000</cx:pt>
          <cx:pt idx="1039">-3000</cx:pt>
          <cx:pt idx="1040">-2000</cx:pt>
          <cx:pt idx="1041">-3000</cx:pt>
          <cx:pt idx="1042">-5000</cx:pt>
          <cx:pt idx="1043">-5750</cx:pt>
          <cx:pt idx="1044">-5000</cx:pt>
          <cx:pt idx="1045">-5000</cx:pt>
          <cx:pt idx="1046">-3500</cx:pt>
          <cx:pt idx="1047">-5000</cx:pt>
          <cx:pt idx="1048">-5750</cx:pt>
          <cx:pt idx="1049">-3500</cx:pt>
          <cx:pt idx="1050">-4250</cx:pt>
          <cx:pt idx="1051">-5000</cx:pt>
          <cx:pt idx="1052">-5000</cx:pt>
          <cx:pt idx="1053">-4250</cx:pt>
          <cx:pt idx="1054">-4250</cx:pt>
          <cx:pt idx="1055">-3000</cx:pt>
          <cx:pt idx="1056">-5000</cx:pt>
          <cx:pt idx="1057">-3500</cx:pt>
          <cx:pt idx="1058">-5750</cx:pt>
          <cx:pt idx="1059">-5750</cx:pt>
          <cx:pt idx="1060">-500</cx:pt>
          <cx:pt idx="1061">500</cx:pt>
          <cx:pt idx="1062">-250</cx:pt>
          <cx:pt idx="1063">-500</cx:pt>
          <cx:pt idx="1064">500</cx:pt>
          <cx:pt idx="1065">0</cx:pt>
          <cx:pt idx="1066">-250</cx:pt>
          <cx:pt idx="1067">-250</cx:pt>
          <cx:pt idx="1068">1750</cx:pt>
          <cx:pt idx="1069">1500</cx:pt>
          <cx:pt idx="1070">750</cx:pt>
          <cx:pt idx="1071">750</cx:pt>
          <cx:pt idx="1072">250</cx:pt>
          <cx:pt idx="1073">0</cx:pt>
          <cx:pt idx="1074">2500</cx:pt>
          <cx:pt idx="1075">1000</cx:pt>
          <cx:pt idx="1076">2250</cx:pt>
          <cx:pt idx="1077">1000</cx:pt>
          <cx:pt idx="1078">-250</cx:pt>
          <cx:pt idx="1079">-250</cx:pt>
          <cx:pt idx="1080">750</cx:pt>
          <cx:pt idx="1081">500</cx:pt>
          <cx:pt idx="1082">-750</cx:pt>
          <cx:pt idx="1083">-750</cx:pt>
          <cx:pt idx="1084">-500</cx:pt>
          <cx:pt idx="1085">-250</cx:pt>
          <cx:pt idx="1086">-2500</cx:pt>
          <cx:pt idx="1087">-1250</cx:pt>
          <cx:pt idx="1088">-500</cx:pt>
          <cx:pt idx="1089">-2000</cx:pt>
          <cx:pt idx="1090">-500</cx:pt>
          <cx:pt idx="1091">1250</cx:pt>
          <cx:pt idx="1092">-750</cx:pt>
          <cx:pt idx="1093">750</cx:pt>
          <cx:pt idx="1094">-750</cx:pt>
          <cx:pt idx="1095">750</cx:pt>
          <cx:pt idx="1096">-1500</cx:pt>
          <cx:pt idx="1097">-1500</cx:pt>
          <cx:pt idx="1098">-1250</cx:pt>
          <cx:pt idx="1099">-1250</cx:pt>
          <cx:pt idx="1100">-2500</cx:pt>
          <cx:pt idx="1101">-1250</cx:pt>
          <cx:pt idx="1102">-2500</cx:pt>
          <cx:pt idx="1103">-1250</cx:pt>
          <cx:pt idx="1104">-500</cx:pt>
          <cx:pt idx="1105">500</cx:pt>
          <cx:pt idx="1106">-750</cx:pt>
          <cx:pt idx="1107">-750</cx:pt>
          <cx:pt idx="1108">250</cx:pt>
          <cx:pt idx="1109">-1250</cx:pt>
          <cx:pt idx="1110">0</cx:pt>
          <cx:pt idx="1111">-2000</cx:pt>
          <cx:pt idx="1112">-1000</cx:pt>
          <cx:pt idx="1113">-2500</cx:pt>
          <cx:pt idx="1114">-1250</cx:pt>
          <cx:pt idx="1115">-3000</cx:pt>
          <cx:pt idx="1116">-3000</cx:pt>
          <cx:pt idx="1117">-5000</cx:pt>
          <cx:pt idx="1118">-5000</cx:pt>
          <cx:pt idx="1119">-6750</cx:pt>
          <cx:pt idx="1120">-3000</cx:pt>
          <cx:pt idx="1121">-4250</cx:pt>
          <cx:pt idx="1122">-3000</cx:pt>
          <cx:pt idx="1123">-4250</cx:pt>
          <cx:pt idx="1124">-1500</cx:pt>
          <cx:pt idx="1125">-2000</cx:pt>
          <cx:pt idx="1126">-2000</cx:pt>
          <cx:pt idx="1127">-2000</cx:pt>
          <cx:pt idx="1128">-1500</cx:pt>
          <cx:pt idx="1129">-3500</cx:pt>
          <cx:pt idx="1130">-1500</cx:pt>
          <cx:pt idx="1131">-4250</cx:pt>
          <cx:pt idx="1132">-4250</cx:pt>
          <cx:pt idx="1133">-1500</cx:pt>
          <cx:pt idx="1134">-2000</cx:pt>
          <cx:pt idx="1135">-3500</cx:pt>
          <cx:pt idx="1136">-2000</cx:pt>
          <cx:pt idx="1137">-2000</cx:pt>
          <cx:pt idx="1138">-4250</cx:pt>
          <cx:pt idx="1139">-1500</cx:pt>
          <cx:pt idx="1140">-3500</cx:pt>
          <cx:pt idx="1141">-1500</cx:pt>
          <cx:pt idx="1142">-3500</cx:pt>
          <cx:pt idx="1143">-3000</cx:pt>
          <cx:pt idx="1144">-5000</cx:pt>
          <cx:pt idx="1145">-9250</cx:pt>
          <cx:pt idx="1146">-5000</cx:pt>
          <cx:pt idx="1147">-9250</cx:pt>
          <cx:pt idx="1148">-4250</cx:pt>
          <cx:pt idx="1149">-4250</cx:pt>
          <cx:pt idx="1150">-3500</cx:pt>
          <cx:pt idx="1151">-9250</cx:pt>
          <cx:pt idx="1152">-9250</cx:pt>
          <cx:pt idx="1153">-4250</cx:pt>
          <cx:pt idx="1154">-9250</cx:pt>
          <cx:pt idx="1155">-4250</cx:pt>
          <cx:pt idx="1156">-4250</cx:pt>
          <cx:pt idx="1157">-3000</cx:pt>
          <cx:pt idx="1158">-3500</cx:pt>
          <cx:pt idx="1159">-1500</cx:pt>
          <cx:pt idx="1160">-2000</cx:pt>
          <cx:pt idx="1161">-3500</cx:pt>
          <cx:pt idx="1162">-2000</cx:pt>
          <cx:pt idx="1163">-2000</cx:pt>
          <cx:pt idx="1164">-4250</cx:pt>
          <cx:pt idx="1165">-1500</cx:pt>
          <cx:pt idx="1166">-3500</cx:pt>
          <cx:pt idx="1167">-1500</cx:pt>
          <cx:pt idx="1168">-3500</cx:pt>
          <cx:pt idx="1169">-5750</cx:pt>
          <cx:pt idx="1170">-5750</cx:pt>
          <cx:pt idx="1171">-5750</cx:pt>
          <cx:pt idx="1172">-5750</cx:pt>
          <cx:pt idx="1173">-9250</cx:pt>
          <cx:pt idx="1174">-9250</cx:pt>
          <cx:pt idx="1175">-1750</cx:pt>
          <cx:pt idx="1176">-4250</cx:pt>
          <cx:pt idx="1177">-1250</cx:pt>
          <cx:pt idx="1178">-4250</cx:pt>
          <cx:pt idx="1179">-1750</cx:pt>
          <cx:pt idx="1180">-4250</cx:pt>
          <cx:pt idx="1181">-1250</cx:pt>
          <cx:pt idx="1182">-4250</cx:pt>
          <cx:pt idx="1183">-5000</cx:pt>
          <cx:pt idx="1184">-5750</cx:pt>
          <cx:pt idx="1185">-5750</cx:pt>
          <cx:pt idx="1186">-5750</cx:pt>
          <cx:pt idx="1187">-5750</cx:pt>
          <cx:pt idx="1188">-15000</cx:pt>
          <cx:pt idx="1189">-15000</cx:pt>
          <cx:pt idx="1190">-750</cx:pt>
          <cx:pt idx="1191">-750</cx:pt>
          <cx:pt idx="1192">-250</cx:pt>
          <cx:pt idx="1193">1000</cx:pt>
          <cx:pt idx="1194">-250</cx:pt>
          <cx:pt idx="1195">1000</cx:pt>
          <cx:pt idx="1196">-2500</cx:pt>
          <cx:pt idx="1197">-3000</cx:pt>
          <cx:pt idx="1198">-1250</cx:pt>
          <cx:pt idx="1199">-750</cx:pt>
          <cx:pt idx="1200">-750</cx:pt>
          <cx:pt idx="1201">-750</cx:pt>
          <cx:pt idx="1202">-750</cx:pt>
          <cx:pt idx="1203">0</cx:pt>
          <cx:pt idx="1204">0</cx:pt>
          <cx:pt idx="1205">250</cx:pt>
          <cx:pt idx="1206">250</cx:pt>
          <cx:pt idx="1207">1000</cx:pt>
          <cx:pt idx="1208">1000</cx:pt>
          <cx:pt idx="1209">-2000</cx:pt>
          <cx:pt idx="1210">-500</cx:pt>
          <cx:pt idx="1211">-500</cx:pt>
          <cx:pt idx="1212">-3500</cx:pt>
          <cx:pt idx="1213">-3500</cx:pt>
          <cx:pt idx="1214">-3500</cx:pt>
          <cx:pt idx="1215">-3500</cx:pt>
          <cx:pt idx="1216">-3500</cx:pt>
          <cx:pt idx="1217">-3500</cx:pt>
          <cx:pt idx="1218">0</cx:pt>
          <cx:pt idx="1219">-250</cx:pt>
          <cx:pt idx="1220">-2000</cx:pt>
          <cx:pt idx="1221">-250</cx:pt>
          <cx:pt idx="1222">-2000</cx:pt>
          <cx:pt idx="1223">250</cx:pt>
          <cx:pt idx="1224">250</cx:pt>
          <cx:pt idx="1225">-1500</cx:pt>
          <cx:pt idx="1226">250</cx:pt>
          <cx:pt idx="1227">-1500</cx:pt>
          <cx:pt idx="1228">-2000</cx:pt>
          <cx:pt idx="1229">-2000</cx:pt>
          <cx:pt idx="1230">-2000</cx:pt>
          <cx:pt idx="1231">-2000</cx:pt>
          <cx:pt idx="1232">-2000</cx:pt>
          <cx:pt idx="1233">-5000</cx:pt>
          <cx:pt idx="1234">-2000</cx:pt>
          <cx:pt idx="1235">-5000</cx:pt>
          <cx:pt idx="1236">-2000</cx:pt>
          <cx:pt idx="1237">-2000</cx:pt>
          <cx:pt idx="1238">-2000</cx:pt>
          <cx:pt idx="1239">-5000</cx:pt>
          <cx:pt idx="1240">-5000</cx:pt>
          <cx:pt idx="1241">-6750</cx:pt>
          <cx:pt idx="1242">-6750</cx:pt>
          <cx:pt idx="1243">-6750</cx:pt>
          <cx:pt idx="1244">-6750</cx:pt>
          <cx:pt idx="1245">-2000</cx:pt>
          <cx:pt idx="1246">-2500</cx:pt>
          <cx:pt idx="1247">-2500</cx:pt>
          <cx:pt idx="1248">-2500</cx:pt>
          <cx:pt idx="1249">-3500</cx:pt>
          <cx:pt idx="1250">-4250</cx:pt>
          <cx:pt idx="1251">-1250</cx:pt>
          <cx:pt idx="1252">-1500</cx:pt>
          <cx:pt idx="1253">-2500</cx:pt>
          <cx:pt idx="1254">-4250</cx:pt>
          <cx:pt idx="1255">-2500</cx:pt>
          <cx:pt idx="1256">-5000</cx:pt>
          <cx:pt idx="1257">-3000</cx:pt>
          <cx:pt idx="1258">-3500</cx:pt>
          <cx:pt idx="1259">-3000</cx:pt>
          <cx:pt idx="1260">-3000</cx:pt>
          <cx:pt idx="1261">-2500</cx:pt>
          <cx:pt idx="1262">-3500</cx:pt>
          <cx:pt idx="1263">-2500</cx:pt>
          <cx:pt idx="1264">-4250</cx:pt>
          <cx:pt idx="1265">-2500</cx:pt>
          <cx:pt idx="1266">-2500</cx:pt>
          <cx:pt idx="1267">-4250</cx:pt>
          <cx:pt idx="1268">-5000</cx:pt>
          <cx:pt idx="1269">-4250</cx:pt>
          <cx:pt idx="1270">-5000</cx:pt>
          <cx:pt idx="1271">-750</cx:pt>
          <cx:pt idx="1272">-500</cx:pt>
          <cx:pt idx="1273">-750</cx:pt>
          <cx:pt idx="1274">-500</cx:pt>
          <cx:pt idx="1275">1250</cx:pt>
          <cx:pt idx="1276">250</cx:pt>
          <cx:pt idx="1277">0</cx:pt>
          <cx:pt idx="1278">-500</cx:pt>
          <cx:pt idx="1279">-250</cx:pt>
          <cx:pt idx="1280">-500</cx:pt>
          <cx:pt idx="1281">1750</cx:pt>
          <cx:pt idx="1282">1000</cx:pt>
          <cx:pt idx="1283">-250</cx:pt>
          <cx:pt idx="1284">-250</cx:pt>
          <cx:pt idx="1285">-500</cx:pt>
          <cx:pt idx="1286">1000</cx:pt>
          <cx:pt idx="1287">-750</cx:pt>
          <cx:pt idx="1288">-750</cx:pt>
          <cx:pt idx="1289">0</cx:pt>
          <cx:pt idx="1290">0</cx:pt>
          <cx:pt idx="1291">-500</cx:pt>
          <cx:pt idx="1292">1000</cx:pt>
          <cx:pt idx="1293">-250</cx:pt>
          <cx:pt idx="1294">1000</cx:pt>
          <cx:pt idx="1295">-2000</cx:pt>
          <cx:pt idx="1296">-3500</cx:pt>
          <cx:pt idx="1297">-3000</cx:pt>
          <cx:pt idx="1298">-2500</cx:pt>
          <cx:pt idx="1299">-3000</cx:pt>
          <cx:pt idx="1300">-2500</cx:pt>
          <cx:pt idx="1301">-3500</cx:pt>
          <cx:pt idx="1302">-2500</cx:pt>
          <cx:pt idx="1303">-4250</cx:pt>
          <cx:pt idx="1304">-3500</cx:pt>
          <cx:pt idx="1305">-3000</cx:pt>
          <cx:pt idx="1306">-3000</cx:pt>
          <cx:pt idx="1307">-2500</cx:pt>
          <cx:pt idx="1308">-2500</cx:pt>
          <cx:pt idx="1309">-1250</cx:pt>
          <cx:pt idx="1310">-1250</cx:pt>
          <cx:pt idx="1311">-1500</cx:pt>
          <cx:pt idx="1312">1000</cx:pt>
          <cx:pt idx="1313">-500</cx:pt>
          <cx:pt idx="1314">1000</cx:pt>
          <cx:pt idx="1315">-1250</cx:pt>
          <cx:pt idx="1316">-750</cx:pt>
          <cx:pt idx="1317">-750</cx:pt>
          <cx:pt idx="1318">-750</cx:pt>
          <cx:pt idx="1319">-250</cx:pt>
          <cx:pt idx="1320">-750</cx:pt>
          <cx:pt idx="1321">-250</cx:pt>
          <cx:pt idx="1322">-4250</cx:pt>
          <cx:pt idx="1323">-5000</cx:pt>
          <cx:pt idx="1324">-5000</cx:pt>
          <cx:pt idx="1325">-3500</cx:pt>
          <cx:pt idx="1326">-3500</cx:pt>
          <cx:pt idx="1327">-3500</cx:pt>
          <cx:pt idx="1328">0</cx:pt>
          <cx:pt idx="1329">1500</cx:pt>
          <cx:pt idx="1330">1000</cx:pt>
          <cx:pt idx="1331">-250</cx:pt>
          <cx:pt idx="1332">-1250</cx:pt>
          <cx:pt idx="1333">-500</cx:pt>
          <cx:pt idx="1334">-750</cx:pt>
          <cx:pt idx="1335">-2500</cx:pt>
          <cx:pt idx="1336">-2500</cx:pt>
          <cx:pt idx="1337">-2500</cx:pt>
          <cx:pt idx="1338">-2500</cx:pt>
          <cx:pt idx="1339">-2500</cx:pt>
          <cx:pt idx="1340">-2500</cx:pt>
          <cx:pt idx="1341">-750</cx:pt>
          <cx:pt idx="1342">-750</cx:pt>
          <cx:pt idx="1343">-250</cx:pt>
          <cx:pt idx="1344">-750</cx:pt>
          <cx:pt idx="1345">-750</cx:pt>
          <cx:pt idx="1346">0</cx:pt>
          <cx:pt idx="1347">-750</cx:pt>
          <cx:pt idx="1348">-250</cx:pt>
          <cx:pt idx="1349">-2000</cx:pt>
          <cx:pt idx="1350">-2500</cx:pt>
          <cx:pt idx="1351">-3000</cx:pt>
          <cx:pt idx="1352">-2000</cx:pt>
          <cx:pt idx="1353">-2500</cx:pt>
          <cx:pt idx="1354">-3000</cx:pt>
          <cx:pt idx="1355">-1250</cx:pt>
          <cx:pt idx="1356">-1500</cx:pt>
          <cx:pt idx="1357">-1500</cx:pt>
          <cx:pt idx="1358">-500</cx:pt>
          <cx:pt idx="1359">-750</cx:pt>
          <cx:pt idx="1360">-250</cx:pt>
          <cx:pt idx="1361">-2000</cx:pt>
          <cx:pt idx="1362">-2000</cx:pt>
          <cx:pt idx="1363">-750</cx:pt>
          <cx:pt idx="1364">-1000</cx:pt>
          <cx:pt idx="1365">-2000</cx:pt>
          <cx:pt idx="1366">-3500</cx:pt>
          <cx:pt idx="1367">-3500</cx:pt>
          <cx:pt idx="1368">-3500</cx:pt>
          <cx:pt idx="1369">-2500</cx:pt>
          <cx:pt idx="1370">-2000</cx:pt>
          <cx:pt idx="1371">-2500</cx:pt>
          <cx:pt idx="1372">-1000</cx:pt>
          <cx:pt idx="1373">-3000</cx:pt>
          <cx:pt idx="1374">-2500</cx:pt>
          <cx:pt idx="1375">-1750</cx:pt>
          <cx:pt idx="1376">-3000</cx:pt>
          <cx:pt idx="1377">-1500</cx:pt>
          <cx:pt idx="1378">-500</cx:pt>
          <cx:pt idx="1379">-1500</cx:pt>
          <cx:pt idx="1380">0</cx:pt>
          <cx:pt idx="1381">-1250</cx:pt>
          <cx:pt idx="1382">-250</cx:pt>
          <cx:pt idx="1383">-1250</cx:pt>
          <cx:pt idx="1384">-250</cx:pt>
          <cx:pt idx="1385">-3500</cx:pt>
          <cx:pt idx="1386">-3000</cx:pt>
          <cx:pt idx="1387">-3500</cx:pt>
          <cx:pt idx="1388">-3000</cx:pt>
          <cx:pt idx="1389">-3000</cx:pt>
          <cx:pt idx="1390">-2000</cx:pt>
          <cx:pt idx="1391">-2000</cx:pt>
          <cx:pt idx="1392">-3000</cx:pt>
          <cx:pt idx="1393">-3500</cx:pt>
          <cx:pt idx="1394">-3500</cx:pt>
          <cx:pt idx="1395">-3500</cx:pt>
          <cx:pt idx="1396">-3000</cx:pt>
          <cx:pt idx="1397">-3000</cx:pt>
          <cx:pt idx="1398">-2500</cx:pt>
          <cx:pt idx="1399">-2000</cx:pt>
          <cx:pt idx="1400">-3000</cx:pt>
          <cx:pt idx="1401">-1500</cx:pt>
          <cx:pt idx="1402">-1500</cx:pt>
          <cx:pt idx="1403">-1500</cx:pt>
          <cx:pt idx="1404">-1500</cx:pt>
          <cx:pt idx="1405">-2000</cx:pt>
          <cx:pt idx="1406">-2000</cx:pt>
          <cx:pt idx="1407">-2500</cx:pt>
          <cx:pt idx="1408">-2500</cx:pt>
          <cx:pt idx="1409">250</cx:pt>
          <cx:pt idx="1410">-1250</cx:pt>
          <cx:pt idx="1411">-250</cx:pt>
          <cx:pt idx="1412">-1500</cx:pt>
          <cx:pt idx="1413">-750</cx:pt>
          <cx:pt idx="1414">-3000</cx:pt>
          <cx:pt idx="1415">-3000</cx:pt>
          <cx:pt idx="1416">-6750</cx:pt>
          <cx:pt idx="1417">-5750</cx:pt>
          <cx:pt idx="1418">-250</cx:pt>
          <cx:pt idx="1419">-250</cx:pt>
          <cx:pt idx="1420">1000</cx:pt>
          <cx:pt idx="1421">1000</cx:pt>
          <cx:pt idx="1422">-250</cx:pt>
          <cx:pt idx="1423">250</cx:pt>
          <cx:pt idx="1424">-250</cx:pt>
          <cx:pt idx="1425">2000</cx:pt>
          <cx:pt idx="1426">2000</cx:pt>
          <cx:pt idx="1427">1000</cx:pt>
          <cx:pt idx="1428">1500</cx:pt>
          <cx:pt idx="1429">1000</cx:pt>
          <cx:pt idx="1430">1500</cx:pt>
          <cx:pt idx="1431">-250</cx:pt>
          <cx:pt idx="1432">250</cx:pt>
          <cx:pt idx="1433">-250</cx:pt>
          <cx:pt idx="1434">1000</cx:pt>
          <cx:pt idx="1435">1250</cx:pt>
          <cx:pt idx="1436">1000</cx:pt>
          <cx:pt idx="1437">1500</cx:pt>
          <cx:pt idx="1438">-750</cx:pt>
          <cx:pt idx="1439">-750</cx:pt>
          <cx:pt idx="1440">250</cx:pt>
          <cx:pt idx="1441">0</cx:pt>
          <cx:pt idx="1442">-4250</cx:pt>
          <cx:pt idx="1443">-2500</cx:pt>
          <cx:pt idx="1444">-5000</cx:pt>
          <cx:pt idx="1445">-750</cx:pt>
          <cx:pt idx="1446">-2000</cx:pt>
          <cx:pt idx="1447">-1000</cx:pt>
          <cx:pt idx="1448">-750</cx:pt>
          <cx:pt idx="1449">-3000</cx:pt>
          <cx:pt idx="1450">-1250</cx:pt>
          <cx:pt idx="1451">-2500</cx:pt>
          <cx:pt idx="1452">-2500</cx:pt>
          <cx:pt idx="1453">-1250</cx:pt>
          <cx:pt idx="1454">-750</cx:pt>
          <cx:pt idx="1455">-3500</cx:pt>
          <cx:pt idx="1456">-1000</cx:pt>
          <cx:pt idx="1457">-750</cx:pt>
          <cx:pt idx="1458">-3500</cx:pt>
          <cx:pt idx="1459">-1250</cx:pt>
          <cx:pt idx="1460">-2500</cx:pt>
          <cx:pt idx="1461">-2500</cx:pt>
          <cx:pt idx="1462">-1250</cx:pt>
          <cx:pt idx="1463">-2500</cx:pt>
          <cx:pt idx="1464">-1750</cx:pt>
          <cx:pt idx="1465">-4250</cx:pt>
          <cx:pt idx="1466">-2500</cx:pt>
          <cx:pt idx="1467">-3000</cx:pt>
          <cx:pt idx="1468">-4250</cx:pt>
          <cx:pt idx="1469">-1750</cx:pt>
          <cx:pt idx="1470">-3500</cx:pt>
          <cx:pt idx="1471">-2500</cx:pt>
          <cx:pt idx="1472">-2000</cx:pt>
          <cx:pt idx="1473">-4250</cx:pt>
          <cx:pt idx="1474">-3500</cx:pt>
          <cx:pt idx="1475">-4250</cx:pt>
          <cx:pt idx="1476">-2500</cx:pt>
          <cx:pt idx="1477">-3500</cx:pt>
          <cx:pt idx="1478">-4250</cx:pt>
          <cx:pt idx="1479">-4250</cx:pt>
          <cx:pt idx="1480">-2500</cx:pt>
          <cx:pt idx="1481">-4250</cx:pt>
          <cx:pt idx="1482">-500</cx:pt>
          <cx:pt idx="1483">-250</cx:pt>
          <cx:pt idx="1484">-500</cx:pt>
          <cx:pt idx="1485">-1250</cx:pt>
          <cx:pt idx="1486">-250</cx:pt>
          <cx:pt idx="1487">-500</cx:pt>
          <cx:pt idx="1488">0</cx:pt>
          <cx:pt idx="1489">-250</cx:pt>
          <cx:pt idx="1490">0</cx:pt>
          <cx:pt idx="1491">-250</cx:pt>
          <cx:pt idx="1492">-500</cx:pt>
          <cx:pt idx="1493">-1500</cx:pt>
          <cx:pt idx="1494">-500</cx:pt>
          <cx:pt idx="1495">-1500</cx:pt>
          <cx:pt idx="1496">-250</cx:pt>
          <cx:pt idx="1497">-500</cx:pt>
          <cx:pt idx="1498">0</cx:pt>
          <cx:pt idx="1499">-250</cx:pt>
          <cx:pt idx="1500">0</cx:pt>
          <cx:pt idx="1501">-250</cx:pt>
          <cx:pt idx="1502">-4250</cx:pt>
          <cx:pt idx="1503">-2500</cx:pt>
          <cx:pt idx="1504">-4250</cx:pt>
          <cx:pt idx="1505">-1250</cx:pt>
          <cx:pt idx="1506">-750</cx:pt>
          <cx:pt idx="1507">-2500</cx:pt>
          <cx:pt idx="1508">-750</cx:pt>
          <cx:pt idx="1509">-2500</cx:pt>
          <cx:pt idx="1510">-500</cx:pt>
          <cx:pt idx="1511">-2500</cx:pt>
          <cx:pt idx="1512">-500</cx:pt>
          <cx:pt idx="1513">-2000</cx:pt>
          <cx:pt idx="1514">-5000</cx:pt>
          <cx:pt idx="1515">-4250</cx:pt>
          <cx:pt idx="1516">-2500</cx:pt>
          <cx:pt idx="1517">-5000</cx:pt>
          <cx:pt idx="1518">-4250</cx:pt>
          <cx:pt idx="1519">-3500</cx:pt>
          <cx:pt idx="1520">-2000</cx:pt>
          <cx:pt idx="1521">-2000</cx:pt>
          <cx:pt idx="1522">-3500</cx:pt>
          <cx:pt idx="1523">-2000</cx:pt>
          <cx:pt idx="1524">-2000</cx:pt>
          <cx:pt idx="1525">-2500</cx:pt>
          <cx:pt idx="1526">-1000</cx:pt>
          <cx:pt idx="1527">-1250</cx:pt>
          <cx:pt idx="1528">-2500</cx:pt>
          <cx:pt idx="1529">-1000</cx:pt>
          <cx:pt idx="1530">-1250</cx:pt>
          <cx:pt idx="1531">-3500</cx:pt>
          <cx:pt idx="1532">-2000</cx:pt>
          <cx:pt idx="1533">-2000</cx:pt>
          <cx:pt idx="1534">-3500</cx:pt>
          <cx:pt idx="1535">-2000</cx:pt>
          <cx:pt idx="1536">-2000</cx:pt>
          <cx:pt idx="1537">-2500</cx:pt>
          <cx:pt idx="1538">-2500</cx:pt>
          <cx:pt idx="1539">-2000</cx:pt>
          <cx:pt idx="1540">-1250</cx:pt>
          <cx:pt idx="1541">-2500</cx:pt>
          <cx:pt idx="1542">-2500</cx:pt>
          <cx:pt idx="1543">-1250</cx:pt>
          <cx:pt idx="1544">-1250</cx:pt>
          <cx:pt idx="1545">0</cx:pt>
          <cx:pt idx="1546">0</cx:pt>
          <cx:pt idx="1547">1500</cx:pt>
          <cx:pt idx="1548">1500</cx:pt>
          <cx:pt idx="1549">1000</cx:pt>
          <cx:pt idx="1550">-250</cx:pt>
          <cx:pt idx="1551">1000</cx:pt>
          <cx:pt idx="1552">-250</cx:pt>
          <cx:pt idx="1553">-750</cx:pt>
          <cx:pt idx="1554">-1250</cx:pt>
          <cx:pt idx="1555">-500</cx:pt>
          <cx:pt idx="1556">-750</cx:pt>
          <cx:pt idx="1557">-250</cx:pt>
          <cx:pt idx="1558">-500</cx:pt>
          <cx:pt idx="1559">-2500</cx:pt>
          <cx:pt idx="1560">-2500</cx:pt>
          <cx:pt idx="1561">-2500</cx:pt>
          <cx:pt idx="1562">-2500</cx:pt>
          <cx:pt idx="1563">-2500</cx:pt>
          <cx:pt idx="1564">-2500</cx:pt>
          <cx:pt idx="1565">-5000</cx:pt>
          <cx:pt idx="1566">-6750</cx:pt>
          <cx:pt idx="1567">-5000</cx:pt>
          <cx:pt idx="1568">-750</cx:pt>
          <cx:pt idx="1569">-1500</cx:pt>
          <cx:pt idx="1570">1000</cx:pt>
          <cx:pt idx="1571">750</cx:pt>
          <cx:pt idx="1572">0</cx:pt>
          <cx:pt idx="1573">-250</cx:pt>
          <cx:pt idx="1574">-750</cx:pt>
          <cx:pt idx="1575">-2000</cx:pt>
          <cx:pt idx="1576">-1500</cx:pt>
          <cx:pt idx="1577">-2500</cx:pt>
          <cx:pt idx="1578">-250</cx:pt>
          <cx:pt idx="1579">-500</cx:pt>
          <cx:pt idx="1580">-500</cx:pt>
          <cx:pt idx="1581">-250</cx:pt>
          <cx:pt idx="1582">-750</cx:pt>
          <cx:pt idx="1583">-2000</cx:pt>
          <cx:pt idx="1584">-1500</cx:pt>
          <cx:pt idx="1585">-2500</cx:pt>
          <cx:pt idx="1586">-250</cx:pt>
          <cx:pt idx="1587">-500</cx:pt>
          <cx:pt idx="1588">-500</cx:pt>
          <cx:pt idx="1589">-250</cx:pt>
          <cx:pt idx="1590">-750</cx:pt>
          <cx:pt idx="1591">-1500</cx:pt>
          <cx:pt idx="1592">1000</cx:pt>
          <cx:pt idx="1593">750</cx:pt>
          <cx:pt idx="1594">-250</cx:pt>
          <cx:pt idx="1595">-250</cx:pt>
          <cx:pt idx="1596">-2500</cx:pt>
          <cx:pt idx="1597">-3000</cx:pt>
          <cx:pt idx="1598">-1250</cx:pt>
          <cx:pt idx="1599">-1500</cx:pt>
          <cx:pt idx="1600">0</cx:pt>
          <cx:pt idx="1601">250</cx:pt>
          <cx:pt idx="1602">-500</cx:pt>
          <cx:pt idx="1603">250</cx:pt>
          <cx:pt idx="1604">-250</cx:pt>
          <cx:pt idx="1605">250</cx:pt>
          <cx:pt idx="1606">1500</cx:pt>
          <cx:pt idx="1607">1500</cx:pt>
          <cx:pt idx="1608">-750</cx:pt>
          <cx:pt idx="1609">-2500</cx:pt>
          <cx:pt idx="1610">-1000</cx:pt>
          <cx:pt idx="1611">-750</cx:pt>
          <cx:pt idx="1612">-2500</cx:pt>
          <cx:pt idx="1613">-1250</cx:pt>
          <cx:pt idx="1614">-1250</cx:pt>
          <cx:pt idx="1615">-500</cx:pt>
          <cx:pt idx="1616">-2000</cx:pt>
          <cx:pt idx="1617">-500</cx:pt>
          <cx:pt idx="1618">-2000</cx:pt>
          <cx:pt idx="1619">-1250</cx:pt>
          <cx:pt idx="1620">-250</cx:pt>
          <cx:pt idx="1621">-1250</cx:pt>
          <cx:pt idx="1622">-500</cx:pt>
          <cx:pt idx="1623">0</cx:pt>
          <cx:pt idx="1624">750</cx:pt>
          <cx:pt idx="1625">0</cx:pt>
          <cx:pt idx="1626">-500</cx:pt>
          <cx:pt idx="1627">-2000</cx:pt>
          <cx:pt idx="1628">-500</cx:pt>
          <cx:pt idx="1629">-2000</cx:pt>
          <cx:pt idx="1630">-1250</cx:pt>
          <cx:pt idx="1631">-1250</cx:pt>
          <cx:pt idx="1632">0</cx:pt>
          <cx:pt idx="1633">0</cx:pt>
          <cx:pt idx="1634">-500</cx:pt>
          <cx:pt idx="1635">-500</cx:pt>
          <cx:pt idx="1636">-250</cx:pt>
          <cx:pt idx="1637">-500</cx:pt>
          <cx:pt idx="1638">0</cx:pt>
          <cx:pt idx="1639">0</cx:pt>
          <cx:pt idx="1640">-750</cx:pt>
          <cx:pt idx="1641">-3000</cx:pt>
          <cx:pt idx="1642">-1000</cx:pt>
          <cx:pt idx="1643">-750</cx:pt>
          <cx:pt idx="1644">-3000</cx:pt>
          <cx:pt idx="1645">-1250</cx:pt>
          <cx:pt idx="1646">-2500</cx:pt>
          <cx:pt idx="1647">-3000</cx:pt>
          <cx:pt idx="1648">-1250</cx:pt>
          <cx:pt idx="1649">-2500</cx:pt>
          <cx:pt idx="1650">-5000</cx:pt>
          <cx:pt idx="1651">-2500</cx:pt>
          <cx:pt idx="1652">-3000</cx:pt>
          <cx:pt idx="1653">-4250</cx:pt>
          <cx:pt idx="1654">-3500</cx:pt>
          <cx:pt idx="1655">-2500</cx:pt>
          <cx:pt idx="1656">-3500</cx:pt>
          <cx:pt idx="1657">-500</cx:pt>
          <cx:pt idx="1658">-500</cx:pt>
          <cx:pt idx="1659">-250</cx:pt>
          <cx:pt idx="1660">-500</cx:pt>
          <cx:pt idx="1661">-500</cx:pt>
          <cx:pt idx="1662">-1250</cx:pt>
          <cx:pt idx="1663">-2500</cx:pt>
          <cx:pt idx="1664">-3500</cx:pt>
          <cx:pt idx="1665">-1250</cx:pt>
          <cx:pt idx="1666">-2500</cx:pt>
          <cx:pt idx="1667">-3500</cx:pt>
          <cx:pt idx="1668">-1500</cx:pt>
          <cx:pt idx="1669">-1500</cx:pt>
          <cx:pt idx="1670">-750</cx:pt>
          <cx:pt idx="1671">-3000</cx:pt>
          <cx:pt idx="1672">-5000</cx:pt>
          <cx:pt idx="1673">-750</cx:pt>
          <cx:pt idx="1674">-3000</cx:pt>
          <cx:pt idx="1675">-5000</cx:pt>
          <cx:pt idx="1676">-2500</cx:pt>
          <cx:pt idx="1677">-5000</cx:pt>
          <cx:pt idx="1678">-2500</cx:pt>
          <cx:pt idx="1679">-3000</cx:pt>
          <cx:pt idx="1680">-4250</cx:pt>
          <cx:pt idx="1681">-3500</cx:pt>
          <cx:pt idx="1682">-2500</cx:pt>
          <cx:pt idx="1683">-3500</cx:pt>
          <cx:pt idx="1684">-3500</cx:pt>
          <cx:pt idx="1685">-2500</cx:pt>
          <cx:pt idx="1686">-3500</cx:pt>
          <cx:pt idx="1687">-4250</cx:pt>
          <cx:pt idx="1688">-2500</cx:pt>
          <cx:pt idx="1689">-3500</cx:pt>
          <cx:pt idx="1690">-5000</cx:pt>
          <cx:pt idx="1691">-2500</cx:pt>
          <cx:pt idx="1692">-4250</cx:pt>
          <cx:pt idx="1693">-750</cx:pt>
          <cx:pt idx="1694">-2500</cx:pt>
          <cx:pt idx="1695">-750</cx:pt>
          <cx:pt idx="1696">-2500</cx:pt>
          <cx:pt idx="1697">-2500</cx:pt>
          <cx:pt idx="1698">-2000</cx:pt>
          <cx:pt idx="1699">-3000</cx:pt>
          <cx:pt idx="1700">-3500</cx:pt>
          <cx:pt idx="1701">-2000</cx:pt>
          <cx:pt idx="1702">-2000</cx:pt>
          <cx:pt idx="1703">-3000</cx:pt>
          <cx:pt idx="1704">-3000</cx:pt>
          <cx:pt idx="1705">-5000</cx:pt>
          <cx:pt idx="1706">-5000</cx:pt>
          <cx:pt idx="1707">-5000</cx:pt>
          <cx:pt idx="1708">-5000</cx:pt>
          <cx:pt idx="1709">-2500</cx:pt>
          <cx:pt idx="1710">-2500</cx:pt>
          <cx:pt idx="1711">-750</cx:pt>
          <cx:pt idx="1712">-750</cx:pt>
          <cx:pt idx="1713">-500</cx:pt>
          <cx:pt idx="1714">-500</cx:pt>
          <cx:pt idx="1715">-500</cx:pt>
          <cx:pt idx="1716">1250</cx:pt>
          <cx:pt idx="1717">1250</cx:pt>
          <cx:pt idx="1718">1000</cx:pt>
          <cx:pt idx="1719">750</cx:pt>
          <cx:pt idx="1720">750</cx:pt>
          <cx:pt idx="1721">1000</cx:pt>
          <cx:pt idx="1722">-2500</cx:pt>
          <cx:pt idx="1723">-2500</cx:pt>
          <cx:pt idx="1724">-500</cx:pt>
          <cx:pt idx="1725">-750</cx:pt>
          <cx:pt idx="1726">-500</cx:pt>
          <cx:pt idx="1727">-750</cx:pt>
          <cx:pt idx="1728">-2500</cx:pt>
          <cx:pt idx="1729">-2500</cx:pt>
          <cx:pt idx="1730">-750</cx:pt>
          <cx:pt idx="1731">-750</cx:pt>
          <cx:pt idx="1732">-15000</cx:pt>
          <cx:pt idx="1733">-15000</cx:pt>
          <cx:pt idx="1734">-15000</cx:pt>
          <cx:pt idx="1735">-15000</cx:pt>
          <cx:pt idx="1736">-12750</cx:pt>
          <cx:pt idx="1737">-12750</cx:pt>
          <cx:pt idx="1738">-15000</cx:pt>
          <cx:pt idx="1739">-15000</cx:pt>
          <cx:pt idx="1740">-10750</cx:pt>
          <cx:pt idx="1741">-3000</cx:pt>
          <cx:pt idx="1742">-3000</cx:pt>
          <cx:pt idx="1743">-3000</cx:pt>
          <cx:pt idx="1744">-3000</cx:pt>
          <cx:pt idx="1745">-1500</cx:pt>
          <cx:pt idx="1746">-2000</cx:pt>
          <cx:pt idx="1747">-1500</cx:pt>
          <cx:pt idx="1748">-2000</cx:pt>
          <cx:pt idx="1749">-2000</cx:pt>
          <cx:pt idx="1750">-2000</cx:pt>
          <cx:pt idx="1751">-1500</cx:pt>
          <cx:pt idx="1752">-2000</cx:pt>
          <cx:pt idx="1753">-750</cx:pt>
          <cx:pt idx="1754">-500</cx:pt>
          <cx:pt idx="1755">-750</cx:pt>
          <cx:pt idx="1756">-750</cx:pt>
          <cx:pt idx="1757">-750</cx:pt>
          <cx:pt idx="1758">750</cx:pt>
          <cx:pt idx="1759">750</cx:pt>
          <cx:pt idx="1760">500</cx:pt>
          <cx:pt idx="1761">0</cx:pt>
          <cx:pt idx="1762">0</cx:pt>
          <cx:pt idx="1763">500</cx:pt>
          <cx:pt idx="1764">0</cx:pt>
          <cx:pt idx="1765">-2000</cx:pt>
          <cx:pt idx="1766">-2000</cx:pt>
          <cx:pt idx="1767">-2000</cx:pt>
          <cx:pt idx="1768">-2000</cx:pt>
          <cx:pt idx="1769">-750</cx:pt>
          <cx:pt idx="1770">-500</cx:pt>
          <cx:pt idx="1771">-1250</cx:pt>
          <cx:pt idx="1772">-1250</cx:pt>
          <cx:pt idx="1773">-1250</cx:pt>
          <cx:pt idx="1774">-250</cx:pt>
          <cx:pt idx="1775">-250</cx:pt>
          <cx:pt idx="1776">-250</cx:pt>
          <cx:pt idx="1777">-2000</cx:pt>
          <cx:pt idx="1778">-2000</cx:pt>
          <cx:pt idx="1779">-2000</cx:pt>
          <cx:pt idx="1780">-2000</cx:pt>
          <cx:pt idx="1781">-750</cx:pt>
          <cx:pt idx="1782">-750</cx:pt>
          <cx:pt idx="1783">-10750</cx:pt>
          <cx:pt idx="1784">-1250</cx:pt>
          <cx:pt idx="1785">-1250</cx:pt>
          <cx:pt idx="1786">-1250</cx:pt>
          <cx:pt idx="1787">-3500</cx:pt>
          <cx:pt idx="1788">-3500</cx:pt>
          <cx:pt idx="1789">-5000</cx:pt>
          <cx:pt idx="1790">-5000</cx:pt>
          <cx:pt idx="1791">0</cx:pt>
          <cx:pt idx="1792">0</cx:pt>
          <cx:pt idx="1793">750</cx:pt>
          <cx:pt idx="1794">250</cx:pt>
          <cx:pt idx="1795">250</cx:pt>
          <cx:pt idx="1796">-2000</cx:pt>
          <cx:pt idx="1797">-2000</cx:pt>
          <cx:pt idx="1798">-1500</cx:pt>
          <cx:pt idx="1799">-1500</cx:pt>
          <cx:pt idx="1800">-1250</cx:pt>
          <cx:pt idx="1801">-1250</cx:pt>
          <cx:pt idx="1802">-750</cx:pt>
          <cx:pt idx="1803">-750</cx:pt>
          <cx:pt idx="1804">-2500</cx:pt>
          <cx:pt idx="1805">-2500</cx:pt>
          <cx:pt idx="1806">-3000</cx:pt>
          <cx:pt idx="1807">-3000</cx:pt>
          <cx:pt idx="1808">250</cx:pt>
          <cx:pt idx="1809">500</cx:pt>
          <cx:pt idx="1810">0</cx:pt>
          <cx:pt idx="1811">1750</cx:pt>
          <cx:pt idx="1812">750</cx:pt>
          <cx:pt idx="1813">1500</cx:pt>
          <cx:pt idx="1814">750</cx:pt>
          <cx:pt idx="1815">1500</cx:pt>
          <cx:pt idx="1816">0</cx:pt>
          <cx:pt idx="1817">0</cx:pt>
          <cx:pt idx="1818">250</cx:pt>
          <cx:pt idx="1819">250</cx:pt>
          <cx:pt idx="1820">-2500</cx:pt>
          <cx:pt idx="1821">-2500</cx:pt>
          <cx:pt idx="1822">-3000</cx:pt>
          <cx:pt idx="1823">-3000</cx:pt>
          <cx:pt idx="1824">-2500</cx:pt>
          <cx:pt idx="1825">-2500</cx:pt>
          <cx:pt idx="1826">-9250</cx:pt>
          <cx:pt idx="1827">1500</cx:pt>
          <cx:pt idx="1828">1500</cx:pt>
          <cx:pt idx="1829">2000</cx:pt>
          <cx:pt idx="1830">250</cx:pt>
          <cx:pt idx="1831">250</cx:pt>
          <cx:pt idx="1832">1250</cx:pt>
          <cx:pt idx="1833">1250</cx:pt>
          <cx:pt idx="1834">750</cx:pt>
          <cx:pt idx="1835">750</cx:pt>
          <cx:pt idx="1836">0</cx:pt>
          <cx:pt idx="1837">0</cx:pt>
          <cx:pt idx="1838">750</cx:pt>
          <cx:pt idx="1839">750</cx:pt>
          <cx:pt idx="1840">-750</cx:pt>
          <cx:pt idx="1841">-750</cx:pt>
          <cx:pt idx="1842">0</cx:pt>
          <cx:pt idx="1843">0</cx:pt>
          <cx:pt idx="1844">-2500</cx:pt>
          <cx:pt idx="1845">-2000</cx:pt>
          <cx:pt idx="1846">-3000</cx:pt>
          <cx:pt idx="1847">-2000</cx:pt>
          <cx:pt idx="1848">-500</cx:pt>
          <cx:pt idx="1849">250</cx:pt>
          <cx:pt idx="1850">-1250</cx:pt>
          <cx:pt idx="1851">-1500</cx:pt>
          <cx:pt idx="1852">-1500</cx:pt>
          <cx:pt idx="1853">0</cx:pt>
          <cx:pt idx="1854">-2000</cx:pt>
          <cx:pt idx="1855">-1500</cx:pt>
          <cx:pt idx="1856">-500</cx:pt>
          <cx:pt idx="1857">-3000</cx:pt>
          <cx:pt idx="1858">-1000</cx:pt>
          <cx:pt idx="1859">-3500</cx:pt>
          <cx:pt idx="1860">-2000</cx:pt>
          <cx:pt idx="1861">-2000</cx:pt>
          <cx:pt idx="1862">-1500</cx:pt>
          <cx:pt idx="1863">-1500</cx:pt>
          <cx:pt idx="1864">-1500</cx:pt>
          <cx:pt idx="1865">-1500</cx:pt>
          <cx:pt idx="1866">-1500</cx:pt>
          <cx:pt idx="1867">-1500</cx:pt>
          <cx:pt idx="1868">1500</cx:pt>
          <cx:pt idx="1869">1250</cx:pt>
          <cx:pt idx="1870">1000</cx:pt>
          <cx:pt idx="1871">0</cx:pt>
          <cx:pt idx="1872">-250</cx:pt>
          <cx:pt idx="1873">-750</cx:pt>
          <cx:pt idx="1874">1000</cx:pt>
          <cx:pt idx="1875">1000</cx:pt>
          <cx:pt idx="1876">-250</cx:pt>
          <cx:pt idx="1877">-250</cx:pt>
          <cx:pt idx="1878">-750</cx:pt>
          <cx:pt idx="1879">-500</cx:pt>
          <cx:pt idx="1880">-500</cx:pt>
          <cx:pt idx="1881">-3000</cx:pt>
          <cx:pt idx="1882">-3000</cx:pt>
          <cx:pt idx="1883">1000</cx:pt>
          <cx:pt idx="1884">1000</cx:pt>
          <cx:pt idx="1885">-3000</cx:pt>
          <cx:pt idx="1886">500</cx:pt>
          <cx:pt idx="1887">500</cx:pt>
          <cx:pt idx="1888">-2500</cx:pt>
          <cx:pt idx="1889">-500</cx:pt>
          <cx:pt idx="1890">-500</cx:pt>
          <cx:pt idx="1891">-3000</cx:pt>
          <cx:pt idx="1892">-3000</cx:pt>
          <cx:pt idx="1893">1000</cx:pt>
          <cx:pt idx="1894">1000</cx:pt>
          <cx:pt idx="1895">-3000</cx:pt>
          <cx:pt idx="1896">500</cx:pt>
          <cx:pt idx="1897">500</cx:pt>
          <cx:pt idx="1898">-3000</cx:pt>
          <cx:pt idx="1899">0</cx:pt>
          <cx:pt idx="1900">-1250</cx:pt>
          <cx:pt idx="1901">-1250</cx:pt>
          <cx:pt idx="1902">-1500</cx:pt>
          <cx:pt idx="1903">-1500</cx:pt>
          <cx:pt idx="1904">1750</cx:pt>
          <cx:pt idx="1905">250</cx:pt>
          <cx:pt idx="1906">250</cx:pt>
          <cx:pt idx="1907">1750</cx:pt>
          <cx:pt idx="1908">1500</cx:pt>
          <cx:pt idx="1909">250</cx:pt>
          <cx:pt idx="1910">0</cx:pt>
          <cx:pt idx="1911">-750</cx:pt>
          <cx:pt idx="1912">-250</cx:pt>
          <cx:pt idx="1913">-250</cx:pt>
          <cx:pt idx="1914">-750</cx:pt>
          <cx:pt idx="1915">-1500</cx:pt>
          <cx:pt idx="1916">-1500</cx:pt>
          <cx:pt idx="1917">-750</cx:pt>
          <cx:pt idx="1918">-750</cx:pt>
          <cx:pt idx="1919">-1500</cx:pt>
          <cx:pt idx="1920">-1500</cx:pt>
          <cx:pt idx="1921">-750</cx:pt>
          <cx:pt idx="1922">-750</cx:pt>
          <cx:pt idx="1923">-5000</cx:pt>
          <cx:pt idx="1924">-5000</cx:pt>
          <cx:pt idx="1925">-4250</cx:pt>
          <cx:pt idx="1926">-4250</cx:pt>
          <cx:pt idx="1927">-1250</cx:pt>
          <cx:pt idx="1928">-3500</cx:pt>
          <cx:pt idx="1929">-2000</cx:pt>
          <cx:pt idx="1930">-2500</cx:pt>
          <cx:pt idx="1931">-3500</cx:pt>
          <cx:pt idx="1932">-2000</cx:pt>
          <cx:pt idx="1933">-2500</cx:pt>
          <cx:pt idx="1934">-3000</cx:pt>
          <cx:pt idx="1935">-750</cx:pt>
          <cx:pt idx="1936">-1250</cx:pt>
          <cx:pt idx="1937">-750</cx:pt>
          <cx:pt idx="1938">-3000</cx:pt>
          <cx:pt idx="1939">-750</cx:pt>
          <cx:pt idx="1940">-1250</cx:pt>
          <cx:pt idx="1941">-1250</cx:pt>
          <cx:pt idx="1942">-3500</cx:pt>
          <cx:pt idx="1943">-2000</cx:pt>
          <cx:pt idx="1944">-2500</cx:pt>
          <cx:pt idx="1945">-3500</cx:pt>
          <cx:pt idx="1946">-2000</cx:pt>
          <cx:pt idx="1947">-2500</cx:pt>
          <cx:pt idx="1948">-3000</cx:pt>
          <cx:pt idx="1949">-1500</cx:pt>
          <cx:pt idx="1950">-1250</cx:pt>
          <cx:pt idx="1951">-750</cx:pt>
          <cx:pt idx="1952">-3000</cx:pt>
          <cx:pt idx="1953">-1500</cx:pt>
          <cx:pt idx="1954">-1250</cx:pt>
          <cx:pt idx="1955">-3000</cx:pt>
          <cx:pt idx="1956">-1750</cx:pt>
          <cx:pt idx="1957">-3000</cx:pt>
          <cx:pt idx="1958">-3000</cx:pt>
          <cx:pt idx="1959">-2000</cx:pt>
          <cx:pt idx="1960">-3000</cx:pt>
          <cx:pt idx="1961">-2500</cx:pt>
          <cx:pt idx="1962">-1000</cx:pt>
          <cx:pt idx="1963">-2500</cx:pt>
          <cx:pt idx="1964">-2500</cx:pt>
          <cx:pt idx="1965">-1500</cx:pt>
          <cx:pt idx="1966">-4250</cx:pt>
          <cx:pt idx="1967">-6750</cx:pt>
          <cx:pt idx="1968">-4250</cx:pt>
          <cx:pt idx="1969">-3500</cx:pt>
          <cx:pt idx="1970">-3500</cx:pt>
          <cx:pt idx="1971">-15000</cx:pt>
          <cx:pt idx="1972">-15000</cx:pt>
          <cx:pt idx="1973">-15000</cx:pt>
          <cx:pt idx="1974">-15000</cx:pt>
          <cx:pt idx="1975">-15000</cx:pt>
          <cx:pt idx="1976">-15000</cx:pt>
          <cx:pt idx="1977">-750</cx:pt>
          <cx:pt idx="1978">-500</cx:pt>
          <cx:pt idx="1979">-3000</cx:pt>
          <cx:pt idx="1980">-3000</cx:pt>
          <cx:pt idx="1981">-3500</cx:pt>
          <cx:pt idx="1982">-3500</cx:pt>
          <cx:pt idx="1983">-3500</cx:pt>
          <cx:pt idx="1984">-2500</cx:pt>
          <cx:pt idx="1985">-3500</cx:pt>
          <cx:pt idx="1986">-2500</cx:pt>
          <cx:pt idx="1987">-3000</cx:pt>
          <cx:pt idx="1988">-2500</cx:pt>
          <cx:pt idx="1989">-3500</cx:pt>
          <cx:pt idx="1990">-1250</cx:pt>
          <cx:pt idx="1991">-3500</cx:pt>
          <cx:pt idx="1992">-3500</cx:pt>
          <cx:pt idx="1993">-1500</cx:pt>
          <cx:pt idx="1994">-1500</cx:pt>
          <cx:pt idx="1995">-750</cx:pt>
          <cx:pt idx="1996">-1500</cx:pt>
          <cx:pt idx="1997">-1250</cx:pt>
          <cx:pt idx="1998">-2000</cx:pt>
          <cx:pt idx="1999">-3500</cx:pt>
          <cx:pt idx="2000">-2000</cx:pt>
          <cx:pt idx="2001">-3500</cx:pt>
          <cx:pt idx="2002">-3500</cx:pt>
          <cx:pt idx="2003">-3500</cx:pt>
          <cx:pt idx="2004">-4250</cx:pt>
          <cx:pt idx="2005">-4250</cx:pt>
          <cx:pt idx="2006">-2500</cx:pt>
          <cx:pt idx="2007">-500</cx:pt>
          <cx:pt idx="2008">-500</cx:pt>
          <cx:pt idx="2009">-2500</cx:pt>
          <cx:pt idx="2010">-750</cx:pt>
          <cx:pt idx="2011">-3000</cx:pt>
          <cx:pt idx="2012">-2500</cx:pt>
          <cx:pt idx="2013">-2500</cx:pt>
          <cx:pt idx="2014">-3500</cx:pt>
          <cx:pt idx="2015">-750</cx:pt>
          <cx:pt idx="2016">-1250</cx:pt>
          <cx:pt idx="2017">-3500</cx:pt>
          <cx:pt idx="2018">-750</cx:pt>
          <cx:pt idx="2019">-3000</cx:pt>
          <cx:pt idx="2020">-2500</cx:pt>
          <cx:pt idx="2021">-2500</cx:pt>
          <cx:pt idx="2022">-2500</cx:pt>
          <cx:pt idx="2023">-3000</cx:pt>
          <cx:pt idx="2024">-1750</cx:pt>
          <cx:pt idx="2025">-2500</cx:pt>
          <cx:pt idx="2026">-2500</cx:pt>
          <cx:pt idx="2027">-1750</cx:pt>
          <cx:pt idx="2028">-3500</cx:pt>
          <cx:pt idx="2029">-3500</cx:pt>
          <cx:pt idx="2030">-3000</cx:pt>
          <cx:pt idx="2031">-3000</cx:pt>
          <cx:pt idx="2032">-2500</cx:pt>
          <cx:pt idx="2033">-3500</cx:pt>
          <cx:pt idx="2034">-3500</cx:pt>
          <cx:pt idx="2035">-2500</cx:pt>
          <cx:pt idx="2036">-3000</cx:pt>
          <cx:pt idx="2037">-2500</cx:pt>
          <cx:pt idx="2038">-3000</cx:pt>
          <cx:pt idx="2039">-1750</cx:pt>
          <cx:pt idx="2040">-2500</cx:pt>
          <cx:pt idx="2041">-2500</cx:pt>
          <cx:pt idx="2042">-5000</cx:pt>
          <cx:pt idx="2043">-2500</cx:pt>
          <cx:pt idx="2044">-3500</cx:pt>
          <cx:pt idx="2045">-5750</cx:pt>
          <cx:pt idx="2046">-3500</cx:pt>
          <cx:pt idx="2047">-2500</cx:pt>
          <cx:pt idx="2048">-3500</cx:pt>
          <cx:pt idx="2049">-5750</cx:pt>
          <cx:pt idx="2050">-3500</cx:pt>
          <cx:pt idx="2051">-4500</cx:pt>
          <cx:pt idx="2052">-1250</cx:pt>
          <cx:pt idx="2053">-500</cx:pt>
          <cx:pt idx="2054">-3750</cx:pt>
          <cx:pt idx="2055">-500</cx:pt>
          <cx:pt idx="2056">-2750</cx:pt>
          <cx:pt idx="2057">-250</cx:pt>
          <cx:pt idx="2058">-3250</cx:pt>
          <cx:pt idx="2059">0</cx:pt>
          <cx:pt idx="2060">0</cx:pt>
          <cx:pt idx="2061">-1250</cx:pt>
          <cx:pt idx="2062">-500</cx:pt>
          <cx:pt idx="2063">-500</cx:pt>
          <cx:pt idx="2064">-250</cx:pt>
          <cx:pt idx="2065">0</cx:pt>
          <cx:pt idx="2066">0</cx:pt>
          <cx:pt idx="2067">-2500</cx:pt>
          <cx:pt idx="2068">-500</cx:pt>
          <cx:pt idx="2069">-2000</cx:pt>
          <cx:pt idx="2070">-2000</cx:pt>
          <cx:pt idx="2071">-3000</cx:pt>
          <cx:pt idx="2072">-250</cx:pt>
          <cx:pt idx="2073">-2500</cx:pt>
          <cx:pt idx="2074">-3000</cx:pt>
          <cx:pt idx="2075">-2500</cx:pt>
          <cx:pt idx="2076">-500</cx:pt>
          <cx:pt idx="2077">-2000</cx:pt>
          <cx:pt idx="2078">-250</cx:pt>
          <cx:pt idx="2079">-1250</cx:pt>
          <cx:pt idx="2080">-2500</cx:pt>
          <cx:pt idx="2081">-500</cx:pt>
          <cx:pt idx="2082">-2000</cx:pt>
          <cx:pt idx="2083">-3000</cx:pt>
          <cx:pt idx="2084">-3000</cx:pt>
          <cx:pt idx="2085">-500</cx:pt>
          <cx:pt idx="2086">-500</cx:pt>
          <cx:pt idx="2087">-3500</cx:pt>
          <cx:pt idx="2088">-3500</cx:pt>
          <cx:pt idx="2089">-3000</cx:pt>
          <cx:pt idx="2090">-3500</cx:pt>
          <cx:pt idx="2091">-3500</cx:pt>
          <cx:pt idx="2092">-2500</cx:pt>
          <cx:pt idx="2093">-3000</cx:pt>
          <cx:pt idx="2094">-1750</cx:pt>
          <cx:pt idx="2095">-3000</cx:pt>
          <cx:pt idx="2096">-1750</cx:pt>
          <cx:pt idx="2097">-3500</cx:pt>
          <cx:pt idx="2098">-3500</cx:pt>
          <cx:pt idx="2099">-3500</cx:pt>
          <cx:pt idx="2100">-3000</cx:pt>
          <cx:pt idx="2101">-3500</cx:pt>
          <cx:pt idx="2102">-2000</cx:pt>
          <cx:pt idx="2103">-3000</cx:pt>
          <cx:pt idx="2104">-2000</cx:pt>
          <cx:pt idx="2105">-4250</cx:pt>
          <cx:pt idx="2106">-1500</cx:pt>
          <cx:pt idx="2107">-3500</cx:pt>
          <cx:pt idx="2108">-3500</cx:pt>
          <cx:pt idx="2109">-1250</cx:pt>
          <cx:pt idx="2110">-2500</cx:pt>
          <cx:pt idx="2111">-4250</cx:pt>
          <cx:pt idx="2112">-2000</cx:pt>
          <cx:pt idx="2113">-3500</cx:pt>
          <cx:pt idx="2114">-2000</cx:pt>
          <cx:pt idx="2115">-5000</cx:pt>
          <cx:pt idx="2116">-1500</cx:pt>
          <cx:pt idx="2117">-4250</cx:pt>
          <cx:pt idx="2118">-4250</cx:pt>
          <cx:pt idx="2119">-1250</cx:pt>
          <cx:pt idx="2120">-3500</cx:pt>
          <cx:pt idx="2121">-3500</cx:pt>
          <cx:pt idx="2122">-6750</cx:pt>
          <cx:pt idx="2123">-4250</cx:pt>
          <cx:pt idx="2124">-5750</cx:pt>
          <cx:pt idx="2125">-3500</cx:pt>
          <cx:pt idx="2126">-5000</cx:pt>
          <cx:pt idx="2127">-3500</cx:pt>
          <cx:pt idx="2128">-4250</cx:pt>
          <cx:pt idx="2129">-3500</cx:pt>
          <cx:pt idx="2130">-5750</cx:pt>
          <cx:pt idx="2131">-4250</cx:pt>
          <cx:pt idx="2132">-3500</cx:pt>
          <cx:pt idx="2133">-3500</cx:pt>
          <cx:pt idx="2134">-5750</cx:pt>
          <cx:pt idx="2135">-3500</cx:pt>
          <cx:pt idx="2136">-5750</cx:pt>
          <cx:pt idx="2137">-3500</cx:pt>
          <cx:pt idx="2138">-3500</cx:pt>
          <cx:pt idx="2139">-7750</cx:pt>
          <cx:pt idx="2140">-4500</cx:pt>
          <cx:pt idx="2141">-4250</cx:pt>
          <cx:pt idx="2142">-5000</cx:pt>
          <cx:pt idx="2143">-3500</cx:pt>
          <cx:pt idx="2144">-5000</cx:pt>
          <cx:pt idx="2145">-7750</cx:pt>
          <cx:pt idx="2146">-4500</cx:pt>
          <cx:pt idx="2147">-2500</cx:pt>
          <cx:pt idx="2148">-3500</cx:pt>
          <cx:pt idx="2149">-2500</cx:pt>
          <cx:pt idx="2150">-3500</cx:pt>
          <cx:pt idx="2151">-3500</cx:pt>
          <cx:pt idx="2152">-3000</cx:pt>
          <cx:pt idx="2153">-750</cx:pt>
          <cx:pt idx="2154">-2500</cx:pt>
          <cx:pt idx="2155">-3500</cx:pt>
          <cx:pt idx="2156">-4250</cx:pt>
          <cx:pt idx="2157">-4250</cx:pt>
          <cx:pt idx="2158">-2500</cx:pt>
          <cx:pt idx="2159">-1250</cx:pt>
          <cx:pt idx="2160">-3000</cx:pt>
          <cx:pt idx="2161">-500</cx:pt>
          <cx:pt idx="2162">-2500</cx:pt>
          <cx:pt idx="2163">-250</cx:pt>
          <cx:pt idx="2164">-3000</cx:pt>
          <cx:pt idx="2165">0</cx:pt>
          <cx:pt idx="2166">-3000</cx:pt>
          <cx:pt idx="2167">-500</cx:pt>
          <cx:pt idx="2168">-500</cx:pt>
          <cx:pt idx="2169">-1250</cx:pt>
          <cx:pt idx="2170">-2500</cx:pt>
          <cx:pt idx="2171">-500</cx:pt>
          <cx:pt idx="2172">-2000</cx:pt>
          <cx:pt idx="2173">-250</cx:pt>
          <cx:pt idx="2174">-3000</cx:pt>
          <cx:pt idx="2175">0</cx:pt>
          <cx:pt idx="2176">-3000</cx:pt>
          <cx:pt idx="2177">-500</cx:pt>
          <cx:pt idx="2178">-500</cx:pt>
          <cx:pt idx="2179">-1250</cx:pt>
          <cx:pt idx="2180">-2500</cx:pt>
          <cx:pt idx="2181">-500</cx:pt>
          <cx:pt idx="2182">-2500</cx:pt>
          <cx:pt idx="2183">-250</cx:pt>
          <cx:pt idx="2184">-3000</cx:pt>
          <cx:pt idx="2185">0</cx:pt>
          <cx:pt idx="2186">-3000</cx:pt>
          <cx:pt idx="2187">-500</cx:pt>
          <cx:pt idx="2188">-500</cx:pt>
          <cx:pt idx="2189">-2500</cx:pt>
          <cx:pt idx="2190">-750</cx:pt>
          <cx:pt idx="2191">-500</cx:pt>
          <cx:pt idx="2192">-2000</cx:pt>
          <cx:pt idx="2193">-2000</cx:pt>
          <cx:pt idx="2194">-750</cx:pt>
          <cx:pt idx="2195">-2000</cx:pt>
          <cx:pt idx="2196">-2000</cx:pt>
          <cx:pt idx="2197">-500</cx:pt>
          <cx:pt idx="2198">-2500</cx:pt>
          <cx:pt idx="2199">-750</cx:pt>
          <cx:pt idx="2200">-500</cx:pt>
          <cx:pt idx="2201">-3000</cx:pt>
          <cx:pt idx="2202">-2500</cx:pt>
          <cx:pt idx="2203">-750</cx:pt>
          <cx:pt idx="2204">-2500</cx:pt>
          <cx:pt idx="2205">-2000</cx:pt>
          <cx:pt idx="2206">-500</cx:pt>
          <cx:pt idx="2207">-250</cx:pt>
          <cx:pt idx="2208">0</cx:pt>
          <cx:pt idx="2209">0</cx:pt>
          <cx:pt idx="2210">250</cx:pt>
          <cx:pt idx="2211">0</cx:pt>
          <cx:pt idx="2212">250</cx:pt>
          <cx:pt idx="2213">1500</cx:pt>
          <cx:pt idx="2214">-2500</cx:pt>
          <cx:pt idx="2215">-500</cx:pt>
          <cx:pt idx="2216">-2000</cx:pt>
          <cx:pt idx="2217">-2000</cx:pt>
          <cx:pt idx="2218">-3000</cx:pt>
          <cx:pt idx="2219">-250</cx:pt>
          <cx:pt idx="2220">-2500</cx:pt>
          <cx:pt idx="2221">-3000</cx:pt>
          <cx:pt idx="2222">-3500</cx:pt>
          <cx:pt idx="2223">-3500</cx:pt>
          <cx:pt idx="2224">-3500</cx:pt>
          <cx:pt idx="2225">-3500</cx:pt>
          <cx:pt idx="2226">-5000</cx:pt>
          <cx:pt idx="2227">-3000</cx:pt>
          <cx:pt idx="2228">-4250</cx:pt>
          <cx:pt idx="2229">-3500</cx:pt>
          <cx:pt idx="2230">-4250</cx:pt>
          <cx:pt idx="2231">-5000</cx:pt>
          <cx:pt idx="2232">-7750</cx:pt>
          <cx:pt idx="2233">-5000</cx:pt>
          <cx:pt idx="2234">-7750</cx:pt>
          <cx:pt idx="2235">-4000</cx:pt>
          <cx:pt idx="2236">-4250</cx:pt>
          <cx:pt idx="2237">-5750</cx:pt>
          <cx:pt idx="2238">-6750</cx:pt>
          <cx:pt idx="2239">-4000</cx:pt>
          <cx:pt idx="2240">-5750</cx:pt>
          <cx:pt idx="2241">-5000</cx:pt>
          <cx:pt idx="2242">-4500</cx:pt>
          <cx:pt idx="2243">-4250</cx:pt>
          <cx:pt idx="2244">-6750</cx:pt>
          <cx:pt idx="2245">-5000</cx:pt>
          <cx:pt idx="2246">-5750</cx:pt>
          <cx:pt idx="2247">-3500</cx:pt>
          <cx:pt idx="2248">-5000</cx:pt>
          <cx:pt idx="2249">-3500</cx:pt>
          <cx:pt idx="2250">-5000</cx:pt>
          <cx:pt idx="2251">-3500</cx:pt>
          <cx:pt idx="2252">-5750</cx:pt>
          <cx:pt idx="2253">-5000</cx:pt>
          <cx:pt idx="2254">-3500</cx:pt>
          <cx:pt idx="2255">-5750</cx:pt>
          <cx:pt idx="2256">-3500</cx:pt>
          <cx:pt idx="2257">-9250</cx:pt>
          <cx:pt idx="2258">-9250</cx:pt>
          <cx:pt idx="2259">-4250</cx:pt>
          <cx:pt idx="2260">-5000</cx:pt>
          <cx:pt idx="2261">-3000</cx:pt>
          <cx:pt idx="2262">-3000</cx:pt>
          <cx:pt idx="2263">-2500</cx:pt>
          <cx:pt idx="2264">-3000</cx:pt>
          <cx:pt idx="2265">-3500</cx:pt>
          <cx:pt idx="2266">-2500</cx:pt>
          <cx:pt idx="2267">-3000</cx:pt>
          <cx:pt idx="2268">-5750</cx:pt>
          <cx:pt idx="2269">-2500</cx:pt>
          <cx:pt idx="2270">-6750</cx:pt>
          <cx:pt idx="2271">-4500</cx:pt>
          <cx:pt idx="2272">-7750</cx:pt>
          <cx:pt idx="2273">-5250</cx:pt>
          <cx:pt idx="2274">-5750</cx:pt>
          <cx:pt idx="2275">-5000</cx:pt>
          <cx:pt idx="2276">-7750</cx:pt>
          <cx:pt idx="2277">-4250</cx:pt>
          <cx:pt idx="2278">-6750</cx:pt>
          <cx:pt idx="2279">-4500</cx:pt>
          <cx:pt idx="2280">-6750</cx:pt>
          <cx:pt idx="2281">-5000</cx:pt>
          <cx:pt idx="2282">-5000</cx:pt>
          <cx:pt idx="2283">-7750</cx:pt>
          <cx:pt idx="2284">-5750</cx:pt>
          <cx:pt idx="2285">-4500</cx:pt>
          <cx:pt idx="2286">-4500</cx:pt>
          <cx:pt idx="2287">-7750</cx:pt>
          <cx:pt idx="2288">-4500</cx:pt>
          <cx:pt idx="2289">-9250</cx:pt>
          <cx:pt idx="2290">-6000</cx:pt>
          <cx:pt idx="2291">-4250</cx:pt>
          <cx:pt idx="2292">-3000</cx:pt>
          <cx:pt idx="2293">-3500</cx:pt>
          <cx:pt idx="2294">-2500</cx:pt>
          <cx:pt idx="2295">-3500</cx:pt>
          <cx:pt idx="2296">-2500</cx:pt>
          <cx:pt idx="2297">-3000</cx:pt>
          <cx:pt idx="2298">0</cx:pt>
          <cx:pt idx="2299">750</cx:pt>
          <cx:pt idx="2300">-2000</cx:pt>
          <cx:pt idx="2301">-3000</cx:pt>
          <cx:pt idx="2302">-2500</cx:pt>
          <cx:pt idx="2303">-1500</cx:pt>
          <cx:pt idx="2304">-2500</cx:pt>
          <cx:pt idx="2305">-2000</cx:pt>
          <cx:pt idx="2306">-2500</cx:pt>
          <cx:pt idx="2307">-1250</cx:pt>
          <cx:pt idx="2308">-3000</cx:pt>
          <cx:pt idx="2309">-2500</cx:pt>
          <cx:pt idx="2310">-6750</cx:pt>
          <cx:pt idx="2311">-5750</cx:pt>
          <cx:pt idx="2312">-3500</cx:pt>
          <cx:pt idx="2313">-6750</cx:pt>
          <cx:pt idx="2314">-2500</cx:pt>
          <cx:pt idx="2315">-1500</cx:pt>
          <cx:pt idx="2316">-3000</cx:pt>
          <cx:pt idx="2317">-500</cx:pt>
          <cx:pt idx="2318">-2500</cx:pt>
          <cx:pt idx="2319">-750</cx:pt>
          <cx:pt idx="2320">-250</cx:pt>
          <cx:pt idx="2321">-1500</cx:pt>
          <cx:pt idx="2322">-2500</cx:pt>
          <cx:pt idx="2323">-500</cx:pt>
          <cx:pt idx="2324">-2500</cx:pt>
          <cx:pt idx="2325">-250</cx:pt>
          <cx:pt idx="2326">-1250</cx:pt>
          <cx:pt idx="2327">-3000</cx:pt>
          <cx:pt idx="2328">1000</cx:pt>
          <cx:pt idx="2329">1750</cx:pt>
          <cx:pt idx="2330">2000</cx:pt>
          <cx:pt idx="2331">2500</cx:pt>
          <cx:pt idx="2332">-5750</cx:pt>
          <cx:pt idx="2333">-6750</cx:pt>
          <cx:pt idx="2334">-4000</cx:pt>
          <cx:pt idx="2335">-7750</cx:pt>
          <cx:pt idx="2336">-4000</cx:pt>
          <cx:pt idx="2337">-7750</cx:pt>
          <cx:pt idx="2338">-5250</cx:pt>
          <cx:pt idx="2339">-7750</cx:pt>
          <cx:pt idx="2340">-5250</cx:pt>
          <cx:pt idx="2341">-9250</cx:pt>
          <cx:pt idx="2342">-2500</cx:pt>
          <cx:pt idx="2343">-3000</cx:pt>
          <cx:pt idx="2344">-3500</cx:pt>
          <cx:pt idx="2345">-2000</cx:pt>
          <cx:pt idx="2346">-3500</cx:pt>
          <cx:pt idx="2347">-4250</cx:pt>
          <cx:pt idx="2348">-1500</cx:pt>
          <cx:pt idx="2349">-4250</cx:pt>
          <cx:pt idx="2350">-3500</cx:pt>
          <cx:pt idx="2351">-3500</cx:pt>
          <cx:pt idx="2352">-2500</cx:pt>
          <cx:pt idx="2353">-3000</cx:pt>
          <cx:pt idx="2354">-3500</cx:pt>
          <cx:pt idx="2355">-2000</cx:pt>
          <cx:pt idx="2356">-3500</cx:pt>
          <cx:pt idx="2357">-3000</cx:pt>
          <cx:pt idx="2358">-1500</cx:pt>
          <cx:pt idx="2359">-3500</cx:pt>
          <cx:pt idx="2360">-2500</cx:pt>
          <cx:pt idx="2361">-1500</cx:pt>
          <cx:pt idx="2362">-4500</cx:pt>
          <cx:pt idx="2363">-1500</cx:pt>
          <cx:pt idx="2364">-4500</cx:pt>
          <cx:pt idx="2365">-750</cx:pt>
          <cx:pt idx="2366">-750</cx:pt>
          <cx:pt idx="2367">-500</cx:pt>
          <cx:pt idx="2368">-3750</cx:pt>
          <cx:pt idx="2369">-1500</cx:pt>
          <cx:pt idx="2370">-4500</cx:pt>
          <cx:pt idx="2371">-2500</cx:pt>
          <cx:pt idx="2372">-1250</cx:pt>
          <cx:pt idx="2373">-4500</cx:pt>
          <cx:pt idx="2374">-2500</cx:pt>
          <cx:pt idx="2375">-4500</cx:pt>
          <cx:pt idx="2376">-1500</cx:pt>
          <cx:pt idx="2377">-2500</cx:pt>
          <cx:pt idx="2378">-4500</cx:pt>
          <cx:pt idx="2379">-1500</cx:pt>
          <cx:pt idx="2380">-2500</cx:pt>
          <cx:pt idx="2381">-4500</cx:pt>
          <cx:pt idx="2382">-1500</cx:pt>
          <cx:pt idx="2383">-4500</cx:pt>
          <cx:pt idx="2384">-1500</cx:pt>
          <cx:pt idx="2385">-750</cx:pt>
          <cx:pt idx="2386">-750</cx:pt>
          <cx:pt idx="2387">-500</cx:pt>
          <cx:pt idx="2388">-3750</cx:pt>
          <cx:pt idx="2389">-4500</cx:pt>
          <cx:pt idx="2390">-2500</cx:pt>
          <cx:pt idx="2391">-4500</cx:pt>
          <cx:pt idx="2392">-2500</cx:pt>
          <cx:pt idx="2393">-6500</cx:pt>
          <cx:pt idx="2394">-5750</cx:pt>
          <cx:pt idx="2395">-4500</cx:pt>
          <cx:pt idx="2396">-2500</cx:pt>
          <cx:pt idx="2397">-4500</cx:pt>
          <cx:pt idx="2398">-2500</cx:pt>
          <cx:pt idx="2399">-4500</cx:pt>
          <cx:pt idx="2400">-1500</cx:pt>
          <cx:pt idx="2401">-2500</cx:pt>
          <cx:pt idx="2402">-4500</cx:pt>
          <cx:pt idx="2403">-1500</cx:pt>
          <cx:pt idx="2404">-2500</cx:pt>
          <cx:pt idx="2405">-4500</cx:pt>
          <cx:pt idx="2406">-1500</cx:pt>
          <cx:pt idx="2407">-2500</cx:pt>
          <cx:pt idx="2408">-1500</cx:pt>
          <cx:pt idx="2409">-4500</cx:pt>
          <cx:pt idx="2410">-2500</cx:pt>
          <cx:pt idx="2411">-9250</cx:pt>
          <cx:pt idx="2412">-7750</cx:pt>
          <cx:pt idx="2413">-6750</cx:pt>
          <cx:pt idx="2414">-9250</cx:pt>
          <cx:pt idx="2415">-6750</cx:pt>
          <cx:pt idx="2416">-2000</cx:pt>
          <cx:pt idx="2417">-1500</cx:pt>
          <cx:pt idx="2418">-2500</cx:pt>
          <cx:pt idx="2419">-750</cx:pt>
          <cx:pt idx="2420">-1250</cx:pt>
          <cx:pt idx="2421">-2000</cx:pt>
          <cx:pt idx="2422">-500</cx:pt>
          <cx:pt idx="2423">-250</cx:pt>
          <cx:pt idx="2424">-250</cx:pt>
          <cx:pt idx="2425">-250</cx:pt>
          <cx:pt idx="2426">-250</cx:pt>
          <cx:pt idx="2427">-2000</cx:pt>
          <cx:pt idx="2428">-1500</cx:pt>
          <cx:pt idx="2429">-2500</cx:pt>
          <cx:pt idx="2430">-1500</cx:pt>
          <cx:pt idx="2431">-1500</cx:pt>
          <cx:pt idx="2432">-2500</cx:pt>
          <cx:pt idx="2433">-500</cx:pt>
          <cx:pt idx="2434">-250</cx:pt>
          <cx:pt idx="2435">-250</cx:pt>
          <cx:pt idx="2436">-250</cx:pt>
          <cx:pt idx="2437">-250</cx:pt>
          <cx:pt idx="2438">-9250</cx:pt>
          <cx:pt idx="2439">-9250</cx:pt>
          <cx:pt idx="2440">-9250</cx:pt>
          <cx:pt idx="2441">-10750</cx:pt>
          <cx:pt idx="2442">-6750</cx:pt>
          <cx:pt idx="2443">-6750</cx:pt>
          <cx:pt idx="2444">-5000</cx:pt>
          <cx:pt idx="2445">-7750</cx:pt>
          <cx:pt idx="2446">-7750</cx:pt>
          <cx:pt idx="2447">-6750</cx:pt>
          <cx:pt idx="2448">-9250</cx:pt>
          <cx:pt idx="2449">-5750</cx:pt>
          <cx:pt idx="2450">-4250</cx:pt>
          <cx:pt idx="2451">-6750</cx:pt>
          <cx:pt idx="2452">-5750</cx:pt>
          <cx:pt idx="2453">-9250</cx:pt>
          <cx:pt idx="2454">-6750</cx:pt>
          <cx:pt idx="2455">-10750</cx:pt>
          <cx:pt idx="2456">-6750</cx:pt>
          <cx:pt idx="2457">-6750</cx:pt>
          <cx:pt idx="2458">-5000</cx:pt>
          <cx:pt idx="2459">-7750</cx:pt>
          <cx:pt idx="2460">-6750</cx:pt>
          <cx:pt idx="2461">-6750</cx:pt>
          <cx:pt idx="2462">-5000</cx:pt>
          <cx:pt idx="2463">-6750</cx:pt>
          <cx:pt idx="2464">-7750</cx:pt>
          <cx:pt idx="2465">-9250</cx:pt>
          <cx:pt idx="2466">-10750</cx:pt>
          <cx:pt idx="2467">-10750</cx:pt>
          <cx:pt idx="2468">-10750</cx:pt>
          <cx:pt idx="2469">-10750</cx:pt>
          <cx:pt idx="2470">-3500</cx:pt>
          <cx:pt idx="2471">-3000</cx:pt>
          <cx:pt idx="2472">-3500</cx:pt>
          <cx:pt idx="2473">-3500</cx:pt>
          <cx:pt idx="2474">-3500</cx:pt>
          <cx:pt idx="2475">-750</cx:pt>
          <cx:pt idx="2476">-750</cx:pt>
          <cx:pt idx="2477">-1250</cx:pt>
          <cx:pt idx="2478">-1500</cx:pt>
          <cx:pt idx="2479">-2000</cx:pt>
          <cx:pt idx="2480">-2000</cx:pt>
          <cx:pt idx="2481">-750</cx:pt>
          <cx:pt idx="2482">1000</cx:pt>
          <cx:pt idx="2483">250</cx:pt>
          <cx:pt idx="2484">-3250</cx:pt>
          <cx:pt idx="2485">-3750</cx:pt>
          <cx:pt idx="2486">-250</cx:pt>
          <cx:pt idx="2487">-3250</cx:pt>
          <cx:pt idx="2488">0</cx:pt>
          <cx:pt idx="2489">250</cx:pt>
          <cx:pt idx="2490">-2750</cx:pt>
          <cx:pt idx="2491">-2750</cx:pt>
          <cx:pt idx="2492">250</cx:pt>
          <cx:pt idx="2493">1500</cx:pt>
          <cx:pt idx="2494">1500</cx:pt>
          <cx:pt idx="2495">1000</cx:pt>
          <cx:pt idx="2496">-2000</cx:pt>
          <cx:pt idx="2497">-2000</cx:pt>
          <cx:pt idx="2498">-1500</cx:pt>
          <cx:pt idx="2499">-1250</cx:pt>
          <cx:pt idx="2500">-750</cx:pt>
          <cx:pt idx="2501">-500</cx:pt>
          <cx:pt idx="2502">-2500</cx:pt>
          <cx:pt idx="2503">-2500</cx:pt>
          <cx:pt idx="2504">-4500</cx:pt>
          <cx:pt idx="2505">-4500</cx:pt>
          <cx:pt idx="2506">-5000</cx:pt>
          <cx:pt idx="2507">-4500</cx:pt>
          <cx:pt idx="2508">-5000</cx:pt>
          <cx:pt idx="2509">-4500</cx:pt>
          <cx:pt idx="2510">-5750</cx:pt>
          <cx:pt idx="2511">-5000</cx:pt>
          <cx:pt idx="2512">-7750</cx:pt>
          <cx:pt idx="2513">-7750</cx:pt>
          <cx:pt idx="2514">-6750</cx:pt>
          <cx:pt idx="2515">-9250</cx:pt>
          <cx:pt idx="2516">-5000</cx:pt>
          <cx:pt idx="2517">-3000</cx:pt>
          <cx:pt idx="2518">-3500</cx:pt>
          <cx:pt idx="2519">-5000</cx:pt>
          <cx:pt idx="2520">-5750</cx:pt>
          <cx:pt idx="2521">-6750</cx:pt>
          <cx:pt idx="2522">-9250</cx:pt>
          <cx:pt idx="2523">-7750</cx:pt>
          <cx:pt idx="2524">-10750</cx:pt>
          <cx:pt idx="2525">-10750</cx:pt>
          <cx:pt idx="2526">-6750</cx:pt>
          <cx:pt idx="2527">-5000</cx:pt>
          <cx:pt idx="2528">-7750</cx:pt>
          <cx:pt idx="2529">-9250</cx:pt>
          <cx:pt idx="2530">-9250</cx:pt>
          <cx:pt idx="2531">-6750</cx:pt>
          <cx:pt idx="2532">-9250</cx:pt>
          <cx:pt idx="2533">-9250</cx:pt>
          <cx:pt idx="2534">-10750</cx:pt>
          <cx:pt idx="2535">-4500</cx:pt>
          <cx:pt idx="2536">-1500</cx:pt>
          <cx:pt idx="2537">-1500</cx:pt>
          <cx:pt idx="2538">-4500</cx:pt>
          <cx:pt idx="2539">-500</cx:pt>
          <cx:pt idx="2540">-3750</cx:pt>
          <cx:pt idx="2541">-500</cx:pt>
          <cx:pt idx="2542">-6500</cx:pt>
          <cx:pt idx="2543">-5750</cx:pt>
          <cx:pt idx="2544">-10750</cx:pt>
          <cx:pt idx="2545">-4500</cx:pt>
          <cx:pt idx="2546">-1500</cx:pt>
          <cx:pt idx="2547">-4500</cx:pt>
          <cx:pt idx="2548">-1500</cx:pt>
          <cx:pt idx="2549">-750</cx:pt>
          <cx:pt idx="2550">-750</cx:pt>
          <cx:pt idx="2551">-500</cx:pt>
          <cx:pt idx="2552">-3750</cx:pt>
          <cx:pt idx="2553">-1500</cx:pt>
          <cx:pt idx="2554">-750</cx:pt>
          <cx:pt idx="2555">1000</cx:pt>
          <cx:pt idx="2556">1000</cx:pt>
          <cx:pt idx="2557">1000</cx:pt>
          <cx:pt idx="2558">250</cx:pt>
          <cx:pt idx="2559">-250</cx:pt>
          <cx:pt idx="2560">-3250</cx:pt>
          <cx:pt idx="2561">0</cx:pt>
          <cx:pt idx="2562">250</cx:pt>
          <cx:pt idx="2563">-3250</cx:pt>
          <cx:pt idx="2564">-3750</cx:pt>
          <cx:pt idx="2565">-3500</cx:pt>
          <cx:pt idx="2566">-3500</cx:pt>
          <cx:pt idx="2567">-1750</cx:pt>
          <cx:pt idx="2568">-750</cx:pt>
          <cx:pt idx="2569">-3000</cx:pt>
          <cx:pt idx="2570">-2500</cx:pt>
          <cx:pt idx="2571">-2500</cx:pt>
          <cx:pt idx="2572">-1500</cx:pt>
          <cx:pt idx="2573">-1500</cx:pt>
          <cx:pt idx="2574">-1250</cx:pt>
          <cx:pt idx="2575">-1250</cx:pt>
          <cx:pt idx="2576">-1250</cx:pt>
          <cx:pt idx="2577">-7750</cx:pt>
          <cx:pt idx="2578">-7750</cx:pt>
          <cx:pt idx="2579">-9250</cx:pt>
          <cx:pt idx="2580">-5750</cx:pt>
          <cx:pt idx="2581">-9250</cx:pt>
          <cx:pt idx="2582">-9250</cx:pt>
          <cx:pt idx="2583">-10750</cx:pt>
          <cx:pt idx="2584">-7750</cx:pt>
          <cx:pt idx="2585">-7750</cx:pt>
          <cx:pt idx="2586">-9250</cx:pt>
          <cx:pt idx="2587">-9250</cx:pt>
          <cx:pt idx="2588">-10750</cx:pt>
          <cx:pt idx="2589">-3500</cx:pt>
          <cx:pt idx="2590">-9250</cx:pt>
          <cx:pt idx="2591">-9250</cx:pt>
          <cx:pt idx="2592">-9250</cx:pt>
          <cx:pt idx="2593">-6750</cx:pt>
          <cx:pt idx="2594">-9250</cx:pt>
          <cx:pt idx="2595">-7750</cx:pt>
          <cx:pt idx="2596">-6750</cx:pt>
          <cx:pt idx="2597">-6750</cx:pt>
          <cx:pt idx="2598">-4250</cx:pt>
          <cx:pt idx="2599">-4250</cx:pt>
          <cx:pt idx="2600">-7750</cx:pt>
          <cx:pt idx="2601">-5750</cx:pt>
          <cx:pt idx="2602">-6750</cx:pt>
          <cx:pt idx="2603">-4250</cx:pt>
          <cx:pt idx="2604">-4250</cx:pt>
          <cx:pt idx="2605">-1000</cx:pt>
          <cx:pt idx="2606">-3000</cx:pt>
          <cx:pt idx="2607">-3500</cx:pt>
          <cx:pt idx="2608">-6750</cx:pt>
          <cx:pt idx="2609">-9250</cx:pt>
          <cx:pt idx="2610">-10750</cx:pt>
          <cx:pt idx="2611">-5750</cx:pt>
          <cx:pt idx="2612">-7750</cx:pt>
          <cx:pt idx="2613">-6750</cx:pt>
          <cx:pt idx="2614">-4250</cx:pt>
          <cx:pt idx="2615">-5750</cx:pt>
          <cx:pt idx="2616">-5750</cx:pt>
          <cx:pt idx="2617">-10750</cx:pt>
          <cx:pt idx="2618">-5750</cx:pt>
          <cx:pt idx="2619">-9250</cx:pt>
          <cx:pt idx="2620">-4250</cx:pt>
          <cx:pt idx="2621">-7750</cx:pt>
          <cx:pt idx="2622">-4250</cx:pt>
          <cx:pt idx="2623">-7750</cx:pt>
          <cx:pt idx="2624">-4250</cx:pt>
          <cx:pt idx="2625">-4250</cx:pt>
          <cx:pt idx="2626">-3500</cx:pt>
          <cx:pt idx="2627">-3000</cx:pt>
          <cx:pt idx="2628">-10750</cx:pt>
          <cx:pt idx="2629">-5750</cx:pt>
          <cx:pt idx="2630">-9250</cx:pt>
          <cx:pt idx="2631">-6750</cx:pt>
          <cx:pt idx="2632">-6750</cx:pt>
          <cx:pt idx="2633">-7750</cx:pt>
          <cx:pt idx="2634">-500</cx:pt>
          <cx:pt idx="2635">-750</cx:pt>
          <cx:pt idx="2636">-250</cx:pt>
          <cx:pt idx="2637">250</cx:pt>
          <cx:pt idx="2638">250</cx:pt>
          <cx:pt idx="2639">250</cx:pt>
          <cx:pt idx="2640">1500</cx:pt>
          <cx:pt idx="2641">1250</cx:pt>
          <cx:pt idx="2642">0</cx:pt>
          <cx:pt idx="2643">250</cx:pt>
          <cx:pt idx="2644">0</cx:pt>
          <cx:pt idx="2645">-250</cx:pt>
          <cx:pt idx="2646">-500</cx:pt>
          <cx:pt idx="2647">250</cx:pt>
          <cx:pt idx="2648">1000</cx:pt>
          <cx:pt idx="2649">2000</cx:pt>
          <cx:pt idx="2650">-500</cx:pt>
          <cx:pt idx="2651">-750</cx:pt>
          <cx:pt idx="2652">-250</cx:pt>
          <cx:pt idx="2653">250</cx:pt>
          <cx:pt idx="2654">250</cx:pt>
          <cx:pt idx="2655">1250</cx:pt>
          <cx:pt idx="2656">0</cx:pt>
          <cx:pt idx="2657">250</cx:pt>
          <cx:pt idx="2658">1000</cx:pt>
          <cx:pt idx="2659">0</cx:pt>
          <cx:pt idx="2660">-250</cx:pt>
          <cx:pt idx="2661">250</cx:pt>
          <cx:pt idx="2662">1000</cx:pt>
          <cx:pt idx="2663">-500</cx:pt>
          <cx:pt idx="2664">0</cx:pt>
          <cx:pt idx="2665">-500</cx:pt>
          <cx:pt idx="2666">-9250</cx:pt>
          <cx:pt idx="2667">-5750</cx:pt>
          <cx:pt idx="2668">-7750</cx:pt>
          <cx:pt idx="2669">-5750</cx:pt>
          <cx:pt idx="2670">-7750</cx:pt>
          <cx:pt idx="2671">-4250</cx:pt>
          <cx:pt idx="2672">-4250</cx:pt>
          <cx:pt idx="2673">-6750</cx:pt>
          <cx:pt idx="2674">-5750</cx:pt>
          <cx:pt idx="2675">-4250</cx:pt>
          <cx:pt idx="2676">-4250</cx:pt>
          <cx:pt idx="2677">-3500</cx:pt>
          <cx:pt idx="2678">-4250</cx:pt>
          <cx:pt idx="2679">-4250</cx:pt>
          <cx:pt idx="2680">-2500</cx:pt>
          <cx:pt idx="2681">-4250</cx:pt>
          <cx:pt idx="2682">-7750</cx:pt>
          <cx:pt idx="2683">-10750</cx:pt>
          <cx:pt idx="2684">-6750</cx:pt>
          <cx:pt idx="2685">-9250</cx:pt>
          <cx:pt idx="2686">-6750</cx:pt>
          <cx:pt idx="2687">-5750</cx:pt>
          <cx:pt idx="2688">-5000</cx:pt>
          <cx:pt idx="2689">-6750</cx:pt>
          <cx:pt idx="2690">-4250</cx:pt>
          <cx:pt idx="2691">-4250</cx:pt>
          <cx:pt idx="2692">-5750</cx:pt>
          <cx:pt idx="2693">-6750</cx:pt>
          <cx:pt idx="2694">-7750</cx:pt>
          <cx:pt idx="2695">-9250</cx:pt>
          <cx:pt idx="2696">-5750</cx:pt>
          <cx:pt idx="2697">-9250</cx:pt>
          <cx:pt idx="2698">-5750</cx:pt>
          <cx:pt idx="2699">-9250</cx:pt>
          <cx:pt idx="2700">-7750</cx:pt>
          <cx:pt idx="2701">-5750</cx:pt>
          <cx:pt idx="2702">-7750</cx:pt>
          <cx:pt idx="2703">-5750</cx:pt>
          <cx:pt idx="2704">-4250</cx:pt>
          <cx:pt idx="2705">-4250</cx:pt>
          <cx:pt idx="2706">-9250</cx:pt>
          <cx:pt idx="2707">-4250</cx:pt>
          <cx:pt idx="2708">-9250</cx:pt>
          <cx:pt idx="2709">-4250</cx:pt>
          <cx:pt idx="2710">-6750</cx:pt>
          <cx:pt idx="2711">-7750</cx:pt>
          <cx:pt idx="2712">-6750</cx:pt>
          <cx:pt idx="2713">-9250</cx:pt>
          <cx:pt idx="2714">-6750</cx:pt>
          <cx:pt idx="2715">-5750</cx:pt>
          <cx:pt idx="2716">-6750</cx:pt>
          <cx:pt idx="2717">-4250</cx:pt>
          <cx:pt idx="2718">-6750</cx:pt>
          <cx:pt idx="2719">-10750</cx:pt>
          <cx:pt idx="2720">0</cx:pt>
          <cx:pt idx="2721">250</cx:pt>
          <cx:pt idx="2722">1000</cx:pt>
          <cx:pt idx="2723">-2000</cx:pt>
          <cx:pt idx="2724">-3000</cx:pt>
          <cx:pt idx="2725">-2000</cx:pt>
          <cx:pt idx="2726">-3000</cx:pt>
          <cx:pt idx="2727">-3500</cx:pt>
          <cx:pt idx="2728">-3500</cx:pt>
          <cx:pt idx="2729">-6750</cx:pt>
          <cx:pt idx="2730">-3500</cx:pt>
          <cx:pt idx="2731">-3000</cx:pt>
          <cx:pt idx="2732">-3000</cx:pt>
          <cx:pt idx="2733">-2000</cx:pt>
          <cx:pt idx="2734">-3000</cx:pt>
          <cx:pt idx="2735">-2000</cx:pt>
          <cx:pt idx="2736">-3000</cx:pt>
          <cx:pt idx="2737">-3500</cx:pt>
          <cx:pt idx="2738">-750</cx:pt>
          <cx:pt idx="2739">-750</cx:pt>
          <cx:pt idx="2740">-2500</cx:pt>
          <cx:pt idx="2741">-2500</cx:pt>
          <cx:pt idx="2742">-3500</cx:pt>
          <cx:pt idx="2743">-2000</cx:pt>
          <cx:pt idx="2744">-3500</cx:pt>
          <cx:pt idx="2745">-2000</cx:pt>
          <cx:pt idx="2746">-3000</cx:pt>
          <cx:pt idx="2747">-500</cx:pt>
          <cx:pt idx="2748">-3000</cx:pt>
          <cx:pt idx="2749">-1250</cx:pt>
          <cx:pt idx="2750">-500</cx:pt>
          <cx:pt idx="2751">-250</cx:pt>
          <cx:pt idx="2752">-4250</cx:pt>
          <cx:pt idx="2753">-3500</cx:pt>
          <cx:pt idx="2754">-750</cx:pt>
          <cx:pt idx="2755">-3000</cx:pt>
          <cx:pt idx="2756">-750</cx:pt>
          <cx:pt idx="2757">-1000</cx:pt>
          <cx:pt idx="2758">-3000</cx:pt>
          <cx:pt idx="2759">-4250</cx:pt>
          <cx:pt idx="2760">-5000</cx:pt>
          <cx:pt idx="2761">-2000</cx:pt>
          <cx:pt idx="2762">-5000</cx:pt>
          <cx:pt idx="2763">-2000</cx:pt>
          <cx:pt idx="2764">-750</cx:pt>
          <cx:pt idx="2765">-500</cx:pt>
          <cx:pt idx="2766">-500</cx:pt>
          <cx:pt idx="2767">-1250</cx:pt>
          <cx:pt idx="2768">1000</cx:pt>
          <cx:pt idx="2769">-750</cx:pt>
          <cx:pt idx="2770">-250</cx:pt>
          <cx:pt idx="2771">-3000</cx:pt>
          <cx:pt idx="2772">-3500</cx:pt>
          <cx:pt idx="2773">-3000</cx:pt>
          <cx:pt idx="2774">-2500</cx:pt>
          <cx:pt idx="2775">-2500</cx:pt>
          <cx:pt idx="2776">-3500</cx:pt>
          <cx:pt idx="2777">-2500</cx:pt>
          <cx:pt idx="2778">-2500</cx:pt>
          <cx:pt idx="2779">-3500</cx:pt>
          <cx:pt idx="2780">-6750</cx:pt>
          <cx:pt idx="2781">-4250</cx:pt>
          <cx:pt idx="2782">-5750</cx:pt>
          <cx:pt idx="2783">-3500</cx:pt>
          <cx:pt idx="2784">-5000</cx:pt>
          <cx:pt idx="2785">-3500</cx:pt>
          <cx:pt idx="2786">-4250</cx:pt>
          <cx:pt idx="2787">-3500</cx:pt>
          <cx:pt idx="2788">-5750</cx:pt>
          <cx:pt idx="2789">-4250</cx:pt>
          <cx:pt idx="2790">-3500</cx:pt>
          <cx:pt idx="2791">-3500</cx:pt>
          <cx:pt idx="2792">-5750</cx:pt>
          <cx:pt idx="2793">-3500</cx:pt>
          <cx:pt idx="2794">-5750</cx:pt>
          <cx:pt idx="2795">-3500</cx:pt>
          <cx:pt idx="2796">-3500</cx:pt>
          <cx:pt idx="2797">-5750</cx:pt>
          <cx:pt idx="2798">-6750</cx:pt>
          <cx:pt idx="2799">-4000</cx:pt>
          <cx:pt idx="2800">-7750</cx:pt>
          <cx:pt idx="2801">-4000</cx:pt>
          <cx:pt idx="2802">-7750</cx:pt>
          <cx:pt idx="2803">-4500</cx:pt>
          <cx:pt idx="2804">-4250</cx:pt>
          <cx:pt idx="2805">-5000</cx:pt>
          <cx:pt idx="2806">-3500</cx:pt>
          <cx:pt idx="2807">-5000</cx:pt>
          <cx:pt idx="2808">-7750</cx:pt>
          <cx:pt idx="2809">-4500</cx:pt>
          <cx:pt idx="2810">-3500</cx:pt>
          <cx:pt idx="2811">-3500</cx:pt>
          <cx:pt idx="2812">-5000</cx:pt>
          <cx:pt idx="2813">-3000</cx:pt>
          <cx:pt idx="2814">-4250</cx:pt>
          <cx:pt idx="2815">-3500</cx:pt>
          <cx:pt idx="2816">-4250</cx:pt>
          <cx:pt idx="2817">-5000</cx:pt>
          <cx:pt idx="2818">-7750</cx:pt>
          <cx:pt idx="2819">-4250</cx:pt>
          <cx:pt idx="2820">-5750</cx:pt>
          <cx:pt idx="2821">-6750</cx:pt>
          <cx:pt idx="2822">-4000</cx:pt>
          <cx:pt idx="2823">-5000</cx:pt>
          <cx:pt idx="2824">-7750</cx:pt>
          <cx:pt idx="2825">-4000</cx:pt>
          <cx:pt idx="2826">-5000</cx:pt>
          <cx:pt idx="2827">-5750</cx:pt>
          <cx:pt idx="2828">-4500</cx:pt>
          <cx:pt idx="2829">-5000</cx:pt>
          <cx:pt idx="2830">-5750</cx:pt>
          <cx:pt idx="2831">-5000</cx:pt>
          <cx:pt idx="2832">-5000</cx:pt>
          <cx:pt idx="2833">-9250</cx:pt>
          <cx:pt idx="2834">-9250</cx:pt>
          <cx:pt idx="2835">-6750</cx:pt>
          <cx:pt idx="2836">-4500</cx:pt>
          <cx:pt idx="2837">-7750</cx:pt>
          <cx:pt idx="2838">-5250</cx:pt>
          <cx:pt idx="2839">-5750</cx:pt>
          <cx:pt idx="2840">-5000</cx:pt>
          <cx:pt idx="2841">-7750</cx:pt>
          <cx:pt idx="2842">-4250</cx:pt>
          <cx:pt idx="2843">-6750</cx:pt>
          <cx:pt idx="2844">-4500</cx:pt>
          <cx:pt idx="2845">-6750</cx:pt>
          <cx:pt idx="2846">-5000</cx:pt>
          <cx:pt idx="2847">-5000</cx:pt>
          <cx:pt idx="2848">-7750</cx:pt>
          <cx:pt idx="2849">-5750</cx:pt>
          <cx:pt idx="2850">-4500</cx:pt>
          <cx:pt idx="2851">-4500</cx:pt>
          <cx:pt idx="2852">-7750</cx:pt>
          <cx:pt idx="2853">-5250</cx:pt>
          <cx:pt idx="2854">-7750</cx:pt>
          <cx:pt idx="2855">-5250</cx:pt>
          <cx:pt idx="2856">-9250</cx:pt>
          <cx:pt idx="2857">-7750</cx:pt>
          <cx:pt idx="2858">-4500</cx:pt>
          <cx:pt idx="2859">-9250</cx:pt>
          <cx:pt idx="2860">-6000</cx:pt>
          <cx:pt idx="2861">-6750</cx:pt>
          <cx:pt idx="2862">-5750</cx:pt>
          <cx:pt idx="2863">-3500</cx:pt>
          <cx:pt idx="2864">-6750</cx:pt>
          <cx:pt idx="2865">-2000</cx:pt>
          <cx:pt idx="2866">-3000</cx:pt>
          <cx:pt idx="2867">-2500</cx:pt>
          <cx:pt idx="2868">-1500</cx:pt>
          <cx:pt idx="2869">-2500</cx:pt>
          <cx:pt idx="2870">-2000</cx:pt>
          <cx:pt idx="2871">-2500</cx:pt>
          <cx:pt idx="2872">-1250</cx:pt>
          <cx:pt idx="2873">-3000</cx:pt>
          <cx:pt idx="2874">-2500</cx:pt>
          <cx:pt idx="2875">-2500</cx:pt>
          <cx:pt idx="2876">-1500</cx:pt>
          <cx:pt idx="2877">-3000</cx:pt>
          <cx:pt idx="2878">-500</cx:pt>
          <cx:pt idx="2879">-2500</cx:pt>
          <cx:pt idx="2880">-750</cx:pt>
          <cx:pt idx="2881">-250</cx:pt>
          <cx:pt idx="2882">-1500</cx:pt>
          <cx:pt idx="2883">-2500</cx:pt>
          <cx:pt idx="2884">-500</cx:pt>
          <cx:pt idx="2885">-2500</cx:pt>
          <cx:pt idx="2886">-250</cx:pt>
          <cx:pt idx="2887">-1250</cx:pt>
          <cx:pt idx="2888">-3000</cx:pt>
          <cx:pt idx="2889">-3500</cx:pt>
          <cx:pt idx="2890">-2000</cx:pt>
          <cx:pt idx="2891">-3000</cx:pt>
          <cx:pt idx="2892">-2000</cx:pt>
          <cx:pt idx="2893">-4250</cx:pt>
          <cx:pt idx="2894">-1500</cx:pt>
          <cx:pt idx="2895">-3500</cx:pt>
          <cx:pt idx="2896">-3500</cx:pt>
          <cx:pt idx="2897">-1250</cx:pt>
          <cx:pt idx="2898">-2500</cx:pt>
          <cx:pt idx="2899">-2000</cx:pt>
          <cx:pt idx="2900">-3500</cx:pt>
          <cx:pt idx="2901">-4250</cx:pt>
          <cx:pt idx="2902">-1500</cx:pt>
          <cx:pt idx="2903">-4250</cx:pt>
          <cx:pt idx="2904">-2000</cx:pt>
          <cx:pt idx="2905">-5000</cx:pt>
          <cx:pt idx="2906">-1250</cx:pt>
          <cx:pt idx="2907">-3500</cx:pt>
          <cx:pt idx="2908">-4250</cx:pt>
          <cx:pt idx="2909">-2500</cx:pt>
          <cx:pt idx="2910">-3000</cx:pt>
          <cx:pt idx="2911">-3500</cx:pt>
          <cx:pt idx="2912">-2000</cx:pt>
          <cx:pt idx="2913">-3500</cx:pt>
          <cx:pt idx="2914">-4250</cx:pt>
          <cx:pt idx="2915">-1500</cx:pt>
          <cx:pt idx="2916">-4250</cx:pt>
          <cx:pt idx="2917">-3500</cx:pt>
          <cx:pt idx="2918">-3500</cx:pt>
          <cx:pt idx="2919">-2500</cx:pt>
          <cx:pt idx="2920">-3000</cx:pt>
          <cx:pt idx="2921">-3500</cx:pt>
          <cx:pt idx="2922">-2000</cx:pt>
          <cx:pt idx="2923">-3500</cx:pt>
          <cx:pt idx="2924">-3000</cx:pt>
          <cx:pt idx="2925">-1500</cx:pt>
          <cx:pt idx="2926">-3500</cx:pt>
          <cx:pt idx="2927">-4250</cx:pt>
          <cx:pt idx="2928">-6750</cx:pt>
          <cx:pt idx="2929">-3500</cx:pt>
          <cx:pt idx="2930">-5000</cx:pt>
          <cx:pt idx="2931">-3500</cx:pt>
          <cx:pt idx="2932">-3500</cx:pt>
          <cx:pt idx="2933">-5750</cx:pt>
          <cx:pt idx="2934">-3500</cx:pt>
          <cx:pt idx="2935">-5750</cx:pt>
          <cx:pt idx="2936">-3500</cx:pt>
          <cx:pt idx="2937">-4250</cx:pt>
          <cx:pt idx="2938">-5000</cx:pt>
          <cx:pt idx="2939">-750</cx:pt>
          <cx:pt idx="2940">500</cx:pt>
          <cx:pt idx="2941">-500</cx:pt>
          <cx:pt idx="2942">-500</cx:pt>
          <cx:pt idx="2943">-1250</cx:pt>
          <cx:pt idx="2944">-500</cx:pt>
          <cx:pt idx="2945">-1250</cx:pt>
          <cx:pt idx="2946">-500</cx:pt>
          <cx:pt idx="2947">-250</cx:pt>
          <cx:pt idx="2948">0</cx:pt>
          <cx:pt idx="2949">-750</cx:pt>
          <cx:pt idx="2950">250</cx:pt>
          <cx:pt idx="2951">-500</cx:pt>
          <cx:pt idx="2952">1500</cx:pt>
          <cx:pt idx="2953">1500</cx:pt>
          <cx:pt idx="2954">1000</cx:pt>
          <cx:pt idx="2955">500</cx:pt>
          <cx:pt idx="2956">0</cx:pt>
          <cx:pt idx="2957">0</cx:pt>
          <cx:pt idx="2958">500</cx:pt>
          <cx:pt idx="2959">1000</cx:pt>
          <cx:pt idx="2960">750</cx:pt>
          <cx:pt idx="2961">2500</cx:pt>
          <cx:pt idx="2962">2750</cx:pt>
          <cx:pt idx="2963">250</cx:pt>
          <cx:pt idx="2964">-500</cx:pt>
          <cx:pt idx="2965">1000</cx:pt>
          <cx:pt idx="2966">500</cx:pt>
          <cx:pt idx="2967">-500</cx:pt>
          <cx:pt idx="2968">-750</cx:pt>
          <cx:pt idx="2969">-1500</cx:pt>
          <cx:pt idx="2970">-500</cx:pt>
          <cx:pt idx="2971">-500</cx:pt>
          <cx:pt idx="2972">-1250</cx:pt>
          <cx:pt idx="2973">1000</cx:pt>
          <cx:pt idx="2974">1750</cx:pt>
          <cx:pt idx="2975">-2000</cx:pt>
          <cx:pt idx="2976">-1250</cx:pt>
          <cx:pt idx="2977">-750</cx:pt>
          <cx:pt idx="2978">-750</cx:pt>
          <cx:pt idx="2979">-2000</cx:pt>
          <cx:pt idx="2980">-1500</cx:pt>
          <cx:pt idx="2981">-2000</cx:pt>
          <cx:pt idx="2982">-2000</cx:pt>
          <cx:pt idx="2983">-1250</cx:pt>
          <cx:pt idx="2984">-2000</cx:pt>
          <cx:pt idx="2985">-2500</cx:pt>
          <cx:pt idx="2986">-2500</cx:pt>
          <cx:pt idx="2987">-1250</cx:pt>
          <cx:pt idx="2988">-750</cx:pt>
          <cx:pt idx="2989">-250</cx:pt>
          <cx:pt idx="2990">-500</cx:pt>
          <cx:pt idx="2991">750</cx:pt>
          <cx:pt idx="2992">-1250</cx:pt>
          <cx:pt idx="2993">-250</cx:pt>
          <cx:pt idx="2994">-750</cx:pt>
          <cx:pt idx="2995">250</cx:pt>
          <cx:pt idx="2996">-2500</cx:pt>
          <cx:pt idx="2997">-2000</cx:pt>
          <cx:pt idx="2998">-1250</cx:pt>
          <cx:pt idx="2999">-3000</cx:pt>
          <cx:pt idx="3000">-5000</cx:pt>
          <cx:pt idx="3001">-6750</cx:pt>
          <cx:pt idx="3002">-2500</cx:pt>
          <cx:pt idx="3003">-3500</cx:pt>
          <cx:pt idx="3004">-5000</cx:pt>
          <cx:pt idx="3005">-3500</cx:pt>
          <cx:pt idx="3006">-2000</cx:pt>
          <cx:pt idx="3007">-3000</cx:pt>
          <cx:pt idx="3008">-2500</cx:pt>
          <cx:pt idx="3009">-3500</cx:pt>
          <cx:pt idx="3010">-750</cx:pt>
          <cx:pt idx="3011">-3000</cx:pt>
          <cx:pt idx="3012">-4250</cx:pt>
          <cx:pt idx="3013">-3000</cx:pt>
          <cx:pt idx="3014">-4250</cx:pt>
          <cx:pt idx="3015">-2500</cx:pt>
          <cx:pt idx="3016">-5000</cx:pt>
          <cx:pt idx="3017">-3500</cx:pt>
          <cx:pt idx="3018">-1250</cx:pt>
          <cx:pt idx="3019">-2500</cx:pt>
          <cx:pt idx="3020">-1500</cx:pt>
          <cx:pt idx="3021">-2000</cx:pt>
          <cx:pt idx="3022">-2000</cx:pt>
          <cx:pt idx="3023">-3500</cx:pt>
          <cx:pt idx="3024">-2000</cx:pt>
          <cx:pt idx="3025">-3500</cx:pt>
          <cx:pt idx="3026">-5000</cx:pt>
          <cx:pt idx="3027">-4250</cx:pt>
          <cx:pt idx="3028">-3000</cx:pt>
          <cx:pt idx="3029">-4250</cx:pt>
          <cx:pt idx="3030">-3500</cx:pt>
          <cx:pt idx="3031">-3000</cx:pt>
          <cx:pt idx="3032">-3500</cx:pt>
          <cx:pt idx="3033">-3500</cx:pt>
          <cx:pt idx="3034">-3500</cx:pt>
          <cx:pt idx="3035">-5750</cx:pt>
          <cx:pt idx="3036">-9250</cx:pt>
          <cx:pt idx="3037">-5750</cx:pt>
          <cx:pt idx="3038">-4250</cx:pt>
          <cx:pt idx="3039">-9250</cx:pt>
          <cx:pt idx="3040">-5000</cx:pt>
          <cx:pt idx="3041">-5000</cx:pt>
          <cx:pt idx="3042">-9250</cx:pt>
          <cx:pt idx="3043">-4250</cx:pt>
          <cx:pt idx="3044">-5000</cx:pt>
          <cx:pt idx="3045">-3500</cx:pt>
          <cx:pt idx="3046">-3000</cx:pt>
          <cx:pt idx="3047">-4250</cx:pt>
          <cx:pt idx="3048">-3500</cx:pt>
          <cx:pt idx="3049">-3500</cx:pt>
          <cx:pt idx="3050">-3000</cx:pt>
          <cx:pt idx="3051">-3500</cx:pt>
          <cx:pt idx="3052">-2000</cx:pt>
          <cx:pt idx="3053">-3500</cx:pt>
          <cx:pt idx="3054">-2000</cx:pt>
          <cx:pt idx="3055">-3500</cx:pt>
          <cx:pt idx="3056">-3500</cx:pt>
          <cx:pt idx="3057">-5750</cx:pt>
          <cx:pt idx="3058">-7750</cx:pt>
          <cx:pt idx="3059">-5750</cx:pt>
          <cx:pt idx="3060">-8250</cx:pt>
          <cx:pt idx="3061">-5750</cx:pt>
          <cx:pt idx="3062">-15000</cx:pt>
          <cx:pt idx="3063">-750</cx:pt>
          <cx:pt idx="3064">-250</cx:pt>
          <cx:pt idx="3065">1000</cx:pt>
          <cx:pt idx="3066">0</cx:pt>
          <cx:pt idx="3067">250</cx:pt>
          <cx:pt idx="3068">250</cx:pt>
          <cx:pt idx="3069">1000</cx:pt>
          <cx:pt idx="3070">-2000</cx:pt>
          <cx:pt idx="3071">-500</cx:pt>
          <cx:pt idx="3072">-500</cx:pt>
          <cx:pt idx="3073">-3500</cx:pt>
          <cx:pt idx="3074">-3500</cx:pt>
          <cx:pt idx="3075">-3500</cx:pt>
          <cx:pt idx="3076">-3500</cx:pt>
          <cx:pt idx="3077">-3500</cx:pt>
          <cx:pt idx="3078">-500</cx:pt>
          <cx:pt idx="3079">-3000</cx:pt>
          <cx:pt idx="3080">250</cx:pt>
          <cx:pt idx="3081">-2000</cx:pt>
          <cx:pt idx="3082">-3500</cx:pt>
          <cx:pt idx="3083">-2500</cx:pt>
          <cx:pt idx="3084">-2500</cx:pt>
          <cx:pt idx="3085">-3500</cx:pt>
          <cx:pt idx="3086">-3500</cx:pt>
          <cx:pt idx="3087">-2500</cx:pt>
          <cx:pt idx="3088">-5000</cx:pt>
          <cx:pt idx="3089">-5000</cx:pt>
          <cx:pt idx="3090">-5750</cx:pt>
          <cx:pt idx="3091">-5750</cx:pt>
          <cx:pt idx="3092">-5750</cx:pt>
          <cx:pt idx="3093">-5750</cx:pt>
          <cx:pt idx="3094">-6750</cx:pt>
          <cx:pt idx="3095">-5750</cx:pt>
          <cx:pt idx="3096">-5750</cx:pt>
          <cx:pt idx="3097">-6750</cx:pt>
          <cx:pt idx="3098">-5750</cx:pt>
          <cx:pt idx="3099">-5750</cx:pt>
          <cx:pt idx="3100">-2000</cx:pt>
          <cx:pt idx="3101">-3000</cx:pt>
          <cx:pt idx="3102">-2000</cx:pt>
          <cx:pt idx="3103">-3000</cx:pt>
          <cx:pt idx="3104">-3500</cx:pt>
          <cx:pt idx="3105">-750</cx:pt>
          <cx:pt idx="3106">-750</cx:pt>
          <cx:pt idx="3107">-3500</cx:pt>
          <cx:pt idx="3108">-3000</cx:pt>
          <cx:pt idx="3109">-3500</cx:pt>
          <cx:pt idx="3110">-3000</cx:pt>
          <cx:pt idx="3111">-3500</cx:pt>
          <cx:pt idx="3112">-2500</cx:pt>
          <cx:pt idx="3113">-2500</cx:pt>
          <cx:pt idx="3114">-3500</cx:pt>
          <cx:pt idx="3115">-3500</cx:pt>
          <cx:pt idx="3116">-500</cx:pt>
          <cx:pt idx="3117">-250</cx:pt>
          <cx:pt idx="3118">250</cx:pt>
          <cx:pt idx="3119">250</cx:pt>
          <cx:pt idx="3120">250</cx:pt>
          <cx:pt idx="3121">1500</cx:pt>
          <cx:pt idx="3122">1250</cx:pt>
          <cx:pt idx="3123">250</cx:pt>
          <cx:pt idx="3124">1000</cx:pt>
          <cx:pt idx="3125">0</cx:pt>
          <cx:pt idx="3126">250</cx:pt>
          <cx:pt idx="3127">2000</cx:pt>
          <cx:pt idx="3128">1000</cx:pt>
          <cx:pt idx="3129">-500</cx:pt>
          <cx:pt idx="3130">-250</cx:pt>
          <cx:pt idx="3131">250</cx:pt>
          <cx:pt idx="3132">250</cx:pt>
          <cx:pt idx="3133">1250</cx:pt>
          <cx:pt idx="3134">250</cx:pt>
          <cx:pt idx="3135">0</cx:pt>
          <cx:pt idx="3136">250</cx:pt>
          <cx:pt idx="3137">1000</cx:pt>
          <cx:pt idx="3138">-2000</cx:pt>
          <cx:pt idx="3139">-3000</cx:pt>
          <cx:pt idx="3140">-2000</cx:pt>
          <cx:pt idx="3141">-3000</cx:pt>
          <cx:pt idx="3142">-3500</cx:pt>
          <cx:pt idx="3143">-3000</cx:pt>
          <cx:pt idx="3144">-3000</cx:pt>
          <cx:pt idx="3145">-750</cx:pt>
          <cx:pt idx="3146">-750</cx:pt>
          <cx:pt idx="3147">-500</cx:pt>
          <cx:pt idx="3148">-1250</cx:pt>
          <cx:pt idx="3149">1000</cx:pt>
          <cx:pt idx="3150">-250</cx:pt>
          <cx:pt idx="3151">-750</cx:pt>
          <cx:pt idx="3152">-3000</cx:pt>
          <cx:pt idx="3153">-2500</cx:pt>
          <cx:pt idx="3154">-1250</cx:pt>
          <cx:pt idx="3155">-1250</cx:pt>
          <cx:pt idx="3156">-500</cx:pt>
          <cx:pt idx="3157">-2500</cx:pt>
          <cx:pt idx="3158">-2500</cx:pt>
          <cx:pt idx="3159">-250</cx:pt>
          <cx:pt idx="3160">-1500</cx:pt>
          <cx:pt idx="3161">-1500</cx:pt>
          <cx:pt idx="3162">250</cx:pt>
          <cx:pt idx="3163">250</cx:pt>
          <cx:pt idx="3164">-2750</cx:pt>
          <cx:pt idx="3165">-2750</cx:pt>
          <cx:pt idx="3166">1500</cx:pt>
          <cx:pt idx="3167">1500</cx:pt>
          <cx:pt idx="3168">1000</cx:pt>
          <cx:pt idx="3169">-2000</cx:pt>
          <cx:pt idx="3170">-2000</cx:pt>
          <cx:pt idx="3171">-4250</cx:pt>
          <cx:pt idx="3172">-5000</cx:pt>
          <cx:pt idx="3173">-3500</cx:pt>
          <cx:pt idx="3174">-3500</cx:pt>
          <cx:pt idx="3175">-1250</cx:pt>
          <cx:pt idx="3176">-4500</cx:pt>
          <cx:pt idx="3177">-4500</cx:pt>
          <cx:pt idx="3178">-5000</cx:pt>
          <cx:pt idx="3179">-5000</cx:pt>
          <cx:pt idx="3180">-4500</cx:pt>
          <cx:pt idx="3181">-4500</cx:pt>
          <cx:pt idx="3182">-1250</cx:pt>
          <cx:pt idx="3183">-1250</cx:pt>
          <cx:pt idx="3184">-500</cx:pt>
          <cx:pt idx="3185">-2500</cx:pt>
          <cx:pt idx="3186">-2500</cx:pt>
          <cx:pt idx="3187">-250</cx:pt>
          <cx:pt idx="3188">-2500</cx:pt>
          <cx:pt idx="3189">-2500</cx:pt>
          <cx:pt idx="3190">-1500</cx:pt>
          <cx:pt idx="3191">-1250</cx:pt>
          <cx:pt idx="3192">-1000</cx:pt>
          <cx:pt idx="3193">-1250</cx:pt>
          <cx:pt idx="3194">-1250</cx:pt>
          <cx:pt idx="3195">-250</cx:pt>
          <cx:pt idx="3196">-2000</cx:pt>
          <cx:pt idx="3197">-2000</cx:pt>
          <cx:pt idx="3198">-1750</cx:pt>
          <cx:pt idx="3199">-750</cx:pt>
          <cx:pt idx="3200">-2500</cx:pt>
          <cx:pt idx="3201">-3000</cx:pt>
          <cx:pt idx="3202">-2000</cx:pt>
          <cx:pt idx="3203">-1500</cx:pt>
          <cx:pt idx="3204">-1250</cx:pt>
          <cx:pt idx="3205">-1250</cx:pt>
          <cx:pt idx="3206">-1500</cx:pt>
          <cx:pt idx="3207">-1500</cx:pt>
          <cx:pt idx="3208">-3500</cx:pt>
          <cx:pt idx="3209">-4250</cx:pt>
          <cx:pt idx="3210">-3500</cx:pt>
          <cx:pt idx="3211">-3500</cx:pt>
          <cx:pt idx="3212">-3500</cx:pt>
          <cx:pt idx="3213">-3000</cx:pt>
          <cx:pt idx="3214">-2500</cx:pt>
          <cx:pt idx="3215">-3000</cx:pt>
          <cx:pt idx="3216">-3500</cx:pt>
          <cx:pt idx="3217">-3000</cx:pt>
          <cx:pt idx="3218">-2500</cx:pt>
          <cx:pt idx="3219">-3500</cx:pt>
          <cx:pt idx="3220">-2500</cx:pt>
          <cx:pt idx="3221">-2500</cx:pt>
          <cx:pt idx="3222">-3500</cx:pt>
          <cx:pt idx="3223">-500</cx:pt>
          <cx:pt idx="3224">-500</cx:pt>
          <cx:pt idx="3225">-250</cx:pt>
          <cx:pt idx="3226">750</cx:pt>
          <cx:pt idx="3227">1000</cx:pt>
          <cx:pt idx="3228">750</cx:pt>
          <cx:pt idx="3229">-500</cx:pt>
          <cx:pt idx="3230">-500</cx:pt>
          <cx:pt idx="3231">-250</cx:pt>
          <cx:pt idx="3232">2000</cx:pt>
          <cx:pt idx="3233">2000</cx:pt>
          <cx:pt idx="3234">1000</cx:pt>
          <cx:pt idx="3235">750</cx:pt>
          <cx:pt idx="3236">750</cx:pt>
          <cx:pt idx="3237">-500</cx:pt>
          <cx:pt idx="3238">-500</cx:pt>
          <cx:pt idx="3239">-250</cx:pt>
          <cx:pt idx="3240">750</cx:pt>
          <cx:pt idx="3241">1000</cx:pt>
          <cx:pt idx="3242">750</cx:pt>
          <cx:pt idx="3243">-750</cx:pt>
          <cx:pt idx="3244">-1250</cx:pt>
          <cx:pt idx="3245">0</cx:pt>
          <cx:pt idx="3246">0</cx:pt>
          <cx:pt idx="3247">-2500</cx:pt>
          <cx:pt idx="3248">-2500</cx:pt>
          <cx:pt idx="3249">-2000</cx:pt>
          <cx:pt idx="3250">-750</cx:pt>
          <cx:pt idx="3251">-250</cx:pt>
          <cx:pt idx="3252">-1500</cx:pt>
          <cx:pt idx="3253">-500</cx:pt>
          <cx:pt idx="3254">-3500</cx:pt>
          <cx:pt idx="3255">-3000</cx:pt>
          <cx:pt idx="3256">-5750</cx:pt>
          <cx:pt idx="3257">-6750</cx:pt>
          <cx:pt idx="3258">-2500</cx:pt>
          <cx:pt idx="3259">-500</cx:pt>
          <cx:pt idx="3260">-2000</cx:pt>
          <cx:pt idx="3261">-250</cx:pt>
          <cx:pt idx="3262">-3500</cx:pt>
          <cx:pt idx="3263">-3500</cx:pt>
          <cx:pt idx="3264">-2500</cx:pt>
          <cx:pt idx="3265">-2500</cx:pt>
          <cx:pt idx="3266">-500</cx:pt>
          <cx:pt idx="3267">-2500</cx:pt>
          <cx:pt idx="3268">-750</cx:pt>
          <cx:pt idx="3269">-3000</cx:pt>
          <cx:pt idx="3270">-2500</cx:pt>
          <cx:pt idx="3271">-2500</cx:pt>
          <cx:pt idx="3272">-3500</cx:pt>
          <cx:pt idx="3273">-750</cx:pt>
          <cx:pt idx="3274">-1250</cx:pt>
          <cx:pt idx="3275">-3500</cx:pt>
          <cx:pt idx="3276">-750</cx:pt>
          <cx:pt idx="3277">-3000</cx:pt>
          <cx:pt idx="3278">-2500</cx:pt>
          <cx:pt idx="3279">-2500</cx:pt>
          <cx:pt idx="3280">-2500</cx:pt>
          <cx:pt idx="3281">-3000</cx:pt>
          <cx:pt idx="3282">-2500</cx:pt>
          <cx:pt idx="3283">-1750</cx:pt>
          <cx:pt idx="3284">-3500</cx:pt>
          <cx:pt idx="3285">-2500</cx:pt>
          <cx:pt idx="3286">-3000</cx:pt>
          <cx:pt idx="3287">-3000</cx:pt>
          <cx:pt idx="3288">-3500</cx:pt>
          <cx:pt idx="3289">-3500</cx:pt>
          <cx:pt idx="3290">-3500</cx:pt>
          <cx:pt idx="3291">-2500</cx:pt>
          <cx:pt idx="3292">-3000</cx:pt>
          <cx:pt idx="3293">-3000</cx:pt>
          <cx:pt idx="3294">-2500</cx:pt>
          <cx:pt idx="3295">-1250</cx:pt>
          <cx:pt idx="3296">-2500</cx:pt>
          <cx:pt idx="3297">-500</cx:pt>
          <cx:pt idx="3298">-500</cx:pt>
          <cx:pt idx="3299">-2500</cx:pt>
          <cx:pt idx="3300">-250</cx:pt>
          <cx:pt idx="3301">-3000</cx:pt>
          <cx:pt idx="3302">0</cx:pt>
          <cx:pt idx="3303">-3000</cx:pt>
          <cx:pt idx="3304">0</cx:pt>
          <cx:pt idx="3305">-1250</cx:pt>
          <cx:pt idx="3306">-2500</cx:pt>
          <cx:pt idx="3307">-500</cx:pt>
          <cx:pt idx="3308">-500</cx:pt>
          <cx:pt idx="3309">-2500</cx:pt>
          <cx:pt idx="3310">-250</cx:pt>
          <cx:pt idx="3311">-3000</cx:pt>
          <cx:pt idx="3312">0</cx:pt>
          <cx:pt idx="3313">-3000</cx:pt>
          <cx:pt idx="3314">0</cx:pt>
          <cx:pt idx="3315">-3000</cx:pt>
          <cx:pt idx="3316">-1750</cx:pt>
          <cx:pt idx="3317">-2500</cx:pt>
          <cx:pt idx="3318">-2500</cx:pt>
          <cx:pt idx="3319">-1750</cx:pt>
          <cx:pt idx="3320">-3500</cx:pt>
          <cx:pt idx="3321">-3500</cx:pt>
          <cx:pt idx="3322">-2500</cx:pt>
          <cx:pt idx="3323">-3000</cx:pt>
          <cx:pt idx="3324">-2000</cx:pt>
          <cx:pt idx="3325">-2500</cx:pt>
          <cx:pt idx="3326">-5000</cx:pt>
          <cx:pt idx="3327">-750</cx:pt>
          <cx:pt idx="3328">-3000</cx:pt>
          <cx:pt idx="3329">-2000</cx:pt>
          <cx:pt idx="3330">-2500</cx:pt>
          <cx:pt idx="3331">-2500</cx:pt>
          <cx:pt idx="3332">-1250</cx:pt>
          <cx:pt idx="3333">-1500</cx:pt>
          <cx:pt idx="3334">-4500</cx:pt>
          <cx:pt idx="3335">-2500</cx:pt>
          <cx:pt idx="3336">-1500</cx:pt>
          <cx:pt idx="3337">-4500</cx:pt>
          <cx:pt idx="3338">-2500</cx:pt>
          <cx:pt idx="3339">-2750</cx:pt>
          <cx:pt idx="3340">-2750</cx:pt>
          <cx:pt idx="3341">1500</cx:pt>
          <cx:pt idx="3342">1000</cx:pt>
          <cx:pt idx="3343">-2000</cx:pt>
          <cx:pt idx="3344">-2000</cx:pt>
          <cx:pt idx="3345">-1500</cx:pt>
          <cx:pt idx="3346">-1250</cx:pt>
          <cx:pt idx="3347">-750</cx:pt>
          <cx:pt idx="3348">-500</cx:pt>
          <cx:pt idx="3349">-2500</cx:pt>
          <cx:pt idx="3350">-2500</cx:pt>
          <cx:pt idx="3351">-4500</cx:pt>
          <cx:pt idx="3352">-4500</cx:pt>
          <cx:pt idx="3353">-5000</cx:pt>
          <cx:pt idx="3354">-4500</cx:pt>
          <cx:pt idx="3355">-5000</cx:pt>
          <cx:pt idx="3356">-4500</cx:pt>
          <cx:pt idx="3357">-6500</cx:pt>
          <cx:pt idx="3358">-5750</cx:pt>
          <cx:pt idx="3359">-10750</cx:pt>
          <cx:pt idx="3360">-1500</cx:pt>
          <cx:pt idx="3361">-750</cx:pt>
          <cx:pt idx="3362">1000</cx:pt>
          <cx:pt idx="3363">1000</cx:pt>
          <cx:pt idx="3364">1000</cx:pt>
          <cx:pt idx="3365">250</cx:pt>
          <cx:pt idx="3366">-250</cx:pt>
          <cx:pt idx="3367">0</cx:pt>
          <cx:pt idx="3368">250</cx:pt>
          <cx:pt idx="3369">-2000</cx:pt>
          <cx:pt idx="3370">-1500</cx:pt>
          <cx:pt idx="3371">-2500</cx:pt>
          <cx:pt idx="3372">-750</cx:pt>
          <cx:pt idx="3373">-1250</cx:pt>
          <cx:pt idx="3374">-2000</cx:pt>
          <cx:pt idx="3375">-500</cx:pt>
          <cx:pt idx="3376">-250</cx:pt>
          <cx:pt idx="3377">-250</cx:pt>
          <cx:pt idx="3378">-250</cx:pt>
          <cx:pt idx="3379">-250</cx:pt>
          <cx:pt idx="3380">-2000</cx:pt>
          <cx:pt idx="3381">-1500</cx:pt>
          <cx:pt idx="3382">-2500</cx:pt>
          <cx:pt idx="3383">-1500</cx:pt>
          <cx:pt idx="3384">-1500</cx:pt>
          <cx:pt idx="3385">-2500</cx:pt>
          <cx:pt idx="3386">-500</cx:pt>
          <cx:pt idx="3387">-250</cx:pt>
          <cx:pt idx="3388">-250</cx:pt>
          <cx:pt idx="3389">-250</cx:pt>
          <cx:pt idx="3390">-250</cx:pt>
          <cx:pt idx="3391">-2000</cx:pt>
          <cx:pt idx="3392">-750</cx:pt>
          <cx:pt idx="3393">1000</cx:pt>
          <cx:pt idx="3394">1000</cx:pt>
          <cx:pt idx="3395">1000</cx:pt>
          <cx:pt idx="3396">250</cx:pt>
          <cx:pt idx="3397">-250</cx:pt>
          <cx:pt idx="3398">-3250</cx:pt>
          <cx:pt idx="3399">0</cx:pt>
          <cx:pt idx="3400">250</cx:pt>
          <cx:pt idx="3401">-3250</cx:pt>
          <cx:pt idx="3402">-3500</cx:pt>
          <cx:pt idx="3403">-3000</cx:pt>
          <cx:pt idx="3404">-3500</cx:pt>
          <cx:pt idx="3405">-3500</cx:pt>
          <cx:pt idx="3406">-2000</cx:pt>
          <cx:pt idx="3407">-1500</cx:pt>
          <cx:pt idx="3408">-250</cx:pt>
          <cx:pt idx="3409">0</cx:pt>
          <cx:pt idx="3410">0</cx:pt>
          <cx:pt idx="3411">250</cx:pt>
          <cx:pt idx="3412">0</cx:pt>
          <cx:pt idx="3413">250</cx:pt>
          <cx:pt idx="3414">1500</cx:pt>
          <cx:pt idx="3415">-2500</cx:pt>
          <cx:pt idx="3416">-750</cx:pt>
          <cx:pt idx="3417">-500</cx:pt>
          <cx:pt idx="3418">-2000</cx:pt>
          <cx:pt idx="3419">-2500</cx:pt>
          <cx:pt idx="3420">-750</cx:pt>
          <cx:pt idx="3421">-2000</cx:pt>
          <cx:pt idx="3422">-2000</cx:pt>
          <cx:pt idx="3423">-2500</cx:pt>
          <cx:pt idx="3424">-750</cx:pt>
          <cx:pt idx="3425">-1250</cx:pt>
          <cx:pt idx="3426">-3000</cx:pt>
          <cx:pt idx="3427">-2500</cx:pt>
          <cx:pt idx="3428">-750</cx:pt>
          <cx:pt idx="3429">-2500</cx:pt>
          <cx:pt idx="3430">-2000</cx:pt>
          <cx:pt idx="3431">-3000</cx:pt>
          <cx:pt idx="3432">-4250</cx:pt>
          <cx:pt idx="3433">-2500</cx:pt>
          <cx:pt idx="3434">-3500</cx:pt>
          <cx:pt idx="3435">-3500</cx:pt>
          <cx:pt idx="3436">-250</cx:pt>
          <cx:pt idx="3437">-3000</cx:pt>
          <cx:pt idx="3438">-2500</cx:pt>
          <cx:pt idx="3439">-250</cx:pt>
          <cx:pt idx="3440">-2500</cx:pt>
          <cx:pt idx="3441">-3500</cx:pt>
          <cx:pt idx="3442">-750</cx:pt>
          <cx:pt idx="3443">-2500</cx:pt>
          <cx:pt idx="3444">-3500</cx:pt>
          <cx:pt idx="3445">-3500</cx:pt>
          <cx:pt idx="3446">-1250</cx:pt>
          <cx:pt idx="3447">-3000</cx:pt>
          <cx:pt idx="3448">-500</cx:pt>
          <cx:pt idx="3449">-2500</cx:pt>
          <cx:pt idx="3450">-3500</cx:pt>
          <cx:pt idx="3451">2000</cx:pt>
          <cx:pt idx="3452">2500</cx:pt>
          <cx:pt idx="3453">-2500</cx:pt>
          <cx:pt idx="3454">-500</cx:pt>
          <cx:pt idx="3455">-2000</cx:pt>
          <cx:pt idx="3456">-250</cx:pt>
          <cx:pt idx="3457">-3000</cx:pt>
          <cx:pt idx="3458">-4250</cx:pt>
          <cx:pt idx="3459">-2500</cx:pt>
          <cx:pt idx="3460">-3500</cx:pt>
          <cx:pt idx="3461">-3500</cx:pt>
          <cx:pt idx="3462">-3000</cx:pt>
          <cx:pt idx="3463">-3000</cx:pt>
          <cx:pt idx="3464">-3000</cx:pt>
          <cx:pt idx="3465">-2500</cx:pt>
          <cx:pt idx="3466">-3000</cx:pt>
          <cx:pt idx="3467">-3500</cx:pt>
          <cx:pt idx="3468">-2500</cx:pt>
          <cx:pt idx="3469">-3000</cx:pt>
          <cx:pt idx="3470">-2500</cx:pt>
          <cx:pt idx="3471">-4250</cx:pt>
          <cx:pt idx="3472">-4250</cx:pt>
          <cx:pt idx="3473">-2500</cx:pt>
          <cx:pt idx="3474">-4500</cx:pt>
          <cx:pt idx="3475">-3750</cx:pt>
          <cx:pt idx="3476">-500</cx:pt>
          <cx:pt idx="3477">-2750</cx:pt>
          <cx:pt idx="3478">-250</cx:pt>
          <cx:pt idx="3479">-3250</cx:pt>
          <cx:pt idx="3480">0</cx:pt>
          <cx:pt idx="3481">0</cx:pt>
          <cx:pt idx="3482">500</cx:pt>
          <cx:pt idx="3483">-4500</cx:pt>
          <cx:pt idx="3484">-3750</cx:pt>
          <cx:pt idx="3485">-750</cx:pt>
          <cx:pt idx="3486">-2750</cx:pt>
          <cx:pt idx="3487">-3250</cx:pt>
          <cx:pt idx="3488">0</cx:pt>
          <cx:pt idx="3489">-500</cx:pt>
          <cx:pt idx="3490">-250</cx:pt>
          <cx:pt idx="3491">0</cx:pt>
          <cx:pt idx="3492">0</cx:pt>
          <cx:pt idx="3493">-2000</cx:pt>
          <cx:pt idx="3494">-2500</cx:pt>
          <cx:pt idx="3495">-750</cx:pt>
          <cx:pt idx="3496">-750</cx:pt>
          <cx:pt idx="3497">-1500</cx:pt>
          <cx:pt idx="3498">1250</cx:pt>
          <cx:pt idx="3499">750</cx:pt>
          <cx:pt idx="3500">1000</cx:pt>
          <cx:pt idx="3501">500</cx:pt>
          <cx:pt idx="3502">-2500</cx:pt>
          <cx:pt idx="3503">-2500</cx:pt>
          <cx:pt idx="3504">-750</cx:pt>
          <cx:pt idx="3505">-15000</cx:pt>
          <cx:pt idx="3506">-15000</cx:pt>
          <cx:pt idx="3507">-12750</cx:pt>
          <cx:pt idx="3508">-15000</cx:pt>
          <cx:pt idx="3509">-3500</cx:pt>
          <cx:pt idx="3510">-3000</cx:pt>
          <cx:pt idx="3511">-2500</cx:pt>
          <cx:pt idx="3512">-1500</cx:pt>
          <cx:pt idx="3513">-2000</cx:pt>
          <cx:pt idx="3514">-2000</cx:pt>
          <cx:pt idx="3515">-750</cx:pt>
          <cx:pt idx="3516">-250</cx:pt>
          <cx:pt idx="3517">-1250</cx:pt>
          <cx:pt idx="3518">-1250</cx:pt>
          <cx:pt idx="3519">750</cx:pt>
          <cx:pt idx="3520">-250</cx:pt>
          <cx:pt idx="3521">-250</cx:pt>
          <cx:pt idx="3522">-750</cx:pt>
          <cx:pt idx="3523">-250</cx:pt>
          <cx:pt idx="3524">-500</cx:pt>
          <cx:pt idx="3525">-750</cx:pt>
          <cx:pt idx="3526">-500</cx:pt>
          <cx:pt idx="3527">-500</cx:pt>
          <cx:pt idx="3528">-1250</cx:pt>
          <cx:pt idx="3529">1000</cx:pt>
          <cx:pt idx="3530">0</cx:pt>
          <cx:pt idx="3531">-250</cx:pt>
          <cx:pt idx="3532">-2000</cx:pt>
          <cx:pt idx="3533">-1500</cx:pt>
          <cx:pt idx="3534">-2000</cx:pt>
          <cx:pt idx="3535">-1250</cx:pt>
          <cx:pt idx="3536">-1250</cx:pt>
          <cx:pt idx="3537">-2000</cx:pt>
          <cx:pt idx="3538">-750</cx:pt>
          <cx:pt idx="3539">-750</cx:pt>
          <cx:pt idx="3540">-1500</cx:pt>
          <cx:pt idx="3541">0</cx:pt>
          <cx:pt idx="3542">-250</cx:pt>
          <cx:pt idx="3543">-2000</cx:pt>
          <cx:pt idx="3544">-1500</cx:pt>
          <cx:pt idx="3545">-2000</cx:pt>
          <cx:pt idx="3546">-1500</cx:pt>
          <cx:pt idx="3547">-2000</cx:pt>
          <cx:pt idx="3548">-1250</cx:pt>
          <cx:pt idx="3549">-750</cx:pt>
          <cx:pt idx="3550">-750</cx:pt>
          <cx:pt idx="3551">-1500</cx:pt>
          <cx:pt idx="3552">-250</cx:pt>
          <cx:pt idx="3553">-2000</cx:pt>
          <cx:pt idx="3554">-2000</cx:pt>
          <cx:pt idx="3555">-250</cx:pt>
          <cx:pt idx="3556">2000</cx:pt>
          <cx:pt idx="3557">2500</cx:pt>
          <cx:pt idx="3558">-1500</cx:pt>
          <cx:pt idx="3559">-1500</cx:pt>
          <cx:pt idx="3560">-1500</cx:pt>
          <cx:pt idx="3561">-1500</cx:pt>
          <cx:pt idx="3562">-2500</cx:pt>
          <cx:pt idx="3563">-1500</cx:pt>
          <cx:pt idx="3564">-5750</cx:pt>
          <cx:pt idx="3565">-5000</cx:pt>
          <cx:pt idx="3566">-500</cx:pt>
          <cx:pt idx="3567">0</cx:pt>
          <cx:pt idx="3568">250</cx:pt>
          <cx:pt idx="3569">-2000</cx:pt>
          <cx:pt idx="3570">-1500</cx:pt>
          <cx:pt idx="3571">-1250</cx:pt>
          <cx:pt idx="3572">-500</cx:pt>
          <cx:pt idx="3573">-4500</cx:pt>
          <cx:pt idx="3574">-4500</cx:pt>
          <cx:pt idx="3575">0</cx:pt>
          <cx:pt idx="3576">0</cx:pt>
          <cx:pt idx="3577">500</cx:pt>
          <cx:pt idx="3578">250</cx:pt>
          <cx:pt idx="3579">750</cx:pt>
          <cx:pt idx="3580">1500</cx:pt>
          <cx:pt idx="3581">0</cx:pt>
          <cx:pt idx="3582">0</cx:pt>
          <cx:pt idx="3583">250</cx:pt>
          <cx:pt idx="3584">-500</cx:pt>
          <cx:pt idx="3585">-4500</cx:pt>
          <cx:pt idx="3586">-4500</cx:pt>
          <cx:pt idx="3587">-4500</cx:pt>
          <cx:pt idx="3588">-9250</cx:pt>
          <cx:pt idx="3589">0</cx:pt>
          <cx:pt idx="3590">250</cx:pt>
          <cx:pt idx="3591">1250</cx:pt>
          <cx:pt idx="3592">1250</cx:pt>
          <cx:pt idx="3593">750</cx:pt>
          <cx:pt idx="3594">750</cx:pt>
          <cx:pt idx="3595">0</cx:pt>
          <cx:pt idx="3596">0</cx:pt>
          <cx:pt idx="3597">750</cx:pt>
          <cx:pt idx="3598">750</cx:pt>
          <cx:pt idx="3599">-750</cx:pt>
          <cx:pt idx="3600">-1250</cx:pt>
          <cx:pt idx="3601">0</cx:pt>
          <cx:pt idx="3602">-2000</cx:pt>
          <cx:pt idx="3603">-2000</cx:pt>
          <cx:pt idx="3604">-1500</cx:pt>
          <cx:pt idx="3605">-2000</cx:pt>
          <cx:pt idx="3606">-500</cx:pt>
          <cx:pt idx="3607">0</cx:pt>
          <cx:pt idx="3608">250</cx:pt>
          <cx:pt idx="3609">-1500</cx:pt>
          <cx:pt idx="3610">-750</cx:pt>
          <cx:pt idx="3611">-1250</cx:pt>
          <cx:pt idx="3612">-1250</cx:pt>
          <cx:pt idx="3613">-250</cx:pt>
          <cx:pt idx="3614">-2500</cx:pt>
          <cx:pt idx="3615">-3000</cx:pt>
          <cx:pt idx="3616">-2500</cx:pt>
          <cx:pt idx="3617">-1500</cx:pt>
          <cx:pt idx="3618">-1750</cx:pt>
          <cx:pt idx="3619">-2000</cx:pt>
          <cx:pt idx="3620">-1500</cx:pt>
          <cx:pt idx="3621">-5000</cx:pt>
          <cx:pt idx="3622">-5000</cx:pt>
          <cx:pt idx="3623">-1500</cx:pt>
          <cx:pt idx="3624">-750</cx:pt>
          <cx:pt idx="3625">-750</cx:pt>
          <cx:pt idx="3626">1250</cx:pt>
          <cx:pt idx="3627">-250</cx:pt>
          <cx:pt idx="3628">0</cx:pt>
          <cx:pt idx="3629">-750</cx:pt>
          <cx:pt idx="3630">-1250</cx:pt>
          <cx:pt idx="3631">1000</cx:pt>
          <cx:pt idx="3632">1250</cx:pt>
          <cx:pt idx="3633">0</cx:pt>
          <cx:pt idx="3634">-250</cx:pt>
          <cx:pt idx="3635">-3000</cx:pt>
          <cx:pt idx="3636">500</cx:pt>
          <cx:pt idx="3637">-2500</cx:pt>
          <cx:pt idx="3638">-3500</cx:pt>
          <cx:pt idx="3639">-1500</cx:pt>
          <cx:pt idx="3640">500</cx:pt>
          <cx:pt idx="3641">-250</cx:pt>
          <cx:pt idx="3642">-1500</cx:pt>
          <cx:pt idx="3643">-750</cx:pt>
          <cx:pt idx="3644">-4250</cx:pt>
          <cx:pt idx="3645">-5000</cx:pt>
          <cx:pt idx="3646">-3500</cx:pt>
          <cx:pt idx="3647">-4250</cx:pt>
          <cx:pt idx="3648">-3500</cx:pt>
          <cx:pt idx="3649">-2000</cx:pt>
          <cx:pt idx="3650">-3500</cx:pt>
          <cx:pt idx="3651">-3500</cx:pt>
          <cx:pt idx="3652">-1250</cx:pt>
          <cx:pt idx="3653">-3500</cx:pt>
          <cx:pt idx="3654">-2000</cx:pt>
          <cx:pt idx="3655">-3500</cx:pt>
          <cx:pt idx="3656">-3500</cx:pt>
          <cx:pt idx="3657">-1250</cx:pt>
          <cx:pt idx="3658">-3000</cx:pt>
          <cx:pt idx="3659">-1500</cx:pt>
          <cx:pt idx="3660">-1750</cx:pt>
          <cx:pt idx="3661">-3000</cx:pt>
          <cx:pt idx="3662">-1250</cx:pt>
          <cx:pt idx="3663">-2500</cx:pt>
          <cx:pt idx="3664">-1250</cx:pt>
          <cx:pt idx="3665">-500</cx:pt>
          <cx:pt idx="3666">-250</cx:pt>
          <cx:pt idx="3667">-2500</cx:pt>
          <cx:pt idx="3668">-2000</cx:pt>
          <cx:pt idx="3669">-2500</cx:pt>
          <cx:pt idx="3670">-1500</cx:pt>
          <cx:pt idx="3671">-4250</cx:pt>
          <cx:pt idx="3672">-3500</cx:pt>
          <cx:pt idx="3673">-3000</cx:pt>
          <cx:pt idx="3674">-1250</cx:pt>
          <cx:pt idx="3675">-500</cx:pt>
          <cx:pt idx="3676">-3000</cx:pt>
          <cx:pt idx="3677">-3000</cx:pt>
          <cx:pt idx="3678">-3000</cx:pt>
          <cx:pt idx="3679">-3000</cx:pt>
          <cx:pt idx="3680">-2500</cx:pt>
          <cx:pt idx="3681">-2500</cx:pt>
          <cx:pt idx="3682">-3500</cx:pt>
          <cx:pt idx="3683">-2500</cx:pt>
          <cx:pt idx="3684">-3000</cx:pt>
          <cx:pt idx="3685">-2500</cx:pt>
          <cx:pt idx="3686">-3500</cx:pt>
          <cx:pt idx="3687">-1250</cx:pt>
          <cx:pt idx="3688">-6500</cx:pt>
          <cx:pt idx="3689">-2000</cx:pt>
          <cx:pt idx="3690">-1500</cx:pt>
          <cx:pt idx="3691">-1750</cx:pt>
          <cx:pt idx="3692">-3000</cx:pt>
          <cx:pt idx="3693">-4250</cx:pt>
          <cx:pt idx="3694">-2000</cx:pt>
          <cx:pt idx="3695">-3500</cx:pt>
          <cx:pt idx="3696">-4250</cx:pt>
          <cx:pt idx="3697">-3500</cx:pt>
          <cx:pt idx="3698">-5000</cx:pt>
          <cx:pt idx="3699">-4250</cx:pt>
          <cx:pt idx="3700">-750</cx:pt>
          <cx:pt idx="3701">-2500</cx:pt>
          <cx:pt idx="3702">-2000</cx:pt>
          <cx:pt idx="3703">-2000</cx:pt>
          <cx:pt idx="3704">-1500</cx:pt>
          <cx:pt idx="3705">-2500</cx:pt>
          <cx:pt idx="3706">-2500</cx:pt>
          <cx:pt idx="3707">-2000</cx:pt>
          <cx:pt idx="3708">-2000</cx:pt>
          <cx:pt idx="3709">-2500</cx:pt>
          <cx:pt idx="3710">-2000</cx:pt>
          <cx:pt idx="3711">-3500</cx:pt>
          <cx:pt idx="3712">-3000</cx:pt>
          <cx:pt idx="3713">-3500</cx:pt>
          <cx:pt idx="3714">-5000</cx:pt>
          <cx:pt idx="3715">-2500</cx:pt>
          <cx:pt idx="3716">-2000</cx:pt>
          <cx:pt idx="3717">-3750</cx:pt>
          <cx:pt idx="3718">-500</cx:pt>
          <cx:pt idx="3719">-1250</cx:pt>
          <cx:pt idx="3720">-3250</cx:pt>
          <cx:pt idx="3721">-250</cx:pt>
          <cx:pt idx="3722">250</cx:pt>
          <cx:pt idx="3723">-500</cx:pt>
          <cx:pt idx="3724">-1250</cx:pt>
          <cx:pt idx="3725">-250</cx:pt>
          <cx:pt idx="3726">250</cx:pt>
          <cx:pt idx="3727">-750</cx:pt>
          <cx:pt idx="3728">-2000</cx:pt>
          <cx:pt idx="3729">-500</cx:pt>
          <cx:pt idx="3730">-1500</cx:pt>
          <cx:pt idx="3731">-2500</cx:pt>
          <cx:pt idx="3732">-3500</cx:pt>
          <cx:pt idx="3733">-500</cx:pt>
          <cx:pt idx="3734">-3000</cx:pt>
          <cx:pt idx="3735">-2500</cx:pt>
          <cx:pt idx="3736">-3000</cx:pt>
          <cx:pt idx="3737">-3000</cx:pt>
          <cx:pt idx="3738">-3000</cx:pt>
          <cx:pt idx="3739">-2000</cx:pt>
          <cx:pt idx="3740">-3500</cx:pt>
          <cx:pt idx="3741">-2000</cx:pt>
          <cx:pt idx="3742">-3000</cx:pt>
          <cx:pt idx="3743">-1250</cx:pt>
          <cx:pt idx="3744">-3000</cx:pt>
          <cx:pt idx="3745">-2000</cx:pt>
          <cx:pt idx="3746">-3500</cx:pt>
          <cx:pt idx="3747">-2000</cx:pt>
          <cx:pt idx="3748">-3500</cx:pt>
          <cx:pt idx="3749">-1250</cx:pt>
          <cx:pt idx="3750">-3500</cx:pt>
          <cx:pt idx="3751">-3500</cx:pt>
          <cx:pt idx="3752">-5000</cx:pt>
          <cx:pt idx="3753">-4250</cx:pt>
          <cx:pt idx="3754">-3500</cx:pt>
          <cx:pt idx="3755">-5000</cx:pt>
          <cx:pt idx="3756">-5000</cx:pt>
          <cx:pt idx="3757">-3500</cx:pt>
          <cx:pt idx="3758">-4250</cx:pt>
          <cx:pt idx="3759">-3500</cx:pt>
          <cx:pt idx="3760">-5750</cx:pt>
          <cx:pt idx="3761">-4250</cx:pt>
          <cx:pt idx="3762">-3500</cx:pt>
          <cx:pt idx="3763">-5000</cx:pt>
          <cx:pt idx="3764">-3500</cx:pt>
          <cx:pt idx="3765">-3500</cx:pt>
          <cx:pt idx="3766">-3500</cx:pt>
          <cx:pt idx="3767">-5750</cx:pt>
          <cx:pt idx="3768">-4250</cx:pt>
          <cx:pt idx="3769">-5000</cx:pt>
          <cx:pt idx="3770">-6750</cx:pt>
          <cx:pt idx="3771">-4500</cx:pt>
          <cx:pt idx="3772">-5000</cx:pt>
          <cx:pt idx="3773">-7750</cx:pt>
          <cx:pt idx="3774">-4500</cx:pt>
          <cx:pt idx="3775">-2000</cx:pt>
          <cx:pt idx="3776">-3000</cx:pt>
          <cx:pt idx="3777">-3000</cx:pt>
          <cx:pt idx="3778">-500</cx:pt>
          <cx:pt idx="3779">-3000</cx:pt>
          <cx:pt idx="3780">-3000</cx:pt>
          <cx:pt idx="3781">-3000</cx:pt>
          <cx:pt idx="3782">-2500</cx:pt>
          <cx:pt idx="3783">-3000</cx:pt>
          <cx:pt idx="3784">-2500</cx:pt>
          <cx:pt idx="3785">-5750</cx:pt>
          <cx:pt idx="3786">-4250</cx:pt>
          <cx:pt idx="3787">-3500</cx:pt>
          <cx:pt idx="3788">-1250</cx:pt>
          <cx:pt idx="3789">-2500</cx:pt>
          <cx:pt idx="3790">-250</cx:pt>
          <cx:pt idx="3791">-2500</cx:pt>
          <cx:pt idx="3792">-500</cx:pt>
          <cx:pt idx="3793">-1250</cx:pt>
          <cx:pt idx="3794">-2500</cx:pt>
          <cx:pt idx="3795">-250</cx:pt>
          <cx:pt idx="3796">-3000</cx:pt>
          <cx:pt idx="3797">-500</cx:pt>
          <cx:pt idx="3798">-1250</cx:pt>
          <cx:pt idx="3799">-2500</cx:pt>
          <cx:pt idx="3800">-250</cx:pt>
          <cx:pt idx="3801">-2500</cx:pt>
          <cx:pt idx="3802">-500</cx:pt>
          <cx:pt idx="3803">-750</cx:pt>
          <cx:pt idx="3804">-2500</cx:pt>
          <cx:pt idx="3805">-2500</cx:pt>
          <cx:pt idx="3806">-2000</cx:pt>
          <cx:pt idx="3807">-2000</cx:pt>
          <cx:pt idx="3808">-500</cx:pt>
          <cx:pt idx="3809">-750</cx:pt>
          <cx:pt idx="3810">-2500</cx:pt>
          <cx:pt idx="3811">-3000</cx:pt>
          <cx:pt idx="3812">-2500</cx:pt>
          <cx:pt idx="3813">-2500</cx:pt>
          <cx:pt idx="3814">-500</cx:pt>
          <cx:pt idx="3815">-500</cx:pt>
          <cx:pt idx="3816">250</cx:pt>
          <cx:pt idx="3817">250</cx:pt>
          <cx:pt idx="3818">1500</cx:pt>
          <cx:pt idx="3819">-3000</cx:pt>
          <cx:pt idx="3820">-3000</cx:pt>
          <cx:pt idx="3821">-3000</cx:pt>
          <cx:pt idx="3822">-3000</cx:pt>
          <cx:pt idx="3823">-3500</cx:pt>
          <cx:pt idx="3824">-4250</cx:pt>
          <cx:pt idx="3825">-3000</cx:pt>
          <cx:pt idx="3826">-3500</cx:pt>
          <cx:pt idx="3827">-5000</cx:pt>
          <cx:pt idx="3828">-7750</cx:pt>
          <cx:pt idx="3829">-4250</cx:pt>
          <cx:pt idx="3830">-5000</cx:pt>
          <cx:pt idx="3831">-5750</cx:pt>
          <cx:pt idx="3832">-6750</cx:pt>
          <cx:pt idx="3833">-6750</cx:pt>
          <cx:pt idx="3834">-4000</cx:pt>
          <cx:pt idx="3835">-5000</cx:pt>
          <cx:pt idx="3836">-5750</cx:pt>
          <cx:pt idx="3837">-4500</cx:pt>
          <cx:pt idx="3838">-4250</cx:pt>
          <cx:pt idx="3839">-5000</cx:pt>
          <cx:pt idx="3840">-5000</cx:pt>
          <cx:pt idx="3841">-3500</cx:pt>
          <cx:pt idx="3842">-5000</cx:pt>
          <cx:pt idx="3843">-5000</cx:pt>
          <cx:pt idx="3844">-3500</cx:pt>
          <cx:pt idx="3845">-5000</cx:pt>
          <cx:pt idx="3846">-3500</cx:pt>
          <cx:pt idx="3847">-5000</cx:pt>
          <cx:pt idx="3848">-4250</cx:pt>
          <cx:pt idx="3849">-3500</cx:pt>
          <cx:pt idx="3850">-5000</cx:pt>
          <cx:pt idx="3851">-3500</cx:pt>
          <cx:pt idx="3852">-9250</cx:pt>
          <cx:pt idx="3853">-9250</cx:pt>
          <cx:pt idx="3854">-4250</cx:pt>
          <cx:pt idx="3855">-5000</cx:pt>
          <cx:pt idx="3856">-6750</cx:pt>
          <cx:pt idx="3857">-7750</cx:pt>
          <cx:pt idx="3858">-4500</cx:pt>
          <cx:pt idx="3859">-5750</cx:pt>
          <cx:pt idx="3860">-7750</cx:pt>
          <cx:pt idx="3861">-5000</cx:pt>
          <cx:pt idx="3862">-5000</cx:pt>
          <cx:pt idx="3863">-5750</cx:pt>
          <cx:pt idx="3864">-7750</cx:pt>
          <cx:pt idx="3865">-4500</cx:pt>
          <cx:pt idx="3866">-5000</cx:pt>
          <cx:pt idx="3867">-6750</cx:pt>
          <cx:pt idx="3868">-5000</cx:pt>
          <cx:pt idx="3869">-7750</cx:pt>
          <cx:pt idx="3870">-5750</cx:pt>
          <cx:pt idx="3871">-4500</cx:pt>
          <cx:pt idx="3872">-4500</cx:pt>
          <cx:pt idx="3873">-7750</cx:pt>
          <cx:pt idx="3874">-4500</cx:pt>
          <cx:pt idx="3875">-9250</cx:pt>
          <cx:pt idx="3876">-5250</cx:pt>
          <cx:pt idx="3877">-3000</cx:pt>
          <cx:pt idx="3878">-2500</cx:pt>
          <cx:pt idx="3879">-3000</cx:pt>
          <cx:pt idx="3880">0</cx:pt>
          <cx:pt idx="3881">750</cx:pt>
          <cx:pt idx="3882">-2000</cx:pt>
          <cx:pt idx="3883">-3500</cx:pt>
          <cx:pt idx="3884">-2000</cx:pt>
          <cx:pt idx="3885">-3500</cx:pt>
          <cx:pt idx="3886">-1250</cx:pt>
          <cx:pt idx="3887">-3500</cx:pt>
          <cx:pt idx="3888">-6750</cx:pt>
          <cx:pt idx="3889">-3500</cx:pt>
          <cx:pt idx="3890">-6750</cx:pt>
          <cx:pt idx="3891">-1500</cx:pt>
          <cx:pt idx="3892">-3000</cx:pt>
          <cx:pt idx="3893">-1250</cx:pt>
          <cx:pt idx="3894">-3000</cx:pt>
          <cx:pt idx="3895">-500</cx:pt>
          <cx:pt idx="3896">-3000</cx:pt>
          <cx:pt idx="3897">750</cx:pt>
          <cx:pt idx="3898">1500</cx:pt>
          <cx:pt idx="3899">1750</cx:pt>
          <cx:pt idx="3900">2500</cx:pt>
          <cx:pt idx="3901">3000</cx:pt>
          <cx:pt idx="3902">2000</cx:pt>
          <cx:pt idx="3903">2500</cx:pt>
          <cx:pt idx="3904">-5750</cx:pt>
          <cx:pt idx="3905">-6750</cx:pt>
          <cx:pt idx="3906">-6750</cx:pt>
          <cx:pt idx="3907">-4000</cx:pt>
          <cx:pt idx="3908">-7750</cx:pt>
          <cx:pt idx="3909">-7750</cx:pt>
          <cx:pt idx="3910">-5250</cx:pt>
          <cx:pt idx="3911">-9250</cx:pt>
          <cx:pt idx="3912">-2500</cx:pt>
          <cx:pt idx="3913">-4250</cx:pt>
          <cx:pt idx="3914">-1500</cx:pt>
          <cx:pt idx="3915">-4250</cx:pt>
          <cx:pt idx="3916">-2000</cx:pt>
          <cx:pt idx="3917">-3500</cx:pt>
          <cx:pt idx="3918">-2000</cx:pt>
          <cx:pt idx="3919">-4250</cx:pt>
          <cx:pt idx="3920">-1500</cx:pt>
          <cx:pt idx="3921">-3500</cx:pt>
          <cx:pt idx="3922">-1500</cx:pt>
          <cx:pt idx="3923">-3000</cx:pt>
          <cx:pt idx="3924">-1250</cx:pt>
          <cx:pt idx="3925">-4500</cx:pt>
          <cx:pt idx="3926">-1500</cx:pt>
          <cx:pt idx="3927">0</cx:pt>
          <cx:pt idx="3928">-3750</cx:pt>
          <cx:pt idx="3929">-500</cx:pt>
          <cx:pt idx="3930">-4500</cx:pt>
          <cx:pt idx="3931">-1250</cx:pt>
          <cx:pt idx="3932">-1500</cx:pt>
          <cx:pt idx="3933">-1250</cx:pt>
          <cx:pt idx="3934">-4500</cx:pt>
          <cx:pt idx="3935">-1500</cx:pt>
          <cx:pt idx="3936">-3250</cx:pt>
          <cx:pt idx="3937">-1250</cx:pt>
          <cx:pt idx="3938">-4500</cx:pt>
          <cx:pt idx="3939">-1500</cx:pt>
          <cx:pt idx="3940">0</cx:pt>
          <cx:pt idx="3941">-3750</cx:pt>
          <cx:pt idx="3942">-500</cx:pt>
          <cx:pt idx="3943">-4500</cx:pt>
          <cx:pt idx="3944">-4500</cx:pt>
          <cx:pt idx="3945">-1500</cx:pt>
          <cx:pt idx="3946">-6500</cx:pt>
          <cx:pt idx="3947">-4500</cx:pt>
          <cx:pt idx="3948">-1500</cx:pt>
          <cx:pt idx="3949">-1250</cx:pt>
          <cx:pt idx="3950">-4500</cx:pt>
          <cx:pt idx="3951">-1500</cx:pt>
          <cx:pt idx="3952">-1250</cx:pt>
          <cx:pt idx="3953">-4500</cx:pt>
          <cx:pt idx="3954">-1500</cx:pt>
          <cx:pt idx="3955">-3250</cx:pt>
          <cx:pt idx="3956">-6750</cx:pt>
          <cx:pt idx="3957">-7750</cx:pt>
          <cx:pt idx="3958">-6750</cx:pt>
          <cx:pt idx="3959">-9250</cx:pt>
          <cx:pt idx="3960">-750</cx:pt>
          <cx:pt idx="3961">-1250</cx:pt>
          <cx:pt idx="3962">-2500</cx:pt>
          <cx:pt idx="3963">-1500</cx:pt>
          <cx:pt idx="3964">0</cx:pt>
          <cx:pt idx="3965">-1250</cx:pt>
          <cx:pt idx="3966">-1500</cx:pt>
          <cx:pt idx="3967">0</cx:pt>
          <cx:pt idx="3968">-9250</cx:pt>
          <cx:pt idx="3969">-9250</cx:pt>
          <cx:pt idx="3970">-10750</cx:pt>
          <cx:pt idx="3971">-9250</cx:pt>
          <cx:pt idx="3972">-9250</cx:pt>
          <cx:pt idx="3973">-6750</cx:pt>
          <cx:pt idx="3974">-5000</cx:pt>
          <cx:pt idx="3975">-7750</cx:pt>
          <cx:pt idx="3976">-6750</cx:pt>
          <cx:pt idx="3977">-6750</cx:pt>
          <cx:pt idx="3978">-9250</cx:pt>
          <cx:pt idx="3979">-5750</cx:pt>
          <cx:pt idx="3980">-4250</cx:pt>
          <cx:pt idx="3981">-5750</cx:pt>
          <cx:pt idx="3982">-6750</cx:pt>
          <cx:pt idx="3983">-6750</cx:pt>
          <cx:pt idx="3984">-5000</cx:pt>
          <cx:pt idx="3985">-7750</cx:pt>
          <cx:pt idx="3986">-7750</cx:pt>
          <cx:pt idx="3987">-6750</cx:pt>
          <cx:pt idx="3988">-9250</cx:pt>
          <cx:pt idx="3989">-5000</cx:pt>
          <cx:pt idx="3990">-5750</cx:pt>
          <cx:pt idx="3991">-6750</cx:pt>
          <cx:pt idx="3992">-6750</cx:pt>
          <cx:pt idx="3993">-7750</cx:pt>
          <cx:pt idx="3994">-9250</cx:pt>
          <cx:pt idx="3995">-7750</cx:pt>
          <cx:pt idx="3996">-7750</cx:pt>
          <cx:pt idx="3997">-10750</cx:pt>
          <cx:pt idx="3998">-2500</cx:pt>
          <cx:pt idx="3999">-3000</cx:pt>
          <cx:pt idx="4000">-3000</cx:pt>
          <cx:pt idx="4001">-1250</cx:pt>
          <cx:pt idx="4002">-1500</cx:pt>
          <cx:pt idx="4003">-1500</cx:pt>
          <cx:pt idx="4004">-1500</cx:pt>
          <cx:pt idx="4005">-500</cx:pt>
          <cx:pt idx="4006">1000</cx:pt>
          <cx:pt idx="4007">250</cx:pt>
          <cx:pt idx="4008">0</cx:pt>
          <cx:pt idx="4009">-2750</cx:pt>
          <cx:pt idx="4010">-3750</cx:pt>
          <cx:pt idx="4011">250</cx:pt>
          <cx:pt idx="4012">-2750</cx:pt>
          <cx:pt idx="4013">1500</cx:pt>
          <cx:pt idx="4014">1000</cx:pt>
          <cx:pt idx="4015">-2000</cx:pt>
          <cx:pt idx="4016">-1500</cx:pt>
          <cx:pt idx="4017">-750</cx:pt>
          <cx:pt idx="4018">-2500</cx:pt>
          <cx:pt idx="4019">-4500</cx:pt>
          <cx:pt idx="4020">-5000</cx:pt>
          <cx:pt idx="4021">-6750</cx:pt>
          <cx:pt idx="4022">-5000</cx:pt>
          <cx:pt idx="4023">-6750</cx:pt>
          <cx:pt idx="4024">-6750</cx:pt>
          <cx:pt idx="4025">-6750</cx:pt>
          <cx:pt idx="4026">-9250</cx:pt>
          <cx:pt idx="4027">-5750</cx:pt>
          <cx:pt idx="4028">-4250</cx:pt>
          <cx:pt idx="4029">-5000</cx:pt>
          <cx:pt idx="4030">-5750</cx:pt>
          <cx:pt idx="4031">-6750</cx:pt>
          <cx:pt idx="4032">-7750</cx:pt>
          <cx:pt idx="4033">-7750</cx:pt>
          <cx:pt idx="4034">-9250</cx:pt>
          <cx:pt idx="4035">-9250</cx:pt>
          <cx:pt idx="4036">-5000</cx:pt>
          <cx:pt idx="4037">-7750</cx:pt>
          <cx:pt idx="4038">-6750</cx:pt>
          <cx:pt idx="4039">-9250</cx:pt>
          <cx:pt idx="4040">-5000</cx:pt>
          <cx:pt idx="4041">-7750</cx:pt>
          <cx:pt idx="4042">-7750</cx:pt>
          <cx:pt idx="4043">-9250</cx:pt>
          <cx:pt idx="4044">-1250</cx:pt>
          <cx:pt idx="4045">-4500</cx:pt>
          <cx:pt idx="4046">-1500</cx:pt>
          <cx:pt idx="4047">0</cx:pt>
          <cx:pt idx="4048">-3750</cx:pt>
          <cx:pt idx="4049">-500</cx:pt>
          <cx:pt idx="4050">-5000</cx:pt>
          <cx:pt idx="4051">-6500</cx:pt>
          <cx:pt idx="4052">-7750</cx:pt>
          <cx:pt idx="4053">-2000</cx:pt>
          <cx:pt idx="4054">-4500</cx:pt>
          <cx:pt idx="4055">-1250</cx:pt>
          <cx:pt idx="4056">-1500</cx:pt>
          <cx:pt idx="4057">0</cx:pt>
          <cx:pt idx="4058">-3750</cx:pt>
          <cx:pt idx="4059">-500</cx:pt>
          <cx:pt idx="4060">-750</cx:pt>
          <cx:pt idx="4061">1000</cx:pt>
          <cx:pt idx="4062">250</cx:pt>
          <cx:pt idx="4063">0</cx:pt>
          <cx:pt idx="4064">-2750</cx:pt>
          <cx:pt idx="4065">-3750</cx:pt>
          <cx:pt idx="4066">-3500</cx:pt>
          <cx:pt idx="4067">-3000</cx:pt>
          <cx:pt idx="4068">-1500</cx:pt>
          <cx:pt idx="4069">-2500</cx:pt>
          <cx:pt idx="4070">-1250</cx:pt>
          <cx:pt idx="4071">-2000</cx:pt>
          <cx:pt idx="4072">-9250</cx:pt>
          <cx:pt idx="4073">-7750</cx:pt>
          <cx:pt idx="4074">-10750</cx:pt>
          <cx:pt idx="4075">-5750</cx:pt>
          <cx:pt idx="4076">-7750</cx:pt>
          <cx:pt idx="4077">-7750</cx:pt>
          <cx:pt idx="4078">-9250</cx:pt>
          <cx:pt idx="4079">-9250</cx:pt>
          <cx:pt idx="4080">-10750</cx:pt>
          <cx:pt idx="4081">-9250</cx:pt>
          <cx:pt idx="4082">-9250</cx:pt>
          <cx:pt idx="4083">-6750</cx:pt>
          <cx:pt idx="4084">-6750</cx:pt>
          <cx:pt idx="4085">-9250</cx:pt>
          <cx:pt idx="4086">-2500</cx:pt>
          <cx:pt idx="4087">-3500</cx:pt>
          <cx:pt idx="4088">-3000</cx:pt>
          <cx:pt idx="4089">-500</cx:pt>
          <cx:pt idx="4090">-3000</cx:pt>
          <cx:pt idx="4091">-2500</cx:pt>
          <cx:pt idx="4092">-4250</cx:pt>
          <cx:pt idx="4093">-3500</cx:pt>
          <cx:pt idx="4094">-1250</cx:pt>
          <cx:pt idx="4095">-3500</cx:pt>
          <cx:pt idx="4096">-3000</cx:pt>
          <cx:pt idx="4097">-5750</cx:pt>
          <cx:pt idx="4098">-9250</cx:pt>
          <cx:pt idx="4099">-6750</cx:pt>
          <cx:pt idx="4100">-3500</cx:pt>
          <cx:pt idx="4101">-5000</cx:pt>
          <cx:pt idx="4102">-6750</cx:pt>
          <cx:pt idx="4103">-3000</cx:pt>
          <cx:pt idx="4104">-1250</cx:pt>
          <cx:pt idx="4105">-2500</cx:pt>
          <cx:pt idx="4106">-3500</cx:pt>
          <cx:pt idx="4107">-3000</cx:pt>
          <cx:pt idx="4108">-1500</cx:pt>
          <cx:pt idx="4109">-6750</cx:pt>
          <cx:pt idx="4110">-9250</cx:pt>
          <cx:pt idx="4111">-5750</cx:pt>
          <cx:pt idx="4112">-5750</cx:pt>
          <cx:pt idx="4113">-5750</cx:pt>
          <cx:pt idx="4114">-5000</cx:pt>
          <cx:pt idx="4115">-9250</cx:pt>
          <cx:pt idx="4116">-4250</cx:pt>
          <cx:pt idx="4117">-5750</cx:pt>
          <cx:pt idx="4118">-4250</cx:pt>
          <cx:pt idx="4119">-2000</cx:pt>
          <cx:pt idx="4120">-5750</cx:pt>
          <cx:pt idx="4121">-9250</cx:pt>
          <cx:pt idx="4122">-5750</cx:pt>
          <cx:pt idx="4123">-750</cx:pt>
          <cx:pt idx="4124">-1250</cx:pt>
          <cx:pt idx="4125">750</cx:pt>
          <cx:pt idx="4126">0</cx:pt>
          <cx:pt idx="4127">-500</cx:pt>
          <cx:pt idx="4128">1000</cx:pt>
          <cx:pt idx="4129">1750</cx:pt>
          <cx:pt idx="4130">-750</cx:pt>
          <cx:pt idx="4131">750</cx:pt>
          <cx:pt idx="4132">0</cx:pt>
          <cx:pt idx="4133">1000</cx:pt>
          <cx:pt idx="4134">-750</cx:pt>
          <cx:pt idx="4135">-1250</cx:pt>
          <cx:pt idx="4136">0</cx:pt>
          <cx:pt idx="4137">-250</cx:pt>
          <cx:pt idx="4138">-5000</cx:pt>
          <cx:pt idx="4139">-6750</cx:pt>
          <cx:pt idx="4140">-7750</cx:pt>
          <cx:pt idx="4141">-3500</cx:pt>
          <cx:pt idx="4142">-5000</cx:pt>
          <cx:pt idx="4143">-4250</cx:pt>
          <cx:pt idx="4144">-2000</cx:pt>
          <cx:pt idx="4145">-4250</cx:pt>
          <cx:pt idx="4146">-6750</cx:pt>
          <cx:pt idx="4147">-4250</cx:pt>
          <cx:pt idx="4148">-5750</cx:pt>
          <cx:pt idx="4149">-9250</cx:pt>
          <cx:pt idx="4150">-5750</cx:pt>
          <cx:pt idx="4151">-3500</cx:pt>
          <cx:pt idx="4152">-5000</cx:pt>
          <cx:pt idx="4153">-5000</cx:pt>
          <cx:pt idx="4154">-6750</cx:pt>
          <cx:pt idx="4155">-5000</cx:pt>
          <cx:pt idx="4156">-7750</cx:pt>
          <cx:pt idx="4157">-5750</cx:pt>
          <cx:pt idx="4158">-4250</cx:pt>
          <cx:pt idx="4159">-6750</cx:pt>
          <cx:pt idx="4160">-9250</cx:pt>
          <cx:pt idx="4161">-5750</cx:pt>
          <cx:pt idx="4162">-5000</cx:pt>
          <cx:pt idx="4163">-6750</cx:pt>
          <cx:pt idx="4164">-500</cx:pt>
          <cx:pt idx="4165">-500</cx:pt>
          <cx:pt idx="4166">-2000</cx:pt>
          <cx:pt idx="4167">-3000</cx:pt>
          <cx:pt idx="4168">-2500</cx:pt>
          <cx:pt idx="4169">-5750</cx:pt>
          <cx:pt idx="4170">-6750</cx:pt>
          <cx:pt idx="4171">-2500</cx:pt>
          <cx:pt idx="4172">-3000</cx:pt>
          <cx:pt idx="4173">-2000</cx:pt>
          <cx:pt idx="4174">-3000</cx:pt>
          <cx:pt idx="4175">-3000</cx:pt>
          <cx:pt idx="4176">-750</cx:pt>
          <cx:pt idx="4177">-2000</cx:pt>
          <cx:pt idx="4178">-3000</cx:pt>
          <cx:pt idx="4179">-1500</cx:pt>
          <cx:pt idx="4180">-3000</cx:pt>
          <cx:pt idx="4181">-1250</cx:pt>
          <cx:pt idx="4182">-500</cx:pt>
          <cx:pt idx="4183">-500</cx:pt>
          <cx:pt idx="4184">-2500</cx:pt>
          <cx:pt idx="4185">-3500</cx:pt>
          <cx:pt idx="4186">-750</cx:pt>
          <cx:pt idx="4187">-750</cx:pt>
          <cx:pt idx="4188">-3000</cx:pt>
          <cx:pt idx="4189">-3000</cx:pt>
          <cx:pt idx="4190">-3500</cx:pt>
          <cx:pt idx="4191">-2000</cx:pt>
          <cx:pt idx="4192">-2000</cx:pt>
          <cx:pt idx="4193">-750</cx:pt>
          <cx:pt idx="4194">-2000</cx:pt>
          <cx:pt idx="4195">-2500</cx:pt>
          <cx:pt idx="4196">-1250</cx:pt>
          <cx:pt idx="4197">-750</cx:pt>
          <cx:pt idx="4198">1000</cx:pt>
          <cx:pt idx="4199">-250</cx:pt>
          <cx:pt idx="4200">-750</cx:pt>
          <cx:pt idx="4201">-3000</cx:pt>
          <cx:pt idx="4202">-3000</cx:pt>
          <cx:pt idx="4203">-2500</cx:pt>
          <cx:pt idx="4204">-2500</cx:pt>
          <cx:pt idx="4205">-2000</cx:pt>
          <cx:pt idx="4206">-3500</cx:pt>
          <cx:pt idx="4207">-5000</cx:pt>
          <cx:pt idx="4208">-3500</cx:pt>
          <cx:pt idx="4209">-4250</cx:pt>
          <cx:pt idx="4210">-5000</cx:pt>
          <cx:pt idx="4211">-5000</cx:pt>
          <cx:pt idx="4212">-3500</cx:pt>
          <cx:pt idx="4213">-4250</cx:pt>
          <cx:pt idx="4214">-3500</cx:pt>
          <cx:pt idx="4215">-5750</cx:pt>
          <cx:pt idx="4216">-3500</cx:pt>
          <cx:pt idx="4217">-4250</cx:pt>
          <cx:pt idx="4218">-5000</cx:pt>
          <cx:pt idx="4219">-3500</cx:pt>
          <cx:pt idx="4220">-3500</cx:pt>
          <cx:pt idx="4221">-3500</cx:pt>
          <cx:pt idx="4222">-5750</cx:pt>
          <cx:pt idx="4223">-5750</cx:pt>
          <cx:pt idx="4224">-6750</cx:pt>
          <cx:pt idx="4225">-6750</cx:pt>
          <cx:pt idx="4226">-4000</cx:pt>
          <cx:pt idx="4227">-4250</cx:pt>
          <cx:pt idx="4228">-5000</cx:pt>
          <cx:pt idx="4229">-6750</cx:pt>
          <cx:pt idx="4230">-4500</cx:pt>
          <cx:pt idx="4231">-5000</cx:pt>
          <cx:pt idx="4232">-7750</cx:pt>
          <cx:pt idx="4233">-4500</cx:pt>
          <cx:pt idx="4234">-3500</cx:pt>
          <cx:pt idx="4235">-4250</cx:pt>
          <cx:pt idx="4236">-3000</cx:pt>
          <cx:pt idx="4237">-3500</cx:pt>
          <cx:pt idx="4238">-5000</cx:pt>
          <cx:pt idx="4239">-7750</cx:pt>
          <cx:pt idx="4240">-4250</cx:pt>
          <cx:pt idx="4241">-5000</cx:pt>
          <cx:pt idx="4242">-5750</cx:pt>
          <cx:pt idx="4243">-6750</cx:pt>
          <cx:pt idx="4244">-6750</cx:pt>
          <cx:pt idx="4245">-4000</cx:pt>
          <cx:pt idx="4246">-5000</cx:pt>
          <cx:pt idx="4247">-5750</cx:pt>
          <cx:pt idx="4248">-4500</cx:pt>
          <cx:pt idx="4249">-4250</cx:pt>
          <cx:pt idx="4250">-5000</cx:pt>
          <cx:pt idx="4251">-5000</cx:pt>
          <cx:pt idx="4252">-3500</cx:pt>
          <cx:pt idx="4253">-5000</cx:pt>
          <cx:pt idx="4254">-5000</cx:pt>
          <cx:pt idx="4255">-3500</cx:pt>
          <cx:pt idx="4256">-5000</cx:pt>
          <cx:pt idx="4257">-3500</cx:pt>
          <cx:pt idx="4258">-5000</cx:pt>
          <cx:pt idx="4259">-4250</cx:pt>
          <cx:pt idx="4260">-3500</cx:pt>
          <cx:pt idx="4261">-5000</cx:pt>
          <cx:pt idx="4262">-3500</cx:pt>
          <cx:pt idx="4263">-9250</cx:pt>
          <cx:pt idx="4264">-9250</cx:pt>
          <cx:pt idx="4265">-4250</cx:pt>
          <cx:pt idx="4266">-5000</cx:pt>
          <cx:pt idx="4267">-6750</cx:pt>
          <cx:pt idx="4268">-7750</cx:pt>
          <cx:pt idx="4269">-4500</cx:pt>
          <cx:pt idx="4270">-5750</cx:pt>
          <cx:pt idx="4271">-7750</cx:pt>
          <cx:pt idx="4272">-5000</cx:pt>
          <cx:pt idx="4273">-5000</cx:pt>
          <cx:pt idx="4274">-5750</cx:pt>
          <cx:pt idx="4275">-7750</cx:pt>
          <cx:pt idx="4276">-4500</cx:pt>
          <cx:pt idx="4277">-5000</cx:pt>
          <cx:pt idx="4278">-5000</cx:pt>
          <cx:pt idx="4279">-6750</cx:pt>
          <cx:pt idx="4280">-7750</cx:pt>
          <cx:pt idx="4281">-5750</cx:pt>
          <cx:pt idx="4282">-4500</cx:pt>
          <cx:pt idx="4283">-4500</cx:pt>
          <cx:pt idx="4284">-7750</cx:pt>
          <cx:pt idx="4285">-7750</cx:pt>
          <cx:pt idx="4286">-5250</cx:pt>
          <cx:pt idx="4287">-9250</cx:pt>
          <cx:pt idx="4288">-7750</cx:pt>
          <cx:pt idx="4289">-4500</cx:pt>
          <cx:pt idx="4290">-9250</cx:pt>
          <cx:pt idx="4291">-5250</cx:pt>
          <cx:pt idx="4292">-6750</cx:pt>
          <cx:pt idx="4293">-3500</cx:pt>
          <cx:pt idx="4294">-6750</cx:pt>
          <cx:pt idx="4295">-2000</cx:pt>
          <cx:pt idx="4296">-3500</cx:pt>
          <cx:pt idx="4297">-2000</cx:pt>
          <cx:pt idx="4298">-3500</cx:pt>
          <cx:pt idx="4299">-1250</cx:pt>
          <cx:pt idx="4300">-3500</cx:pt>
          <cx:pt idx="4301">-1500</cx:pt>
          <cx:pt idx="4302">-3000</cx:pt>
          <cx:pt idx="4303">-1250</cx:pt>
          <cx:pt idx="4304">-3000</cx:pt>
          <cx:pt idx="4305">-500</cx:pt>
          <cx:pt idx="4306">-3000</cx:pt>
          <cx:pt idx="4307">-2000</cx:pt>
          <cx:pt idx="4308">-3500</cx:pt>
          <cx:pt idx="4309">-2000</cx:pt>
          <cx:pt idx="4310">-3000</cx:pt>
          <cx:pt idx="4311">-1250</cx:pt>
          <cx:pt idx="4312">-3000</cx:pt>
          <cx:pt idx="4313">-2000</cx:pt>
          <cx:pt idx="4314">-3500</cx:pt>
          <cx:pt idx="4315">-2000</cx:pt>
          <cx:pt idx="4316">-3500</cx:pt>
          <cx:pt idx="4317">-1250</cx:pt>
          <cx:pt idx="4318">-3500</cx:pt>
          <cx:pt idx="4319">-2500</cx:pt>
          <cx:pt idx="4320">-4250</cx:pt>
          <cx:pt idx="4321">-1500</cx:pt>
          <cx:pt idx="4322">-4250</cx:pt>
          <cx:pt idx="4323">-2000</cx:pt>
          <cx:pt idx="4324">-3500</cx:pt>
          <cx:pt idx="4325">-2000</cx:pt>
          <cx:pt idx="4326">-4250</cx:pt>
          <cx:pt idx="4327">-1500</cx:pt>
          <cx:pt idx="4328">-3500</cx:pt>
          <cx:pt idx="4329">-1500</cx:pt>
          <cx:pt idx="4330">-3000</cx:pt>
          <cx:pt idx="4331">-750</cx:pt>
          <cx:pt idx="4332">-750</cx:pt>
          <cx:pt idx="4333">0</cx:pt>
          <cx:pt idx="4334">-500</cx:pt>
          <cx:pt idx="4335">0</cx:pt>
          <cx:pt idx="4336">1500</cx:pt>
          <cx:pt idx="4337">500</cx:pt>
          <cx:pt idx="4338">250</cx:pt>
          <cx:pt idx="4339">500</cx:pt>
          <cx:pt idx="4340">750</cx:pt>
          <cx:pt idx="4341">250</cx:pt>
          <cx:pt idx="4342">3000</cx:pt>
          <cx:pt idx="4343">2500</cx:pt>
          <cx:pt idx="4344">0</cx:pt>
          <cx:pt idx="4345">500</cx:pt>
          <cx:pt idx="4346">-500</cx:pt>
          <cx:pt idx="4347">-750</cx:pt>
          <cx:pt idx="4348">-750</cx:pt>
          <cx:pt idx="4349">-500</cx:pt>
          <cx:pt idx="4350">-500</cx:pt>
          <cx:pt idx="4351">-500</cx:pt>
          <cx:pt idx="4352">0</cx:pt>
          <cx:pt idx="4353">250</cx:pt>
          <cx:pt idx="4354">750</cx:pt>
          <cx:pt idx="4355">1500</cx:pt>
          <cx:pt idx="4356">1250</cx:pt>
          <cx:pt idx="4357">-2000</cx:pt>
          <cx:pt idx="4358">-1500</cx:pt>
          <cx:pt idx="4359">-2000</cx:pt>
          <cx:pt idx="4360">-1500</cx:pt>
          <cx:pt idx="4361">-1250</cx:pt>
          <cx:pt idx="4362">-2000</cx:pt>
          <cx:pt idx="4363">-1250</cx:pt>
          <cx:pt idx="4364">-2000</cx:pt>
          <cx:pt idx="4365">-2000</cx:pt>
          <cx:pt idx="4366">-750</cx:pt>
          <cx:pt idx="4367">-250</cx:pt>
          <cx:pt idx="4368">750</cx:pt>
          <cx:pt idx="4369">-250</cx:pt>
          <cx:pt idx="4370">0</cx:pt>
          <cx:pt idx="4371">-1500</cx:pt>
          <cx:pt idx="4372">-1500</cx:pt>
          <cx:pt idx="4373">-1250</cx:pt>
          <cx:pt idx="4374">-2500</cx:pt>
          <cx:pt idx="4375">-2500</cx:pt>
          <cx:pt idx="4376">-1000</cx:pt>
          <cx:pt idx="4377">-3500</cx:pt>
          <cx:pt idx="4378">-3500</cx:pt>
          <cx:pt idx="4379">-5000</cx:pt>
          <cx:pt idx="4380">-6750</cx:pt>
          <cx:pt idx="4381">-2500</cx:pt>
          <cx:pt idx="4382">-4250</cx:pt>
          <cx:pt idx="4383">-750</cx:pt>
          <cx:pt idx="4384">-2500</cx:pt>
          <cx:pt idx="4385">-750</cx:pt>
          <cx:pt idx="4386">-1500</cx:pt>
          <cx:pt idx="4387">-3500</cx:pt>
          <cx:pt idx="4388">-3000</cx:pt>
          <cx:pt idx="4389">-4250</cx:pt>
          <cx:pt idx="4390">-1500</cx:pt>
          <cx:pt idx="4391">-3000</cx:pt>
          <cx:pt idx="4392">-1000</cx:pt>
          <cx:pt idx="4393">-2000</cx:pt>
          <cx:pt idx="4394">-3500</cx:pt>
          <cx:pt idx="4395">-5000</cx:pt>
          <cx:pt idx="4396">-3000</cx:pt>
          <cx:pt idx="4397">-4250</cx:pt>
          <cx:pt idx="4398">-3500</cx:pt>
          <cx:pt idx="4399">-3500</cx:pt>
          <cx:pt idx="4400">-2500</cx:pt>
          <cx:pt idx="4401">-4250</cx:pt>
          <cx:pt idx="4402">-750</cx:pt>
          <cx:pt idx="4403">-2500</cx:pt>
          <cx:pt idx="4404">-750</cx:pt>
          <cx:pt idx="4405">-1500</cx:pt>
          <cx:pt idx="4406">-3500</cx:pt>
          <cx:pt idx="4407">-3000</cx:pt>
          <cx:pt idx="4408">-4250</cx:pt>
          <cx:pt idx="4409">-1500</cx:pt>
          <cx:pt idx="4410">-3000</cx:pt>
          <cx:pt idx="4411">-1000</cx:pt>
          <cx:pt idx="4412">-2000</cx:pt>
          <cx:pt idx="4413">-3500</cx:pt>
          <cx:pt idx="4414">-5750</cx:pt>
          <cx:pt idx="4415">-9250</cx:pt>
          <cx:pt idx="4416">-5000</cx:pt>
          <cx:pt idx="4417">-4250</cx:pt>
          <cx:pt idx="4418">-9250</cx:pt>
          <cx:pt idx="4419">-5000</cx:pt>
          <cx:pt idx="4420">-9250</cx:pt>
          <cx:pt idx="4421">-5000</cx:pt>
          <cx:pt idx="4422">-4250</cx:pt>
          <cx:pt idx="4423">-3500</cx:pt>
          <cx:pt idx="4424">-3500</cx:pt>
          <cx:pt idx="4425">-23500</cx:pt>
          <cx:pt idx="4426">-2500</cx:pt>
          <cx:pt idx="4427">-2500</cx:pt>
          <cx:pt idx="4428">-2500</cx:pt>
          <cx:pt idx="4429">-4250</cx:pt>
          <cx:pt idx="4430">-6750</cx:pt>
          <cx:pt idx="4431">-6750</cx:pt>
          <cx:pt idx="4432">-6750</cx:pt>
          <cx:pt idx="4433">-15000</cx:pt>
          <cx:pt idx="4434">-500</cx:pt>
          <cx:pt idx="4435">-250</cx:pt>
          <cx:pt idx="4436">250</cx:pt>
          <cx:pt idx="4437">-750</cx:pt>
          <cx:pt idx="4438">-250</cx:pt>
          <cx:pt idx="4439">-1250</cx:pt>
          <cx:pt idx="4440">-1500</cx:pt>
          <cx:pt idx="4441">-1500</cx:pt>
          <cx:pt idx="4442">-2000</cx:pt>
          <cx:pt idx="4443">-500</cx:pt>
          <cx:pt idx="4444">-500</cx:pt>
          <cx:pt idx="4445">-3000</cx:pt>
          <cx:pt idx="4446">-3000</cx:pt>
          <cx:pt idx="4447">-2500</cx:pt>
          <cx:pt idx="4448">-3750</cx:pt>
          <cx:pt idx="4449">-250</cx:pt>
          <cx:pt idx="4450">-2000</cx:pt>
          <cx:pt idx="4451">-4500</cx:pt>
          <cx:pt idx="4452">-250</cx:pt>
          <cx:pt idx="4453">-5000</cx:pt>
          <cx:pt idx="4454">-4500</cx:pt>
          <cx:pt idx="4455">-2000</cx:pt>
          <cx:pt idx="4456">-7250</cx:pt>
          <cx:pt idx="4457">-9500</cx:pt>
          <cx:pt idx="4458">-9500</cx:pt>
          <cx:pt idx="4459">-8250</cx:pt>
          <cx:pt idx="4460">-2000</cx:pt>
          <cx:pt idx="4461">-2500</cx:pt>
          <cx:pt idx="4462">-3000</cx:pt>
          <cx:pt idx="4463">-750</cx:pt>
          <cx:pt idx="4464">-3000</cx:pt>
          <cx:pt idx="4465">-3000</cx:pt>
          <cx:pt idx="4466">-3000</cx:pt>
          <cx:pt idx="4467">-2500</cx:pt>
          <cx:pt idx="4468">-2500</cx:pt>
          <cx:pt idx="4469">-2000</cx:pt>
          <cx:pt idx="4470">-2500</cx:pt>
          <cx:pt idx="4471">-2500</cx:pt>
          <cx:pt idx="4472">-750</cx:pt>
          <cx:pt idx="4473">-1250</cx:pt>
          <cx:pt idx="4474">750</cx:pt>
          <cx:pt idx="4475">0</cx:pt>
          <cx:pt idx="4476">-500</cx:pt>
          <cx:pt idx="4477">1000</cx:pt>
          <cx:pt idx="4478">-500</cx:pt>
          <cx:pt idx="4479">750</cx:pt>
          <cx:pt idx="4480">0</cx:pt>
          <cx:pt idx="4481">1000</cx:pt>
          <cx:pt idx="4482">-2000</cx:pt>
          <cx:pt idx="4483">-3000</cx:pt>
          <cx:pt idx="4484">-3000</cx:pt>
          <cx:pt idx="4485">-2000</cx:pt>
          <cx:pt idx="4486">-2000</cx:pt>
          <cx:pt idx="4487">-2000</cx:pt>
          <cx:pt idx="4488">-2500</cx:pt>
          <cx:pt idx="4489">-750</cx:pt>
          <cx:pt idx="4490">1000</cx:pt>
          <cx:pt idx="4491">-250</cx:pt>
          <cx:pt idx="4492">-750</cx:pt>
          <cx:pt idx="4493">-3000</cx:pt>
          <cx:pt idx="4494">-2500</cx:pt>
          <cx:pt idx="4495">-1250</cx:pt>
          <cx:pt idx="4496">-2750</cx:pt>
          <cx:pt idx="4497">-250</cx:pt>
          <cx:pt idx="4498">-2000</cx:pt>
          <cx:pt idx="4499">250</cx:pt>
          <cx:pt idx="4500">-2750</cx:pt>
          <cx:pt idx="4501">1500</cx:pt>
          <cx:pt idx="4502">1000</cx:pt>
          <cx:pt idx="4503">-2000</cx:pt>
          <cx:pt idx="4504">-4250</cx:pt>
          <cx:pt idx="4505">-3500</cx:pt>
          <cx:pt idx="4506">-1500</cx:pt>
          <cx:pt idx="4507">-4500</cx:pt>
          <cx:pt idx="4508">-5000</cx:pt>
          <cx:pt idx="4509">-1250</cx:pt>
          <cx:pt idx="4510">-2750</cx:pt>
          <cx:pt idx="4511">-500</cx:pt>
          <cx:pt idx="4512">-1500</cx:pt>
          <cx:pt idx="4513">-1250</cx:pt>
          <cx:pt idx="4514">-1250</cx:pt>
          <cx:pt idx="4515">-2000</cx:pt>
          <cx:pt idx="4516">-2500</cx:pt>
          <cx:pt idx="4517">-1250</cx:pt>
          <cx:pt idx="4518">-1500</cx:pt>
          <cx:pt idx="4519">-1500</cx:pt>
          <cx:pt idx="4520">-2500</cx:pt>
          <cx:pt idx="4521">-3000</cx:pt>
          <cx:pt idx="4522">-2500</cx:pt>
          <cx:pt idx="4523">-2500</cx:pt>
          <cx:pt idx="4524">-3000</cx:pt>
          <cx:pt idx="4525">-2500</cx:pt>
          <cx:pt idx="4526">-3000</cx:pt>
          <cx:pt idx="4527">-2500</cx:pt>
          <cx:pt idx="4528">-3000</cx:pt>
          <cx:pt idx="4529">-250</cx:pt>
          <cx:pt idx="4530">1000</cx:pt>
          <cx:pt idx="4531">-250</cx:pt>
          <cx:pt idx="4532">2000</cx:pt>
          <cx:pt idx="4533">1000</cx:pt>
          <cx:pt idx="4534">-250</cx:pt>
          <cx:pt idx="4535">1000</cx:pt>
          <cx:pt idx="4536">-1500</cx:pt>
          <cx:pt idx="4537">-250</cx:pt>
          <cx:pt idx="4538">-2000</cx:pt>
          <cx:pt idx="4539">-750</cx:pt>
          <cx:pt idx="4540">-3000</cx:pt>
          <cx:pt idx="4541">-2500</cx:pt>
          <cx:pt idx="4542">-2500</cx:pt>
          <cx:pt idx="4543">-250</cx:pt>
          <cx:pt idx="4544">-1500</cx:pt>
          <cx:pt idx="4545">-500</cx:pt>
          <cx:pt idx="4546">-2000</cx:pt>
          <cx:pt idx="4547">-3000</cx:pt>
          <cx:pt idx="4548">-2000</cx:pt>
          <cx:pt idx="4549">-3000</cx:pt>
          <cx:pt idx="4550">-3000</cx:pt>
          <cx:pt idx="4551">-3000</cx:pt>
          <cx:pt idx="4552">-3500</cx:pt>
          <cx:pt idx="4553">-4250</cx:pt>
          <cx:pt idx="4554">-9250</cx:pt>
          <cx:pt idx="4555">-5750</cx:pt>
          <cx:pt idx="4556">-6750</cx:pt>
          <cx:pt idx="4557">-750</cx:pt>
          <cx:pt idx="4558">-2000</cx:pt>
          <cx:pt idx="4559">-500</cx:pt>
          <cx:pt idx="4560">-3500</cx:pt>
          <cx:pt idx="4561">-750</cx:pt>
          <cx:pt idx="4562">-2500</cx:pt>
          <cx:pt idx="4563">-2500</cx:pt>
          <cx:pt idx="4564">-2000</cx:pt>
          <cx:pt idx="4565">-2000</cx:pt>
          <cx:pt idx="4566">-2000</cx:pt>
          <cx:pt idx="4567">-1500</cx:pt>
          <cx:pt idx="4568">-2500</cx:pt>
          <cx:pt idx="4569">-3000</cx:pt>
          <cx:pt idx="4570">-2500</cx:pt>
          <cx:pt idx="4571">-2500</cx:pt>
          <cx:pt idx="4572">-3000</cx:pt>
          <cx:pt idx="4573">-3500</cx:pt>
          <cx:pt idx="4574">-2500</cx:pt>
          <cx:pt idx="4575">-2500</cx:pt>
          <cx:pt idx="4576">-2000</cx:pt>
          <cx:pt idx="4577">-500</cx:pt>
          <cx:pt idx="4578">-3750</cx:pt>
          <cx:pt idx="4579">-1250</cx:pt>
          <cx:pt idx="4580">-2500</cx:pt>
          <cx:pt idx="4581">-3250</cx:pt>
          <cx:pt idx="4582">-250</cx:pt>
          <cx:pt idx="4583">-2500</cx:pt>
          <cx:pt idx="4584">250</cx:pt>
          <cx:pt idx="4585">-500</cx:pt>
          <cx:pt idx="4586">-1250</cx:pt>
          <cx:pt idx="4587">-2500</cx:pt>
          <cx:pt idx="4588">-250</cx:pt>
          <cx:pt idx="4589">-2500</cx:pt>
          <cx:pt idx="4590">250</cx:pt>
          <cx:pt idx="4591">-2000</cx:pt>
          <cx:pt idx="4592">-2000</cx:pt>
          <cx:pt idx="4593">-2000</cx:pt>
          <cx:pt idx="4594">-1500</cx:pt>
          <cx:pt idx="4595">-2500</cx:pt>
          <cx:pt idx="4596">-5000</cx:pt>
          <cx:pt idx="4597">-2000</cx:pt>
          <cx:pt idx="4598">-2500</cx:pt>
          <cx:pt idx="4599">-4500</cx:pt>
          <cx:pt idx="4600">-750</cx:pt>
          <cx:pt idx="4601">-2500</cx:pt>
          <cx:pt idx="4602">-5000</cx:pt>
          <cx:pt idx="4603">-2000</cx:pt>
          <cx:pt idx="4604">-2500</cx:pt>
          <cx:pt idx="4605">-4500</cx:pt>
          <cx:pt idx="4606">-1250</cx:pt>
          <cx:pt idx="4607">-1500</cx:pt>
          <cx:pt idx="4608">250</cx:pt>
          <cx:pt idx="4609">-2750</cx:pt>
          <cx:pt idx="4610">1500</cx:pt>
          <cx:pt idx="4611">1000</cx:pt>
          <cx:pt idx="4612">-2000</cx:pt>
          <cx:pt idx="4613">-1500</cx:pt>
          <cx:pt idx="4614">-750</cx:pt>
          <cx:pt idx="4615">-2500</cx:pt>
          <cx:pt idx="4616">-4500</cx:pt>
          <cx:pt idx="4617">-5000</cx:pt>
          <cx:pt idx="4618">-6500</cx:pt>
          <cx:pt idx="4619">-5000</cx:pt>
          <cx:pt idx="4620">-7750</cx:pt>
          <cx:pt idx="4621">-750</cx:pt>
          <cx:pt idx="4622">1000</cx:pt>
          <cx:pt idx="4623">250</cx:pt>
          <cx:pt idx="4624">0</cx:pt>
          <cx:pt idx="4625">-750</cx:pt>
          <cx:pt idx="4626">-1250</cx:pt>
          <cx:pt idx="4627">-1500</cx:pt>
          <cx:pt idx="4628">-2500</cx:pt>
          <cx:pt idx="4629">0</cx:pt>
          <cx:pt idx="4630">-1250</cx:pt>
          <cx:pt idx="4631">-1500</cx:pt>
          <cx:pt idx="4632">0</cx:pt>
          <cx:pt idx="4633">-500</cx:pt>
          <cx:pt idx="4634">1000</cx:pt>
          <cx:pt idx="4635">250</cx:pt>
          <cx:pt idx="4636">0</cx:pt>
          <cx:pt idx="4637">-2750</cx:pt>
          <cx:pt idx="4638">-2500</cx:pt>
          <cx:pt idx="4639">-3000</cx:pt>
          <cx:pt idx="4640">-1500</cx:pt>
          <cx:pt idx="4641">-1500</cx:pt>
          <cx:pt idx="4642">-500</cx:pt>
          <cx:pt idx="4643">250</cx:pt>
          <cx:pt idx="4644">0</cx:pt>
          <cx:pt idx="4645">-750</cx:pt>
          <cx:pt idx="4646">-2500</cx:pt>
          <cx:pt idx="4647">-3000</cx:pt>
          <cx:pt idx="4648">-2000</cx:pt>
          <cx:pt idx="4649">-2500</cx:pt>
          <cx:pt idx="4650">-1500</cx:pt>
          <cx:pt idx="4651">-2500</cx:pt>
          <cx:pt idx="4652">-3000</cx:pt>
          <cx:pt idx="4653">-2500</cx:pt>
          <cx:pt idx="4654">-2500</cx:pt>
          <cx:pt idx="4655">-3000</cx:pt>
          <cx:pt idx="4656">-3000</cx:pt>
          <cx:pt idx="4657">-2500</cx:pt>
          <cx:pt idx="4658">-3000</cx:pt>
          <cx:pt idx="4659">-250</cx:pt>
          <cx:pt idx="4660">-2500</cx:pt>
          <cx:pt idx="4661">-2000</cx:pt>
          <cx:pt idx="4662">-250</cx:pt>
          <cx:pt idx="4663">-2500</cx:pt>
          <cx:pt idx="4664">-2000</cx:pt>
          <cx:pt idx="4665">-3000</cx:pt>
          <cx:pt idx="4666">-3000</cx:pt>
          <cx:pt idx="4667">-500</cx:pt>
          <cx:pt idx="4668">-3000</cx:pt>
          <cx:pt idx="4669">-3000</cx:pt>
          <cx:pt idx="4670">2000</cx:pt>
          <cx:pt idx="4671">2500</cx:pt>
          <cx:pt idx="4672">1750</cx:pt>
          <cx:pt idx="4673">2500</cx:pt>
          <cx:pt idx="4674">-750</cx:pt>
          <cx:pt idx="4675">-2000</cx:pt>
          <cx:pt idx="4676">-500</cx:pt>
          <cx:pt idx="4677">-3000</cx:pt>
          <cx:pt idx="4678">-3000</cx:pt>
          <cx:pt idx="4679">-2500</cx:pt>
          <cx:pt idx="4680">-3000</cx:pt>
          <cx:pt idx="4681">-3000</cx:pt>
          <cx:pt idx="4682">-2500</cx:pt>
          <cx:pt idx="4683">-3000</cx:pt>
          <cx:pt idx="4684">-2500</cx:pt>
          <cx:pt idx="4685">-4250</cx:pt>
          <cx:pt idx="4686">-3500</cx:pt>
          <cx:pt idx="4687">-500</cx:pt>
          <cx:pt idx="4688">-3750</cx:pt>
          <cx:pt idx="4689">-3250</cx:pt>
          <cx:pt idx="4690">-250</cx:pt>
          <cx:pt idx="4691">250</cx:pt>
          <cx:pt idx="4692">-3750</cx:pt>
          <cx:pt idx="4693">-500</cx:pt>
          <cx:pt idx="4694">-3250</cx:pt>
          <cx:pt idx="4695">0</cx:pt>
          <cx:pt idx="4696">-500</cx:pt>
          <cx:pt idx="4697">-250</cx:pt>
          <cx:pt idx="4698">250</cx:pt>
          <cx:pt idx="4699">750</cx:pt>
          <cx:pt idx="4700">1500</cx:pt>
          <cx:pt idx="4701">-5750</cx:pt>
          <cx:pt idx="4702">-3000</cx:pt>
          <cx:pt idx="4703">-2500</cx:pt>
          <cx:pt idx="4704">-2000</cx:pt>
          <cx:pt idx="4705">-3750</cx:pt>
          <cx:pt idx="4706">-5750</cx:pt>
          <cx:pt idx="4707">-5750</cx:pt>
          <cx:pt idx="4708">-2500</cx:pt>
          <cx:pt idx="4709">-750</cx:pt>
          <cx:pt idx="4710">-2000</cx:pt>
          <cx:pt idx="4711">0</cx:pt>
          <cx:pt idx="4712">-250</cx:pt>
          <cx:pt idx="4713">-750</cx:pt>
          <cx:pt idx="4714">1500</cx:pt>
          <cx:pt idx="4715">1000</cx:pt>
          <cx:pt idx="4716">1000</cx:pt>
          <cx:pt idx="4717">750</cx:pt>
          <cx:pt idx="4718">-2500</cx:pt>
          <cx:pt idx="4719">-750</cx:pt>
          <cx:pt idx="4720">-15000</cx:pt>
          <cx:pt idx="4721">-15000</cx:pt>
          <cx:pt idx="4722">-12750</cx:pt>
          <cx:pt idx="4723">-15000</cx:pt>
          <cx:pt idx="4724">-3000</cx:pt>
          <cx:pt idx="4725">-3000</cx:pt>
          <cx:pt idx="4726">-2500</cx:pt>
          <cx:pt idx="4727">-2000</cx:pt>
          <cx:pt idx="4728">-1500</cx:pt>
          <cx:pt idx="4729">-1500</cx:pt>
          <cx:pt idx="4730">-750</cx:pt>
          <cx:pt idx="4731">-750</cx:pt>
          <cx:pt idx="4732">-750</cx:pt>
          <cx:pt idx="4733">-1250</cx:pt>
          <cx:pt idx="4734">750</cx:pt>
          <cx:pt idx="4735">0</cx:pt>
          <cx:pt idx="4736">-250</cx:pt>
          <cx:pt idx="4737">-750</cx:pt>
          <cx:pt idx="4738">-750</cx:pt>
          <cx:pt idx="4739">-1500</cx:pt>
          <cx:pt idx="4740">-750</cx:pt>
          <cx:pt idx="4741">-250</cx:pt>
          <cx:pt idx="4742">-500</cx:pt>
          <cx:pt idx="4743">-2000</cx:pt>
          <cx:pt idx="4744">-1500</cx:pt>
          <cx:pt idx="4745">-2000</cx:pt>
          <cx:pt idx="4746">-1250</cx:pt>
          <cx:pt idx="4747">-750</cx:pt>
          <cx:pt idx="4748">-750</cx:pt>
          <cx:pt idx="4749">-1500</cx:pt>
          <cx:pt idx="4750">-750</cx:pt>
          <cx:pt idx="4751">-250</cx:pt>
          <cx:pt idx="4752">-500</cx:pt>
          <cx:pt idx="4753">-1500</cx:pt>
          <cx:pt idx="4754">-2000</cx:pt>
          <cx:pt idx="4755">-2000</cx:pt>
          <cx:pt idx="4756">-750</cx:pt>
          <cx:pt idx="4757">-1250</cx:pt>
          <cx:pt idx="4758">-1250</cx:pt>
          <cx:pt idx="4759">-1500</cx:pt>
          <cx:pt idx="4760">-750</cx:pt>
          <cx:pt idx="4761">-500</cx:pt>
          <cx:pt idx="4762">-250</cx:pt>
          <cx:pt idx="4763">-2000</cx:pt>
          <cx:pt idx="4764">-1250</cx:pt>
          <cx:pt idx="4765">-250</cx:pt>
          <cx:pt idx="4766">-250</cx:pt>
          <cx:pt idx="4767">-250</cx:pt>
          <cx:pt idx="4768">-7750</cx:pt>
          <cx:pt idx="4769">-7750</cx:pt>
          <cx:pt idx="4770">-7750</cx:pt>
          <cx:pt idx="4771">-7750</cx:pt>
          <cx:pt idx="4772">-1500</cx:pt>
          <cx:pt idx="4773">-750</cx:pt>
          <cx:pt idx="4774">-4250</cx:pt>
          <cx:pt idx="4775">-3000</cx:pt>
          <cx:pt idx="4776">-2500</cx:pt>
          <cx:pt idx="4777">-7750</cx:pt>
          <cx:pt idx="4778">-5750</cx:pt>
          <cx:pt idx="4779">0</cx:pt>
          <cx:pt idx="4780">-250</cx:pt>
          <cx:pt idx="4781">250</cx:pt>
          <cx:pt idx="4782">-2000</cx:pt>
          <cx:pt idx="4783">-2000</cx:pt>
          <cx:pt idx="4784">-1250</cx:pt>
          <cx:pt idx="4785">-500</cx:pt>
          <cx:pt idx="4786">-1250</cx:pt>
          <cx:pt idx="4787">-500</cx:pt>
          <cx:pt idx="4788">-4500</cx:pt>
          <cx:pt idx="4789">-5000</cx:pt>
          <cx:pt idx="4790">0</cx:pt>
          <cx:pt idx="4791">250</cx:pt>
          <cx:pt idx="4792">750</cx:pt>
          <cx:pt idx="4793">0</cx:pt>
          <cx:pt idx="4794">250</cx:pt>
          <cx:pt idx="4795">-250</cx:pt>
          <cx:pt idx="4796">-5000</cx:pt>
          <cx:pt idx="4797">-4500</cx:pt>
          <cx:pt idx="4798">-5000</cx:pt>
          <cx:pt idx="4799">-9250</cx:pt>
          <cx:pt idx="4800">-250</cx:pt>
          <cx:pt idx="4801">-250</cx:pt>
          <cx:pt idx="4802">-5000</cx:pt>
          <cx:pt idx="4803">-5750</cx:pt>
          <cx:pt idx="4804">250</cx:pt>
          <cx:pt idx="4805">1250</cx:pt>
          <cx:pt idx="4806">750</cx:pt>
          <cx:pt idx="4807">0</cx:pt>
          <cx:pt idx="4808">750</cx:pt>
          <cx:pt idx="4809">-1250</cx:pt>
          <cx:pt idx="4810">0</cx:pt>
          <cx:pt idx="4811">-2000</cx:pt>
          <cx:pt idx="4812">-2000</cx:pt>
          <cx:pt idx="4813">-1500</cx:pt>
          <cx:pt idx="4814">-2000</cx:pt>
          <cx:pt idx="4815">0</cx:pt>
          <cx:pt idx="4816">-500</cx:pt>
          <cx:pt idx="4817">-1500</cx:pt>
          <cx:pt idx="4818">-1500</cx:pt>
          <cx:pt idx="4819">-750</cx:pt>
          <cx:pt idx="4820">-2000</cx:pt>
          <cx:pt idx="4821">-2500</cx:pt>
          <cx:pt idx="4822">-3500</cx:pt>
          <cx:pt idx="4823">-2500</cx:pt>
          <cx:pt idx="4824">-3000</cx:pt>
          <cx:pt idx="4825">-3000</cx:pt>
          <cx:pt idx="4826">-2000</cx:pt>
          <cx:pt idx="4827">-2000</cx:pt>
          <cx:pt idx="4828">-2000</cx:pt>
          <cx:pt idx="4829">-5000</cx:pt>
          <cx:pt idx="4830">-5000</cx:pt>
          <cx:pt idx="4831">-5250</cx:pt>
          <cx:pt idx="4832">-2500</cx:pt>
          <cx:pt idx="4833">-1500</cx:pt>
          <cx:pt idx="4834">-750</cx:pt>
          <cx:pt idx="4835">-1250</cx:pt>
          <cx:pt idx="4836">1250</cx:pt>
          <cx:pt idx="4837">0</cx:pt>
          <cx:pt idx="4838">-250</cx:pt>
          <cx:pt idx="4839">-1250</cx:pt>
          <cx:pt idx="4840">1000</cx:pt>
          <cx:pt idx="4841">1250</cx:pt>
          <cx:pt idx="4842">0</cx:pt>
          <cx:pt idx="4843">-1250</cx:pt>
          <cx:pt idx="4844">-250</cx:pt>
          <cx:pt idx="4845">-3000</cx:pt>
          <cx:pt idx="4846">-2500</cx:pt>
          <cx:pt idx="4847">-3500</cx:pt>
          <cx:pt idx="4848">-1500</cx:pt>
          <cx:pt idx="4849">-3000</cx:pt>
          <cx:pt idx="4850">-250</cx:pt>
          <cx:pt idx="4851">-2500</cx:pt>
          <cx:pt idx="4852">-1500</cx:pt>
          <cx:pt idx="4853">-750</cx:pt>
          <cx:pt idx="4854">-750</cx:pt>
          <cx:pt idx="4855">-5750</cx:pt>
          <cx:pt idx="4856">-5750</cx:pt>
          <cx:pt idx="4857">-5000</cx:pt>
          <cx:pt idx="4858">-2000</cx:pt>
          <cx:pt idx="4859">-1250</cx:pt>
          <cx:pt idx="4860">-2000</cx:pt>
          <cx:pt idx="4861">-1250</cx:pt>
          <cx:pt idx="4862">-3000</cx:pt>
          <cx:pt idx="4863">-1500</cx:pt>
          <cx:pt idx="4864">-1750</cx:pt>
          <cx:pt idx="4865">-3000</cx:pt>
          <cx:pt idx="4866">-2000</cx:pt>
          <cx:pt idx="4867">-1250</cx:pt>
          <cx:pt idx="4868">-1250</cx:pt>
          <cx:pt idx="4869">-3000</cx:pt>
          <cx:pt idx="4870">-1500</cx:pt>
          <cx:pt idx="4871">-1750</cx:pt>
          <cx:pt idx="4872">-1250</cx:pt>
          <cx:pt idx="4873">-2000</cx:pt>
          <cx:pt idx="4874">-250</cx:pt>
          <cx:pt idx="4875">-500</cx:pt>
          <cx:pt idx="4876">-250</cx:pt>
          <cx:pt idx="4877">-2500</cx:pt>
          <cx:pt idx="4878">-3000</cx:pt>
          <cx:pt idx="4879">-2000</cx:pt>
          <cx:pt idx="4880">-2500</cx:pt>
          <cx:pt idx="4881">-2500</cx:pt>
          <cx:pt idx="4882">-3000</cx:pt>
          <cx:pt idx="4883">-2500</cx:pt>
          <cx:pt idx="4884">-2500</cx:pt>
          <cx:pt idx="4885">-1500</cx:pt>
          <cx:pt idx="4886">-4250</cx:pt>
          <cx:pt idx="4887">-3500</cx:pt>
          <cx:pt idx="4888">-6500</cx:pt>
          <cx:pt idx="4889">-12750</cx:pt>
          <cx:pt idx="4890">-12750</cx:pt>
          <cx:pt idx="4891">-12750</cx:pt>
          <cx:pt idx="4892">-1250</cx:pt>
          <cx:pt idx="4893">-500</cx:pt>
          <cx:pt idx="4894">-3500</cx:pt>
          <cx:pt idx="4895">-3000</cx:pt>
          <cx:pt idx="4896">-3000</cx:pt>
          <cx:pt idx="4897">-3000</cx:pt>
          <cx:pt idx="4898">-2500</cx:pt>
          <cx:pt idx="4899">-3500</cx:pt>
          <cx:pt idx="4900">-3000</cx:pt>
          <cx:pt idx="4901">-2500</cx:pt>
          <cx:pt idx="4902">-3000</cx:pt>
          <cx:pt idx="4903">-3000</cx:pt>
          <cx:pt idx="4904">-3500</cx:pt>
          <cx:pt idx="4905">-3000</cx:pt>
          <cx:pt idx="4906">-2500</cx:pt>
          <cx:pt idx="4907">-3000</cx:pt>
          <cx:pt idx="4908">-3000</cx:pt>
          <cx:pt idx="4909">-3000</cx:pt>
          <cx:pt idx="4910">-2500</cx:pt>
          <cx:pt idx="4911">-2500</cx:pt>
          <cx:pt idx="4912">-3500</cx:pt>
          <cx:pt idx="4913">-1250</cx:pt>
          <cx:pt idx="4914">-5000</cx:pt>
          <cx:pt idx="4915">-6500</cx:pt>
          <cx:pt idx="4916">-3000</cx:pt>
          <cx:pt idx="4917">-2000</cx:pt>
          <cx:pt idx="4918">-3000</cx:pt>
          <cx:pt idx="4919">-1500</cx:pt>
          <cx:pt idx="4920">-2500</cx:pt>
          <cx:pt idx="4921">-4250</cx:pt>
          <cx:pt idx="4922">-2000</cx:pt>
          <cx:pt idx="4923">-4250</cx:pt>
          <cx:pt idx="4924">-4250</cx:pt>
          <cx:pt idx="4925">-4250</cx:pt>
          <cx:pt idx="4926">-10750</cx:pt>
          <cx:pt idx="4927">-5000</cx:pt>
          <cx:pt idx="4928">-5000</cx:pt>
          <cx:pt idx="4929">-750</cx:pt>
          <cx:pt idx="4930">-2000</cx:pt>
          <cx:pt idx="4931">-1500</cx:pt>
          <cx:pt idx="4932">-2500</cx:pt>
          <cx:pt idx="4933">-1500</cx:pt>
          <cx:pt idx="4934">-2500</cx:pt>
          <cx:pt idx="4935">-2000</cx:pt>
          <cx:pt idx="4936">-2500</cx:pt>
          <cx:pt idx="4937">-2500</cx:pt>
          <cx:pt idx="4938">-2500</cx:pt>
          <cx:pt idx="4939">-3500</cx:pt>
          <cx:pt idx="4940">-2500</cx:pt>
          <cx:pt idx="4941">-3000</cx:pt>
          <cx:pt idx="4942">-5000</cx:pt>
          <cx:pt idx="4943">-3000</cx:pt>
          <cx:pt idx="4944">-2500</cx:pt>
          <cx:pt idx="4945">-500</cx:pt>
          <cx:pt idx="4946">-3250</cx:pt>
          <cx:pt idx="4947">-250</cx:pt>
          <cx:pt idx="4948">-250</cx:pt>
          <cx:pt idx="4949">-2750</cx:pt>
          <cx:pt idx="4950">0</cx:pt>
          <cx:pt idx="4951">-500</cx:pt>
          <cx:pt idx="4952">-500</cx:pt>
          <cx:pt idx="4953">-250</cx:pt>
          <cx:pt idx="4954">0</cx:pt>
          <cx:pt idx="4955">-750</cx:pt>
          <cx:pt idx="4956">-2000</cx:pt>
          <cx:pt idx="4957">-750</cx:pt>
          <cx:pt idx="4958">-5750</cx:pt>
          <cx:pt idx="4959">-3000</cx:pt>
          <cx:pt idx="4960">-750</cx:pt>
          <cx:pt idx="4961">-2000</cx:pt>
          <cx:pt idx="4962">-250</cx:pt>
          <cx:pt idx="4963">-2000</cx:pt>
          <cx:pt idx="4964">-3000</cx:pt>
          <cx:pt idx="4965">-3000</cx:pt>
          <cx:pt idx="4966">-3000</cx:pt>
          <cx:pt idx="4967">-3000</cx:pt>
          <cx:pt idx="4968">-5000</cx:pt>
          <cx:pt idx="4969">-2500</cx:pt>
          <cx:pt idx="4970">-3500</cx:pt>
          <cx:pt idx="4971">-2000</cx:pt>
          <cx:pt idx="4972">-1500</cx:pt>
          <cx:pt idx="4973">-3000</cx:pt>
          <cx:pt idx="4974">-3500</cx:pt>
          <cx:pt idx="4975">-3500</cx:pt>
          <cx:pt idx="4976">-500</cx:pt>
          <cx:pt idx="4977">-2000</cx:pt>
          <cx:pt idx="4978">-250</cx:pt>
          <cx:pt idx="4979">-2000</cx:pt>
          <cx:pt idx="4980">-2000</cx:pt>
          <cx:pt idx="4981">-3000</cx:pt>
          <cx:pt idx="4982">-3000</cx:pt>
          <cx:pt idx="4983">-3500</cx:pt>
          <cx:pt idx="4984">-3000</cx:pt>
          <cx:pt idx="4985">-3000</cx:pt>
          <cx:pt idx="4986">-3500</cx:pt>
          <cx:pt idx="4987">-3000</cx:pt>
          <cx:pt idx="4988">-3000</cx:pt>
          <cx:pt idx="4989">-2500</cx:pt>
          <cx:pt idx="4990">-3500</cx:pt>
          <cx:pt idx="4991">-3000</cx:pt>
          <cx:pt idx="4992">-5000</cx:pt>
          <cx:pt idx="4993">-3500</cx:pt>
          <cx:pt idx="4994">-500</cx:pt>
          <cx:pt idx="4995">-2000</cx:pt>
          <cx:pt idx="4996">-250</cx:pt>
          <cx:pt idx="4997">-250</cx:pt>
          <cx:pt idx="4998">-2000</cx:pt>
          <cx:pt idx="4999">-500</cx:pt>
          <cx:pt idx="5000">-2000</cx:pt>
          <cx:pt idx="5001">-250</cx:pt>
          <cx:pt idx="5002">-250</cx:pt>
          <cx:pt idx="5003">-2000</cx:pt>
          <cx:pt idx="5004">-500</cx:pt>
          <cx:pt idx="5005">-2000</cx:pt>
          <cx:pt idx="5006">-250</cx:pt>
          <cx:pt idx="5007">-250</cx:pt>
          <cx:pt idx="5008">-2000</cx:pt>
          <cx:pt idx="5009">-750</cx:pt>
          <cx:pt idx="5010">-2000</cx:pt>
          <cx:pt idx="5011">-1500</cx:pt>
          <cx:pt idx="5012">-2000</cx:pt>
          <cx:pt idx="5013">-750</cx:pt>
          <cx:pt idx="5014">-2500</cx:pt>
          <cx:pt idx="5015">-2000</cx:pt>
          <cx:pt idx="5016">-2000</cx:pt>
          <cx:pt idx="5017">-500</cx:pt>
          <cx:pt idx="5018">250</cx:pt>
          <cx:pt idx="5019">250</cx:pt>
          <cx:pt idx="5020">-500</cx:pt>
          <cx:pt idx="5021">-2000</cx:pt>
          <cx:pt idx="5022">-250</cx:pt>
          <cx:pt idx="5023">-2000</cx:pt>
          <cx:pt idx="5024">-3500</cx:pt>
          <cx:pt idx="5025">-3500</cx:pt>
          <cx:pt idx="5026">-3000</cx:pt>
          <cx:pt idx="5027">-5750</cx:pt>
          <cx:pt idx="5028">-3000</cx:pt>
          <cx:pt idx="5029">-3500</cx:pt>
          <cx:pt idx="5030">-5000</cx:pt>
          <cx:pt idx="5031">-6750</cx:pt>
          <cx:pt idx="5032">-6750</cx:pt>
          <cx:pt idx="5033">-4000</cx:pt>
          <cx:pt idx="5034">-5000</cx:pt>
          <cx:pt idx="5035">-4500</cx:pt>
          <cx:pt idx="5036">-5000</cx:pt>
          <cx:pt idx="5037">-5750</cx:pt>
          <cx:pt idx="5038">-4250</cx:pt>
          <cx:pt idx="5039">-5750</cx:pt>
          <cx:pt idx="5040">-5750</cx:pt>
          <cx:pt idx="5041">-4000</cx:pt>
          <cx:pt idx="5042">-3500</cx:pt>
          <cx:pt idx="5043">-5000</cx:pt>
          <cx:pt idx="5044">-5000</cx:pt>
          <cx:pt idx="5045">-3500</cx:pt>
          <cx:pt idx="5046">-6750</cx:pt>
          <cx:pt idx="5047">-5000</cx:pt>
          <cx:pt idx="5048">-2500</cx:pt>
          <cx:pt idx="5049">-2500</cx:pt>
          <cx:pt idx="5050">-3000</cx:pt>
          <cx:pt idx="5051">0</cx:pt>
          <cx:pt idx="5052">500</cx:pt>
          <cx:pt idx="5053">-4250</cx:pt>
          <cx:pt idx="5054">-5750</cx:pt>
          <cx:pt idx="5055">-3500</cx:pt>
          <cx:pt idx="5056">-5750</cx:pt>
          <cx:pt idx="5057">-5750</cx:pt>
          <cx:pt idx="5058">-4000</cx:pt>
          <cx:pt idx="5059">-3500</cx:pt>
          <cx:pt idx="5060">-4250</cx:pt>
          <cx:pt idx="5061">-5000</cx:pt>
          <cx:pt idx="5062">-5000</cx:pt>
          <cx:pt idx="5063">-6750</cx:pt>
          <cx:pt idx="5064">-3500</cx:pt>
          <cx:pt idx="5065">-3500</cx:pt>
          <cx:pt idx="5066">-5750</cx:pt>
          <cx:pt idx="5067">-6750</cx:pt>
          <cx:pt idx="5068">-4000</cx:pt>
          <cx:pt idx="5069">-5750</cx:pt>
          <cx:pt idx="5070">-5750</cx:pt>
          <cx:pt idx="5071">-5000</cx:pt>
          <cx:pt idx="5072">-5750</cx:pt>
          <cx:pt idx="5073">-5750</cx:pt>
          <cx:pt idx="5074">-4500</cx:pt>
          <cx:pt idx="5075">-5000</cx:pt>
          <cx:pt idx="5076">-5000</cx:pt>
          <cx:pt idx="5077">-6750</cx:pt>
          <cx:pt idx="5078">-4500</cx:pt>
          <cx:pt idx="5079">-2500</cx:pt>
          <cx:pt idx="5080">-4250</cx:pt>
          <cx:pt idx="5081">-2500</cx:pt>
          <cx:pt idx="5082">-3500</cx:pt>
          <cx:pt idx="5083">-2000</cx:pt>
          <cx:pt idx="5084">-3500</cx:pt>
          <cx:pt idx="5085">-1500</cx:pt>
          <cx:pt idx="5086">-3000</cx:pt>
          <cx:pt idx="5087">-6750</cx:pt>
          <cx:pt idx="5088">-3500</cx:pt>
          <cx:pt idx="5089">-6750</cx:pt>
          <cx:pt idx="5090">-2000</cx:pt>
          <cx:pt idx="5091">-4250</cx:pt>
          <cx:pt idx="5092">-1500</cx:pt>
          <cx:pt idx="5093">-3000</cx:pt>
          <cx:pt idx="5094">-1500</cx:pt>
          <cx:pt idx="5095">-3000</cx:pt>
          <cx:pt idx="5096">-1250</cx:pt>
          <cx:pt idx="5097">-3000</cx:pt>
          <cx:pt idx="5098">500</cx:pt>
          <cx:pt idx="5099">1500</cx:pt>
          <cx:pt idx="5100">250</cx:pt>
          <cx:pt idx="5101">1500</cx:pt>
          <cx:pt idx="5102">2250</cx:pt>
          <cx:pt idx="5103">3000</cx:pt>
          <cx:pt idx="5104">-3000</cx:pt>
          <cx:pt idx="5105">-4250</cx:pt>
          <cx:pt idx="5106">-1500</cx:pt>
          <cx:pt idx="5107">-4250</cx:pt>
          <cx:pt idx="5108">-2000</cx:pt>
          <cx:pt idx="5109">-3500</cx:pt>
          <cx:pt idx="5110">-3000</cx:pt>
          <cx:pt idx="5111">-4250</cx:pt>
          <cx:pt idx="5112">-1500</cx:pt>
          <cx:pt idx="5113">-3500</cx:pt>
          <cx:pt idx="5114">-2000</cx:pt>
          <cx:pt idx="5115">-3500</cx:pt>
          <cx:pt idx="5116">1500</cx:pt>
          <cx:pt idx="5117">-6750</cx:pt>
          <cx:pt idx="5118">-6750</cx:pt>
          <cx:pt idx="5119">-5250</cx:pt>
          <cx:pt idx="5120">-6750</cx:pt>
          <cx:pt idx="5121">-7750</cx:pt>
          <cx:pt idx="5122">-6750</cx:pt>
          <cx:pt idx="5123">-5000</cx:pt>
          <cx:pt idx="5124">-5750</cx:pt>
          <cx:pt idx="5125">-6750</cx:pt>
          <cx:pt idx="5126">-5250</cx:pt>
          <cx:pt idx="5127">-5000</cx:pt>
          <cx:pt idx="5128">-5000</cx:pt>
          <cx:pt idx="5129">-5750</cx:pt>
          <cx:pt idx="5130">-5750</cx:pt>
          <cx:pt idx="5131">-7750</cx:pt>
          <cx:pt idx="5132">-4500</cx:pt>
          <cx:pt idx="5133">-4500</cx:pt>
          <cx:pt idx="5134">-5250</cx:pt>
          <cx:pt idx="5135">-6750</cx:pt>
          <cx:pt idx="5136">-5250</cx:pt>
          <cx:pt idx="5137">-9250</cx:pt>
          <cx:pt idx="5138">-6750</cx:pt>
          <cx:pt idx="5139">-5250</cx:pt>
          <cx:pt idx="5140">-7750</cx:pt>
          <cx:pt idx="5141">-4500</cx:pt>
          <cx:pt idx="5142">-5000</cx:pt>
          <cx:pt idx="5143">-5000</cx:pt>
          <cx:pt idx="5144">-4500</cx:pt>
          <cx:pt idx="5145">-3250</cx:pt>
          <cx:pt idx="5146">-4500</cx:pt>
          <cx:pt idx="5147">-1500</cx:pt>
          <cx:pt idx="5148">-1500</cx:pt>
          <cx:pt idx="5149">-3250</cx:pt>
          <cx:pt idx="5150">-750</cx:pt>
          <cx:pt idx="5151">-4500</cx:pt>
          <cx:pt idx="5152">-1500</cx:pt>
          <cx:pt idx="5153">-3250</cx:pt>
          <cx:pt idx="5154">-750</cx:pt>
          <cx:pt idx="5155">-1500</cx:pt>
          <cx:pt idx="5156">-4500</cx:pt>
          <cx:pt idx="5157">-1500</cx:pt>
          <cx:pt idx="5158">-500</cx:pt>
          <cx:pt idx="5159">-3250</cx:pt>
          <cx:pt idx="5160">-750</cx:pt>
          <cx:pt idx="5161">-4500</cx:pt>
          <cx:pt idx="5162">-1500</cx:pt>
          <cx:pt idx="5163">-5750</cx:pt>
          <cx:pt idx="5164">-4500</cx:pt>
          <cx:pt idx="5165">-1500</cx:pt>
          <cx:pt idx="5166">-3500</cx:pt>
          <cx:pt idx="5167">-3500</cx:pt>
          <cx:pt idx="5168">-1500</cx:pt>
          <cx:pt idx="5169">-4500</cx:pt>
          <cx:pt idx="5170">-1500</cx:pt>
          <cx:pt idx="5171">-7750</cx:pt>
          <cx:pt idx="5172">-7750</cx:pt>
          <cx:pt idx="5173">-6750</cx:pt>
          <cx:pt idx="5174">-9250</cx:pt>
          <cx:pt idx="5175">-1250</cx:pt>
          <cx:pt idx="5176">-1500</cx:pt>
          <cx:pt idx="5177">-1500</cx:pt>
          <cx:pt idx="5178">-1500</cx:pt>
          <cx:pt idx="5179">-250</cx:pt>
          <cx:pt idx="5180">-1500</cx:pt>
          <cx:pt idx="5181">-1500</cx:pt>
          <cx:pt idx="5182">-500</cx:pt>
          <cx:pt idx="5183">-9250</cx:pt>
          <cx:pt idx="5184">-9250</cx:pt>
          <cx:pt idx="5185">-12750</cx:pt>
          <cx:pt idx="5186">-9250</cx:pt>
          <cx:pt idx="5187">-9250</cx:pt>
          <cx:pt idx="5188">-6750</cx:pt>
          <cx:pt idx="5189">-5000</cx:pt>
          <cx:pt idx="5190">-7750</cx:pt>
          <cx:pt idx="5191">-7750</cx:pt>
          <cx:pt idx="5192">-6750</cx:pt>
          <cx:pt idx="5193">-9250</cx:pt>
          <cx:pt idx="5194">-4250</cx:pt>
          <cx:pt idx="5195">-5750</cx:pt>
          <cx:pt idx="5196">-6750</cx:pt>
          <cx:pt idx="5197">-6750</cx:pt>
          <cx:pt idx="5198">-6750</cx:pt>
          <cx:pt idx="5199">-5750</cx:pt>
          <cx:pt idx="5200">-7750</cx:pt>
          <cx:pt idx="5201">-7750</cx:pt>
          <cx:pt idx="5202">-6750</cx:pt>
          <cx:pt idx="5203">-10750</cx:pt>
          <cx:pt idx="5204">-5000</cx:pt>
          <cx:pt idx="5205">-6750</cx:pt>
          <cx:pt idx="5206">-6750</cx:pt>
          <cx:pt idx="5207">-7750</cx:pt>
          <cx:pt idx="5208">-7750</cx:pt>
          <cx:pt idx="5209">-9250</cx:pt>
          <cx:pt idx="5210">-7750</cx:pt>
          <cx:pt idx="5211">-9250</cx:pt>
          <cx:pt idx="5212">-10750</cx:pt>
          <cx:pt idx="5213">-3000</cx:pt>
          <cx:pt idx="5214">-2500</cx:pt>
          <cx:pt idx="5215">-3000</cx:pt>
          <cx:pt idx="5216">-3000</cx:pt>
          <cx:pt idx="5217">-2500</cx:pt>
          <cx:pt idx="5218">-1500</cx:pt>
          <cx:pt idx="5219">-1250</cx:pt>
          <cx:pt idx="5220">-2000</cx:pt>
          <cx:pt idx="5221">-1250</cx:pt>
          <cx:pt idx="5222">0</cx:pt>
          <cx:pt idx="5223">-3750</cx:pt>
          <cx:pt idx="5224">-1500</cx:pt>
          <cx:pt idx="5225">-2000</cx:pt>
          <cx:pt idx="5226">250</cx:pt>
          <cx:pt idx="5227">-2750</cx:pt>
          <cx:pt idx="5228">1000</cx:pt>
          <cx:pt idx="5229">1000</cx:pt>
          <cx:pt idx="5230">-1750</cx:pt>
          <cx:pt idx="5231">-1500</cx:pt>
          <cx:pt idx="5232">-1500</cx:pt>
          <cx:pt idx="5233">-750</cx:pt>
          <cx:pt idx="5234">-750</cx:pt>
          <cx:pt idx="5235">-2500</cx:pt>
          <cx:pt idx="5236">-1500</cx:pt>
          <cx:pt idx="5237">-6750</cx:pt>
          <cx:pt idx="5238">-5000</cx:pt>
          <cx:pt idx="5239">-6750</cx:pt>
          <cx:pt idx="5240">-6750</cx:pt>
          <cx:pt idx="5241">-6750</cx:pt>
          <cx:pt idx="5242">-9250</cx:pt>
          <cx:pt idx="5243">-5750</cx:pt>
          <cx:pt idx="5244">-4250</cx:pt>
          <cx:pt idx="5245">-5000</cx:pt>
          <cx:pt idx="5246">-6750</cx:pt>
          <cx:pt idx="5247">-6750</cx:pt>
          <cx:pt idx="5248">-7750</cx:pt>
          <cx:pt idx="5249">-7750</cx:pt>
          <cx:pt idx="5250">-9250</cx:pt>
          <cx:pt idx="5251">-10750</cx:pt>
          <cx:pt idx="5252">-5000</cx:pt>
          <cx:pt idx="5253">-7750</cx:pt>
          <cx:pt idx="5254">-7750</cx:pt>
          <cx:pt idx="5255">-9250</cx:pt>
          <cx:pt idx="5256">-5000</cx:pt>
          <cx:pt idx="5257">-7750</cx:pt>
          <cx:pt idx="5258">-7750</cx:pt>
          <cx:pt idx="5259">-9250</cx:pt>
          <cx:pt idx="5260">-7750</cx:pt>
          <cx:pt idx="5261">-3000</cx:pt>
          <cx:pt idx="5262">-1500</cx:pt>
          <cx:pt idx="5263">-3000</cx:pt>
          <cx:pt idx="5264">-4250</cx:pt>
          <cx:pt idx="5265">-4250</cx:pt>
          <cx:pt idx="5266">-4500</cx:pt>
          <cx:pt idx="5267">-1500</cx:pt>
          <cx:pt idx="5268">-3250</cx:pt>
          <cx:pt idx="5269">-750</cx:pt>
          <cx:pt idx="5270">-5750</cx:pt>
          <cx:pt idx="5271">-5750</cx:pt>
          <cx:pt idx="5272">-7750</cx:pt>
          <cx:pt idx="5273">-1500</cx:pt>
          <cx:pt idx="5274">-4500</cx:pt>
          <cx:pt idx="5275">-1500</cx:pt>
          <cx:pt idx="5276">-3500</cx:pt>
          <cx:pt idx="5277">-3500</cx:pt>
          <cx:pt idx="5278">-500</cx:pt>
          <cx:pt idx="5279">-3250</cx:pt>
          <cx:pt idx="5280">-750</cx:pt>
          <cx:pt idx="5281">-2000</cx:pt>
          <cx:pt idx="5282">-4500</cx:pt>
          <cx:pt idx="5283">-3250</cx:pt>
          <cx:pt idx="5284">-1250</cx:pt>
          <cx:pt idx="5285">-250</cx:pt>
          <cx:pt idx="5286">-3750</cx:pt>
          <cx:pt idx="5287">-3000</cx:pt>
          <cx:pt idx="5288">-3000</cx:pt>
          <cx:pt idx="5289">-4250</cx:pt>
          <cx:pt idx="5290">-4250</cx:pt>
          <cx:pt idx="5291">-1250</cx:pt>
          <cx:pt idx="5292">-2000</cx:pt>
          <cx:pt idx="5293">-750</cx:pt>
          <cx:pt idx="5294">-2000</cx:pt>
          <cx:pt idx="5295">-1250</cx:pt>
          <cx:pt idx="5296">-4500</cx:pt>
          <cx:pt idx="5297">-1250</cx:pt>
          <cx:pt idx="5298">-4500</cx:pt>
          <cx:pt idx="5299">-250</cx:pt>
          <cx:pt idx="5300">-250</cx:pt>
          <cx:pt idx="5301">-3250</cx:pt>
          <cx:pt idx="5302">-3750</cx:pt>
          <cx:pt idx="5303">-3000</cx:pt>
          <cx:pt idx="5304">-7750</cx:pt>
          <cx:pt idx="5305">-7750</cx:pt>
          <cx:pt idx="5306">-10750</cx:pt>
          <cx:pt idx="5307">-5750</cx:pt>
          <cx:pt idx="5308">-9250</cx:pt>
          <cx:pt idx="5309">-7750</cx:pt>
          <cx:pt idx="5310">-9250</cx:pt>
          <cx:pt idx="5311">-9250</cx:pt>
          <cx:pt idx="5312">-12750</cx:pt>
          <cx:pt idx="5313">-9250</cx:pt>
          <cx:pt idx="5314">-9250</cx:pt>
          <cx:pt idx="5315">-8250</cx:pt>
          <cx:pt idx="5316">-6750</cx:pt>
          <cx:pt idx="5317">-6750</cx:pt>
          <cx:pt idx="5318">-9250</cx:pt>
          <cx:pt idx="5319">-2000</cx:pt>
          <cx:pt idx="5320">-2500</cx:pt>
          <cx:pt idx="5321">-500</cx:pt>
          <cx:pt idx="5322">-2500</cx:pt>
          <cx:pt idx="5323">-3500</cx:pt>
          <cx:pt idx="5324">-1500</cx:pt>
          <cx:pt idx="5325">-3500</cx:pt>
          <cx:pt idx="5326">-6750</cx:pt>
          <cx:pt idx="5327">-7750</cx:pt>
          <cx:pt idx="5328">-9250</cx:pt>
          <cx:pt idx="5329">-9250</cx:pt>
          <cx:pt idx="5330">-6750</cx:pt>
          <cx:pt idx="5331">-5000</cx:pt>
          <cx:pt idx="5332">-5750</cx:pt>
          <cx:pt idx="5333">-6750</cx:pt>
          <cx:pt idx="5334">-3000</cx:pt>
          <cx:pt idx="5335">-2500</cx:pt>
          <cx:pt idx="5336">-3500</cx:pt>
          <cx:pt idx="5337">-3000</cx:pt>
          <cx:pt idx="5338">-2000</cx:pt>
          <cx:pt idx="5339">-1500</cx:pt>
          <cx:pt idx="5340">-1500</cx:pt>
          <cx:pt idx="5341">-4250</cx:pt>
          <cx:pt idx="5342">-6750</cx:pt>
          <cx:pt idx="5343">-9250</cx:pt>
          <cx:pt idx="5344">-9250</cx:pt>
          <cx:pt idx="5345">-5000</cx:pt>
          <cx:pt idx="5346">-6750</cx:pt>
          <cx:pt idx="5347">-5000</cx:pt>
          <cx:pt idx="5348">-5000</cx:pt>
          <cx:pt idx="5349">-5750</cx:pt>
          <cx:pt idx="5350">-9250</cx:pt>
          <cx:pt idx="5351">-9250</cx:pt>
          <cx:pt idx="5352">-5000</cx:pt>
          <cx:pt idx="5353">-5750</cx:pt>
          <cx:pt idx="5354">-4250</cx:pt>
          <cx:pt idx="5355">-5750</cx:pt>
          <cx:pt idx="5356">-9250</cx:pt>
          <cx:pt idx="5357">-9250</cx:pt>
          <cx:pt idx="5358">-6750</cx:pt>
          <cx:pt idx="5359">-250</cx:pt>
          <cx:pt idx="5360">1000</cx:pt>
          <cx:pt idx="5361">500</cx:pt>
          <cx:pt idx="5362">-250</cx:pt>
          <cx:pt idx="5363">1250</cx:pt>
          <cx:pt idx="5364">-250</cx:pt>
          <cx:pt idx="5365">1000</cx:pt>
          <cx:pt idx="5366">500</cx:pt>
          <cx:pt idx="5367">-250</cx:pt>
          <cx:pt idx="5368">500</cx:pt>
          <cx:pt idx="5369">-250</cx:pt>
          <cx:pt idx="5370">-7750</cx:pt>
          <cx:pt idx="5371">-5000</cx:pt>
          <cx:pt idx="5372">-6750</cx:pt>
          <cx:pt idx="5373">-7750</cx:pt>
          <cx:pt idx="5374">-5750</cx:pt>
          <cx:pt idx="5375">-3500</cx:pt>
          <cx:pt idx="5376">-4250</cx:pt>
          <cx:pt idx="5377">-4250</cx:pt>
          <cx:pt idx="5378">-5000</cx:pt>
          <cx:pt idx="5379">-6750</cx:pt>
          <cx:pt idx="5380">-6750</cx:pt>
          <cx:pt idx="5381">-7750</cx:pt>
          <cx:pt idx="5382">-9250</cx:pt>
          <cx:pt idx="5383">-9250</cx:pt>
          <cx:pt idx="5384">-5750</cx:pt>
          <cx:pt idx="5385">-4250</cx:pt>
          <cx:pt idx="5386">-5750</cx:pt>
          <cx:pt idx="5387">-6750</cx:pt>
          <cx:pt idx="5388">-5750</cx:pt>
          <cx:pt idx="5389">-5750</cx:pt>
          <cx:pt idx="5390">-7750</cx:pt>
          <cx:pt idx="5391">-5750</cx:pt>
          <cx:pt idx="5392">-5000</cx:pt>
          <cx:pt idx="5393">-5000</cx:pt>
          <cx:pt idx="5394">-6750</cx:pt>
          <cx:pt idx="5395">-9250</cx:pt>
          <cx:pt idx="5396">-9250</cx:pt>
          <cx:pt idx="5397">-5750</cx:pt>
          <cx:pt idx="5398">-5750</cx:pt>
          <cx:pt idx="5399">-6750</cx:pt>
          <cx:pt idx="5400">-500</cx:pt>
          <cx:pt idx="5401">-500</cx:pt>
          <cx:pt idx="5402">-2500</cx:pt>
          <cx:pt idx="5403">-6750</cx:pt>
          <cx:pt idx="5404">-2500</cx:pt>
          <cx:pt idx="5405">-1500</cx:pt>
          <cx:pt idx="5406">-1250</cx:pt>
          <cx:pt idx="5407">-2500</cx:pt>
          <cx:pt idx="5408">-500</cx:pt>
          <cx:pt idx="5409">-3500</cx:pt>
          <cx:pt idx="5410">-2000</cx:pt>
          <cx:pt idx="5411">-3000</cx:pt>
          <cx:pt idx="5412">-1250</cx:pt>
          <cx:pt idx="5413">-750</cx:pt>
          <cx:pt idx="5414">-500</cx:pt>
          <cx:pt idx="5415">-2500</cx:pt>
          <cx:pt idx="5416">-3500</cx:pt>
          <cx:pt idx="5417">-1250</cx:pt>
          <cx:pt idx="5418">-1250</cx:pt>
          <cx:pt idx="5419">-3000</cx:pt>
          <cx:pt idx="5420">-2000</cx:pt>
          <cx:pt idx="5421">-2000</cx:pt>
          <cx:pt idx="5422">-500</cx:pt>
          <cx:pt idx="5423">-2000</cx:pt>
          <cx:pt idx="5424">-1500</cx:pt>
          <cx:pt idx="5425">-2500</cx:pt>
          <cx:pt idx="5426">-1250</cx:pt>
          <cx:pt idx="5427">-250</cx:pt>
          <cx:pt idx="5428">-1250</cx:pt>
          <cx:pt idx="5429">-2500</cx:pt>
          <cx:pt idx="5430">-3000</cx:pt>
          <cx:pt idx="5431">-2500</cx:pt>
          <cx:pt idx="5432">-2500</cx:pt>
          <cx:pt idx="5433">-2500</cx:pt>
          <cx:pt idx="5434">-3000</cx:pt>
          <cx:pt idx="5435">-5750</cx:pt>
          <cx:pt idx="5436">-3000</cx:pt>
          <cx:pt idx="5437">-3500</cx:pt>
          <cx:pt idx="5438">-5000</cx:pt>
          <cx:pt idx="5439">-6750</cx:pt>
          <cx:pt idx="5440">-6750</cx:pt>
          <cx:pt idx="5441">-4000</cx:pt>
          <cx:pt idx="5442">-5000</cx:pt>
          <cx:pt idx="5443">-4500</cx:pt>
          <cx:pt idx="5444">-5000</cx:pt>
          <cx:pt idx="5445">-5750</cx:pt>
          <cx:pt idx="5446">-4250</cx:pt>
          <cx:pt idx="5447">-5750</cx:pt>
          <cx:pt idx="5448">-5750</cx:pt>
          <cx:pt idx="5449">-4000</cx:pt>
          <cx:pt idx="5450">-3500</cx:pt>
          <cx:pt idx="5451">-5000</cx:pt>
          <cx:pt idx="5452">-5000</cx:pt>
          <cx:pt idx="5453">-3500</cx:pt>
          <cx:pt idx="5454">-6750</cx:pt>
          <cx:pt idx="5455">-5000</cx:pt>
          <cx:pt idx="5456">-4250</cx:pt>
          <cx:pt idx="5457">-5750</cx:pt>
          <cx:pt idx="5458">-3500</cx:pt>
          <cx:pt idx="5459">-5750</cx:pt>
          <cx:pt idx="5460">-5750</cx:pt>
          <cx:pt idx="5461">-4000</cx:pt>
          <cx:pt idx="5462">-3500</cx:pt>
          <cx:pt idx="5463">-4250</cx:pt>
          <cx:pt idx="5464">-5000</cx:pt>
          <cx:pt idx="5465">-5000</cx:pt>
          <cx:pt idx="5466">-6750</cx:pt>
          <cx:pt idx="5467">-3500</cx:pt>
          <cx:pt idx="5468">-3500</cx:pt>
          <cx:pt idx="5469">-5750</cx:pt>
          <cx:pt idx="5470">-6750</cx:pt>
          <cx:pt idx="5471">-4000</cx:pt>
          <cx:pt idx="5472">-5750</cx:pt>
          <cx:pt idx="5473">-5750</cx:pt>
          <cx:pt idx="5474">-5000</cx:pt>
          <cx:pt idx="5475">-5750</cx:pt>
          <cx:pt idx="5476">-5750</cx:pt>
          <cx:pt idx="5477">-4500</cx:pt>
          <cx:pt idx="5478">-5000</cx:pt>
          <cx:pt idx="5479">-5000</cx:pt>
          <cx:pt idx="5480">-6750</cx:pt>
          <cx:pt idx="5481">-4500</cx:pt>
          <cx:pt idx="5482">-6750</cx:pt>
          <cx:pt idx="5483">-3500</cx:pt>
          <cx:pt idx="5484">-6750</cx:pt>
          <cx:pt idx="5485">-2500</cx:pt>
          <cx:pt idx="5486">-4250</cx:pt>
          <cx:pt idx="5487">-2500</cx:pt>
          <cx:pt idx="5488">-3500</cx:pt>
          <cx:pt idx="5489">-2000</cx:pt>
          <cx:pt idx="5490">-3500</cx:pt>
          <cx:pt idx="5491">-1500</cx:pt>
          <cx:pt idx="5492">-3000</cx:pt>
          <cx:pt idx="5493">-2000</cx:pt>
          <cx:pt idx="5494">-4250</cx:pt>
          <cx:pt idx="5495">-1500</cx:pt>
          <cx:pt idx="5496">-3000</cx:pt>
          <cx:pt idx="5497">-1500</cx:pt>
          <cx:pt idx="5498">-3000</cx:pt>
          <cx:pt idx="5499">-1250</cx:pt>
          <cx:pt idx="5500">-3000</cx:pt>
          <cx:pt idx="5501">-2500</cx:pt>
          <cx:pt idx="5502">-3500</cx:pt>
          <cx:pt idx="5503">-2000</cx:pt>
          <cx:pt idx="5504">-1500</cx:pt>
          <cx:pt idx="5505">-3000</cx:pt>
          <cx:pt idx="5506">-3500</cx:pt>
          <cx:pt idx="5507">-3500</cx:pt>
          <cx:pt idx="5508">-3000</cx:pt>
          <cx:pt idx="5509">-4250</cx:pt>
          <cx:pt idx="5510">-1500</cx:pt>
          <cx:pt idx="5511">-4250</cx:pt>
          <cx:pt idx="5512">-2000</cx:pt>
          <cx:pt idx="5513">-3500</cx:pt>
          <cx:pt idx="5514">-3000</cx:pt>
          <cx:pt idx="5515">-4250</cx:pt>
          <cx:pt idx="5516">-1500</cx:pt>
          <cx:pt idx="5517">-3500</cx:pt>
          <cx:pt idx="5518">-2000</cx:pt>
          <cx:pt idx="5519">-3500</cx:pt>
          <cx:pt idx="5520">-6750</cx:pt>
          <cx:pt idx="5521">-6750</cx:pt>
          <cx:pt idx="5522">-5250</cx:pt>
          <cx:pt idx="5523">-6750</cx:pt>
          <cx:pt idx="5524">-7750</cx:pt>
          <cx:pt idx="5525">-6750</cx:pt>
          <cx:pt idx="5526">-5000</cx:pt>
          <cx:pt idx="5527">-5750</cx:pt>
          <cx:pt idx="5528">-6750</cx:pt>
          <cx:pt idx="5529">-5250</cx:pt>
          <cx:pt idx="5530">-5000</cx:pt>
          <cx:pt idx="5531">-5000</cx:pt>
          <cx:pt idx="5532">-5750</cx:pt>
          <cx:pt idx="5533">-5750</cx:pt>
          <cx:pt idx="5534">-7750</cx:pt>
          <cx:pt idx="5535">-4500</cx:pt>
          <cx:pt idx="5536">-4500</cx:pt>
          <cx:pt idx="5537">-5250</cx:pt>
          <cx:pt idx="5538">-6750</cx:pt>
          <cx:pt idx="5539">-5250</cx:pt>
          <cx:pt idx="5540">-9250</cx:pt>
          <cx:pt idx="5541">-6750</cx:pt>
          <cx:pt idx="5542">-5250</cx:pt>
          <cx:pt idx="5543">-7750</cx:pt>
          <cx:pt idx="5544">-4500</cx:pt>
          <cx:pt idx="5545">-750</cx:pt>
          <cx:pt idx="5546">-750</cx:pt>
          <cx:pt idx="5547">0</cx:pt>
          <cx:pt idx="5548">-250</cx:pt>
          <cx:pt idx="5549">0</cx:pt>
          <cx:pt idx="5550">1500</cx:pt>
          <cx:pt idx="5551">500</cx:pt>
          <cx:pt idx="5552">250</cx:pt>
          <cx:pt idx="5553">250</cx:pt>
          <cx:pt idx="5554">750</cx:pt>
          <cx:pt idx="5555">250</cx:pt>
          <cx:pt idx="5556">3000</cx:pt>
          <cx:pt idx="5557">2500</cx:pt>
          <cx:pt idx="5558">0</cx:pt>
          <cx:pt idx="5559">500</cx:pt>
          <cx:pt idx="5560">-500</cx:pt>
          <cx:pt idx="5561">-750</cx:pt>
          <cx:pt idx="5562">-750</cx:pt>
          <cx:pt idx="5563">-250</cx:pt>
          <cx:pt idx="5564">-250</cx:pt>
          <cx:pt idx="5565">-500</cx:pt>
          <cx:pt idx="5566">0</cx:pt>
          <cx:pt idx="5567">250</cx:pt>
          <cx:pt idx="5568">500</cx:pt>
          <cx:pt idx="5569">1500</cx:pt>
          <cx:pt idx="5570">1000</cx:pt>
          <cx:pt idx="5571">250</cx:pt>
          <cx:pt idx="5572">-2000</cx:pt>
          <cx:pt idx="5573">-2000</cx:pt>
          <cx:pt idx="5574">-1500</cx:pt>
          <cx:pt idx="5575">-2000</cx:pt>
          <cx:pt idx="5576">-2000</cx:pt>
          <cx:pt idx="5577">-2500</cx:pt>
          <cx:pt idx="5578">-250</cx:pt>
          <cx:pt idx="5579">-750</cx:pt>
          <cx:pt idx="5580">750</cx:pt>
          <cx:pt idx="5581">-250</cx:pt>
          <cx:pt idx="5582">0</cx:pt>
          <cx:pt idx="5583">-1500</cx:pt>
          <cx:pt idx="5584">-1500</cx:pt>
          <cx:pt idx="5585">-1750</cx:pt>
          <cx:pt idx="5586">-3000</cx:pt>
          <cx:pt idx="5587">-2500</cx:pt>
          <cx:pt idx="5588">-2000</cx:pt>
          <cx:pt idx="5589">-3500</cx:pt>
          <cx:pt idx="5590">-3500</cx:pt>
          <cx:pt idx="5591">-5750</cx:pt>
          <cx:pt idx="5592">-5000</cx:pt>
          <cx:pt idx="5593">-5750</cx:pt>
          <cx:pt idx="5594">-2500</cx:pt>
          <cx:pt idx="5595">-4250</cx:pt>
          <cx:pt idx="5596">-1500</cx:pt>
          <cx:pt idx="5597">-2000</cx:pt>
          <cx:pt idx="5598">-3000</cx:pt>
          <cx:pt idx="5599">-3000</cx:pt>
          <cx:pt idx="5600">-3500</cx:pt>
          <cx:pt idx="5601">-2000</cx:pt>
          <cx:pt idx="5602">-1000</cx:pt>
          <cx:pt idx="5603">-2500</cx:pt>
          <cx:pt idx="5604">-3000</cx:pt>
          <cx:pt idx="5605">-2500</cx:pt>
          <cx:pt idx="5606">-4250</cx:pt>
          <cx:pt idx="5607">-1500</cx:pt>
          <cx:pt idx="5608">-1000</cx:pt>
          <cx:pt idx="5609">-2500</cx:pt>
          <cx:pt idx="5610">-3000</cx:pt>
          <cx:pt idx="5611">-3000</cx:pt>
          <cx:pt idx="5612">-4250</cx:pt>
          <cx:pt idx="5613">-2000</cx:pt>
          <cx:pt idx="5614">-2500</cx:pt>
          <cx:pt idx="5615">-3500</cx:pt>
          <cx:pt idx="5616">-5750</cx:pt>
          <cx:pt idx="5617">-9250</cx:pt>
          <cx:pt idx="5618">-5000</cx:pt>
          <cx:pt idx="5619">-4250</cx:pt>
          <cx:pt idx="5620">-9250</cx:pt>
          <cx:pt idx="5621">-5000</cx:pt>
          <cx:pt idx="5622">-9250</cx:pt>
          <cx:pt idx="5623">-5000</cx:pt>
          <cx:pt idx="5624">-3500</cx:pt>
          <cx:pt idx="5625">-3500</cx:pt>
          <cx:pt idx="5626">-23500</cx:pt>
          <cx:pt idx="5627">-6750</cx:pt>
          <cx:pt idx="5628">-2500</cx:pt>
          <cx:pt idx="5629">-2500</cx:pt>
          <cx:pt idx="5630">-2500</cx:pt>
          <cx:pt idx="5631">-2500</cx:pt>
          <cx:pt idx="5632">-2500</cx:pt>
          <cx:pt idx="5633">-6750</cx:pt>
          <cx:pt idx="5634">-5750</cx:pt>
          <cx:pt idx="5635">-6750</cx:pt>
          <cx:pt idx="5636">-5750</cx:pt>
          <cx:pt idx="5637">-6750</cx:pt>
          <cx:pt idx="5638">-5750</cx:pt>
          <cx:pt idx="5639">-500</cx:pt>
          <cx:pt idx="5640">-250</cx:pt>
          <cx:pt idx="5641">250</cx:pt>
          <cx:pt idx="5642">-1250</cx:pt>
          <cx:pt idx="5643">-250</cx:pt>
          <cx:pt idx="5644">-1250</cx:pt>
          <cx:pt idx="5645">-500</cx:pt>
          <cx:pt idx="5646">250</cx:pt>
          <cx:pt idx="5647">-2000</cx:pt>
          <cx:pt idx="5648">-3500</cx:pt>
          <cx:pt idx="5649">-2000</cx:pt>
          <cx:pt idx="5650">-1500</cx:pt>
          <cx:pt idx="5651">-1500</cx:pt>
          <cx:pt idx="5652">-3000</cx:pt>
          <cx:pt idx="5653">-1500</cx:pt>
          <cx:pt idx="5654">-5000</cx:pt>
          <cx:pt idx="5655">-4250</cx:pt>
          <cx:pt idx="5656">-3500</cx:pt>
          <cx:pt idx="5657">-3000</cx:pt>
          <cx:pt idx="5658">-3500</cx:pt>
          <cx:pt idx="5659">-2000</cx:pt>
          <cx:pt idx="5660">-2000</cx:pt>
          <cx:pt idx="5661">-2000</cx:pt>
          <cx:pt idx="5662">-2000</cx:pt>
          <cx:pt idx="5663">-250</cx:pt>
          <cx:pt idx="5664">-250</cx:pt>
          <cx:pt idx="5665">-750</cx:pt>
          <cx:pt idx="5666">-3750</cx:pt>
          <cx:pt idx="5667">-3250</cx:pt>
          <cx:pt idx="5668">-4500</cx:pt>
          <cx:pt idx="5669">-4500</cx:pt>
          <cx:pt idx="5670">-5000</cx:pt>
          <cx:pt idx="5671">-4500</cx:pt>
          <cx:pt idx="5672">-1250</cx:pt>
          <cx:pt idx="5673">-5000</cx:pt>
          <cx:pt idx="5674">-3000</cx:pt>
          <cx:pt idx="5675">-2000</cx:pt>
          <cx:pt idx="5676">-7250</cx:pt>
          <cx:pt idx="5677">-9500</cx:pt>
          <cx:pt idx="5678">-9500</cx:pt>
          <cx:pt idx="5679">-8250</cx:pt>
          <cx:pt idx="5680">-2500</cx:pt>
          <cx:pt idx="5681">-2500</cx:pt>
          <cx:pt idx="5682">-2500</cx:pt>
          <cx:pt idx="5683">-2500</cx:pt>
          <cx:pt idx="5684">-250</cx:pt>
          <cx:pt idx="5685">1000</cx:pt>
          <cx:pt idx="5686">500</cx:pt>
          <cx:pt idx="5687">-250</cx:pt>
          <cx:pt idx="5688">1250</cx:pt>
          <cx:pt idx="5689">-250</cx:pt>
          <cx:pt idx="5690">1000</cx:pt>
          <cx:pt idx="5691">500</cx:pt>
          <cx:pt idx="5692">-2000</cx:pt>
          <cx:pt idx="5693">-2000</cx:pt>
          <cx:pt idx="5694">-2500</cx:pt>
          <cx:pt idx="5695">-1500</cx:pt>
          <cx:pt idx="5696">-250</cx:pt>
          <cx:pt idx="5697">-1250</cx:pt>
          <cx:pt idx="5698">-2500</cx:pt>
          <cx:pt idx="5699">-3500</cx:pt>
          <cx:pt idx="5700">-2000</cx:pt>
          <cx:pt idx="5701">-1250</cx:pt>
          <cx:pt idx="5702">-2750</cx:pt>
          <cx:pt idx="5703">-250</cx:pt>
          <cx:pt idx="5704">-2000</cx:pt>
          <cx:pt idx="5705">-2000</cx:pt>
          <cx:pt idx="5706">250</cx:pt>
          <cx:pt idx="5707">-2750</cx:pt>
          <cx:pt idx="5708">1000</cx:pt>
          <cx:pt idx="5709">1000</cx:pt>
          <cx:pt idx="5710">-1750</cx:pt>
          <cx:pt idx="5711">-4250</cx:pt>
          <cx:pt idx="5712">-4250</cx:pt>
          <cx:pt idx="5713">-500</cx:pt>
          <cx:pt idx="5714">0</cx:pt>
          <cx:pt idx="5715">250</cx:pt>
          <cx:pt idx="5716">-1500</cx:pt>
          <cx:pt idx="5717">-1500</cx:pt>
          <cx:pt idx="5718">-5000</cx:pt>
          <cx:pt idx="5719">-5000</cx:pt>
          <cx:pt idx="5720">-1250</cx:pt>
          <cx:pt idx="5721">-2750</cx:pt>
          <cx:pt idx="5722">-500</cx:pt>
          <cx:pt idx="5723">-1250</cx:pt>
          <cx:pt idx="5724">-2000</cx:pt>
          <cx:pt idx="5725">-750</cx:pt>
          <cx:pt idx="5726">-2000</cx:pt>
          <cx:pt idx="5727">-3000</cx:pt>
          <cx:pt idx="5728">-3000</cx:pt>
          <cx:pt idx="5729">-3000</cx:pt>
          <cx:pt idx="5730">-3500</cx:pt>
          <cx:pt idx="5731">-1500</cx:pt>
          <cx:pt idx="5732">-2500</cx:pt>
          <cx:pt idx="5733">-1250</cx:pt>
          <cx:pt idx="5734">-2500</cx:pt>
          <cx:pt idx="5735">-3000</cx:pt>
          <cx:pt idx="5736">-2500</cx:pt>
          <cx:pt idx="5737">-3000</cx:pt>
          <cx:pt idx="5738">-3000</cx:pt>
          <cx:pt idx="5739">-2500</cx:pt>
          <cx:pt idx="5740">-3000</cx:pt>
          <cx:pt idx="5741">-3000</cx:pt>
          <cx:pt idx="5742">-2500</cx:pt>
          <cx:pt idx="5743">-3000</cx:pt>
          <cx:pt idx="5744">-5750</cx:pt>
          <cx:pt idx="5745">-4250</cx:pt>
          <cx:pt idx="5746">-5750</cx:pt>
          <cx:pt idx="5747">-750</cx:pt>
          <cx:pt idx="5748">-750</cx:pt>
          <cx:pt idx="5749">-250</cx:pt>
          <cx:pt idx="5750">-500</cx:pt>
          <cx:pt idx="5751">250</cx:pt>
          <cx:pt idx="5752">-250</cx:pt>
          <cx:pt idx="5753">0</cx:pt>
          <cx:pt idx="5754">-250</cx:pt>
          <cx:pt idx="5755">1000</cx:pt>
          <cx:pt idx="5756">-500</cx:pt>
          <cx:pt idx="5757">250</cx:pt>
          <cx:pt idx="5758">-750</cx:pt>
          <cx:pt idx="5759">-1500</cx:pt>
          <cx:pt idx="5760">-1250</cx:pt>
          <cx:pt idx="5761">-2000</cx:pt>
          <cx:pt idx="5762">-1250</cx:pt>
          <cx:pt idx="5763">-3000</cx:pt>
          <cx:pt idx="5764">-2000</cx:pt>
          <cx:pt idx="5765">-3500</cx:pt>
          <cx:pt idx="5766">-1500</cx:pt>
          <cx:pt idx="5767">-3500</cx:pt>
          <cx:pt idx="5768">-5750</cx:pt>
          <cx:pt idx="5769">-4250</cx:pt>
          <cx:pt idx="5770">-5000</cx:pt>
          <cx:pt idx="5771">-9250</cx:pt>
          <cx:pt idx="5772">-6750</cx:pt>
          <cx:pt idx="5773">-3500</cx:pt>
          <cx:pt idx="5774">-3000</cx:pt>
          <cx:pt idx="5775">-3500</cx:pt>
          <cx:pt idx="5776">-3000</cx:pt>
          <cx:pt idx="5777">-750</cx:pt>
          <cx:pt idx="5778">-2000</cx:pt>
          <cx:pt idx="5779">-750</cx:pt>
          <cx:pt idx="5780">-3500</cx:pt>
          <cx:pt idx="5781">-750</cx:pt>
          <cx:pt idx="5782">-2000</cx:pt>
          <cx:pt idx="5783">-1500</cx:pt>
          <cx:pt idx="5784">-2500</cx:pt>
          <cx:pt idx="5785">-1500</cx:pt>
          <cx:pt idx="5786">-2500</cx:pt>
          <cx:pt idx="5787">-2000</cx:pt>
          <cx:pt idx="5788">-2500</cx:pt>
          <cx:pt idx="5789">-2500</cx:pt>
          <cx:pt idx="5790">-3000</cx:pt>
          <cx:pt idx="5791">-3000</cx:pt>
          <cx:pt idx="5792">-2500</cx:pt>
          <cx:pt idx="5793">-500</cx:pt>
          <cx:pt idx="5794">-250</cx:pt>
          <cx:pt idx="5795">-2000</cx:pt>
          <cx:pt idx="5796">-250</cx:pt>
          <cx:pt idx="5797">0</cx:pt>
          <cx:pt idx="5798">-2000</cx:pt>
          <cx:pt idx="5799">-500</cx:pt>
          <cx:pt idx="5800">-250</cx:pt>
          <cx:pt idx="5801">-250</cx:pt>
          <cx:pt idx="5802">0</cx:pt>
          <cx:pt idx="5803">-2500</cx:pt>
          <cx:pt idx="5804">-2500</cx:pt>
          <cx:pt idx="5805">-2500</cx:pt>
          <cx:pt idx="5806">-5000</cx:pt>
          <cx:pt idx="5807">-2500</cx:pt>
          <cx:pt idx="5808">-1750</cx:pt>
          <cx:pt idx="5809">-3000</cx:pt>
          <cx:pt idx="5810">-4500</cx:pt>
          <cx:pt idx="5811">-3000</cx:pt>
          <cx:pt idx="5812">-3000</cx:pt>
          <cx:pt idx="5813">-2500</cx:pt>
          <cx:pt idx="5814">-5000</cx:pt>
          <cx:pt idx="5815">-1750</cx:pt>
          <cx:pt idx="5816">-1500</cx:pt>
          <cx:pt idx="5817">-4500</cx:pt>
          <cx:pt idx="5818">-1500</cx:pt>
          <cx:pt idx="5819">250</cx:pt>
          <cx:pt idx="5820">-2750</cx:pt>
          <cx:pt idx="5821">1000</cx:pt>
          <cx:pt idx="5822">1000</cx:pt>
          <cx:pt idx="5823">-1750</cx:pt>
          <cx:pt idx="5824">-1500</cx:pt>
          <cx:pt idx="5825">-1500</cx:pt>
          <cx:pt idx="5826">-750</cx:pt>
          <cx:pt idx="5827">-750</cx:pt>
          <cx:pt idx="5828">-2500</cx:pt>
          <cx:pt idx="5829">-1500</cx:pt>
          <cx:pt idx="5830">-5750</cx:pt>
          <cx:pt idx="5831">-5750</cx:pt>
          <cx:pt idx="5832">-7750</cx:pt>
          <cx:pt idx="5833">-1250</cx:pt>
          <cx:pt idx="5834">-250</cx:pt>
          <cx:pt idx="5835">-1250</cx:pt>
          <cx:pt idx="5836">-1500</cx:pt>
          <cx:pt idx="5837">-1500</cx:pt>
          <cx:pt idx="5838">-1500</cx:pt>
          <cx:pt idx="5839">-250</cx:pt>
          <cx:pt idx="5840">-1500</cx:pt>
          <cx:pt idx="5841">-1500</cx:pt>
          <cx:pt idx="5842">-500</cx:pt>
          <cx:pt idx="5843">-4500</cx:pt>
          <cx:pt idx="5844">-1250</cx:pt>
          <cx:pt idx="5845">-4500</cx:pt>
          <cx:pt idx="5846">-1250</cx:pt>
          <cx:pt idx="5847">-250</cx:pt>
          <cx:pt idx="5848">-250</cx:pt>
          <cx:pt idx="5849">-3250</cx:pt>
          <cx:pt idx="5850">-3750</cx:pt>
          <cx:pt idx="5851">-1250</cx:pt>
          <cx:pt idx="5852">0</cx:pt>
          <cx:pt idx="5853">-2500</cx:pt>
          <cx:pt idx="5854">-2500</cx:pt>
          <cx:pt idx="5855">-3000</cx:pt>
          <cx:pt idx="5856">-2500</cx:pt>
          <cx:pt idx="5857">-1500</cx:pt>
          <cx:pt idx="5858">-1500</cx:pt>
          <cx:pt idx="5859">-2000</cx:pt>
          <cx:pt idx="5860">-500</cx:pt>
          <cx:pt idx="5861">250</cx:pt>
          <cx:pt idx="5862">250</cx:pt>
          <cx:pt idx="5863">-750</cx:pt>
          <cx:pt idx="5864">-2000</cx:pt>
          <cx:pt idx="5865">-2000</cx:pt>
          <cx:pt idx="5866">-2000</cx:pt>
          <cx:pt idx="5867">-1500</cx:pt>
          <cx:pt idx="5868">-2500</cx:pt>
          <cx:pt idx="5869">-2000</cx:pt>
          <cx:pt idx="5870">-2000</cx:pt>
          <cx:pt idx="5871">-2500</cx:pt>
          <cx:pt idx="5872">-500</cx:pt>
          <cx:pt idx="5873">-3000</cx:pt>
          <cx:pt idx="5874">-250</cx:pt>
          <cx:pt idx="5875">-2500</cx:pt>
          <cx:pt idx="5876">-2000</cx:pt>
          <cx:pt idx="5877">-3000</cx:pt>
          <cx:pt idx="5878">-3000</cx:pt>
          <cx:pt idx="5879">-3500</cx:pt>
          <cx:pt idx="5880">-3000</cx:pt>
          <cx:pt idx="5881">-3000</cx:pt>
          <cx:pt idx="5882">-3500</cx:pt>
          <cx:pt idx="5883">-3000</cx:pt>
          <cx:pt idx="5884">1500</cx:pt>
          <cx:pt idx="5885">2250</cx:pt>
          <cx:pt idx="5886">-3750</cx:pt>
          <cx:pt idx="5887">-750</cx:pt>
          <cx:pt idx="5888">-2000</cx:pt>
          <cx:pt idx="5889">-2750</cx:pt>
          <cx:pt idx="5890">-750</cx:pt>
          <cx:pt idx="5891">-2500</cx:pt>
          <cx:pt idx="5892">-2500</cx:pt>
          <cx:pt idx="5893">-2500</cx:pt>
          <cx:pt idx="5894">-3000</cx:pt>
          <cx:pt idx="5895">-3500</cx:pt>
          <cx:pt idx="5896">-3250</cx:pt>
          <cx:pt idx="5897">-250</cx:pt>
          <cx:pt idx="5898">-250</cx:pt>
          <cx:pt idx="5899">-2750</cx:pt>
          <cx:pt idx="5900">0</cx:pt>
          <cx:pt idx="5901">-3750</cx:pt>
          <cx:pt idx="5902">-500</cx:pt>
          <cx:pt idx="5903">-2750</cx:pt>
          <cx:pt idx="5904">0</cx:pt>
          <cx:pt idx="5905">-250</cx:pt>
          <cx:pt idx="5906">-250</cx:pt>
          <cx:pt idx="5907">0</cx:pt>
          <cx:pt idx="5908">500</cx:pt>
          <cx:pt idx="5909">1500</cx:pt>
          <cx:pt idx="5910">1500</cx:pt>
          <cx:pt idx="5911">-5750</cx:pt>
          <cx:pt idx="5912">-5000</cx:pt>
          <cx:pt idx="5913">-2500</cx:pt>
          <cx:pt idx="5914">-2500</cx:pt>
          <cx:pt idx="5915">-1500</cx:pt>
          <cx:pt idx="5916">-4500</cx:pt>
          <cx:pt idx="5917">-3750</cx:pt>
          <cx:pt idx="5918">-2500</cx:pt>
          <cx:pt idx="5919">-1500</cx:pt>
          <cx:pt idx="5920">-6500</cx:pt>
          <cx:pt idx="5921">-6500</cx:pt>
          <cx:pt idx="5922">-2500</cx:pt>
          <cx:pt idx="5923">-250</cx:pt>
          <cx:pt idx="5924">-750</cx:pt>
          <cx:pt idx="5925">1250</cx:pt>
          <cx:pt idx="5926">1000</cx:pt>
          <cx:pt idx="5927">1000</cx:pt>
          <cx:pt idx="5928">500</cx:pt>
          <cx:pt idx="5929">-750</cx:pt>
          <cx:pt idx="5930">250</cx:pt>
          <cx:pt idx="5931">-250</cx:pt>
          <cx:pt idx="5932">-750</cx:pt>
          <cx:pt idx="5933">-15000</cx:pt>
          <cx:pt idx="5934">-15000</cx:pt>
          <cx:pt idx="5935">-12750</cx:pt>
          <cx:pt idx="5936">-12750</cx:pt>
          <cx:pt idx="5937">-15000</cx:pt>
          <cx:pt idx="5938">-12750</cx:pt>
          <cx:pt idx="5939">-15000</cx:pt>
          <cx:pt idx="5940">-12750</cx:pt>
          <cx:pt idx="5941">-12750</cx:pt>
          <cx:pt idx="5942">-15000</cx:pt>
          <cx:pt idx="5943">-12750</cx:pt>
          <cx:pt idx="5944">-12750</cx:pt>
          <cx:pt idx="5945">-15000</cx:pt>
          <cx:pt idx="5946">-12750</cx:pt>
          <cx:pt idx="5947">-12750</cx:pt>
          <cx:pt idx="5948">-15000</cx:pt>
          <cx:pt idx="5949">-9500</cx:pt>
          <cx:pt idx="5950">-9500</cx:pt>
          <cx:pt idx="5951">-3000</cx:pt>
          <cx:pt idx="5952">-3000</cx:pt>
          <cx:pt idx="5953">-3000</cx:pt>
          <cx:pt idx="5954">-3750</cx:pt>
          <cx:pt idx="5955">-2000</cx:pt>
          <cx:pt idx="5956">-1500</cx:pt>
          <cx:pt idx="5957">-1500</cx:pt>
          <cx:pt idx="5958">-3000</cx:pt>
          <cx:pt idx="5959">-2500</cx:pt>
          <cx:pt idx="5960">-1500</cx:pt>
          <cx:pt idx="5961">-2000</cx:pt>
          <cx:pt idx="5962">-2000</cx:pt>
          <cx:pt idx="5963">-3000</cx:pt>
          <cx:pt idx="5964">-2000</cx:pt>
          <cx:pt idx="5965">-3500</cx:pt>
          <cx:pt idx="5966">-3000</cx:pt>
          <cx:pt idx="5967">-750</cx:pt>
          <cx:pt idx="5968">-750</cx:pt>
          <cx:pt idx="5969">-1250</cx:pt>
          <cx:pt idx="5970">750</cx:pt>
          <cx:pt idx="5971">0</cx:pt>
          <cx:pt idx="5972">-750</cx:pt>
          <cx:pt idx="5973">-750</cx:pt>
          <cx:pt idx="5974">1500</cx:pt>
          <cx:pt idx="5975">-1500</cx:pt>
          <cx:pt idx="5976">-1250</cx:pt>
          <cx:pt idx="5977">-750</cx:pt>
          <cx:pt idx="5978">-250</cx:pt>
          <cx:pt idx="5979">-2000</cx:pt>
          <cx:pt idx="5980">-1500</cx:pt>
          <cx:pt idx="5981">-1250</cx:pt>
          <cx:pt idx="5982">-750</cx:pt>
          <cx:pt idx="5983">-2500</cx:pt>
          <cx:pt idx="5984">-1500</cx:pt>
          <cx:pt idx="5985">-2000</cx:pt>
          <cx:pt idx="5986">-1250</cx:pt>
          <cx:pt idx="5987">-750</cx:pt>
          <cx:pt idx="5988">-500</cx:pt>
          <cx:pt idx="5989">-2500</cx:pt>
          <cx:pt idx="5990">-1500</cx:pt>
          <cx:pt idx="5991">-1250</cx:pt>
          <cx:pt idx="5992">-750</cx:pt>
          <cx:pt idx="5993">-2500</cx:pt>
          <cx:pt idx="5994">-1500</cx:pt>
          <cx:pt idx="5995">-750</cx:pt>
          <cx:pt idx="5996">-2000</cx:pt>
          <cx:pt idx="5997">-1250</cx:pt>
          <cx:pt idx="5998">-750</cx:pt>
          <cx:pt idx="5999">-750</cx:pt>
          <cx:pt idx="6000">-750</cx:pt>
          <cx:pt idx="6001">-250</cx:pt>
          <cx:pt idx="6002">-250</cx:pt>
          <cx:pt idx="6003">-2000</cx:pt>
          <cx:pt idx="6004">-1250</cx:pt>
          <cx:pt idx="6005">-750</cx:pt>
          <cx:pt idx="6006">-1500</cx:pt>
          <cx:pt idx="6007">-1250</cx:pt>
          <cx:pt idx="6008">-250</cx:pt>
          <cx:pt idx="6009">-250</cx:pt>
          <cx:pt idx="6010">1500</cx:pt>
          <cx:pt idx="6011">2250</cx:pt>
          <cx:pt idx="6012">1500</cx:pt>
          <cx:pt idx="6013">-250</cx:pt>
          <cx:pt idx="6014">-250</cx:pt>
          <cx:pt idx="6015">-1500</cx:pt>
          <cx:pt idx="6016">-750</cx:pt>
          <cx:pt idx="6017">-4250</cx:pt>
          <cx:pt idx="6018">-3000</cx:pt>
          <cx:pt idx="6019">-2500</cx:pt>
          <cx:pt idx="6020">-7750</cx:pt>
          <cx:pt idx="6021">-5000</cx:pt>
          <cx:pt idx="6022">-500</cx:pt>
          <cx:pt idx="6023">0</cx:pt>
          <cx:pt idx="6024">-500</cx:pt>
          <cx:pt idx="6025">0</cx:pt>
          <cx:pt idx="6026">-2500</cx:pt>
          <cx:pt idx="6027">-2000</cx:pt>
          <cx:pt idx="6028">-3000</cx:pt>
          <cx:pt idx="6029">-2500</cx:pt>
          <cx:pt idx="6030">-1250</cx:pt>
          <cx:pt idx="6031">0</cx:pt>
          <cx:pt idx="6032">0</cx:pt>
          <cx:pt idx="6033">-1250</cx:pt>
          <cx:pt idx="6034">0</cx:pt>
          <cx:pt idx="6035">0</cx:pt>
          <cx:pt idx="6036">0</cx:pt>
          <cx:pt idx="6037">250</cx:pt>
          <cx:pt idx="6038">750</cx:pt>
          <cx:pt idx="6039">-500</cx:pt>
          <cx:pt idx="6040">-500</cx:pt>
          <cx:pt idx="6041">0</cx:pt>
          <cx:pt idx="6042">250</cx:pt>
          <cx:pt idx="6043">-250</cx:pt>
          <cx:pt idx="6044">-5000</cx:pt>
          <cx:pt idx="6045">-4500</cx:pt>
          <cx:pt idx="6046">-5000</cx:pt>
          <cx:pt idx="6047">-9250</cx:pt>
          <cx:pt idx="6048">-250</cx:pt>
          <cx:pt idx="6049">-250</cx:pt>
          <cx:pt idx="6050">-5000</cx:pt>
          <cx:pt idx="6051">-5000</cx:pt>
          <cx:pt idx="6052">-5000</cx:pt>
          <cx:pt idx="6053">-5000</cx:pt>
          <cx:pt idx="6054">250</cx:pt>
          <cx:pt idx="6055">1500</cx:pt>
          <cx:pt idx="6056">1000</cx:pt>
          <cx:pt idx="6057">0</cx:pt>
          <cx:pt idx="6058">500</cx:pt>
          <cx:pt idx="6059">-1250</cx:pt>
          <cx:pt idx="6060">-250</cx:pt>
          <cx:pt idx="6061">-1500</cx:pt>
          <cx:pt idx="6062">-2000</cx:pt>
          <cx:pt idx="6063">-1500</cx:pt>
          <cx:pt idx="6064">-750</cx:pt>
          <cx:pt idx="6065">-250</cx:pt>
          <cx:pt idx="6066">-1500</cx:pt>
          <cx:pt idx="6067">-1500</cx:pt>
          <cx:pt idx="6068">-2000</cx:pt>
          <cx:pt idx="6069">-750</cx:pt>
          <cx:pt idx="6070">-2500</cx:pt>
          <cx:pt idx="6071">-2500</cx:pt>
          <cx:pt idx="6072">-3000</cx:pt>
          <cx:pt idx="6073">-3000</cx:pt>
          <cx:pt idx="6074">-2000</cx:pt>
          <cx:pt idx="6075">-2500</cx:pt>
          <cx:pt idx="6076">-2000</cx:pt>
          <cx:pt idx="6077">-3000</cx:pt>
          <cx:pt idx="6078">-2500</cx:pt>
          <cx:pt idx="6079">-1500</cx:pt>
          <cx:pt idx="6080">-750</cx:pt>
          <cx:pt idx="6081">-250</cx:pt>
          <cx:pt idx="6082">-250</cx:pt>
          <cx:pt idx="6083">-1250</cx:pt>
          <cx:pt idx="6084">1000</cx:pt>
          <cx:pt idx="6085">0</cx:pt>
          <cx:pt idx="6086">-750</cx:pt>
          <cx:pt idx="6087">-1250</cx:pt>
          <cx:pt idx="6088">-250</cx:pt>
          <cx:pt idx="6089">-1250</cx:pt>
          <cx:pt idx="6090">0</cx:pt>
          <cx:pt idx="6091">-750</cx:pt>
          <cx:pt idx="6092">-1250</cx:pt>
          <cx:pt idx="6093">-250</cx:pt>
          <cx:pt idx="6094">-3000</cx:pt>
          <cx:pt idx="6095">-2500</cx:pt>
          <cx:pt idx="6096">-3500</cx:pt>
          <cx:pt idx="6097">-3000</cx:pt>
          <cx:pt idx="6098">-2500</cx:pt>
          <cx:pt idx="6099">-1500</cx:pt>
          <cx:pt idx="6100">-750</cx:pt>
          <cx:pt idx="6101">-750</cx:pt>
          <cx:pt idx="6102">-5750</cx:pt>
          <cx:pt idx="6103">-5750</cx:pt>
          <cx:pt idx="6104">-5000</cx:pt>
          <cx:pt idx="6105">-4250</cx:pt>
          <cx:pt idx="6106">-3500</cx:pt>
          <cx:pt idx="6107">-2000</cx:pt>
          <cx:pt idx="6108">-1250</cx:pt>
          <cx:pt idx="6109">-2000</cx:pt>
          <cx:pt idx="6110">-1250</cx:pt>
          <cx:pt idx="6111">-3000</cx:pt>
          <cx:pt idx="6112">-1500</cx:pt>
          <cx:pt idx="6113">-3500</cx:pt>
          <cx:pt idx="6114">-3500</cx:pt>
          <cx:pt idx="6115">-1250</cx:pt>
          <cx:pt idx="6116">-2000</cx:pt>
          <cx:pt idx="6117">-3000</cx:pt>
          <cx:pt idx="6118">-2000</cx:pt>
          <cx:pt idx="6119">-2000</cx:pt>
          <cx:pt idx="6120">-1250</cx:pt>
          <cx:pt idx="6121">0</cx:pt>
          <cx:pt idx="6122">-500</cx:pt>
          <cx:pt idx="6123">-250</cx:pt>
          <cx:pt idx="6124">-3000</cx:pt>
          <cx:pt idx="6125">-2500</cx:pt>
          <cx:pt idx="6126">-3500</cx:pt>
          <cx:pt idx="6127">-3000</cx:pt>
          <cx:pt idx="6128">-3000</cx:pt>
          <cx:pt idx="6129">-1500</cx:pt>
          <cx:pt idx="6130">-12750</cx:pt>
          <cx:pt idx="6131">-12750</cx:pt>
          <cx:pt idx="6132">-12750</cx:pt>
          <cx:pt idx="6133">-3000</cx:pt>
          <cx:pt idx="6134">-3000</cx:pt>
          <cx:pt idx="6135">-3000</cx:pt>
          <cx:pt idx="6136">-2500</cx:pt>
          <cx:pt idx="6137">-3000</cx:pt>
          <cx:pt idx="6138">-2000</cx:pt>
          <cx:pt idx="6139">-3000</cx:pt>
          <cx:pt idx="6140">-3000</cx:pt>
          <cx:pt idx="6141">-3000</cx:pt>
          <cx:pt idx="6142">-1250</cx:pt>
          <cx:pt idx="6143">-1250</cx:pt>
          <cx:pt idx="6144">-2000</cx:pt>
          <cx:pt idx="6145">-3000</cx:pt>
          <cx:pt idx="6146">-5000</cx:pt>
          <cx:pt idx="6147">-1250</cx:pt>
          <cx:pt idx="6148">-3000</cx:pt>
          <cx:pt idx="6149">-3000</cx:pt>
          <cx:pt idx="6150">-3000</cx:pt>
          <cx:pt idx="6151">-2500</cx:pt>
          <cx:pt idx="6152">-5000</cx:pt>
          <cx:pt idx="6153">-5000</cx:pt>
          <cx:pt idx="6154">-3000</cx:pt>
          <cx:pt idx="6155">-2000</cx:pt>
          <cx:pt idx="6156">-2500</cx:pt>
          <cx:pt idx="6157">-3500</cx:pt>
          <cx:pt idx="6158">-2500</cx:pt>
          <cx:pt idx="6159">-4250</cx:pt>
          <cx:pt idx="6160">-10750</cx:pt>
          <cx:pt idx="6161">-5750</cx:pt>
          <cx:pt idx="6162">-5000</cx:pt>
          <cx:pt idx="6163">-10750</cx:pt>
          <cx:pt idx="6164">-5000</cx:pt>
          <cx:pt idx="6165">-4250</cx:pt>
          <cx:pt idx="6166">-6750</cx:pt>
          <cx:pt idx="6167">-500</cx:pt>
          <cx:pt idx="6168">-2000</cx:pt>
          <cx:pt idx="6169">-1500</cx:pt>
          <cx:pt idx="6170">-2000</cx:pt>
          <cx:pt idx="6171">-1250</cx:pt>
          <cx:pt idx="6172">-1500</cx:pt>
          <cx:pt idx="6173">-2000</cx:pt>
          <cx:pt idx="6174">-2000</cx:pt>
          <cx:pt idx="6175">-2000</cx:pt>
          <cx:pt idx="6176">-3000</cx:pt>
          <cx:pt idx="6177">-2000</cx:pt>
          <cx:pt idx="6178">-1500</cx:pt>
          <cx:pt idx="6179">-2000</cx:pt>
          <cx:pt idx="6180">-250</cx:pt>
          <cx:pt idx="6181">-250</cx:pt>
          <cx:pt idx="6182">0</cx:pt>
          <cx:pt idx="6183">250</cx:pt>
          <cx:pt idx="6184">-250</cx:pt>
          <cx:pt idx="6185">-500</cx:pt>
          <cx:pt idx="6186">0</cx:pt>
          <cx:pt idx="6187">250</cx:pt>
          <cx:pt idx="6188">-250</cx:pt>
          <cx:pt idx="6189">-500</cx:pt>
          <cx:pt idx="6190">-2000</cx:pt>
          <cx:pt idx="6191">-500</cx:pt>
          <cx:pt idx="6192">-5750</cx:pt>
          <cx:pt idx="6193">-3000</cx:pt>
          <cx:pt idx="6194">-2000</cx:pt>
          <cx:pt idx="6195">-1500</cx:pt>
          <cx:pt idx="6196">-3500</cx:pt>
          <cx:pt idx="6197">-3500</cx:pt>
          <cx:pt idx="6198">-3500</cx:pt>
          <cx:pt idx="6199">-3500</cx:pt>
          <cx:pt idx="6200">-3500</cx:pt>
          <cx:pt idx="6201">-5000</cx:pt>
          <cx:pt idx="6202">-2000</cx:pt>
          <cx:pt idx="6203">-3500</cx:pt>
          <cx:pt idx="6204">-1250</cx:pt>
          <cx:pt idx="6205">-3000</cx:pt>
          <cx:pt idx="6206">-3500</cx:pt>
          <cx:pt idx="6207">-3000</cx:pt>
          <cx:pt idx="6208">-500</cx:pt>
          <cx:pt idx="6209">-2000</cx:pt>
          <cx:pt idx="6210">-250</cx:pt>
          <cx:pt idx="6211">-2000</cx:pt>
          <cx:pt idx="6212">-2000</cx:pt>
          <cx:pt idx="6213">-4250</cx:pt>
          <cx:pt idx="6214">-5750</cx:pt>
          <cx:pt idx="6215">-3500</cx:pt>
          <cx:pt idx="6216">-5000</cx:pt>
          <cx:pt idx="6217">-5000</cx:pt>
          <cx:pt idx="6218">-3500</cx:pt>
          <cx:pt idx="6219">-3500</cx:pt>
          <cx:pt idx="6220">-4250</cx:pt>
          <cx:pt idx="6221">-5750</cx:pt>
          <cx:pt idx="6222">-3500</cx:pt>
          <cx:pt idx="6223">-3500</cx:pt>
          <cx:pt idx="6224">-5000</cx:pt>
          <cx:pt idx="6225">-5750</cx:pt>
          <cx:pt idx="6226">-4250</cx:pt>
          <cx:pt idx="6227">-5750</cx:pt>
          <cx:pt idx="6228">-3500</cx:pt>
          <cx:pt idx="6229">-5000</cx:pt>
          <cx:pt idx="6230">-5000</cx:pt>
          <cx:pt idx="6231">-3500</cx:pt>
          <cx:pt idx="6232">-5000</cx:pt>
          <cx:pt idx="6233">-6750</cx:pt>
          <cx:pt idx="6234">-3500</cx:pt>
          <cx:pt idx="6235">-3500</cx:pt>
          <cx:pt idx="6236">-5000</cx:pt>
          <cx:pt idx="6237">-5750</cx:pt>
          <cx:pt idx="6238">-2000</cx:pt>
          <cx:pt idx="6239">-3000</cx:pt>
          <cx:pt idx="6240">-5000</cx:pt>
          <cx:pt idx="6241">-5000</cx:pt>
          <cx:pt idx="6242">-3000</cx:pt>
          <cx:pt idx="6243">-3500</cx:pt>
          <cx:pt idx="6244">-5000</cx:pt>
          <cx:pt idx="6245">-2000</cx:pt>
          <cx:pt idx="6246">-3500</cx:pt>
          <cx:pt idx="6247">-5750</cx:pt>
          <cx:pt idx="6248">-3000</cx:pt>
          <cx:pt idx="6249">-250</cx:pt>
          <cx:pt idx="6250">-2000</cx:pt>
          <cx:pt idx="6251">0</cx:pt>
          <cx:pt idx="6252">-1500</cx:pt>
          <cx:pt idx="6253">-2000</cx:pt>
          <cx:pt idx="6254">-1500</cx:pt>
          <cx:pt idx="6255">-250</cx:pt>
          <cx:pt idx="6256">-2000</cx:pt>
          <cx:pt idx="6257">0</cx:pt>
          <cx:pt idx="6258">-1500</cx:pt>
          <cx:pt idx="6259">-500</cx:pt>
          <cx:pt idx="6260">-2000</cx:pt>
          <cx:pt idx="6261">-1500</cx:pt>
          <cx:pt idx="6262">-1500</cx:pt>
          <cx:pt idx="6263">-500</cx:pt>
          <cx:pt idx="6264">-1500</cx:pt>
          <cx:pt idx="6265">-2000</cx:pt>
          <cx:pt idx="6266">-500</cx:pt>
          <cx:pt idx="6267">-2000</cx:pt>
          <cx:pt idx="6268">-250</cx:pt>
          <cx:pt idx="6269">-2000</cx:pt>
          <cx:pt idx="6270">-2000</cx:pt>
          <cx:pt idx="6271">-5000</cx:pt>
          <cx:pt idx="6272">-5000</cx:pt>
          <cx:pt idx="6273">-5000</cx:pt>
          <cx:pt idx="6274">-5000</cx:pt>
          <cx:pt idx="6275">-4250</cx:pt>
          <cx:pt idx="6276">-6750</cx:pt>
          <cx:pt idx="6277">-6750</cx:pt>
          <cx:pt idx="6278">-4500</cx:pt>
          <cx:pt idx="6279">-5000</cx:pt>
          <cx:pt idx="6280">-4000</cx:pt>
          <cx:pt idx="6281">-4250</cx:pt>
          <cx:pt idx="6282">-5750</cx:pt>
          <cx:pt idx="6283">-4250</cx:pt>
          <cx:pt idx="6284">-5000</cx:pt>
          <cx:pt idx="6285">-5000</cx:pt>
          <cx:pt idx="6286">-4000</cx:pt>
          <cx:pt idx="6287">-4250</cx:pt>
          <cx:pt idx="6288">-5750</cx:pt>
          <cx:pt idx="6289">-3500</cx:pt>
          <cx:pt idx="6290">-6750</cx:pt>
          <cx:pt idx="6291">-4250</cx:pt>
          <cx:pt idx="6292">-5750</cx:pt>
          <cx:pt idx="6293">-7750</cx:pt>
          <cx:pt idx="6294">-4250</cx:pt>
          <cx:pt idx="6295">-5750</cx:pt>
          <cx:pt idx="6296">-6750</cx:pt>
          <cx:pt idx="6297">-4500</cx:pt>
          <cx:pt idx="6298">-5000</cx:pt>
          <cx:pt idx="6299">-6750</cx:pt>
          <cx:pt idx="6300">-5250</cx:pt>
          <cx:pt idx="6301">-4250</cx:pt>
          <cx:pt idx="6302">-5750</cx:pt>
          <cx:pt idx="6303">-6750</cx:pt>
          <cx:pt idx="6304">-5750</cx:pt>
          <cx:pt idx="6305">-7750</cx:pt>
          <cx:pt idx="6306">-4250</cx:pt>
          <cx:pt idx="6307">-5750</cx:pt>
          <cx:pt idx="6308">-5750</cx:pt>
          <cx:pt idx="6309">-4500</cx:pt>
          <cx:pt idx="6310">-5000</cx:pt>
          <cx:pt idx="6311">-7750</cx:pt>
          <cx:pt idx="6312">-5250</cx:pt>
          <cx:pt idx="6313">-4250</cx:pt>
          <cx:pt idx="6314">-6750</cx:pt>
          <cx:pt idx="6315">-6750</cx:pt>
          <cx:pt idx="6316">-2000</cx:pt>
          <cx:pt idx="6317">-3000</cx:pt>
          <cx:pt idx="6318">0</cx:pt>
          <cx:pt idx="6319">-750</cx:pt>
          <cx:pt idx="6320">750</cx:pt>
          <cx:pt idx="6321">-500</cx:pt>
          <cx:pt idx="6322">-6750</cx:pt>
          <cx:pt idx="6323">-4500</cx:pt>
          <cx:pt idx="6324">-2000</cx:pt>
          <cx:pt idx="6325">-3000</cx:pt>
          <cx:pt idx="6326">-3000</cx:pt>
          <cx:pt idx="6327">-3000</cx:pt>
          <cx:pt idx="6328">-1250</cx:pt>
          <cx:pt idx="6329">-2500</cx:pt>
          <cx:pt idx="6330">-5750</cx:pt>
          <cx:pt idx="6331">-5750</cx:pt>
          <cx:pt idx="6332">-1500</cx:pt>
          <cx:pt idx="6333">-3000</cx:pt>
          <cx:pt idx="6334">-3000</cx:pt>
          <cx:pt idx="6335">-2500</cx:pt>
          <cx:pt idx="6336">-750</cx:pt>
          <cx:pt idx="6337">-2500</cx:pt>
          <cx:pt idx="6338">500</cx:pt>
          <cx:pt idx="6339">1500</cx:pt>
          <cx:pt idx="6340">250</cx:pt>
          <cx:pt idx="6341">1500</cx:pt>
          <cx:pt idx="6342">2250</cx:pt>
          <cx:pt idx="6343">3000</cx:pt>
          <cx:pt idx="6344">-3500</cx:pt>
          <cx:pt idx="6345">-3500</cx:pt>
          <cx:pt idx="6346">-3500</cx:pt>
          <cx:pt idx="6347">-3500</cx:pt>
          <cx:pt idx="6348">-2000</cx:pt>
          <cx:pt idx="6349">-3000</cx:pt>
          <cx:pt idx="6350">-3500</cx:pt>
          <cx:pt idx="6351">-3000</cx:pt>
          <cx:pt idx="6352">-2000</cx:pt>
          <cx:pt idx="6353">-3000</cx:pt>
          <cx:pt idx="6354">1500</cx:pt>
          <cx:pt idx="6355">-6750</cx:pt>
          <cx:pt idx="6356">-4500</cx:pt>
          <cx:pt idx="6357">-7750</cx:pt>
          <cx:pt idx="6358">-6750</cx:pt>
          <cx:pt idx="6359">-5250</cx:pt>
          <cx:pt idx="6360">-9250</cx:pt>
          <cx:pt idx="6361">-5000</cx:pt>
          <cx:pt idx="6362">-5000</cx:pt>
          <cx:pt idx="6363">-3750</cx:pt>
          <cx:pt idx="6364">-750</cx:pt>
          <cx:pt idx="6365">-1250</cx:pt>
          <cx:pt idx="6366">-3250</cx:pt>
          <cx:pt idx="6367">-750</cx:pt>
          <cx:pt idx="6368">-3750</cx:pt>
          <cx:pt idx="6369">-1250</cx:pt>
          <cx:pt idx="6370">-3250</cx:pt>
          <cx:pt idx="6371">-750</cx:pt>
          <cx:pt idx="6372">-3750</cx:pt>
          <cx:pt idx="6373">-750</cx:pt>
          <cx:pt idx="6374">-1250</cx:pt>
          <cx:pt idx="6375">-3250</cx:pt>
          <cx:pt idx="6376">-250</cx:pt>
          <cx:pt idx="6377">-750</cx:pt>
          <cx:pt idx="6378">-3750</cx:pt>
          <cx:pt idx="6379">-2500</cx:pt>
          <cx:pt idx="6380">-5000</cx:pt>
          <cx:pt idx="6381">-4500</cx:pt>
          <cx:pt idx="6382">-3000</cx:pt>
          <cx:pt idx="6383">-3750</cx:pt>
          <cx:pt idx="6384">-1250</cx:pt>
          <cx:pt idx="6385">-5750</cx:pt>
          <cx:pt idx="6386">-4500</cx:pt>
          <cx:pt idx="6387">-5750</cx:pt>
          <cx:pt idx="6388">-5750</cx:pt>
          <cx:pt idx="6389">-4500</cx:pt>
          <cx:pt idx="6390">-750</cx:pt>
          <cx:pt idx="6391">-750</cx:pt>
          <cx:pt idx="6392">-750</cx:pt>
          <cx:pt idx="6393">1500</cx:pt>
          <cx:pt idx="6394">-3750</cx:pt>
          <cx:pt idx="6395">-750</cx:pt>
          <cx:pt idx="6396">-1250</cx:pt>
          <cx:pt idx="6397">-7750</cx:pt>
          <cx:pt idx="6398">-5750</cx:pt>
          <cx:pt idx="6399">-9250</cx:pt>
          <cx:pt idx="6400">-500</cx:pt>
          <cx:pt idx="6401">-1250</cx:pt>
          <cx:pt idx="6402">-250</cx:pt>
          <cx:pt idx="6403">-750</cx:pt>
          <cx:pt idx="6404">-1250</cx:pt>
          <cx:pt idx="6405">-250</cx:pt>
          <cx:pt idx="6406">-7750</cx:pt>
          <cx:pt idx="6407">-12750</cx:pt>
          <cx:pt idx="6408">-7750</cx:pt>
          <cx:pt idx="6409">-9250</cx:pt>
          <cx:pt idx="6410">-5000</cx:pt>
          <cx:pt idx="6411">-7750</cx:pt>
          <cx:pt idx="6412">-5750</cx:pt>
          <cx:pt idx="6413">-9250</cx:pt>
          <cx:pt idx="6414">-5000</cx:pt>
          <cx:pt idx="6415">-5750</cx:pt>
          <cx:pt idx="6416">-5750</cx:pt>
          <cx:pt idx="6417">-5000</cx:pt>
          <cx:pt idx="6418">-9250</cx:pt>
          <cx:pt idx="6419">-5750</cx:pt>
          <cx:pt idx="6420">-9250</cx:pt>
          <cx:pt idx="6421">-5000</cx:pt>
          <cx:pt idx="6422">-6750</cx:pt>
          <cx:pt idx="6423">-5750</cx:pt>
          <cx:pt idx="6424">-7750</cx:pt>
          <cx:pt idx="6425">-9250</cx:pt>
          <cx:pt idx="6426">-5750</cx:pt>
          <cx:pt idx="6427">-9250</cx:pt>
          <cx:pt idx="6428">-10750</cx:pt>
          <cx:pt idx="6429">-6750</cx:pt>
          <cx:pt idx="6430">-2500</cx:pt>
          <cx:pt idx="6431">-3000</cx:pt>
          <cx:pt idx="6432">-1500</cx:pt>
          <cx:pt idx="6433">250</cx:pt>
          <cx:pt idx="6434">-1250</cx:pt>
          <cx:pt idx="6435">1000</cx:pt>
          <cx:pt idx="6436">1000</cx:pt>
          <cx:pt idx="6437">-250</cx:pt>
          <cx:pt idx="6438">-1500</cx:pt>
          <cx:pt idx="6439">-750</cx:pt>
          <cx:pt idx="6440">-1500</cx:pt>
          <cx:pt idx="6441">-250</cx:pt>
          <cx:pt idx="6442">500</cx:pt>
          <cx:pt idx="6443">-5000</cx:pt>
          <cx:pt idx="6444">-7750</cx:pt>
          <cx:pt idx="6445">-5750</cx:pt>
          <cx:pt idx="6446">-9250</cx:pt>
          <cx:pt idx="6447">-5750</cx:pt>
          <cx:pt idx="6448">-5000</cx:pt>
          <cx:pt idx="6449">-7750</cx:pt>
          <cx:pt idx="6450">-9250</cx:pt>
          <cx:pt idx="6451">-5750</cx:pt>
          <cx:pt idx="6452">-9250</cx:pt>
          <cx:pt idx="6453">-5000</cx:pt>
          <cx:pt idx="6454">-7750</cx:pt>
          <cx:pt idx="6455">-9250</cx:pt>
          <cx:pt idx="6456">-5750</cx:pt>
          <cx:pt idx="6457">-5000</cx:pt>
          <cx:pt idx="6458">-7750</cx:pt>
          <cx:pt idx="6459">-9250</cx:pt>
          <cx:pt idx="6460">-5000</cx:pt>
          <cx:pt idx="6461">-5000</cx:pt>
          <cx:pt idx="6462">-6750</cx:pt>
          <cx:pt idx="6463">-4250</cx:pt>
          <cx:pt idx="6464">-4250</cx:pt>
          <cx:pt idx="6465">-1250</cx:pt>
          <cx:pt idx="6466">-3500</cx:pt>
          <cx:pt idx="6467">-5000</cx:pt>
          <cx:pt idx="6468">-5000</cx:pt>
          <cx:pt idx="6469">-3500</cx:pt>
          <cx:pt idx="6470">-3750</cx:pt>
          <cx:pt idx="6471">-1250</cx:pt>
          <cx:pt idx="6472">-3250</cx:pt>
          <cx:pt idx="6473">-750</cx:pt>
          <cx:pt idx="6474">-7250</cx:pt>
          <cx:pt idx="6475">-5000</cx:pt>
          <cx:pt idx="6476">-10750</cx:pt>
          <cx:pt idx="6477">-1250</cx:pt>
          <cx:pt idx="6478">-2500</cx:pt>
          <cx:pt idx="6479">-3750</cx:pt>
          <cx:pt idx="6480">-750</cx:pt>
          <cx:pt idx="6481">-1250</cx:pt>
          <cx:pt idx="6482">-250</cx:pt>
          <cx:pt idx="6483">-3250</cx:pt>
          <cx:pt idx="6484">-750</cx:pt>
          <cx:pt idx="6485">-500</cx:pt>
          <cx:pt idx="6486">-250</cx:pt>
          <cx:pt idx="6487">-3500</cx:pt>
          <cx:pt idx="6488">-3000</cx:pt>
          <cx:pt idx="6489">-5000</cx:pt>
          <cx:pt idx="6490">-4250</cx:pt>
          <cx:pt idx="6491">-1250</cx:pt>
          <cx:pt idx="6492">-2500</cx:pt>
          <cx:pt idx="6493">-750</cx:pt>
          <cx:pt idx="6494">-2000</cx:pt>
          <cx:pt idx="6495">-3750</cx:pt>
          <cx:pt idx="6496">-750</cx:pt>
          <cx:pt idx="6497">-1250</cx:pt>
          <cx:pt idx="6498">-250</cx:pt>
          <cx:pt idx="6499">-3250</cx:pt>
          <cx:pt idx="6500">-750</cx:pt>
          <cx:pt idx="6501">-7750</cx:pt>
          <cx:pt idx="6502">-12750</cx:pt>
          <cx:pt idx="6503">-7750</cx:pt>
          <cx:pt idx="6504">-9250</cx:pt>
          <cx:pt idx="6505">-7750</cx:pt>
          <cx:pt idx="6506">-12750</cx:pt>
          <cx:pt idx="6507">-7750</cx:pt>
          <cx:pt idx="6508">-9250</cx:pt>
          <cx:pt idx="6509">-1250</cx:pt>
          <cx:pt idx="6510">-2500</cx:pt>
          <cx:pt idx="6511">-500</cx:pt>
          <cx:pt idx="6512">-2000</cx:pt>
          <cx:pt idx="6513">-250</cx:pt>
          <cx:pt idx="6514">-2500</cx:pt>
          <cx:pt idx="6515">-500</cx:pt>
          <cx:pt idx="6516">-4250</cx:pt>
          <cx:pt idx="6517">-6750</cx:pt>
          <cx:pt idx="6518">-6750</cx:pt>
          <cx:pt idx="6519">-9250</cx:pt>
          <cx:pt idx="6520">-3500</cx:pt>
          <cx:pt idx="6521">-3000</cx:pt>
          <cx:pt idx="6522">-3500</cx:pt>
          <cx:pt idx="6523">-3500</cx:pt>
          <cx:pt idx="6524">-6750</cx:pt>
          <cx:pt idx="6525">-7750</cx:pt>
          <cx:pt idx="6526">-9250</cx:pt>
          <cx:pt idx="6527">-6750</cx:pt>
          <cx:pt idx="6528">-5750</cx:pt>
          <cx:pt idx="6529">-7750</cx:pt>
          <cx:pt idx="6530">-6750</cx:pt>
          <cx:pt idx="6531">-5000</cx:pt>
          <cx:pt idx="6532">-5750</cx:pt>
          <cx:pt idx="6533">-3500</cx:pt>
          <cx:pt idx="6534">-2500</cx:pt>
          <cx:pt idx="6535">-3500</cx:pt>
          <cx:pt idx="6536">-3000</cx:pt>
          <cx:pt idx="6537">-2000</cx:pt>
          <cx:pt idx="6538">-2000</cx:pt>
          <cx:pt idx="6539">-3500</cx:pt>
          <cx:pt idx="6540">-6750</cx:pt>
          <cx:pt idx="6541">-9250</cx:pt>
          <cx:pt idx="6542">-5750</cx:pt>
          <cx:pt idx="6543">-6750</cx:pt>
          <cx:pt idx="6544">-5750</cx:pt>
          <cx:pt idx="6545">-9250</cx:pt>
          <cx:pt idx="6546">-5000</cx:pt>
          <cx:pt idx="6547">-6750</cx:pt>
          <cx:pt idx="6548">-5000</cx:pt>
          <cx:pt idx="6549">-6750</cx:pt>
          <cx:pt idx="6550">-9250</cx:pt>
          <cx:pt idx="6551">-6750</cx:pt>
          <cx:pt idx="6552">-500</cx:pt>
          <cx:pt idx="6553">1250</cx:pt>
          <cx:pt idx="6554">-250</cx:pt>
          <cx:pt idx="6555">500</cx:pt>
          <cx:pt idx="6556">-500</cx:pt>
          <cx:pt idx="6557">1250</cx:pt>
          <cx:pt idx="6558">500</cx:pt>
          <cx:pt idx="6559">-500</cx:pt>
          <cx:pt idx="6560">0</cx:pt>
          <cx:pt idx="6561">500</cx:pt>
          <cx:pt idx="6562">-5000</cx:pt>
          <cx:pt idx="6563">-6750</cx:pt>
          <cx:pt idx="6564">-7750</cx:pt>
          <cx:pt idx="6565">-4250</cx:pt>
          <cx:pt idx="6566">-5750</cx:pt>
          <cx:pt idx="6567">-5000</cx:pt>
          <cx:pt idx="6568">-5750</cx:pt>
          <cx:pt idx="6569">-4250</cx:pt>
          <cx:pt idx="6570">-5000</cx:pt>
          <cx:pt idx="6571">-5750</cx:pt>
          <cx:pt idx="6572">-5750</cx:pt>
          <cx:pt idx="6573">-7750</cx:pt>
          <cx:pt idx="6574">-7750</cx:pt>
          <cx:pt idx="6575">-7750</cx:pt>
          <cx:pt idx="6576">-5750</cx:pt>
          <cx:pt idx="6577">-5000</cx:pt>
          <cx:pt idx="6578">-6750</cx:pt>
          <cx:pt idx="6579">-6750</cx:pt>
          <cx:pt idx="6580">-5000</cx:pt>
          <cx:pt idx="6581">-5000</cx:pt>
          <cx:pt idx="6582">-5750</cx:pt>
          <cx:pt idx="6583">-7750</cx:pt>
          <cx:pt idx="6584">-5750</cx:pt>
          <cx:pt idx="6585">-5000</cx:pt>
          <cx:pt idx="6586">-5750</cx:pt>
          <cx:pt idx="6587">-5750</cx:pt>
          <cx:pt idx="6588">-5000</cx:pt>
          <cx:pt idx="6589">-5750</cx:pt>
          <cx:pt idx="6590">-9250</cx:pt>
          <cx:pt idx="6591">-6750</cx:pt>
          <cx:pt idx="6592">-6750</cx:pt>
          <cx:pt idx="6593">-5000</cx:pt>
          <cx:pt idx="6594">1500</cx:pt>
          <cx:pt idx="6595">1750</cx:pt>
          <cx:pt idx="6596">-500</cx:pt>
          <cx:pt idx="6597">-250</cx:pt>
          <cx:pt idx="6598">-3000</cx:pt>
          <cx:pt idx="6599">-6750</cx:pt>
          <cx:pt idx="6600">-3000</cx:pt>
          <cx:pt idx="6601">-1500</cx:pt>
          <cx:pt idx="6602">-2500</cx:pt>
          <cx:pt idx="6603">-500</cx:pt>
          <cx:pt idx="6604">-3500</cx:pt>
          <cx:pt idx="6605">-1500</cx:pt>
          <cx:pt idx="6606">-3000</cx:pt>
          <cx:pt idx="6607">-1500</cx:pt>
          <cx:pt idx="6608">-750</cx:pt>
          <cx:pt idx="6609">-2500</cx:pt>
          <cx:pt idx="6610">-3500</cx:pt>
          <cx:pt idx="6611">-1500</cx:pt>
          <cx:pt idx="6612">-3000</cx:pt>
          <cx:pt idx="6613">-2000</cx:pt>
          <cx:pt idx="6614">-1500</cx:pt>
          <cx:pt idx="6615">-2500</cx:pt>
          <cx:pt idx="6616">-500</cx:pt>
          <cx:pt idx="6617">-1500</cx:pt>
          <cx:pt idx="6618">-2500</cx:pt>
          <cx:pt idx="6619">-3000</cx:pt>
          <cx:pt idx="6620">-2500</cx:pt>
          <cx:pt idx="6621">-3000</cx:pt>
          <cx:pt idx="6622">-1500</cx:pt>
          <cx:pt idx="6623">-1500</cx:pt>
          <cx:pt idx="6624">-500</cx:pt>
          <cx:pt idx="6625">-2500</cx:pt>
          <cx:pt idx="6626">-3500</cx:pt>
          <cx:pt idx="6627">-1500</cx:pt>
          <cx:pt idx="6628">-2500</cx:pt>
          <cx:pt idx="6629">-2500</cx:pt>
          <cx:pt idx="6630">-4250</cx:pt>
          <cx:pt idx="6631">-5750</cx:pt>
          <cx:pt idx="6632">-3500</cx:pt>
          <cx:pt idx="6633">-5000</cx:pt>
          <cx:pt idx="6634">-5000</cx:pt>
          <cx:pt idx="6635">-3500</cx:pt>
          <cx:pt idx="6636">-3500</cx:pt>
          <cx:pt idx="6637">-4250</cx:pt>
          <cx:pt idx="6638">-5750</cx:pt>
          <cx:pt idx="6639">-3500</cx:pt>
          <cx:pt idx="6640">-3500</cx:pt>
          <cx:pt idx="6641">-5000</cx:pt>
          <cx:pt idx="6642">-5750</cx:pt>
          <cx:pt idx="6643">-4250</cx:pt>
          <cx:pt idx="6644">-5750</cx:pt>
          <cx:pt idx="6645">-3500</cx:pt>
          <cx:pt idx="6646">-5000</cx:pt>
          <cx:pt idx="6647">-5000</cx:pt>
          <cx:pt idx="6648">-3500</cx:pt>
          <cx:pt idx="6649">-5000</cx:pt>
          <cx:pt idx="6650">-6750</cx:pt>
          <cx:pt idx="6651">-3500</cx:pt>
          <cx:pt idx="6652">-3500</cx:pt>
          <cx:pt idx="6653">-5000</cx:pt>
          <cx:pt idx="6654">-5750</cx:pt>
          <cx:pt idx="6655">-4250</cx:pt>
          <cx:pt idx="6656">-6750</cx:pt>
          <cx:pt idx="6657">-6750</cx:pt>
          <cx:pt idx="6658">-4500</cx:pt>
          <cx:pt idx="6659">-5000</cx:pt>
          <cx:pt idx="6660">-4000</cx:pt>
          <cx:pt idx="6661">-4250</cx:pt>
          <cx:pt idx="6662">-5750</cx:pt>
          <cx:pt idx="6663">-4250</cx:pt>
          <cx:pt idx="6664">-5000</cx:pt>
          <cx:pt idx="6665">-5000</cx:pt>
          <cx:pt idx="6666">-4000</cx:pt>
          <cx:pt idx="6667">-4250</cx:pt>
          <cx:pt idx="6668">-5750</cx:pt>
          <cx:pt idx="6669">-3500</cx:pt>
          <cx:pt idx="6670">-6750</cx:pt>
          <cx:pt idx="6671">-4250</cx:pt>
          <cx:pt idx="6672">-5750</cx:pt>
          <cx:pt idx="6673">-7750</cx:pt>
          <cx:pt idx="6674">-4250</cx:pt>
          <cx:pt idx="6675">-5750</cx:pt>
          <cx:pt idx="6676">-6750</cx:pt>
          <cx:pt idx="6677">-4500</cx:pt>
          <cx:pt idx="6678">-5000</cx:pt>
          <cx:pt idx="6679">-6750</cx:pt>
          <cx:pt idx="6680">-5250</cx:pt>
          <cx:pt idx="6681">-4250</cx:pt>
          <cx:pt idx="6682">-5750</cx:pt>
          <cx:pt idx="6683">-6750</cx:pt>
          <cx:pt idx="6684">-5750</cx:pt>
          <cx:pt idx="6685">-7750</cx:pt>
          <cx:pt idx="6686">-4250</cx:pt>
          <cx:pt idx="6687">-5750</cx:pt>
          <cx:pt idx="6688">-5750</cx:pt>
          <cx:pt idx="6689">-4500</cx:pt>
          <cx:pt idx="6690">-5000</cx:pt>
          <cx:pt idx="6691">-7750</cx:pt>
          <cx:pt idx="6692">-5250</cx:pt>
          <cx:pt idx="6693">-4250</cx:pt>
          <cx:pt idx="6694">-6750</cx:pt>
          <cx:pt idx="6695">-6750</cx:pt>
          <cx:pt idx="6696">-6750</cx:pt>
          <cx:pt idx="6697">-4500</cx:pt>
          <cx:pt idx="6698">-5750</cx:pt>
          <cx:pt idx="6699">-5750</cx:pt>
          <cx:pt idx="6700">-2000</cx:pt>
          <cx:pt idx="6701">-3000</cx:pt>
          <cx:pt idx="6702">-3000</cx:pt>
          <cx:pt idx="6703">-3000</cx:pt>
          <cx:pt idx="6704">-1250</cx:pt>
          <cx:pt idx="6705">-2500</cx:pt>
          <cx:pt idx="6706">-1500</cx:pt>
          <cx:pt idx="6707">-3000</cx:pt>
          <cx:pt idx="6708">-3000</cx:pt>
          <cx:pt idx="6709">-2500</cx:pt>
          <cx:pt idx="6710">-750</cx:pt>
          <cx:pt idx="6711">-2500</cx:pt>
          <cx:pt idx="6712">-2000</cx:pt>
          <cx:pt idx="6713">-3500</cx:pt>
          <cx:pt idx="6714">-1250</cx:pt>
          <cx:pt idx="6715">-3000</cx:pt>
          <cx:pt idx="6716">-3500</cx:pt>
          <cx:pt idx="6717">-3000</cx:pt>
          <cx:pt idx="6718">-3500</cx:pt>
          <cx:pt idx="6719">-3500</cx:pt>
          <cx:pt idx="6720">-3500</cx:pt>
          <cx:pt idx="6721">-3500</cx:pt>
          <cx:pt idx="6722">-2000</cx:pt>
          <cx:pt idx="6723">-3000</cx:pt>
          <cx:pt idx="6724">-3500</cx:pt>
          <cx:pt idx="6725">-3000</cx:pt>
          <cx:pt idx="6726">-2000</cx:pt>
          <cx:pt idx="6727">-3000</cx:pt>
          <cx:pt idx="6728">-6750</cx:pt>
          <cx:pt idx="6729">-4500</cx:pt>
          <cx:pt idx="6730">-7750</cx:pt>
          <cx:pt idx="6731">-6750</cx:pt>
          <cx:pt idx="6732">-5250</cx:pt>
          <cx:pt idx="6733">-9250</cx:pt>
          <cx:pt idx="6734">-3500</cx:pt>
          <cx:pt idx="6735">-500</cx:pt>
          <cx:pt idx="6736">-1250</cx:pt>
          <cx:pt idx="6737">0</cx:pt>
          <cx:pt idx="6738">-500</cx:pt>
          <cx:pt idx="6739">500</cx:pt>
          <cx:pt idx="6740">250</cx:pt>
          <cx:pt idx="6741">250</cx:pt>
          <cx:pt idx="6742">1250</cx:pt>
          <cx:pt idx="6743">1250</cx:pt>
          <cx:pt idx="6744">1000</cx:pt>
          <cx:pt idx="6745">1000</cx:pt>
          <cx:pt idx="6746">750</cx:pt>
          <cx:pt idx="6747">1250</cx:pt>
          <cx:pt idx="6748">500</cx:pt>
          <cx:pt idx="6749">2750</cx:pt>
          <cx:pt idx="6750">2500</cx:pt>
          <cx:pt idx="6751">250</cx:pt>
          <cx:pt idx="6752">0</cx:pt>
          <cx:pt idx="6753">750</cx:pt>
          <cx:pt idx="6754">-750</cx:pt>
          <cx:pt idx="6755">-2000</cx:pt>
          <cx:pt idx="6756">-1500</cx:pt>
          <cx:pt idx="6757">-1250</cx:pt>
          <cx:pt idx="6758">-1250</cx:pt>
          <cx:pt idx="6759">0</cx:pt>
          <cx:pt idx="6760">0</cx:pt>
          <cx:pt idx="6761">500</cx:pt>
          <cx:pt idx="6762">500</cx:pt>
          <cx:pt idx="6763">1500</cx:pt>
          <cx:pt idx="6764">1000</cx:pt>
          <cx:pt idx="6765">250</cx:pt>
          <cx:pt idx="6766">-2000</cx:pt>
          <cx:pt idx="6767">-2000</cx:pt>
          <cx:pt idx="6768">-1500</cx:pt>
          <cx:pt idx="6769">-2000</cx:pt>
          <cx:pt idx="6770">-2500</cx:pt>
          <cx:pt idx="6771">-2000</cx:pt>
          <cx:pt idx="6772">-2500</cx:pt>
          <cx:pt idx="6773">-3500</cx:pt>
          <cx:pt idx="6774">-4250</cx:pt>
          <cx:pt idx="6775">-4250</cx:pt>
          <cx:pt idx="6776">-5000</cx:pt>
          <cx:pt idx="6777">-5000</cx:pt>
          <cx:pt idx="6778">-6750</cx:pt>
          <cx:pt idx="6779">-6750</cx:pt>
          <cx:pt idx="6780">-3000</cx:pt>
          <cx:pt idx="6781">-4500</cx:pt>
          <cx:pt idx="6782">-5000</cx:pt>
          <cx:pt idx="6783">-3000</cx:pt>
          <cx:pt idx="6784">-4250</cx:pt>
          <cx:pt idx="6785">-1500</cx:pt>
          <cx:pt idx="6786">-2000</cx:pt>
          <cx:pt idx="6787">-3000</cx:pt>
          <cx:pt idx="6788">-3000</cx:pt>
          <cx:pt idx="6789">-4250</cx:pt>
          <cx:pt idx="6790">-1500</cx:pt>
          <cx:pt idx="6791">-2500</cx:pt>
          <cx:pt idx="6792">-3000</cx:pt>
          <cx:pt idx="6793">-3000</cx:pt>
          <cx:pt idx="6794">-4250</cx:pt>
          <cx:pt idx="6795">-1500</cx:pt>
          <cx:pt idx="6796">-2000</cx:pt>
          <cx:pt idx="6797">-3000</cx:pt>
          <cx:pt idx="6798">-3000</cx:pt>
          <cx:pt idx="6799">-4250</cx:pt>
          <cx:pt idx="6800">-1500</cx:pt>
          <cx:pt idx="6801">-2500</cx:pt>
          <cx:pt idx="6802">-3000</cx:pt>
          <cx:pt idx="6803">-9250</cx:pt>
          <cx:pt idx="6804">-9250</cx:pt>
          <cx:pt idx="6805">-5000</cx:pt>
          <cx:pt idx="6806">-9250</cx:pt>
          <cx:pt idx="6807">-5750</cx:pt>
          <cx:pt idx="6808">-3500</cx:pt>
          <cx:pt idx="6809">-3500</cx:pt>
          <cx:pt idx="6810">-23500</cx:pt>
          <cx:pt idx="6811">-9500</cx:pt>
          <cx:pt idx="6812">-3000</cx:pt>
          <cx:pt idx="6813">-3000</cx:pt>
          <cx:pt idx="6814">-3000</cx:pt>
          <cx:pt idx="6815">-5000</cx:pt>
          <cx:pt idx="6816">-4500</cx:pt>
          <cx:pt idx="6817">-3750</cx:pt>
          <cx:pt idx="6818">-500</cx:pt>
          <cx:pt idx="6819">-250</cx:pt>
          <cx:pt idx="6820">-2750</cx:pt>
          <cx:pt idx="6821">250</cx:pt>
          <cx:pt idx="6822">-2500</cx:pt>
          <cx:pt idx="6823">-3000</cx:pt>
          <cx:pt idx="6824">-750</cx:pt>
          <cx:pt idx="6825">250</cx:pt>
          <cx:pt idx="6826">-4500</cx:pt>
          <cx:pt idx="6827">-1250</cx:pt>
          <cx:pt idx="6828">-500</cx:pt>
          <cx:pt idx="6829">-3250</cx:pt>
          <cx:pt idx="6830">-2000</cx:pt>
          <cx:pt idx="6831">-3000</cx:pt>
          <cx:pt idx="6832">-2000</cx:pt>
          <cx:pt idx="6833">-2000</cx:pt>
          <cx:pt idx="6834">-3000</cx:pt>
          <cx:pt idx="6835">-4250</cx:pt>
          <cx:pt idx="6836">-3500</cx:pt>
          <cx:pt idx="6837">-3500</cx:pt>
          <cx:pt idx="6838">-3500</cx:pt>
          <cx:pt idx="6839">-3000</cx:pt>
          <cx:pt idx="6840">-2500</cx:pt>
          <cx:pt idx="6841">-2500</cx:pt>
          <cx:pt idx="6842">-250</cx:pt>
          <cx:pt idx="6843">-3750</cx:pt>
          <cx:pt idx="6844">-3250</cx:pt>
          <cx:pt idx="6845">-4500</cx:pt>
          <cx:pt idx="6846">-4500</cx:pt>
          <cx:pt idx="6847">-4500</cx:pt>
          <cx:pt idx="6848">-5000</cx:pt>
          <cx:pt idx="6849">-5000</cx:pt>
          <cx:pt idx="6850">-5000</cx:pt>
          <cx:pt idx="6851">-5000</cx:pt>
          <cx:pt idx="6852">-6500</cx:pt>
          <cx:pt idx="6853">-6500</cx:pt>
          <cx:pt idx="6854">-6500</cx:pt>
          <cx:pt idx="6855">-7250</cx:pt>
          <cx:pt idx="6856">-9500</cx:pt>
          <cx:pt idx="6857">-9500</cx:pt>
          <cx:pt idx="6858">-8250</cx:pt>
          <cx:pt idx="6859">-1500</cx:pt>
          <cx:pt idx="6860">-3000</cx:pt>
          <cx:pt idx="6861">-3000</cx:pt>
          <cx:pt idx="6862">-3000</cx:pt>
          <cx:pt idx="6863">-1500</cx:pt>
          <cx:pt idx="6864">-2500</cx:pt>
          <cx:pt idx="6865">-1500</cx:pt>
          <cx:pt idx="6866">-3000</cx:pt>
          <cx:pt idx="6867">-2500</cx:pt>
          <cx:pt idx="6868">-3000</cx:pt>
          <cx:pt idx="6869">-1500</cx:pt>
          <cx:pt idx="6870">-1500</cx:pt>
          <cx:pt idx="6871">-500</cx:pt>
          <cx:pt idx="6872">-2500</cx:pt>
          <cx:pt idx="6873">-500</cx:pt>
          <cx:pt idx="6874">250</cx:pt>
          <cx:pt idx="6875">-500</cx:pt>
          <cx:pt idx="6876">250</cx:pt>
          <cx:pt idx="6877">-3500</cx:pt>
          <cx:pt idx="6878">-3000</cx:pt>
          <cx:pt idx="6879">-3500</cx:pt>
          <cx:pt idx="6880">-2000</cx:pt>
          <cx:pt idx="6881">-1250</cx:pt>
          <cx:pt idx="6882">-1250</cx:pt>
          <cx:pt idx="6883">-500</cx:pt>
          <cx:pt idx="6884">-3000</cx:pt>
          <cx:pt idx="6885">-3000</cx:pt>
          <cx:pt idx="6886">250</cx:pt>
          <cx:pt idx="6887">-1250</cx:pt>
          <cx:pt idx="6888">1000</cx:pt>
          <cx:pt idx="6889">1000</cx:pt>
          <cx:pt idx="6890">-250</cx:pt>
          <cx:pt idx="6891">-250</cx:pt>
          <cx:pt idx="6892">500</cx:pt>
          <cx:pt idx="6893">-5000</cx:pt>
          <cx:pt idx="6894">-4250</cx:pt>
          <cx:pt idx="6895">0</cx:pt>
          <cx:pt idx="6896">0</cx:pt>
          <cx:pt idx="6897">500</cx:pt>
          <cx:pt idx="6898">-1500</cx:pt>
          <cx:pt idx="6899">-5000</cx:pt>
          <cx:pt idx="6900">-5000</cx:pt>
          <cx:pt idx="6901">-1250</cx:pt>
          <cx:pt idx="6902">-1250</cx:pt>
          <cx:pt idx="6903">-500</cx:pt>
          <cx:pt idx="6904">-1250</cx:pt>
          <cx:pt idx="6905">-2500</cx:pt>
          <cx:pt idx="6906">-750</cx:pt>
          <cx:pt idx="6907">-2000</cx:pt>
          <cx:pt idx="6908">-3500</cx:pt>
          <cx:pt idx="6909">-3000</cx:pt>
          <cx:pt idx="6910">-3000</cx:pt>
          <cx:pt idx="6911">-3500</cx:pt>
          <cx:pt idx="6912">-1250</cx:pt>
          <cx:pt idx="6913">-2500</cx:pt>
          <cx:pt idx="6914">-1250</cx:pt>
          <cx:pt idx="6915">-2500</cx:pt>
          <cx:pt idx="6916">-3000</cx:pt>
          <cx:pt idx="6917">-2500</cx:pt>
          <cx:pt idx="6918">-3000</cx:pt>
          <cx:pt idx="6919">-3000</cx:pt>
          <cx:pt idx="6920">-2500</cx:pt>
          <cx:pt idx="6921">-3000</cx:pt>
          <cx:pt idx="6922">-3000</cx:pt>
          <cx:pt idx="6923">-2500</cx:pt>
          <cx:pt idx="6924">-3000</cx:pt>
          <cx:pt idx="6925">-5750</cx:pt>
          <cx:pt idx="6926">-4250</cx:pt>
          <cx:pt idx="6927">-5750</cx:pt>
          <cx:pt idx="6928">-500</cx:pt>
          <cx:pt idx="6929">-1500</cx:pt>
          <cx:pt idx="6930">0</cx:pt>
          <cx:pt idx="6931">-1250</cx:pt>
          <cx:pt idx="6932">-500</cx:pt>
          <cx:pt idx="6933">500</cx:pt>
          <cx:pt idx="6934">500</cx:pt>
          <cx:pt idx="6935">-500</cx:pt>
          <cx:pt idx="6936">500</cx:pt>
          <cx:pt idx="6937">-500</cx:pt>
          <cx:pt idx="6938">250</cx:pt>
          <cx:pt idx="6939">-500</cx:pt>
          <cx:pt idx="6940">-1500</cx:pt>
          <cx:pt idx="6941">-1250</cx:pt>
          <cx:pt idx="6942">-2000</cx:pt>
          <cx:pt idx="6943">-1500</cx:pt>
          <cx:pt idx="6944">-3000</cx:pt>
          <cx:pt idx="6945">-2500</cx:pt>
          <cx:pt idx="6946">-2000</cx:pt>
          <cx:pt idx="6947">-3500</cx:pt>
          <cx:pt idx="6948">-2000</cx:pt>
          <cx:pt idx="6949">-1500</cx:pt>
          <cx:pt idx="6950">-3000</cx:pt>
          <cx:pt idx="6951">-5750</cx:pt>
          <cx:pt idx="6952">-3500</cx:pt>
          <cx:pt idx="6953">-5000</cx:pt>
          <cx:pt idx="6954">-9250</cx:pt>
          <cx:pt idx="6955">-6750</cx:pt>
          <cx:pt idx="6956">-3500</cx:pt>
          <cx:pt idx="6957">-3000</cx:pt>
          <cx:pt idx="6958">-3500</cx:pt>
          <cx:pt idx="6959">-3000</cx:pt>
          <cx:pt idx="6960">-3000</cx:pt>
          <cx:pt idx="6961">-250</cx:pt>
          <cx:pt idx="6962">-750</cx:pt>
          <cx:pt idx="6963">-2000</cx:pt>
          <cx:pt idx="6964">0</cx:pt>
          <cx:pt idx="6965">-500</cx:pt>
          <cx:pt idx="6966">-500</cx:pt>
          <cx:pt idx="6967">-2000</cx:pt>
          <cx:pt idx="6968">-1500</cx:pt>
          <cx:pt idx="6969">-2000</cx:pt>
          <cx:pt idx="6970">-1250</cx:pt>
          <cx:pt idx="6971">-1500</cx:pt>
          <cx:pt idx="6972">-2000</cx:pt>
          <cx:pt idx="6973">-1500</cx:pt>
          <cx:pt idx="6974">-2000</cx:pt>
          <cx:pt idx="6975">-3000</cx:pt>
          <cx:pt idx="6976">-2000</cx:pt>
          <cx:pt idx="6977">-250</cx:pt>
          <cx:pt idx="6978">-250</cx:pt>
          <cx:pt idx="6979">0</cx:pt>
          <cx:pt idx="6980">250</cx:pt>
          <cx:pt idx="6981">-250</cx:pt>
          <cx:pt idx="6982">-250</cx:pt>
          <cx:pt idx="6983">0</cx:pt>
          <cx:pt idx="6984">250</cx:pt>
          <cx:pt idx="6985">-2000</cx:pt>
          <cx:pt idx="6986">-2000</cx:pt>
          <cx:pt idx="6987">-2000</cx:pt>
          <cx:pt idx="6988">-2000</cx:pt>
          <cx:pt idx="6989">-5000</cx:pt>
          <cx:pt idx="6990">-2500</cx:pt>
          <cx:pt idx="6991">-5000</cx:pt>
          <cx:pt idx="6992">-4500</cx:pt>
          <cx:pt idx="6993">-3000</cx:pt>
          <cx:pt idx="6994">-5000</cx:pt>
          <cx:pt idx="6995">-5000</cx:pt>
          <cx:pt idx="6996">-3000</cx:pt>
          <cx:pt idx="6997">-3000</cx:pt>
          <cx:pt idx="6998">-3750</cx:pt>
          <cx:pt idx="6999">-750</cx:pt>
          <cx:pt idx="7000">-1250</cx:pt>
          <cx:pt idx="7001">250</cx:pt>
          <cx:pt idx="7002">-1250</cx:pt>
          <cx:pt idx="7003">1000</cx:pt>
          <cx:pt idx="7004">1000</cx:pt>
          <cx:pt idx="7005">-250</cx:pt>
          <cx:pt idx="7006">-1500</cx:pt>
          <cx:pt idx="7007">-750</cx:pt>
          <cx:pt idx="7008">-1500</cx:pt>
          <cx:pt idx="7009">-250</cx:pt>
          <cx:pt idx="7010">500</cx:pt>
          <cx:pt idx="7011">-5000</cx:pt>
          <cx:pt idx="7012">-7250</cx:pt>
          <cx:pt idx="7013">-10750</cx:pt>
          <cx:pt idx="7014">-500</cx:pt>
          <cx:pt idx="7015">-250</cx:pt>
          <cx:pt idx="7016">-500</cx:pt>
          <cx:pt idx="7017">-1250</cx:pt>
          <cx:pt idx="7018">-250</cx:pt>
          <cx:pt idx="7019">-750</cx:pt>
          <cx:pt idx="7020">-1250</cx:pt>
          <cx:pt idx="7021">-250</cx:pt>
          <cx:pt idx="7022">-3750</cx:pt>
          <cx:pt idx="7023">-750</cx:pt>
          <cx:pt idx="7024">-1250</cx:pt>
          <cx:pt idx="7025">-250</cx:pt>
          <cx:pt idx="7026">-3250</cx:pt>
          <cx:pt idx="7027">-750</cx:pt>
          <cx:pt idx="7028">-2500</cx:pt>
          <cx:pt idx="7029">-3000</cx:pt>
          <cx:pt idx="7030">-1500</cx:pt>
          <cx:pt idx="7031">-3000</cx:pt>
          <cx:pt idx="7032">-500</cx:pt>
          <cx:pt idx="7033">-2000</cx:pt>
          <cx:pt idx="7034">-1500</cx:pt>
          <cx:pt idx="7035">-1500</cx:pt>
          <cx:pt idx="7036">-1250</cx:pt>
          <cx:pt idx="7037">-1500</cx:pt>
          <cx:pt idx="7038">-2000</cx:pt>
          <cx:pt idx="7039">-2000</cx:pt>
          <cx:pt idx="7040">-500</cx:pt>
          <cx:pt idx="7041">-3000</cx:pt>
          <cx:pt idx="7042">-250</cx:pt>
          <cx:pt idx="7043">-2500</cx:pt>
          <cx:pt idx="7044">-2000</cx:pt>
          <cx:pt idx="7045">-3000</cx:pt>
          <cx:pt idx="7046">-5750</cx:pt>
          <cx:pt idx="7047">-5000</cx:pt>
          <cx:pt idx="7048">-3000</cx:pt>
          <cx:pt idx="7049">-3500</cx:pt>
          <cx:pt idx="7050">-5000</cx:pt>
          <cx:pt idx="7051">1500</cx:pt>
          <cx:pt idx="7052">2250</cx:pt>
          <cx:pt idx="7053">-3750</cx:pt>
          <cx:pt idx="7054">-250</cx:pt>
          <cx:pt idx="7055">-500</cx:pt>
          <cx:pt idx="7056">-3250</cx:pt>
          <cx:pt idx="7057">0</cx:pt>
          <cx:pt idx="7058">-500</cx:pt>
          <cx:pt idx="7059">-1500</cx:pt>
          <cx:pt idx="7060">-2000</cx:pt>
          <cx:pt idx="7061">0</cx:pt>
          <cx:pt idx="7062">750</cx:pt>
          <cx:pt idx="7063">1000</cx:pt>
          <cx:pt idx="7064">-500</cx:pt>
          <cx:pt idx="7065">-3000</cx:pt>
          <cx:pt idx="7066">-3750</cx:pt>
          <cx:pt idx="7067">-250</cx:pt>
          <cx:pt idx="7068">-2750</cx:pt>
          <cx:pt idx="7069">250</cx:pt>
          <cx:pt idx="7070">-3750</cx:pt>
          <cx:pt idx="7071">-500</cx:pt>
          <cx:pt idx="7072">-3250</cx:pt>
          <cx:pt idx="7073">-250</cx:pt>
          <cx:pt idx="7074">-250</cx:pt>
          <cx:pt idx="7075">250</cx:pt>
          <cx:pt idx="7076">500</cx:pt>
          <cx:pt idx="7077">1500</cx:pt>
          <cx:pt idx="7078">1500</cx:pt>
          <cx:pt idx="7079">-3000</cx:pt>
          <cx:pt idx="7080">-2000</cx:pt>
          <cx:pt idx="7081">-4500</cx:pt>
          <cx:pt idx="7082">-5000</cx:pt>
          <cx:pt idx="7083">-5750</cx:pt>
          <cx:pt idx="7084">-2500</cx:pt>
          <cx:pt idx="7085">-1500</cx:pt>
          <cx:pt idx="7086">-6500</cx:pt>
          <cx:pt idx="7087">-6500</cx:pt>
          <cx:pt idx="7088">-4500</cx:pt>
          <cx:pt idx="7089">-3750</cx:pt>
          <cx:pt idx="7090">-2500</cx:pt>
          <cx:pt idx="7091">-12750</cx:pt>
          <cx:pt idx="7092">-12750</cx:pt>
          <cx:pt idx="7093">-12750</cx:pt>
          <cx:pt idx="7094">-12750</cx:pt>
          <cx:pt idx="7095">-12750</cx:pt>
          <cx:pt idx="7096">-9500</cx:pt>
          <cx:pt idx="7097">-3000</cx:pt>
          <cx:pt idx="7098">-3000</cx:pt>
          <cx:pt idx="7099">-2500</cx:pt>
          <cx:pt idx="7100">-1500</cx:pt>
          <cx:pt idx="7101">-3250</cx:pt>
          <cx:pt idx="7102">-1500</cx:pt>
          <cx:pt idx="7103">-1500</cx:pt>
          <cx:pt idx="7104">-2500</cx:pt>
          <cx:pt idx="7105">-3000</cx:pt>
          <cx:pt idx="7106">-1500</cx:pt>
          <cx:pt idx="7107">-1500</cx:pt>
          <cx:pt idx="7108">-2500</cx:pt>
          <cx:pt idx="7109">-1500</cx:pt>
          <cx:pt idx="7110">-3000</cx:pt>
          <cx:pt idx="7111">-2500</cx:pt>
          <cx:pt idx="7112">-3000</cx:pt>
          <cx:pt idx="7113">-2500</cx:pt>
          <cx:pt idx="7114">-1250</cx:pt>
          <cx:pt idx="7115">-250</cx:pt>
          <cx:pt idx="7116">-500</cx:pt>
          <cx:pt idx="7117">1500</cx:pt>
          <cx:pt idx="7118">500</cx:pt>
          <cx:pt idx="7119">-2000</cx:pt>
          <cx:pt idx="7120">-750</cx:pt>
          <cx:pt idx="7121">-250</cx:pt>
          <cx:pt idx="7122">-1500</cx:pt>
          <cx:pt idx="7123">-750</cx:pt>
          <cx:pt idx="7124">-1500</cx:pt>
          <cx:pt idx="7125">-2000</cx:pt>
          <cx:pt idx="7126">-2000</cx:pt>
          <cx:pt idx="7127">-750</cx:pt>
          <cx:pt idx="7128">-500</cx:pt>
          <cx:pt idx="7129">-1500</cx:pt>
          <cx:pt idx="7130">-750</cx:pt>
          <cx:pt idx="7131">-1500</cx:pt>
          <cx:pt idx="7132">-2000</cx:pt>
          <cx:pt idx="7133">-500</cx:pt>
          <cx:pt idx="7134">-1500</cx:pt>
          <cx:pt idx="7135">-250</cx:pt>
          <cx:pt idx="7136">-2500</cx:pt>
          <cx:pt idx="7137">-750</cx:pt>
          <cx:pt idx="7138">-2500</cx:pt>
          <cx:pt idx="7139">-250</cx:pt>
          <cx:pt idx="7140">1500</cx:pt>
          <cx:pt idx="7141">2250</cx:pt>
          <cx:pt idx="7142">1500</cx:pt>
          <cx:pt idx="7143">-250</cx:pt>
          <cx:pt idx="7144">-250</cx:pt>
          <cx:pt idx="7145">-2000</cx:pt>
          <cx:pt idx="7146">-3000</cx:pt>
          <cx:pt idx="7147">-4250</cx:pt>
          <cx:pt idx="7148">-5000</cx:pt>
          <cx:pt idx="7149">-2500</cx:pt>
          <cx:pt idx="7150">-4250</cx:pt>
          <cx:pt idx="7151">-7750</cx:pt>
          <cx:pt idx="7152">-5750</cx:pt>
          <cx:pt idx="7153">-1500</cx:pt>
          <cx:pt idx="7154">-500</cx:pt>
          <cx:pt idx="7155">-250</cx:pt>
          <cx:pt idx="7156">-2500</cx:pt>
          <cx:pt idx="7157">-250</cx:pt>
          <cx:pt idx="7158">-2500</cx:pt>
          <cx:pt idx="7159">-500</cx:pt>
          <cx:pt idx="7160">-2500</cx:pt>
          <cx:pt idx="7161">-250</cx:pt>
          <cx:pt idx="7162">-4500</cx:pt>
          <cx:pt idx="7163">-1250</cx:pt>
          <cx:pt idx="7164">-250</cx:pt>
          <cx:pt idx="7165">-250</cx:pt>
          <cx:pt idx="7166">-1250</cx:pt>
          <cx:pt idx="7167">-250</cx:pt>
          <cx:pt idx="7168">-250</cx:pt>
          <cx:pt idx="7169">-250</cx:pt>
          <cx:pt idx="7170">0</cx:pt>
          <cx:pt idx="7171">500</cx:pt>
          <cx:pt idx="7172">-500</cx:pt>
          <cx:pt idx="7173">-750</cx:pt>
          <cx:pt idx="7174">-1250</cx:pt>
          <cx:pt idx="7175">-250</cx:pt>
          <cx:pt idx="7176">-750</cx:pt>
          <cx:pt idx="7177">750</cx:pt>
          <cx:pt idx="7178">-500</cx:pt>
          <cx:pt idx="7179">-250</cx:pt>
          <cx:pt idx="7180">500</cx:pt>
          <cx:pt idx="7181">-5000</cx:pt>
          <cx:pt idx="7182">-7750</cx:pt>
          <cx:pt idx="7183">-500</cx:pt>
          <cx:pt idx="7184">-2750</cx:pt>
          <cx:pt idx="7185">-250</cx:pt>
          <cx:pt idx="7186">-2500</cx:pt>
          <cx:pt idx="7187">-5000</cx:pt>
          <cx:pt idx="7188">-5000</cx:pt>
          <cx:pt idx="7189">-5000</cx:pt>
          <cx:pt idx="7190">-5000</cx:pt>
          <cx:pt idx="7191">0</cx:pt>
          <cx:pt idx="7192">750</cx:pt>
          <cx:pt idx="7193">750</cx:pt>
          <cx:pt idx="7194">1500</cx:pt>
          <cx:pt idx="7195">-1250</cx:pt>
          <cx:pt idx="7196">-250</cx:pt>
          <cx:pt idx="7197">-2000</cx:pt>
          <cx:pt idx="7198">-1250</cx:pt>
          <cx:pt idx="7199">-2000</cx:pt>
          <cx:pt idx="7200">-2000</cx:pt>
          <cx:pt idx="7201">-2000</cx:pt>
          <cx:pt idx="7202">-2500</cx:pt>
          <cx:pt idx="7203">-1250</cx:pt>
          <cx:pt idx="7204">-3500</cx:pt>
          <cx:pt idx="7205">-5000</cx:pt>
          <cx:pt idx="7206">-2000</cx:pt>
          <cx:pt idx="7207">-4250</cx:pt>
          <cx:pt idx="7208">-2000</cx:pt>
          <cx:pt idx="7209">-2000</cx:pt>
          <cx:pt idx="7210">-2000</cx:pt>
          <cx:pt idx="7211">-2000</cx:pt>
          <cx:pt idx="7212">-3000</cx:pt>
          <cx:pt idx="7213">-2500</cx:pt>
          <cx:pt idx="7214">-3000</cx:pt>
          <cx:pt idx="7215">-2500</cx:pt>
          <cx:pt idx="7216">-2000</cx:pt>
          <cx:pt idx="7217">-750</cx:pt>
          <cx:pt idx="7218">-500</cx:pt>
          <cx:pt idx="7219">-750</cx:pt>
          <cx:pt idx="7220">-500</cx:pt>
          <cx:pt idx="7221">-750</cx:pt>
          <cx:pt idx="7222">-250</cx:pt>
          <cx:pt idx="7223">-1250</cx:pt>
          <cx:pt idx="7224">-750</cx:pt>
          <cx:pt idx="7225">-250</cx:pt>
          <cx:pt idx="7226">-1250</cx:pt>
          <cx:pt idx="7227">-3000</cx:pt>
          <cx:pt idx="7228">-2500</cx:pt>
          <cx:pt idx="7229">-3500</cx:pt>
          <cx:pt idx="7230">-3000</cx:pt>
          <cx:pt idx="7231">-2500</cx:pt>
          <cx:pt idx="7232">-1250</cx:pt>
          <cx:pt idx="7233">-5750</cx:pt>
          <cx:pt idx="7234">-5000</cx:pt>
          <cx:pt idx="7235">-4250</cx:pt>
          <cx:pt idx="7236">-4250</cx:pt>
          <cx:pt idx="7237">-2500</cx:pt>
          <cx:pt idx="7238">-1500</cx:pt>
          <cx:pt idx="7239">-2500</cx:pt>
          <cx:pt idx="7240">-1250</cx:pt>
          <cx:pt idx="7241">-3000</cx:pt>
          <cx:pt idx="7242">-2000</cx:pt>
          <cx:pt idx="7243">-4250</cx:pt>
          <cx:pt idx="7244">-2000</cx:pt>
          <cx:pt idx="7245">-1500</cx:pt>
          <cx:pt idx="7246">-3000</cx:pt>
          <cx:pt idx="7247">-2000</cx:pt>
          <cx:pt idx="7248">-2000</cx:pt>
          <cx:pt idx="7249">-1250</cx:pt>
          <cx:pt idx="7250">0</cx:pt>
          <cx:pt idx="7251">-500</cx:pt>
          <cx:pt idx="7252">-500</cx:pt>
          <cx:pt idx="7253">-250</cx:pt>
          <cx:pt idx="7254">-3000</cx:pt>
          <cx:pt idx="7255">-2500</cx:pt>
          <cx:pt idx="7256">-3500</cx:pt>
          <cx:pt idx="7257">-3000</cx:pt>
          <cx:pt idx="7258">-3000</cx:pt>
          <cx:pt idx="7259">-1500</cx:pt>
          <cx:pt idx="7260">-12750</cx:pt>
          <cx:pt idx="7261">-12750</cx:pt>
          <cx:pt idx="7262">-12750</cx:pt>
          <cx:pt idx="7263">-3000</cx:pt>
          <cx:pt idx="7264">-2500</cx:pt>
          <cx:pt idx="7265">-3000</cx:pt>
          <cx:pt idx="7266">-2500</cx:pt>
          <cx:pt idx="7267">-3000</cx:pt>
          <cx:pt idx="7268">-3000</cx:pt>
          <cx:pt idx="7269">-2500</cx:pt>
          <cx:pt idx="7270">-3000</cx:pt>
          <cx:pt idx="7271">-3000</cx:pt>
          <cx:pt idx="7272">-1250</cx:pt>
          <cx:pt idx="7273">-3000</cx:pt>
          <cx:pt idx="7274">-1250</cx:pt>
          <cx:pt idx="7275">-2000</cx:pt>
          <cx:pt idx="7276">-3000</cx:pt>
          <cx:pt idx="7277">-1250</cx:pt>
          <cx:pt idx="7278">-3000</cx:pt>
          <cx:pt idx="7279">-3000</cx:pt>
          <cx:pt idx="7280">-3000</cx:pt>
          <cx:pt idx="7281">-3000</cx:pt>
          <cx:pt idx="7282">-3000</cx:pt>
          <cx:pt idx="7283">-3000</cx:pt>
          <cx:pt idx="7284">-3000</cx:pt>
          <cx:pt idx="7285">-3000</cx:pt>
          <cx:pt idx="7286">-5000</cx:pt>
          <cx:pt idx="7287">-4250</cx:pt>
          <cx:pt idx="7288">-4250</cx:pt>
          <cx:pt idx="7289">-5000</cx:pt>
          <cx:pt idx="7290">-4250</cx:pt>
          <cx:pt idx="7291">-5000</cx:pt>
          <cx:pt idx="7292">-4250</cx:pt>
          <cx:pt idx="7293">-4250</cx:pt>
          <cx:pt idx="7294">-5000</cx:pt>
          <cx:pt idx="7295">-4250</cx:pt>
          <cx:pt idx="7296">-6750</cx:pt>
          <cx:pt idx="7297">-6750</cx:pt>
          <cx:pt idx="7298">-5000</cx:pt>
          <cx:pt idx="7299">-10750</cx:pt>
          <cx:pt idx="7300">-750</cx:pt>
          <cx:pt idx="7301">-2000</cx:pt>
          <cx:pt idx="7302">-2000</cx:pt>
          <cx:pt idx="7303">-1500</cx:pt>
          <cx:pt idx="7304">-1500</cx:pt>
          <cx:pt idx="7305">-500</cx:pt>
          <cx:pt idx="7306">-2500</cx:pt>
          <cx:pt idx="7307">-1500</cx:pt>
          <cx:pt idx="7308">-2000</cx:pt>
          <cx:pt idx="7309">-2000</cx:pt>
          <cx:pt idx="7310">-2000</cx:pt>
          <cx:pt idx="7311">-3000</cx:pt>
          <cx:pt idx="7312">-2000</cx:pt>
          <cx:pt idx="7313">-1500</cx:pt>
          <cx:pt idx="7314">-2000</cx:pt>
          <cx:pt idx="7315">-2000</cx:pt>
          <cx:pt idx="7316">-250</cx:pt>
          <cx:pt idx="7317">0</cx:pt>
          <cx:pt idx="7318">-250</cx:pt>
          <cx:pt idx="7319">0</cx:pt>
          <cx:pt idx="7320">-500</cx:pt>
          <cx:pt idx="7321">-750</cx:pt>
          <cx:pt idx="7322">-2000</cx:pt>
          <cx:pt idx="7323">-6500</cx:pt>
          <cx:pt idx="7324">-3000</cx:pt>
          <cx:pt idx="7325">-3000</cx:pt>
          <cx:pt idx="7326">-3000</cx:pt>
          <cx:pt idx="7327">-3000</cx:pt>
          <cx:pt idx="7328">-3000</cx:pt>
          <cx:pt idx="7329">-2500</cx:pt>
          <cx:pt idx="7330">-3500</cx:pt>
          <cx:pt idx="7331">-2000</cx:pt>
          <cx:pt idx="7332">-3000</cx:pt>
          <cx:pt idx="7333">-3500</cx:pt>
          <cx:pt idx="7334">-3000</cx:pt>
          <cx:pt idx="7335">-500</cx:pt>
          <cx:pt idx="7336">-2000</cx:pt>
          <cx:pt idx="7337">-250</cx:pt>
          <cx:pt idx="7338">-2000</cx:pt>
          <cx:pt idx="7339">-5750</cx:pt>
          <cx:pt idx="7340">-4500</cx:pt>
          <cx:pt idx="7341">-6750</cx:pt>
          <cx:pt idx="7342">-6750</cx:pt>
          <cx:pt idx="7343">-5000</cx:pt>
          <cx:pt idx="7344">-6750</cx:pt>
          <cx:pt idx="7345">-3500</cx:pt>
          <cx:pt idx="7346">-5000</cx:pt>
          <cx:pt idx="7347">-5000</cx:pt>
          <cx:pt idx="7348">-3500</cx:pt>
          <cx:pt idx="7349">-3500</cx:pt>
          <cx:pt idx="7350">-5750</cx:pt>
          <cx:pt idx="7351">-4500</cx:pt>
          <cx:pt idx="7352">-3000</cx:pt>
          <cx:pt idx="7353">-5000</cx:pt>
          <cx:pt idx="7354">-5750</cx:pt>
          <cx:pt idx="7355">-5000</cx:pt>
          <cx:pt idx="7356">-7750</cx:pt>
          <cx:pt idx="7357">-3500</cx:pt>
          <cx:pt idx="7358">-5000</cx:pt>
          <cx:pt idx="7359">-5000</cx:pt>
          <cx:pt idx="7360">-3500</cx:pt>
          <cx:pt idx="7361">-5000</cx:pt>
          <cx:pt idx="7362">-5750</cx:pt>
          <cx:pt idx="7363">-5250</cx:pt>
          <cx:pt idx="7364">-3000</cx:pt>
          <cx:pt idx="7365">-5000</cx:pt>
          <cx:pt idx="7366">-6750</cx:pt>
          <cx:pt idx="7367">-2000</cx:pt>
          <cx:pt idx="7368">-3000</cx:pt>
          <cx:pt idx="7369">-5000</cx:pt>
          <cx:pt idx="7370">-5000</cx:pt>
          <cx:pt idx="7371">-2500</cx:pt>
          <cx:pt idx="7372">-3000</cx:pt>
          <cx:pt idx="7373">-5000</cx:pt>
          <cx:pt idx="7374">-2000</cx:pt>
          <cx:pt idx="7375">-3000</cx:pt>
          <cx:pt idx="7376">-5000</cx:pt>
          <cx:pt idx="7377">-3000</cx:pt>
          <cx:pt idx="7378">-250</cx:pt>
          <cx:pt idx="7379">-2000</cx:pt>
          <cx:pt idx="7380">0</cx:pt>
          <cx:pt idx="7381">-2000</cx:pt>
          <cx:pt idx="7382">-2000</cx:pt>
          <cx:pt idx="7383">-2000</cx:pt>
          <cx:pt idx="7384">-250</cx:pt>
          <cx:pt idx="7385">-2000</cx:pt>
          <cx:pt idx="7386">0</cx:pt>
          <cx:pt idx="7387">-2000</cx:pt>
          <cx:pt idx="7388">-750</cx:pt>
          <cx:pt idx="7389">-2000</cx:pt>
          <cx:pt idx="7390">-1500</cx:pt>
          <cx:pt idx="7391">-750</cx:pt>
          <cx:pt idx="7392">-1500</cx:pt>
          <cx:pt idx="7393">-500</cx:pt>
          <cx:pt idx="7394">-2000</cx:pt>
          <cx:pt idx="7395">-250</cx:pt>
          <cx:pt idx="7396">-2000</cx:pt>
          <cx:pt idx="7397">-5000</cx:pt>
          <cx:pt idx="7398">-5000</cx:pt>
          <cx:pt idx="7399">-5000</cx:pt>
          <cx:pt idx="7400">-5000</cx:pt>
          <cx:pt idx="7401">-3500</cx:pt>
          <cx:pt idx="7402">-5750</cx:pt>
          <cx:pt idx="7403">-5750</cx:pt>
          <cx:pt idx="7404">-5250</cx:pt>
          <cx:pt idx="7405">-5000</cx:pt>
          <cx:pt idx="7406">-4000</cx:pt>
          <cx:pt idx="7407">-5000</cx:pt>
          <cx:pt idx="7408">-7750</cx:pt>
          <cx:pt idx="7409">-3500</cx:pt>
          <cx:pt idx="7410">-5000</cx:pt>
          <cx:pt idx="7411">-5000</cx:pt>
          <cx:pt idx="7412">-3500</cx:pt>
          <cx:pt idx="7413">-4250</cx:pt>
          <cx:pt idx="7414">-5750</cx:pt>
          <cx:pt idx="7415">-3500</cx:pt>
          <cx:pt idx="7416">-7750</cx:pt>
          <cx:pt idx="7417">-6750</cx:pt>
          <cx:pt idx="7418">-3500</cx:pt>
          <cx:pt idx="7419">-5000</cx:pt>
          <cx:pt idx="7420">-7750</cx:pt>
          <cx:pt idx="7421">-4250</cx:pt>
          <cx:pt idx="7422">-5750</cx:pt>
          <cx:pt idx="7423">-6750</cx:pt>
          <cx:pt idx="7424">-4500</cx:pt>
          <cx:pt idx="7425">-5000</cx:pt>
          <cx:pt idx="7426">-7750</cx:pt>
          <cx:pt idx="7427">-5250</cx:pt>
          <cx:pt idx="7428">-4250</cx:pt>
          <cx:pt idx="7429">-5750</cx:pt>
          <cx:pt idx="7430">-6750</cx:pt>
          <cx:pt idx="7431">-5000</cx:pt>
          <cx:pt idx="7432">-7750</cx:pt>
          <cx:pt idx="7433">-4250</cx:pt>
          <cx:pt idx="7434">-5750</cx:pt>
          <cx:pt idx="7435">-5750</cx:pt>
          <cx:pt idx="7436">-4500</cx:pt>
          <cx:pt idx="7437">-5000</cx:pt>
          <cx:pt idx="7438">-7750</cx:pt>
          <cx:pt idx="7439">-5250</cx:pt>
          <cx:pt idx="7440">-4250</cx:pt>
          <cx:pt idx="7441">-6750</cx:pt>
          <cx:pt idx="7442">-6750</cx:pt>
          <cx:pt idx="7443">-5750</cx:pt>
          <cx:pt idx="7444">-4500</cx:pt>
          <cx:pt idx="7445">-3000</cx:pt>
          <cx:pt idx="7446">-2500</cx:pt>
          <cx:pt idx="7447">-3500</cx:pt>
          <cx:pt idx="7448">-3500</cx:pt>
          <cx:pt idx="7449">-3000</cx:pt>
          <cx:pt idx="7450">-3500</cx:pt>
          <cx:pt idx="7451">-1500</cx:pt>
          <cx:pt idx="7452">-3000</cx:pt>
          <cx:pt idx="7453">-1250</cx:pt>
          <cx:pt idx="7454">-2500</cx:pt>
          <cx:pt idx="7455">-3500</cx:pt>
          <cx:pt idx="7456">-3500</cx:pt>
          <cx:pt idx="7457">-3000</cx:pt>
          <cx:pt idx="7458">1500</cx:pt>
          <cx:pt idx="7459">2500</cx:pt>
          <cx:pt idx="7460">-7750</cx:pt>
          <cx:pt idx="7461">-5250</cx:pt>
          <cx:pt idx="7462">-7750</cx:pt>
          <cx:pt idx="7463">-7750</cx:pt>
          <cx:pt idx="7464">1500</cx:pt>
          <cx:pt idx="7465">-5000</cx:pt>
          <cx:pt idx="7466">-5000</cx:pt>
          <cx:pt idx="7467">-5000</cx:pt>
          <cx:pt idx="7468">-1250</cx:pt>
          <cx:pt idx="7469">-3250</cx:pt>
          <cx:pt idx="7470">-500</cx:pt>
          <cx:pt idx="7471">-3250</cx:pt>
          <cx:pt idx="7472">-5000</cx:pt>
          <cx:pt idx="7473">-1250</cx:pt>
          <cx:pt idx="7474">-3250</cx:pt>
          <cx:pt idx="7475">-750</cx:pt>
          <cx:pt idx="7476">-4500</cx:pt>
          <cx:pt idx="7477">-750</cx:pt>
          <cx:pt idx="7478">-4500</cx:pt>
          <cx:pt idx="7479">-1250</cx:pt>
          <cx:pt idx="7480">-250</cx:pt>
          <cx:pt idx="7481">-3250</cx:pt>
          <cx:pt idx="7482">-3250</cx:pt>
          <cx:pt idx="7483">-500</cx:pt>
          <cx:pt idx="7484">-2500</cx:pt>
          <cx:pt idx="7485">-2500</cx:pt>
          <cx:pt idx="7486">-5750</cx:pt>
          <cx:pt idx="7487">-5000</cx:pt>
          <cx:pt idx="7488">-5750</cx:pt>
          <cx:pt idx="7489">-5750</cx:pt>
          <cx:pt idx="7490">-4500</cx:pt>
          <cx:pt idx="7491">-3500</cx:pt>
          <cx:pt idx="7492">-6500</cx:pt>
          <cx:pt idx="7493">750</cx:pt>
          <cx:pt idx="7494">1500</cx:pt>
          <cx:pt idx="7495">1250</cx:pt>
          <cx:pt idx="7496">1500</cx:pt>
          <cx:pt idx="7497">-750</cx:pt>
          <cx:pt idx="7498">-4500</cx:pt>
          <cx:pt idx="7499">-1250</cx:pt>
          <cx:pt idx="7500">-7750</cx:pt>
          <cx:pt idx="7501">-9250</cx:pt>
          <cx:pt idx="7502">-6750</cx:pt>
          <cx:pt idx="7503">-500</cx:pt>
          <cx:pt idx="7504">-750</cx:pt>
          <cx:pt idx="7505">-250</cx:pt>
          <cx:pt idx="7506">-9250</cx:pt>
          <cx:pt idx="7507">-10750</cx:pt>
          <cx:pt idx="7508">-9250</cx:pt>
          <cx:pt idx="7509">-10750</cx:pt>
          <cx:pt idx="7510">-5000</cx:pt>
          <cx:pt idx="7511">-7750</cx:pt>
          <cx:pt idx="7512">-6750</cx:pt>
          <cx:pt idx="7513">-9250</cx:pt>
          <cx:pt idx="7514">-5750</cx:pt>
          <cx:pt idx="7515">-5000</cx:pt>
          <cx:pt idx="7516">-6750</cx:pt>
          <cx:pt idx="7517">-5750</cx:pt>
          <cx:pt idx="7518">-5750</cx:pt>
          <cx:pt idx="7519">-7750</cx:pt>
          <cx:pt idx="7520">-6750</cx:pt>
          <cx:pt idx="7521">-10750</cx:pt>
          <cx:pt idx="7522">-6750</cx:pt>
          <cx:pt idx="7523">-5750</cx:pt>
          <cx:pt idx="7524">-6750</cx:pt>
          <cx:pt idx="7525">-6750</cx:pt>
          <cx:pt idx="7526">-7750</cx:pt>
          <cx:pt idx="7527">-9250</cx:pt>
          <cx:pt idx="7528">-6750</cx:pt>
          <cx:pt idx="7529">-7750</cx:pt>
          <cx:pt idx="7530">-10750</cx:pt>
          <cx:pt idx="7531">-6750</cx:pt>
          <cx:pt idx="7532">-5750</cx:pt>
          <cx:pt idx="7533">-2000</cx:pt>
          <cx:pt idx="7534">-3000</cx:pt>
          <cx:pt idx="7535">-3000</cx:pt>
          <cx:pt idx="7536">-1500</cx:pt>
          <cx:pt idx="7537">-5000</cx:pt>
          <cx:pt idx="7538">0</cx:pt>
          <cx:pt idx="7539">1000</cx:pt>
          <cx:pt idx="7540">500</cx:pt>
          <cx:pt idx="7541">-2500</cx:pt>
          <cx:pt idx="7542">-2000</cx:pt>
          <cx:pt idx="7543">-1250</cx:pt>
          <cx:pt idx="7544">-2500</cx:pt>
          <cx:pt idx="7545">-250</cx:pt>
          <cx:pt idx="7546">500</cx:pt>
          <cx:pt idx="7547">-750</cx:pt>
          <cx:pt idx="7548">-2000</cx:pt>
          <cx:pt idx="7549">-5000</cx:pt>
          <cx:pt idx="7550">-7750</cx:pt>
          <cx:pt idx="7551">-5750</cx:pt>
          <cx:pt idx="7552">-9250</cx:pt>
          <cx:pt idx="7553">-5000</cx:pt>
          <cx:pt idx="7554">-6750</cx:pt>
          <cx:pt idx="7555">-5750</cx:pt>
          <cx:pt idx="7556">-5750</cx:pt>
          <cx:pt idx="7557">-6750</cx:pt>
          <cx:pt idx="7558">-9250</cx:pt>
          <cx:pt idx="7559">-5750</cx:pt>
          <cx:pt idx="7560">-10750</cx:pt>
          <cx:pt idx="7561">-5750</cx:pt>
          <cx:pt idx="7562">-7750</cx:pt>
          <cx:pt idx="7563">-9250</cx:pt>
          <cx:pt idx="7564">-6750</cx:pt>
          <cx:pt idx="7565">-5750</cx:pt>
          <cx:pt idx="7566">-6750</cx:pt>
          <cx:pt idx="7567">-9250</cx:pt>
          <cx:pt idx="7568">-5750</cx:pt>
          <cx:pt idx="7569">-6750</cx:pt>
          <cx:pt idx="7570">-2000</cx:pt>
          <cx:pt idx="7571">-5000</cx:pt>
          <cx:pt idx="7572">-5750</cx:pt>
          <cx:pt idx="7573">-1250</cx:pt>
          <cx:pt idx="7574">-3500</cx:pt>
          <cx:pt idx="7575">-5750</cx:pt>
          <cx:pt idx="7576">-5000</cx:pt>
          <cx:pt idx="7577">-5000</cx:pt>
          <cx:pt idx="7578">-1250</cx:pt>
          <cx:pt idx="7579">-3250</cx:pt>
          <cx:pt idx="7580">-500</cx:pt>
          <cx:pt idx="7581">-3250</cx:pt>
          <cx:pt idx="7582">-8250</cx:pt>
          <cx:pt idx="7583">-5750</cx:pt>
          <cx:pt idx="7584">-10750</cx:pt>
          <cx:pt idx="7585">-1250</cx:pt>
          <cx:pt idx="7586">-2500</cx:pt>
          <cx:pt idx="7587">-750</cx:pt>
          <cx:pt idx="7588">-4500</cx:pt>
          <cx:pt idx="7589">-1250</cx:pt>
          <cx:pt idx="7590">-250</cx:pt>
          <cx:pt idx="7591">-3250</cx:pt>
          <cx:pt idx="7592">-3250</cx:pt>
          <cx:pt idx="7593">-500</cx:pt>
          <cx:pt idx="7594">-500</cx:pt>
          <cx:pt idx="7595">0</cx:pt>
          <cx:pt idx="7596">-4250</cx:pt>
          <cx:pt idx="7597">-3500</cx:pt>
          <cx:pt idx="7598">-4250</cx:pt>
          <cx:pt idx="7599">-4250</cx:pt>
          <cx:pt idx="7600">-5000</cx:pt>
          <cx:pt idx="7601">-1250</cx:pt>
          <cx:pt idx="7602">-2500</cx:pt>
          <cx:pt idx="7603">-750</cx:pt>
          <cx:pt idx="7604">-2000</cx:pt>
          <cx:pt idx="7605">-750</cx:pt>
          <cx:pt idx="7606">-4500</cx:pt>
          <cx:pt idx="7607">-1250</cx:pt>
          <cx:pt idx="7608">-250</cx:pt>
          <cx:pt idx="7609">-3250</cx:pt>
          <cx:pt idx="7610">-500</cx:pt>
          <cx:pt idx="7611">-750</cx:pt>
          <cx:pt idx="7612">-4500</cx:pt>
          <cx:pt idx="7613">-1250</cx:pt>
          <cx:pt idx="7614">-250</cx:pt>
          <cx:pt idx="7615">-500</cx:pt>
          <cx:pt idx="7616">-750</cx:pt>
          <cx:pt idx="7617">-4500</cx:pt>
          <cx:pt idx="7618">-1250</cx:pt>
          <cx:pt idx="7619">-2500</cx:pt>
          <cx:pt idx="7620">-500</cx:pt>
          <cx:pt idx="7621">-3250</cx:pt>
          <cx:pt idx="7622">-6750</cx:pt>
          <cx:pt idx="7623">-7750</cx:pt>
          <cx:pt idx="7624">-10750</cx:pt>
          <cx:pt idx="7625">-7750</cx:pt>
          <cx:pt idx="7626">-7750</cx:pt>
          <cx:pt idx="7627">-10750</cx:pt>
          <cx:pt idx="7628">-9250</cx:pt>
          <cx:pt idx="7629">-10750</cx:pt>
          <cx:pt idx="7630">-9250</cx:pt>
          <cx:pt idx="7631">-10750</cx:pt>
          <cx:pt idx="7632">-1500</cx:pt>
          <cx:pt idx="7633">-500</cx:pt>
          <cx:pt idx="7634">-1500</cx:pt>
          <cx:pt idx="7635">-500</cx:pt>
          <cx:pt idx="7636">-1250</cx:pt>
          <cx:pt idx="7637">-2500</cx:pt>
          <cx:pt idx="7638">-250</cx:pt>
          <cx:pt idx="7639">-750</cx:pt>
          <cx:pt idx="7640">500</cx:pt>
          <cx:pt idx="7641">-750</cx:pt>
          <cx:pt idx="7642">-6500</cx:pt>
          <cx:pt idx="7643">-2500</cx:pt>
          <cx:pt idx="7644">-5750</cx:pt>
          <cx:pt idx="7645">-5750</cx:pt>
          <cx:pt idx="7646">-8250</cx:pt>
          <cx:pt idx="7647">-9500</cx:pt>
          <cx:pt idx="7648">-9250</cx:pt>
          <cx:pt idx="7649">-3500</cx:pt>
          <cx:pt idx="7650">-3000</cx:pt>
          <cx:pt idx="7651">-3500</cx:pt>
          <cx:pt idx="7652">-3500</cx:pt>
          <cx:pt idx="7653">-6750</cx:pt>
          <cx:pt idx="7654">-7750</cx:pt>
          <cx:pt idx="7655">-9250</cx:pt>
          <cx:pt idx="7656">-5750</cx:pt>
          <cx:pt idx="7657">-5750</cx:pt>
          <cx:pt idx="7658">-7750</cx:pt>
          <cx:pt idx="7659">-5000</cx:pt>
          <cx:pt idx="7660">-5750</cx:pt>
          <cx:pt idx="7661">-6750</cx:pt>
          <cx:pt idx="7662">-3500</cx:pt>
          <cx:pt idx="7663">-3500</cx:pt>
          <cx:pt idx="7664">-3000</cx:pt>
          <cx:pt idx="7665">-4250</cx:pt>
          <cx:pt idx="7666">-3500</cx:pt>
          <cx:pt idx="7667">-2000</cx:pt>
          <cx:pt idx="7668">-2000</cx:pt>
          <cx:pt idx="7669">-6750</cx:pt>
          <cx:pt idx="7670">-9250</cx:pt>
          <cx:pt idx="7671">-5750</cx:pt>
          <cx:pt idx="7672">-6750</cx:pt>
          <cx:pt idx="7673">-5750</cx:pt>
          <cx:pt idx="7674">-9250</cx:pt>
          <cx:pt idx="7675">-5750</cx:pt>
          <cx:pt idx="7676">-6750</cx:pt>
          <cx:pt idx="7677">-5000</cx:pt>
          <cx:pt idx="7678">-5750</cx:pt>
          <cx:pt idx="7679">-9250</cx:pt>
          <cx:pt idx="7680">-6750</cx:pt>
          <cx:pt idx="7681">-250</cx:pt>
          <cx:pt idx="7682">1250</cx:pt>
          <cx:pt idx="7683">250</cx:pt>
          <cx:pt idx="7684">-250</cx:pt>
          <cx:pt idx="7685">-500</cx:pt>
          <cx:pt idx="7686">250</cx:pt>
          <cx:pt idx="7687">-5750</cx:pt>
          <cx:pt idx="7688">-6750</cx:pt>
          <cx:pt idx="7689">-9250</cx:pt>
          <cx:pt idx="7690">-5750</cx:pt>
          <cx:pt idx="7691">-5000</cx:pt>
          <cx:pt idx="7692">-6750</cx:pt>
          <cx:pt idx="7693">-5000</cx:pt>
          <cx:pt idx="7694">-5000</cx:pt>
          <cx:pt idx="7695">-5750</cx:pt>
          <cx:pt idx="7696">-6750</cx:pt>
          <cx:pt idx="7697">-7750</cx:pt>
          <cx:pt idx="7698">-9250</cx:pt>
          <cx:pt idx="7699">-5750</cx:pt>
          <cx:pt idx="7700">-5000</cx:pt>
          <cx:pt idx="7701">-6750</cx:pt>
          <cx:pt idx="7702">-5000</cx:pt>
          <cx:pt idx="7703">-5000</cx:pt>
          <cx:pt idx="7704">-6750</cx:pt>
          <cx:pt idx="7705">-5750</cx:pt>
          <cx:pt idx="7706">-9250</cx:pt>
          <cx:pt idx="7707">-5750</cx:pt>
          <cx:pt idx="7708">-5000</cx:pt>
          <cx:pt idx="7709">-6750</cx:pt>
          <cx:pt idx="7710">-5000</cx:pt>
          <cx:pt idx="7711">-5000</cx:pt>
          <cx:pt idx="7712">-5750</cx:pt>
          <cx:pt idx="7713">-9250</cx:pt>
          <cx:pt idx="7714">-5750</cx:pt>
          <cx:pt idx="7715">-5750</cx:pt>
          <cx:pt idx="7716">-6750</cx:pt>
          <cx:pt idx="7717">250</cx:pt>
          <cx:pt idx="7718">1500</cx:pt>
          <cx:pt idx="7719">1750</cx:pt>
          <cx:pt idx="7720">-500</cx:pt>
          <cx:pt idx="7721">-250</cx:pt>
          <cx:pt idx="7722">-3000</cx:pt>
          <cx:pt idx="7723">-5750</cx:pt>
          <cx:pt idx="7724">-3000</cx:pt>
          <cx:pt idx="7725">-1500</cx:pt>
          <cx:pt idx="7726">-3000</cx:pt>
          <cx:pt idx="7727">-1250</cx:pt>
          <cx:pt idx="7728">-3000</cx:pt>
          <cx:pt idx="7729">-1250</cx:pt>
          <cx:pt idx="7730">-3250</cx:pt>
          <cx:pt idx="7731">-500</cx:pt>
          <cx:pt idx="7732">-3500</cx:pt>
          <cx:pt idx="7733">-2500</cx:pt>
          <cx:pt idx="7734">-3500</cx:pt>
          <cx:pt idx="7735">-1250</cx:pt>
          <cx:pt idx="7736">-3000</cx:pt>
          <cx:pt idx="7737">-4250</cx:pt>
          <cx:pt idx="7738">-4250</cx:pt>
          <cx:pt idx="7739">-2000</cx:pt>
          <cx:pt idx="7740">-3500</cx:pt>
          <cx:pt idx="7741">-1500</cx:pt>
          <cx:pt idx="7742">-1500</cx:pt>
          <cx:pt idx="7743">-2000</cx:pt>
          <cx:pt idx="7744">-4500</cx:pt>
          <cx:pt idx="7745">-1500</cx:pt>
          <cx:pt idx="7746">-2000</cx:pt>
          <cx:pt idx="7747">-2500</cx:pt>
          <cx:pt idx="7748">-3000</cx:pt>
          <cx:pt idx="7749">-1500</cx:pt>
          <cx:pt idx="7750">-500</cx:pt>
          <cx:pt idx="7751">-1500</cx:pt>
          <cx:pt idx="7752">-2500</cx:pt>
          <cx:pt idx="7753">-5750</cx:pt>
          <cx:pt idx="7754">-2000</cx:pt>
          <cx:pt idx="7755">-5000</cx:pt>
          <cx:pt idx="7756">-3000</cx:pt>
          <cx:pt idx="7757">3000</cx:pt>
          <cx:pt idx="7758">1500</cx:pt>
          <cx:pt idx="7759">2500</cx:pt>
          <cx:pt idx="7760">-750</cx:pt>
          <cx:pt idx="7761">0</cx:pt>
          <cx:pt idx="7762">500</cx:pt>
          <cx:pt idx="7763">1500</cx:pt>
          <cx:pt idx="7764">-250</cx:pt>
          <cx:pt idx="7765">-750</cx:pt>
          <cx:pt idx="7766">-250</cx:pt>
          <cx:pt idx="7767">-5000</cx:pt>
          <cx:pt idx="7768">-7750</cx:pt>
          <cx:pt idx="7769">-3500</cx:pt>
          <cx:pt idx="7770">-5000</cx:pt>
          <cx:pt idx="7771">-5000</cx:pt>
          <cx:pt idx="7772">-3500</cx:pt>
          <cx:pt idx="7773">-5000</cx:pt>
          <cx:pt idx="7774">-5750</cx:pt>
          <cx:pt idx="7775">-5250</cx:pt>
          <cx:pt idx="7776">-3000</cx:pt>
          <cx:pt idx="7777">-5000</cx:pt>
          <cx:pt idx="7778">-6750</cx:pt>
          <cx:pt idx="7779">-3500</cx:pt>
          <cx:pt idx="7780">-5750</cx:pt>
          <cx:pt idx="7781">-5750</cx:pt>
          <cx:pt idx="7782">-5250</cx:pt>
          <cx:pt idx="7783">-5000</cx:pt>
          <cx:pt idx="7784">-4000</cx:pt>
          <cx:pt idx="7785">-5000</cx:pt>
          <cx:pt idx="7786">-7750</cx:pt>
          <cx:pt idx="7787">-3500</cx:pt>
          <cx:pt idx="7788">-5000</cx:pt>
          <cx:pt idx="7789">-5000</cx:pt>
          <cx:pt idx="7790">-3500</cx:pt>
          <cx:pt idx="7791">-4250</cx:pt>
          <cx:pt idx="7792">-5750</cx:pt>
          <cx:pt idx="7793">-3500</cx:pt>
          <cx:pt idx="7794">-7750</cx:pt>
          <cx:pt idx="7795">-6750</cx:pt>
          <cx:pt idx="7796">-3500</cx:pt>
          <cx:pt idx="7797">-5750</cx:pt>
          <cx:pt idx="7798">-4500</cx:pt>
          <cx:pt idx="7799">-6750</cx:pt>
          <cx:pt idx="7800">-6750</cx:pt>
          <cx:pt idx="7801">-5000</cx:pt>
          <cx:pt idx="7802">-7750</cx:pt>
          <cx:pt idx="7803">-4250</cx:pt>
          <cx:pt idx="7804">-5750</cx:pt>
          <cx:pt idx="7805">-5750</cx:pt>
          <cx:pt idx="7806">-4500</cx:pt>
          <cx:pt idx="7807">-5000</cx:pt>
          <cx:pt idx="7808">-7750</cx:pt>
          <cx:pt idx="7809">-5250</cx:pt>
          <cx:pt idx="7810">-4250</cx:pt>
          <cx:pt idx="7811">-6750</cx:pt>
          <cx:pt idx="7812">-6750</cx:pt>
          <cx:pt idx="7813">-5750</cx:pt>
          <cx:pt idx="7814">-4500</cx:pt>
          <cx:pt idx="7815">-3000</cx:pt>
          <cx:pt idx="7816">-2500</cx:pt>
          <cx:pt idx="7817">-3500</cx:pt>
          <cx:pt idx="7818">-3500</cx:pt>
          <cx:pt idx="7819">-3000</cx:pt>
          <cx:pt idx="7820">-1500</cx:pt>
          <cx:pt idx="7821">-3000</cx:pt>
          <cx:pt idx="7822">-1250</cx:pt>
          <cx:pt idx="7823">-2500</cx:pt>
          <cx:pt idx="7824">-3500</cx:pt>
          <cx:pt idx="7825">-3500</cx:pt>
          <cx:pt idx="7826">-3000</cx:pt>
          <cx:pt idx="7827">-2500</cx:pt>
          <cx:pt idx="7828">-3500</cx:pt>
          <cx:pt idx="7829">-2000</cx:pt>
          <cx:pt idx="7830">-3000</cx:pt>
          <cx:pt idx="7831">-3500</cx:pt>
          <cx:pt idx="7832">-3000</cx:pt>
          <cx:pt idx="7833">-5000</cx:pt>
          <cx:pt idx="7834">-6750</cx:pt>
          <cx:pt idx="7835">-3500</cx:pt>
          <cx:pt idx="7836">-5000</cx:pt>
          <cx:pt idx="7837">-5000</cx:pt>
          <cx:pt idx="7838">-3500</cx:pt>
          <cx:pt idx="7839">-3500</cx:pt>
          <cx:pt idx="7840">-5750</cx:pt>
          <cx:pt idx="7841">-4500</cx:pt>
          <cx:pt idx="7842">-3000</cx:pt>
          <cx:pt idx="7843">-5000</cx:pt>
          <cx:pt idx="7844">-5750</cx:pt>
          <cx:pt idx="7845">-5000</cx:pt>
          <cx:pt idx="7846">-7750</cx:pt>
          <cx:pt idx="7847">-4250</cx:pt>
          <cx:pt idx="7848">-5750</cx:pt>
          <cx:pt idx="7849">-6750</cx:pt>
          <cx:pt idx="7850">-4500</cx:pt>
          <cx:pt idx="7851">-5000</cx:pt>
          <cx:pt idx="7852">-7750</cx:pt>
          <cx:pt idx="7853">-5250</cx:pt>
          <cx:pt idx="7854">-4250</cx:pt>
          <cx:pt idx="7855">-5750</cx:pt>
          <cx:pt idx="7856">-6750</cx:pt>
          <cx:pt idx="7857">-7750</cx:pt>
          <cx:pt idx="7858">-5250</cx:pt>
          <cx:pt idx="7859">-7750</cx:pt>
          <cx:pt idx="7860">-7750</cx:pt>
          <cx:pt idx="7861">-750</cx:pt>
          <cx:pt idx="7862">-1250</cx:pt>
          <cx:pt idx="7863">-500</cx:pt>
          <cx:pt idx="7864">0</cx:pt>
          <cx:pt idx="7865">1000</cx:pt>
          <cx:pt idx="7866">750</cx:pt>
          <cx:pt idx="7867">0</cx:pt>
          <cx:pt idx="7868">500</cx:pt>
          <cx:pt idx="7869">1250</cx:pt>
          <cx:pt idx="7870">0</cx:pt>
          <cx:pt idx="7871">2750</cx:pt>
          <cx:pt idx="7872">2500</cx:pt>
          <cx:pt idx="7873">0</cx:pt>
          <cx:pt idx="7874">750</cx:pt>
          <cx:pt idx="7875">-750</cx:pt>
          <cx:pt idx="7876">-750</cx:pt>
          <cx:pt idx="7877">-2000</cx:pt>
          <cx:pt idx="7878">-2000</cx:pt>
          <cx:pt idx="7879">-1250</cx:pt>
          <cx:pt idx="7880">-1500</cx:pt>
          <cx:pt idx="7881">0</cx:pt>
          <cx:pt idx="7882">0</cx:pt>
          <cx:pt idx="7883">500</cx:pt>
          <cx:pt idx="7884">-2000</cx:pt>
          <cx:pt idx="7885">-3000</cx:pt>
          <cx:pt idx="7886">-1500</cx:pt>
          <cx:pt idx="7887">-3000</cx:pt>
          <cx:pt idx="7888">-3500</cx:pt>
          <cx:pt idx="7889">-4250</cx:pt>
          <cx:pt idx="7890">500</cx:pt>
          <cx:pt idx="7891">1500</cx:pt>
          <cx:pt idx="7892">1000</cx:pt>
          <cx:pt idx="7893">0</cx:pt>
          <cx:pt idx="7894">-500</cx:pt>
          <cx:pt idx="7895">-2000</cx:pt>
          <cx:pt idx="7896">-2000</cx:pt>
          <cx:pt idx="7897">-1500</cx:pt>
          <cx:pt idx="7898">-2000</cx:pt>
          <cx:pt idx="7899">-2500</cx:pt>
          <cx:pt idx="7900">-2000</cx:pt>
          <cx:pt idx="7901">-2500</cx:pt>
          <cx:pt idx="7902">-3500</cx:pt>
          <cx:pt idx="7903">-4250</cx:pt>
          <cx:pt idx="7904">-5000</cx:pt>
          <cx:pt idx="7905">-5000</cx:pt>
          <cx:pt idx="7906">-5000</cx:pt>
          <cx:pt idx="7907">-5000</cx:pt>
          <cx:pt idx="7908">-6750</cx:pt>
          <cx:pt idx="7909">-6750</cx:pt>
          <cx:pt idx="7910">-6750</cx:pt>
          <cx:pt idx="7911">-6750</cx:pt>
          <cx:pt idx="7912">-3000</cx:pt>
          <cx:pt idx="7913">-4250</cx:pt>
          <cx:pt idx="7914">-2000</cx:pt>
          <cx:pt idx="7915">-2500</cx:pt>
          <cx:pt idx="7916">-3500</cx:pt>
          <cx:pt idx="7917">-3000</cx:pt>
          <cx:pt idx="7918">-4250</cx:pt>
          <cx:pt idx="7919">-2500</cx:pt>
          <cx:pt idx="7920">-2500</cx:pt>
          <cx:pt idx="7921">-3500</cx:pt>
          <cx:pt idx="7922">-3000</cx:pt>
          <cx:pt idx="7923">-4250</cx:pt>
          <cx:pt idx="7924">-1500</cx:pt>
          <cx:pt idx="7925">-2000</cx:pt>
          <cx:pt idx="7926">-2000</cx:pt>
          <cx:pt idx="7927">-2500</cx:pt>
          <cx:pt idx="7928">-3500</cx:pt>
          <cx:pt idx="7929">-3000</cx:pt>
          <cx:pt idx="7930">-5000</cx:pt>
          <cx:pt idx="7931">-2000</cx:pt>
          <cx:pt idx="7932">-2500</cx:pt>
          <cx:pt idx="7933">-2500</cx:pt>
          <cx:pt idx="7934">-2500</cx:pt>
          <cx:pt idx="7935">-3500</cx:pt>
          <cx:pt idx="7936">-9250</cx:pt>
          <cx:pt idx="7937">-4250</cx:pt>
          <cx:pt idx="7938">-5750</cx:pt>
          <cx:pt idx="7939">-3500</cx:pt>
          <cx:pt idx="7940">-4250</cx:pt>
          <cx:pt idx="7941">-4250</cx:pt>
          <cx:pt idx="7942">-9250</cx:pt>
          <cx:pt idx="7943">-23500</cx:pt>
          <cx:pt idx="7944">-10750</cx:pt>
          <cx:pt idx="7945">-3000</cx:pt>
          <cx:pt idx="7946">-3000</cx:pt>
          <cx:pt idx="7947">-3000</cx:pt>
          <cx:pt idx="7948">-5750</cx:pt>
          <cx:pt idx="7949">-4500</cx:pt>
          <cx:pt idx="7950">-4500</cx:pt>
          <cx:pt idx="7951">-7250</cx:pt>
          <cx:pt idx="7952">-8250</cx:pt>
          <cx:pt idx="7953">-8250</cx:pt>
          <cx:pt idx="7954">-8250</cx:pt>
          <cx:pt idx="7955">-7250</cx:pt>
          <cx:pt idx="7956">-7250</cx:pt>
          <cx:pt idx="7957">-8250</cx:pt>
          <cx:pt idx="7958">-7250</cx:pt>
          <cx:pt idx="7959">-7250</cx:pt>
          <cx:pt idx="7960">-7250</cx:pt>
          <cx:pt idx="7961">-3750</cx:pt>
          <cx:pt idx="7962">-500</cx:pt>
          <cx:pt idx="7963">-250</cx:pt>
          <cx:pt idx="7964">-2750</cx:pt>
          <cx:pt idx="7965">250</cx:pt>
          <cx:pt idx="7966">-2500</cx:pt>
          <cx:pt idx="7967">-3000</cx:pt>
          <cx:pt idx="7968">-750</cx:pt>
          <cx:pt idx="7969">250</cx:pt>
          <cx:pt idx="7970">-1250</cx:pt>
          <cx:pt idx="7971">-4500</cx:pt>
          <cx:pt idx="7972">-500</cx:pt>
          <cx:pt idx="7973">-3250</cx:pt>
          <cx:pt idx="7974">-2000</cx:pt>
          <cx:pt idx="7975">-2000</cx:pt>
          <cx:pt idx="7976">-2000</cx:pt>
          <cx:pt idx="7977">-3500</cx:pt>
          <cx:pt idx="7978">-2500</cx:pt>
          <cx:pt idx="7979">-3500</cx:pt>
          <cx:pt idx="7980">-3500</cx:pt>
          <cx:pt idx="7981">-2500</cx:pt>
          <cx:pt idx="7982">-3000</cx:pt>
          <cx:pt idx="7983">-3000</cx:pt>
          <cx:pt idx="7984">-4250</cx:pt>
          <cx:pt idx="7985">-3500</cx:pt>
          <cx:pt idx="7986">-3000</cx:pt>
          <cx:pt idx="7987">-3500</cx:pt>
          <cx:pt idx="7988">-500</cx:pt>
          <cx:pt idx="7989">-4500</cx:pt>
          <cx:pt idx="7990">-3750</cx:pt>
          <cx:pt idx="7991">-4500</cx:pt>
          <cx:pt idx="7992">-5000</cx:pt>
          <cx:pt idx="7993">-5000</cx:pt>
          <cx:pt idx="7994">-6500</cx:pt>
          <cx:pt idx="7995">-6500</cx:pt>
          <cx:pt idx="7996">-5000</cx:pt>
          <cx:pt idx="7997">-5750</cx:pt>
          <cx:pt idx="7998">-7250</cx:pt>
          <cx:pt idx="7999">-9500</cx:pt>
          <cx:pt idx="8000">-9500</cx:pt>
          <cx:pt idx="8001">-8250</cx:pt>
          <cx:pt idx="8002">-2000</cx:pt>
          <cx:pt idx="8003">-5750</cx:pt>
          <cx:pt idx="8004">-5000</cx:pt>
          <cx:pt idx="8005">-3000</cx:pt>
          <cx:pt idx="8006">-3000</cx:pt>
          <cx:pt idx="8007">-1500</cx:pt>
          <cx:pt idx="8008">-2000</cx:pt>
          <cx:pt idx="8009">-1500</cx:pt>
          <cx:pt idx="8010">-2000</cx:pt>
          <cx:pt idx="8011">-2500</cx:pt>
          <cx:pt idx="8012">-3000</cx:pt>
          <cx:pt idx="8013">-1500</cx:pt>
          <cx:pt idx="8014">-500</cx:pt>
          <cx:pt idx="8015">-1500</cx:pt>
          <cx:pt idx="8016">-2500</cx:pt>
          <cx:pt idx="8017">-500</cx:pt>
          <cx:pt idx="8018">250</cx:pt>
          <cx:pt idx="8019">-500</cx:pt>
          <cx:pt idx="8020">250</cx:pt>
          <cx:pt idx="8021">-3500</cx:pt>
          <cx:pt idx="8022">-3000</cx:pt>
          <cx:pt idx="8023">-3500</cx:pt>
          <cx:pt idx="8024">-2500</cx:pt>
          <cx:pt idx="8025">-1250</cx:pt>
          <cx:pt idx="8026">-1500</cx:pt>
          <cx:pt idx="8027">-750</cx:pt>
          <cx:pt idx="8028">-250</cx:pt>
          <cx:pt idx="8029">1000</cx:pt>
          <cx:pt idx="8030">500</cx:pt>
          <cx:pt idx="8031">-2500</cx:pt>
          <cx:pt idx="8032">-250</cx:pt>
          <cx:pt idx="8033">500</cx:pt>
          <cx:pt idx="8034">-4250</cx:pt>
          <cx:pt idx="8035">-4250</cx:pt>
          <cx:pt idx="8036">-5000</cx:pt>
          <cx:pt idx="8037">0</cx:pt>
          <cx:pt idx="8038">0</cx:pt>
          <cx:pt idx="8039">500</cx:pt>
          <cx:pt idx="8040">-3000</cx:pt>
          <cx:pt idx="8041">-3000</cx:pt>
          <cx:pt idx="8042">-2000</cx:pt>
          <cx:pt idx="8043">-2500</cx:pt>
          <cx:pt idx="8044">-5000</cx:pt>
          <cx:pt idx="8045">-5000</cx:pt>
          <cx:pt idx="8046">-1250</cx:pt>
          <cx:pt idx="8047">-2500</cx:pt>
          <cx:pt idx="8048">-750</cx:pt>
          <cx:pt idx="8049">-2000</cx:pt>
          <cx:pt idx="8050">-4250</cx:pt>
          <cx:pt idx="8051">-3500</cx:pt>
          <cx:pt idx="8052">-2500</cx:pt>
          <cx:pt idx="8053">-3500</cx:pt>
          <cx:pt idx="8054">-2000</cx:pt>
          <cx:pt idx="8055">-2000</cx:pt>
          <cx:pt idx="8056">-2500</cx:pt>
          <cx:pt idx="8057">-3000</cx:pt>
          <cx:pt idx="8058">-3000</cx:pt>
          <cx:pt idx="8059">-3000</cx:pt>
          <cx:pt idx="8060">-2500</cx:pt>
          <cx:pt idx="8061">-3000</cx:pt>
          <cx:pt idx="8062">-4500</cx:pt>
          <cx:pt idx="8063">-3750</cx:pt>
          <cx:pt idx="8064">-5000</cx:pt>
          <cx:pt idx="8065">-5000</cx:pt>
          <cx:pt idx="8066">-5750</cx:pt>
          <cx:pt idx="8067">-4250</cx:pt>
          <cx:pt idx="8068">-5000</cx:pt>
          <cx:pt idx="8069">-750</cx:pt>
          <cx:pt idx="8070">-1500</cx:pt>
          <cx:pt idx="8071">0</cx:pt>
          <cx:pt idx="8072">-1250</cx:pt>
          <cx:pt idx="8073">-250</cx:pt>
          <cx:pt idx="8074">500</cx:pt>
          <cx:pt idx="8075">250</cx:pt>
          <cx:pt idx="8076">-250</cx:pt>
          <cx:pt idx="8077">250</cx:pt>
          <cx:pt idx="8078">-250</cx:pt>
          <cx:pt idx="8079">250</cx:pt>
          <cx:pt idx="8080">-1500</cx:pt>
          <cx:pt idx="8081">-500</cx:pt>
          <cx:pt idx="8082">-1500</cx:pt>
          <cx:pt idx="8083">-1250</cx:pt>
          <cx:pt idx="8084">-2000</cx:pt>
          <cx:pt idx="8085">-3500</cx:pt>
          <cx:pt idx="8086">-2000</cx:pt>
          <cx:pt idx="8087">-1500</cx:pt>
          <cx:pt idx="8088">-3000</cx:pt>
          <cx:pt idx="8089">-5750</cx:pt>
          <cx:pt idx="8090">-3500</cx:pt>
          <cx:pt idx="8091">-5000</cx:pt>
          <cx:pt idx="8092">-9250</cx:pt>
          <cx:pt idx="8093">-6750</cx:pt>
          <cx:pt idx="8094">-3000</cx:pt>
          <cx:pt idx="8095">-500</cx:pt>
          <cx:pt idx="8096">-750</cx:pt>
          <cx:pt idx="8097">-2000</cx:pt>
          <cx:pt idx="8098">-250</cx:pt>
          <cx:pt idx="8099">-500</cx:pt>
          <cx:pt idx="8100">-750</cx:pt>
          <cx:pt idx="8101">-2000</cx:pt>
          <cx:pt idx="8102">-1500</cx:pt>
          <cx:pt idx="8103">-1500</cx:pt>
          <cx:pt idx="8104">-500</cx:pt>
          <cx:pt idx="8105">-1500</cx:pt>
          <cx:pt idx="8106">-2000</cx:pt>
          <cx:pt idx="8107">-1500</cx:pt>
          <cx:pt idx="8108">-2000</cx:pt>
          <cx:pt idx="8109">-2000</cx:pt>
          <cx:pt idx="8110">-2000</cx:pt>
          <cx:pt idx="8111">-2500</cx:pt>
          <cx:pt idx="8112">-2000</cx:pt>
          <cx:pt idx="8113">-2500</cx:pt>
          <cx:pt idx="8114">-2500</cx:pt>
          <cx:pt idx="8115">-3750</cx:pt>
          <cx:pt idx="8116">-3750</cx:pt>
          <cx:pt idx="8117">-2000</cx:pt>
          <cx:pt idx="8118">-2000</cx:pt>
          <cx:pt idx="8119">-5000</cx:pt>
          <cx:pt idx="8120">-3000</cx:pt>
          <cx:pt idx="8121">-5000</cx:pt>
          <cx:pt idx="8122">-4500</cx:pt>
          <cx:pt idx="8123">-3000</cx:pt>
          <cx:pt idx="8124">-5000</cx:pt>
          <cx:pt idx="8125">-5000</cx:pt>
          <cx:pt idx="8126">-3000</cx:pt>
          <cx:pt idx="8127">-3000</cx:pt>
          <cx:pt idx="8128">-750</cx:pt>
          <cx:pt idx="8129">-4500</cx:pt>
          <cx:pt idx="8130">-1250</cx:pt>
          <cx:pt idx="8131">-2500</cx:pt>
          <cx:pt idx="8132">-3250</cx:pt>
          <cx:pt idx="8133">-500</cx:pt>
          <cx:pt idx="8134">-750</cx:pt>
          <cx:pt idx="8135">-4500</cx:pt>
          <cx:pt idx="8136">-1250</cx:pt>
          <cx:pt idx="8137">0</cx:pt>
          <cx:pt idx="8138">1000</cx:pt>
          <cx:pt idx="8139">500</cx:pt>
          <cx:pt idx="8140">-2500</cx:pt>
          <cx:pt idx="8141">-2000</cx:pt>
          <cx:pt idx="8142">-1250</cx:pt>
          <cx:pt idx="8143">-2500</cx:pt>
          <cx:pt idx="8144">-250</cx:pt>
          <cx:pt idx="8145">500</cx:pt>
          <cx:pt idx="8146">-750</cx:pt>
          <cx:pt idx="8147">-8250</cx:pt>
          <cx:pt idx="8148">-5750</cx:pt>
          <cx:pt idx="8149">-10750</cx:pt>
          <cx:pt idx="8150">-500</cx:pt>
          <cx:pt idx="8151">0</cx:pt>
          <cx:pt idx="8152">-500</cx:pt>
          <cx:pt idx="8153">-750</cx:pt>
          <cx:pt idx="8154">-250</cx:pt>
          <cx:pt idx="8155">-750</cx:pt>
          <cx:pt idx="8156">-4500</cx:pt>
          <cx:pt idx="8157">-1250</cx:pt>
          <cx:pt idx="8158">-250</cx:pt>
          <cx:pt idx="8159">-3250</cx:pt>
          <cx:pt idx="8160">-500</cx:pt>
          <cx:pt idx="8161">-750</cx:pt>
          <cx:pt idx="8162">-4500</cx:pt>
          <cx:pt idx="8163">-1250</cx:pt>
          <cx:pt idx="8164">-250</cx:pt>
          <cx:pt idx="8165">-500</cx:pt>
          <cx:pt idx="8166">-2000</cx:pt>
          <cx:pt idx="8167">-5750</cx:pt>
          <cx:pt idx="8168">-3000</cx:pt>
          <cx:pt idx="8169">-3000</cx:pt>
          <cx:pt idx="8170">-1500</cx:pt>
          <cx:pt idx="8171">-5000</cx:pt>
          <cx:pt idx="8172">-3000</cx:pt>
          <cx:pt idx="8173">-750</cx:pt>
          <cx:pt idx="8174">-2000</cx:pt>
          <cx:pt idx="8175">-1500</cx:pt>
          <cx:pt idx="8176">-3500</cx:pt>
          <cx:pt idx="8177">-500</cx:pt>
          <cx:pt idx="8178">-1500</cx:pt>
          <cx:pt idx="8179">-2500</cx:pt>
          <cx:pt idx="8180">-2000</cx:pt>
          <cx:pt idx="8181">-3000</cx:pt>
          <cx:pt idx="8182">-5000</cx:pt>
          <cx:pt idx="8183">-5000</cx:pt>
          <cx:pt idx="8184">-2500</cx:pt>
          <cx:pt idx="8185">-3000</cx:pt>
          <cx:pt idx="8186">-5000</cx:pt>
          <cx:pt idx="8187">1500</cx:pt>
          <cx:pt idx="8188">1500</cx:pt>
          <cx:pt idx="8189">2500</cx:pt>
          <cx:pt idx="8190">2500</cx:pt>
          <cx:pt idx="8191">-3250</cx:pt>
          <cx:pt idx="8192">-500</cx:pt>
          <cx:pt idx="8193">-750</cx:pt>
          <cx:pt idx="8194">-2750</cx:pt>
          <cx:pt idx="8195">-250</cx:pt>
          <cx:pt idx="8196">-500</cx:pt>
          <cx:pt idx="8197">-1500</cx:pt>
          <cx:pt idx="8198">-2000</cx:pt>
          <cx:pt idx="8199">-2000</cx:pt>
          <cx:pt idx="8200">-5750</cx:pt>
          <cx:pt idx="8201">0</cx:pt>
          <cx:pt idx="8202">-1250</cx:pt>
          <cx:pt idx="8203">750</cx:pt>
          <cx:pt idx="8204">1000</cx:pt>
          <cx:pt idx="8205">-500</cx:pt>
          <cx:pt idx="8206">-3000</cx:pt>
          <cx:pt idx="8207">-750</cx:pt>
          <cx:pt idx="8208">-3750</cx:pt>
          <cx:pt idx="8209">250</cx:pt>
          <cx:pt idx="8210">-2750</cx:pt>
          <cx:pt idx="8211">-1250</cx:pt>
          <cx:pt idx="8212">-3250</cx:pt>
          <cx:pt idx="8213">-500</cx:pt>
          <cx:pt idx="8214">-2750</cx:pt>
          <cx:pt idx="8215">500</cx:pt>
          <cx:pt idx="8216">1500</cx:pt>
          <cx:pt idx="8217">1500</cx:pt>
          <cx:pt idx="8218">-5000</cx:pt>
          <cx:pt idx="8219">-4500</cx:pt>
          <cx:pt idx="8220">-4500</cx:pt>
          <cx:pt idx="8221">-8250</cx:pt>
          <cx:pt idx="8222">-5000</cx:pt>
          <cx:pt idx="8223">-6500</cx:pt>
          <cx:pt idx="8224">-7250</cx:pt>
          <cx:pt idx="8225">-7250</cx:pt>
          <cx:pt idx="8226">-7250</cx:pt>
          <cx:pt idx="8227">-8250</cx:pt>
          <cx:pt idx="8228">-5000</cx:pt>
          <cx:pt idx="8229">-3750</cx:pt>
          <cx:pt idx="8230">-10750</cx:pt>
          <cx:pt idx="8231">-10750</cx:pt>
          <cx:pt idx="8232">-10750</cx:pt>
          <cx:pt idx="8233">-10750</cx:pt>
          <cx:pt idx="8234">-14500</cx:pt>
          <cx:pt idx="8235">-2500</cx:pt>
          <cx:pt idx="8236">-3000</cx:pt>
          <cx:pt idx="8237">-1250</cx:pt>
          <cx:pt idx="8238">-3250</cx:pt>
          <cx:pt idx="8239">-1250</cx:pt>
          <cx:pt idx="8240">-2500</cx:pt>
          <cx:pt idx="8241">-3000</cx:pt>
          <cx:pt idx="8242">-1250</cx:pt>
          <cx:pt idx="8243">-1250</cx:pt>
          <cx:pt idx="8244">-3000</cx:pt>
          <cx:pt idx="8245">-1250</cx:pt>
          <cx:pt idx="8246">-4250</cx:pt>
          <cx:pt idx="8247">-3000</cx:pt>
          <cx:pt idx="8248">-3000</cx:pt>
          <cx:pt idx="8249">-1250</cx:pt>
          <cx:pt idx="8250">-250</cx:pt>
          <cx:pt idx="8251">-500</cx:pt>
          <cx:pt idx="8252">1000</cx:pt>
          <cx:pt idx="8253">1000</cx:pt>
          <cx:pt idx="8254">250</cx:pt>
          <cx:pt idx="8255">-1500</cx:pt>
          <cx:pt idx="8256">-750</cx:pt>
          <cx:pt idx="8257">-250</cx:pt>
          <cx:pt idx="8258">-1500</cx:pt>
          <cx:pt idx="8259">-750</cx:pt>
          <cx:pt idx="8260">-2000</cx:pt>
          <cx:pt idx="8261">-1500</cx:pt>
          <cx:pt idx="8262">-2000</cx:pt>
          <cx:pt idx="8263">-750</cx:pt>
          <cx:pt idx="8264">-500</cx:pt>
          <cx:pt idx="8265">-2000</cx:pt>
          <cx:pt idx="8266">-750</cx:pt>
          <cx:pt idx="8267">-2000</cx:pt>
          <cx:pt idx="8268">-1500</cx:pt>
          <cx:pt idx="8269">-750</cx:pt>
          <cx:pt idx="8270">-1500</cx:pt>
          <cx:pt idx="8271">-750</cx:pt>
          <cx:pt idx="8272">-1250</cx:pt>
          <cx:pt idx="8273">-2500</cx:pt>
          <cx:pt idx="8274">-750</cx:pt>
          <cx:pt idx="8275">-2500</cx:pt>
          <cx:pt idx="8276">-750</cx:pt>
          <cx:pt idx="8277">-250</cx:pt>
          <cx:pt idx="8278">-250</cx:pt>
          <cx:pt idx="8279">-750</cx:pt>
          <cx:pt idx="8280">-250</cx:pt>
          <cx:pt idx="8281">-250</cx:pt>
          <cx:pt idx="8282">-750</cx:pt>
          <cx:pt idx="8283">-250</cx:pt>
          <cx:pt idx="8284">1500</cx:pt>
          <cx:pt idx="8285">500</cx:pt>
          <cx:pt idx="8286">2500</cx:pt>
          <cx:pt idx="8287">2000</cx:pt>
          <cx:pt idx="8288">2000</cx:pt>
          <cx:pt idx="8289">-500</cx:pt>
          <cx:pt idx="8290">500</cx:pt>
          <cx:pt idx="8291">-2500</cx:pt>
          <cx:pt idx="8292">-2500</cx:pt>
          <cx:pt idx="8293">-3500</cx:pt>
          <cx:pt idx="8294">-5000</cx:pt>
          <cx:pt idx="8295">-3000</cx:pt>
          <cx:pt idx="8296">-4250</cx:pt>
          <cx:pt idx="8297">-10750</cx:pt>
          <cx:pt idx="8298">-7750</cx:pt>
          <cx:pt idx="8299">-1500</cx:pt>
          <cx:pt idx="8300">-1500</cx:pt>
          <cx:pt idx="8301">-500</cx:pt>
          <cx:pt idx="8302">-250</cx:pt>
          <cx:pt idx="8303">-2500</cx:pt>
          <cx:pt idx="8304">-250</cx:pt>
          <cx:pt idx="8305">-2500</cx:pt>
          <cx:pt idx="8306">-500</cx:pt>
          <cx:pt idx="8307">-2500</cx:pt>
          <cx:pt idx="8308">-250</cx:pt>
          <cx:pt idx="8309">-4500</cx:pt>
          <cx:pt idx="8310">-1250</cx:pt>
          <cx:pt idx="8311">-250</cx:pt>
          <cx:pt idx="8312">-250</cx:pt>
          <cx:pt idx="8313">-1250</cx:pt>
          <cx:pt idx="8314">-250</cx:pt>
          <cx:pt idx="8315">-250</cx:pt>
          <cx:pt idx="8316">-750</cx:pt>
          <cx:pt idx="8317">-1250</cx:pt>
          <cx:pt idx="8318">-250</cx:pt>
          <cx:pt idx="8319">0</cx:pt>
          <cx:pt idx="8320">500</cx:pt>
          <cx:pt idx="8321">-250</cx:pt>
          <cx:pt idx="8322">-750</cx:pt>
          <cx:pt idx="8323">-1250</cx:pt>
          <cx:pt idx="8324">-250</cx:pt>
          <cx:pt idx="8325">500</cx:pt>
          <cx:pt idx="8326">-4500</cx:pt>
          <cx:pt idx="8327">-7750</cx:pt>
          <cx:pt idx="8328">-500</cx:pt>
          <cx:pt idx="8329">-2750</cx:pt>
          <cx:pt idx="8330">-2500</cx:pt>
          <cx:pt idx="8331">-250</cx:pt>
          <cx:pt idx="8332">-5000</cx:pt>
          <cx:pt idx="8333">-5000</cx:pt>
          <cx:pt idx="8334">-5750</cx:pt>
          <cx:pt idx="8335">-5000</cx:pt>
          <cx:pt idx="8336">0</cx:pt>
          <cx:pt idx="8337">1500</cx:pt>
          <cx:pt idx="8338">750</cx:pt>
          <cx:pt idx="8339">-1500</cx:pt>
          <cx:pt idx="8340">-2500</cx:pt>
          <cx:pt idx="8341">-2000</cx:pt>
          <cx:pt idx="8342">-1500</cx:pt>
          <cx:pt idx="8343">-2000</cx:pt>
          <cx:pt idx="8344">-1500</cx:pt>
          <cx:pt idx="8345">-2500</cx:pt>
          <cx:pt idx="8346">-3500</cx:pt>
          <cx:pt idx="8347">-5000</cx:pt>
          <cx:pt idx="8348">-3000</cx:pt>
          <cx:pt idx="8349">-4250</cx:pt>
          <cx:pt idx="8350">-2000</cx:pt>
          <cx:pt idx="8351">-2000</cx:pt>
          <cx:pt idx="8352">-2000</cx:pt>
          <cx:pt idx="8353">-2000</cx:pt>
          <cx:pt idx="8354">-3000</cx:pt>
          <cx:pt idx="8355">-3000</cx:pt>
          <cx:pt idx="8356">-2500</cx:pt>
          <cx:pt idx="8357">-2000</cx:pt>
          <cx:pt idx="8358">-750</cx:pt>
          <cx:pt idx="8359">-500</cx:pt>
          <cx:pt idx="8360">-750</cx:pt>
          <cx:pt idx="8361">-500</cx:pt>
          <cx:pt idx="8362">-1250</cx:pt>
          <cx:pt idx="8363">1000</cx:pt>
          <cx:pt idx="8364">-250</cx:pt>
          <cx:pt idx="8365">-1250</cx:pt>
          <cx:pt idx="8366">-1250</cx:pt>
          <cx:pt idx="8367">1000</cx:pt>
          <cx:pt idx="8368">-250</cx:pt>
          <cx:pt idx="8369">-1250</cx:pt>
          <cx:pt idx="8370">-5750</cx:pt>
          <cx:pt idx="8371">-5000</cx:pt>
          <cx:pt idx="8372">-3500</cx:pt>
          <cx:pt idx="8373">-3000</cx:pt>
          <cx:pt idx="8374">-2500</cx:pt>
          <cx:pt idx="8375">-2000</cx:pt>
          <cx:pt idx="8376">-3000</cx:pt>
          <cx:pt idx="8377">-2500</cx:pt>
          <cx:pt idx="8378">-2000</cx:pt>
          <cx:pt idx="8379">-1500</cx:pt>
          <cx:pt idx="8380">-1500</cx:pt>
          <cx:pt idx="8381">-3000</cx:pt>
          <cx:pt idx="8382">-3500</cx:pt>
          <cx:pt idx="8383">-3000</cx:pt>
          <cx:pt idx="8384">-3500</cx:pt>
          <cx:pt idx="8385">-2500</cx:pt>
          <cx:pt idx="8386">-2500</cx:pt>
          <cx:pt idx="8387">-1500</cx:pt>
          <cx:pt idx="8388">-1500</cx:pt>
          <cx:pt idx="8389">-3000</cx:pt>
          <cx:pt idx="8390">-2500</cx:pt>
          <cx:pt idx="8391">-2000</cx:pt>
          <cx:pt idx="8392">-1500</cx:pt>
          <cx:pt idx="8393">-3000</cx:pt>
          <cx:pt idx="8394">-2000</cx:pt>
          <cx:pt idx="8395">-2500</cx:pt>
          <cx:pt idx="8396">-2500</cx:pt>
          <cx:pt idx="8397">-3000</cx:pt>
          <cx:pt idx="8398">-2500</cx:pt>
          <cx:pt idx="8399">-2000</cx:pt>
          <cx:pt idx="8400">-1500</cx:pt>
          <cx:pt idx="8401">-2000</cx:pt>
          <cx:pt idx="8402">-3000</cx:pt>
          <cx:pt idx="8403">0</cx:pt>
          <cx:pt idx="8404">-250</cx:pt>
          <cx:pt idx="8405">-1250</cx:pt>
          <cx:pt idx="8406">-750</cx:pt>
          <cx:pt idx="8407">-3000</cx:pt>
          <cx:pt idx="8408">-2500</cx:pt>
          <cx:pt idx="8409">-2500</cx:pt>
          <cx:pt idx="8410">-1250</cx:pt>
          <cx:pt idx="8411">-1250</cx:pt>
          <cx:pt idx="8412">-3000</cx:pt>
          <cx:pt idx="8413">-2000</cx:pt>
          <cx:pt idx="8414">-3000</cx:pt>
          <cx:pt idx="8415">-3000</cx:pt>
          <cx:pt idx="8416">-3000</cx:pt>
          <cx:pt idx="8417">-3000</cx:pt>
          <cx:pt idx="8418">-3000</cx:pt>
          <cx:pt idx="8419">-3000</cx:pt>
          <cx:pt idx="8420">-2500</cx:pt>
          <cx:pt idx="8421">-3000</cx:pt>
          <cx:pt idx="8422">-3000</cx:pt>
          <cx:pt idx="8423">-5750</cx:pt>
          <cx:pt idx="8424">-5000</cx:pt>
          <cx:pt idx="8425">-3000</cx:pt>
          <cx:pt idx="8426">-3000</cx:pt>
          <cx:pt idx="8427">-3000</cx:pt>
          <cx:pt idx="8428">-3000</cx:pt>
          <cx:pt idx="8429">-3000</cx:pt>
          <cx:pt idx="8430">-3000</cx:pt>
          <cx:pt idx="8431">-3000</cx:pt>
          <cx:pt idx="8432">-3000</cx:pt>
          <cx:pt idx="8433">-4250</cx:pt>
          <cx:pt idx="8434">-4250</cx:pt>
          <cx:pt idx="8435">-4250</cx:pt>
          <cx:pt idx="8436">-4250</cx:pt>
          <cx:pt idx="8437">-4250</cx:pt>
          <cx:pt idx="8438">-6750</cx:pt>
          <cx:pt idx="8439">-5000</cx:pt>
          <cx:pt idx="8440">-750</cx:pt>
          <cx:pt idx="8441">-2000</cx:pt>
          <cx:pt idx="8442">-1500</cx:pt>
          <cx:pt idx="8443">-1500</cx:pt>
          <cx:pt idx="8444">-2500</cx:pt>
          <cx:pt idx="8445">-1500</cx:pt>
          <cx:pt idx="8446">-3000</cx:pt>
          <cx:pt idx="8447">-2500</cx:pt>
          <cx:pt idx="8448">-3000</cx:pt>
          <cx:pt idx="8449">-2500</cx:pt>
          <cx:pt idx="8450">-2500</cx:pt>
          <cx:pt idx="8451">-2000</cx:pt>
          <cx:pt idx="8452">-2500</cx:pt>
          <cx:pt idx="8453">-2500</cx:pt>
          <cx:pt idx="8454">-750</cx:pt>
          <cx:pt idx="8455">-750</cx:pt>
          <cx:pt idx="8456">-2000</cx:pt>
          <cx:pt idx="8457">-6500</cx:pt>
          <cx:pt idx="8458">-3000</cx:pt>
          <cx:pt idx="8459">-5000</cx:pt>
          <cx:pt idx="8460">-6500</cx:pt>
          <cx:pt idx="8461">-5750</cx:pt>
          <cx:pt idx="8462">-5750</cx:pt>
          <cx:pt idx="8463">-5750</cx:pt>
          <cx:pt idx="8464">-2500</cx:pt>
          <cx:pt idx="8465">-3500</cx:pt>
          <cx:pt idx="8466">-2000</cx:pt>
          <cx:pt idx="8467">-3500</cx:pt>
          <cx:pt idx="8468">-3500</cx:pt>
          <cx:pt idx="8469">-4250</cx:pt>
          <cx:pt idx="8470">-500</cx:pt>
          <cx:pt idx="8471">-2000</cx:pt>
          <cx:pt idx="8472">-250</cx:pt>
          <cx:pt idx="8473">-750</cx:pt>
          <cx:pt idx="8474">-2000</cx:pt>
          <cx:pt idx="8475">-6750</cx:pt>
          <cx:pt idx="8476">-4500</cx:pt>
          <cx:pt idx="8477">-7750</cx:pt>
          <cx:pt idx="8478">-3500</cx:pt>
          <cx:pt idx="8479">-5750</cx:pt>
          <cx:pt idx="8480">-12750</cx:pt>
          <cx:pt idx="8481">-5000</cx:pt>
          <cx:pt idx="8482">-5000</cx:pt>
          <cx:pt idx="8483">-4000</cx:pt>
          <cx:pt idx="8484">-3500</cx:pt>
          <cx:pt idx="8485">-7750</cx:pt>
          <cx:pt idx="8486">-4000</cx:pt>
          <cx:pt idx="8487">-3000</cx:pt>
          <cx:pt idx="8488">-5000</cx:pt>
          <cx:pt idx="8489">-5750</cx:pt>
          <cx:pt idx="8490">-5000</cx:pt>
          <cx:pt idx="8491">-6750</cx:pt>
          <cx:pt idx="8492">-5000</cx:pt>
          <cx:pt idx="8493">-6750</cx:pt>
          <cx:pt idx="8494">-4500</cx:pt>
          <cx:pt idx="8495">-5000</cx:pt>
          <cx:pt idx="8496">-7750</cx:pt>
          <cx:pt idx="8497">-4500</cx:pt>
          <cx:pt idx="8498">-3000</cx:pt>
          <cx:pt idx="8499">-5000</cx:pt>
          <cx:pt idx="8500">-6750</cx:pt>
          <cx:pt idx="8501">-2500</cx:pt>
          <cx:pt idx="8502">-5000</cx:pt>
          <cx:pt idx="8503">-3000</cx:pt>
          <cx:pt idx="8504">-5750</cx:pt>
          <cx:pt idx="8505">-3000</cx:pt>
          <cx:pt idx="8506">-5000</cx:pt>
          <cx:pt idx="8507">-3000</cx:pt>
          <cx:pt idx="8508">-2000</cx:pt>
          <cx:pt idx="8509">-3000</cx:pt>
          <cx:pt idx="8510">-5000</cx:pt>
          <cx:pt idx="8511">-3000</cx:pt>
          <cx:pt idx="8512">-250</cx:pt>
          <cx:pt idx="8513">-2000</cx:pt>
          <cx:pt idx="8514">0</cx:pt>
          <cx:pt idx="8515">-2000</cx:pt>
          <cx:pt idx="8516">-500</cx:pt>
          <cx:pt idx="8517">-2000</cx:pt>
          <cx:pt idx="8518">0</cx:pt>
          <cx:pt idx="8519">-2000</cx:pt>
          <cx:pt idx="8520">-750</cx:pt>
          <cx:pt idx="8521">-2000</cx:pt>
          <cx:pt idx="8522">-500</cx:pt>
          <cx:pt idx="8523">-2000</cx:pt>
          <cx:pt idx="8524">-250</cx:pt>
          <cx:pt idx="8525">-2000</cx:pt>
          <cx:pt idx="8526">-5750</cx:pt>
          <cx:pt idx="8527">-5750</cx:pt>
          <cx:pt idx="8528">-5000</cx:pt>
          <cx:pt idx="8529">-4250</cx:pt>
          <cx:pt idx="8530">-5750</cx:pt>
          <cx:pt idx="8531">-6750</cx:pt>
          <cx:pt idx="8532">-4500</cx:pt>
          <cx:pt idx="8533">-5000</cx:pt>
          <cx:pt idx="8534">-5750</cx:pt>
          <cx:pt idx="8535">-5000</cx:pt>
          <cx:pt idx="8536">-5000</cx:pt>
          <cx:pt idx="8537">-4000</cx:pt>
          <cx:pt idx="8538">-5750</cx:pt>
          <cx:pt idx="8539">-6750</cx:pt>
          <cx:pt idx="8540">-5000</cx:pt>
          <cx:pt idx="8541">-6750</cx:pt>
          <cx:pt idx="8542">-4250</cx:pt>
          <cx:pt idx="8543">-5750</cx:pt>
          <cx:pt idx="8544">-6750</cx:pt>
          <cx:pt idx="8545">-5250</cx:pt>
          <cx:pt idx="8546">-5000</cx:pt>
          <cx:pt idx="8547">-7750</cx:pt>
          <cx:pt idx="8548">-5250</cx:pt>
          <cx:pt idx="8549">-4250</cx:pt>
          <cx:pt idx="8550">-5750</cx:pt>
          <cx:pt idx="8551">-6750</cx:pt>
          <cx:pt idx="8552">-5750</cx:pt>
          <cx:pt idx="8553">-7750</cx:pt>
          <cx:pt idx="8554">-4250</cx:pt>
          <cx:pt idx="8555">-5750</cx:pt>
          <cx:pt idx="8556">-6750</cx:pt>
          <cx:pt idx="8557">-5250</cx:pt>
          <cx:pt idx="8558">-5000</cx:pt>
          <cx:pt idx="8559">-7750</cx:pt>
          <cx:pt idx="8560">-5250</cx:pt>
          <cx:pt idx="8561">-4250</cx:pt>
          <cx:pt idx="8562">-5750</cx:pt>
          <cx:pt idx="8563">-6750</cx:pt>
          <cx:pt idx="8564">-1500</cx:pt>
          <cx:pt idx="8565">-2000</cx:pt>
          <cx:pt idx="8566">-2000</cx:pt>
          <cx:pt idx="8567">-3000</cx:pt>
          <cx:pt idx="8568">-5750</cx:pt>
          <cx:pt idx="8569">-4500</cx:pt>
          <cx:pt idx="8570">-3000</cx:pt>
          <cx:pt idx="8571">-3000</cx:pt>
          <cx:pt idx="8572">-3500</cx:pt>
          <cx:pt idx="8573">-4250</cx:pt>
          <cx:pt idx="8574">-3500</cx:pt>
          <cx:pt idx="8575">-1500</cx:pt>
          <cx:pt idx="8576">-3000</cx:pt>
          <cx:pt idx="8577">-1250</cx:pt>
          <cx:pt idx="8578">-2500</cx:pt>
          <cx:pt idx="8579">-3000</cx:pt>
          <cx:pt idx="8580">-3500</cx:pt>
          <cx:pt idx="8581">-4250</cx:pt>
          <cx:pt idx="8582">1500</cx:pt>
          <cx:pt idx="8583">2500</cx:pt>
          <cx:pt idx="8584">-6750</cx:pt>
          <cx:pt idx="8585">-5250</cx:pt>
          <cx:pt idx="8586">-7750</cx:pt>
          <cx:pt idx="8587">1500</cx:pt>
          <cx:pt idx="8588">-7250</cx:pt>
          <cx:pt idx="8589">-5000</cx:pt>
          <cx:pt idx="8590">-1500</cx:pt>
          <cx:pt idx="8591">-2500</cx:pt>
          <cx:pt idx="8592">-3750</cx:pt>
          <cx:pt idx="8593">-2000</cx:pt>
          <cx:pt idx="8594">-5000</cx:pt>
          <cx:pt idx="8595">-1500</cx:pt>
          <cx:pt idx="8596">-2500</cx:pt>
          <cx:pt idx="8597">-3750</cx:pt>
          <cx:pt idx="8598">-2000</cx:pt>
          <cx:pt idx="8599">-2500</cx:pt>
          <cx:pt idx="8600">-2500</cx:pt>
          <cx:pt idx="8601">-2500</cx:pt>
          <cx:pt idx="8602">-3000</cx:pt>
          <cx:pt idx="8603">-5000</cx:pt>
          <cx:pt idx="8604">-5000</cx:pt>
          <cx:pt idx="8605">-3000</cx:pt>
          <cx:pt idx="8606">-1500</cx:pt>
          <cx:pt idx="8607">500</cx:pt>
          <cx:pt idx="8608">1500</cx:pt>
          <cx:pt idx="8609">1250</cx:pt>
          <cx:pt idx="8610">-1500</cx:pt>
          <cx:pt idx="8611">-6750</cx:pt>
          <cx:pt idx="8612">-9250</cx:pt>
          <cx:pt idx="8613">-9250</cx:pt>
          <cx:pt idx="8614">-9250</cx:pt>
          <cx:pt idx="8615">-7750</cx:pt>
          <cx:pt idx="8616">-10750</cx:pt>
          <cx:pt idx="8617">-5000</cx:pt>
          <cx:pt idx="8618">-6750</cx:pt>
          <cx:pt idx="8619">-5000</cx:pt>
          <cx:pt idx="8620">-6750</cx:pt>
          <cx:pt idx="8621">-5750</cx:pt>
          <cx:pt idx="8622">-9250</cx:pt>
          <cx:pt idx="8623">-5750</cx:pt>
          <cx:pt idx="8624">-5750</cx:pt>
          <cx:pt idx="8625">-6750</cx:pt>
          <cx:pt idx="8626">-5000</cx:pt>
          <cx:pt idx="8627">-7750</cx:pt>
          <cx:pt idx="8628">-6750</cx:pt>
          <cx:pt idx="8629">-9250</cx:pt>
          <cx:pt idx="8630">-6750</cx:pt>
          <cx:pt idx="8631">-5750</cx:pt>
          <cx:pt idx="8632">-6750</cx:pt>
          <cx:pt idx="8633">-5750</cx:pt>
          <cx:pt idx="8634">-9250</cx:pt>
          <cx:pt idx="8635">-7750</cx:pt>
          <cx:pt idx="8636">-6750</cx:pt>
          <cx:pt idx="8637">-10750</cx:pt>
          <cx:pt idx="8638">-4500</cx:pt>
          <cx:pt idx="8639">-2000</cx:pt>
          <cx:pt idx="8640">-2500</cx:pt>
          <cx:pt idx="8641">-2500</cx:pt>
          <cx:pt idx="8642">-3000</cx:pt>
          <cx:pt idx="8643">-1250</cx:pt>
          <cx:pt idx="8644">-4500</cx:pt>
          <cx:pt idx="8645">-250</cx:pt>
          <cx:pt idx="8646">-750</cx:pt>
          <cx:pt idx="8647">750</cx:pt>
          <cx:pt idx="8648">250</cx:pt>
          <cx:pt idx="8649">-750</cx:pt>
          <cx:pt idx="8650">-2000</cx:pt>
          <cx:pt idx="8651">-1250</cx:pt>
          <cx:pt idx="8652">-2500</cx:pt>
          <cx:pt idx="8653">-250</cx:pt>
          <cx:pt idx="8654">250</cx:pt>
          <cx:pt idx="8655">-750</cx:pt>
          <cx:pt idx="8656">-5000</cx:pt>
          <cx:pt idx="8657">-6750</cx:pt>
          <cx:pt idx="8658">-4250</cx:pt>
          <cx:pt idx="8659">-6750</cx:pt>
          <cx:pt idx="8660">-5750</cx:pt>
          <cx:pt idx="8661">-9250</cx:pt>
          <cx:pt idx="8662">-5000</cx:pt>
          <cx:pt idx="8663">-5750</cx:pt>
          <cx:pt idx="8664">-6750</cx:pt>
          <cx:pt idx="8665">-9250</cx:pt>
          <cx:pt idx="8666">-5750</cx:pt>
          <cx:pt idx="8667">-9250</cx:pt>
          <cx:pt idx="8668">-5750</cx:pt>
          <cx:pt idx="8669">-7750</cx:pt>
          <cx:pt idx="8670">-5750</cx:pt>
          <cx:pt idx="8671">-9250</cx:pt>
          <cx:pt idx="8672">-5750</cx:pt>
          <cx:pt idx="8673">-7750</cx:pt>
          <cx:pt idx="8674">-9250</cx:pt>
          <cx:pt idx="8675">-9250</cx:pt>
          <cx:pt idx="8676">-6750</cx:pt>
          <cx:pt idx="8677">-4250</cx:pt>
          <cx:pt idx="8678">-1500</cx:pt>
          <cx:pt idx="8679">-3500</cx:pt>
          <cx:pt idx="8680">-4250</cx:pt>
          <cx:pt idx="8681">-5000</cx:pt>
          <cx:pt idx="8682">-5000</cx:pt>
          <cx:pt idx="8683">-1500</cx:pt>
          <cx:pt idx="8684">-2500</cx:pt>
          <cx:pt idx="8685">-3750</cx:pt>
          <cx:pt idx="8686">-3250</cx:pt>
          <cx:pt idx="8687">-500</cx:pt>
          <cx:pt idx="8688">-2000</cx:pt>
          <cx:pt idx="8689">-1500</cx:pt>
          <cx:pt idx="8690">-2500</cx:pt>
          <cx:pt idx="8691">-2500</cx:pt>
          <cx:pt idx="8692">-3000</cx:pt>
          <cx:pt idx="8693">-500</cx:pt>
          <cx:pt idx="8694">-250</cx:pt>
          <cx:pt idx="8695">-3500</cx:pt>
          <cx:pt idx="8696">-4250</cx:pt>
          <cx:pt idx="8697">-3000</cx:pt>
          <cx:pt idx="8698">-3500</cx:pt>
          <cx:pt idx="8699">-4250</cx:pt>
          <cx:pt idx="8700">-4250</cx:pt>
          <cx:pt idx="8701">-5000</cx:pt>
          <cx:pt idx="8702">-3000</cx:pt>
          <cx:pt idx="8703">-2500</cx:pt>
          <cx:pt idx="8704">-1250</cx:pt>
          <cx:pt idx="8705">-4500</cx:pt>
          <cx:pt idx="8706">-1500</cx:pt>
          <cx:pt idx="8707">-3250</cx:pt>
          <cx:pt idx="8708">-500</cx:pt>
          <cx:pt idx="8709">-3250</cx:pt>
          <cx:pt idx="8710">-500</cx:pt>
          <cx:pt idx="8711">-5000</cx:pt>
          <cx:pt idx="8712">-1500</cx:pt>
          <cx:pt idx="8713">-2500</cx:pt>
          <cx:pt idx="8714">-3250</cx:pt>
          <cx:pt idx="8715">-500</cx:pt>
          <cx:pt idx="8716">-6750</cx:pt>
          <cx:pt idx="8717">-7750</cx:pt>
          <cx:pt idx="8718">-9250</cx:pt>
          <cx:pt idx="8719">-6750</cx:pt>
          <cx:pt idx="8720">-7750</cx:pt>
          <cx:pt idx="8721">-10750</cx:pt>
          <cx:pt idx="8722">-9250</cx:pt>
          <cx:pt idx="8723">-9250</cx:pt>
          <cx:pt idx="8724">-7750</cx:pt>
          <cx:pt idx="8725">-10750</cx:pt>
          <cx:pt idx="8726">-3000</cx:pt>
          <cx:pt idx="8727">-250</cx:pt>
          <cx:pt idx="8728">-750</cx:pt>
          <cx:pt idx="8729">250</cx:pt>
          <cx:pt idx="8730">-750</cx:pt>
          <cx:pt idx="8731">-3750</cx:pt>
          <cx:pt idx="8732">-1500</cx:pt>
          <cx:pt idx="8733">-2750</cx:pt>
          <cx:pt idx="8734">-1250</cx:pt>
          <cx:pt idx="8735">-2500</cx:pt>
          <cx:pt idx="8736">-8250</cx:pt>
          <cx:pt idx="8737">-9500</cx:pt>
          <cx:pt idx="8738">-9500</cx:pt>
          <cx:pt idx="8739">-9250</cx:pt>
          <cx:pt idx="8740">-3000</cx:pt>
          <cx:pt idx="8741">-3500</cx:pt>
          <cx:pt idx="8742">-3000</cx:pt>
          <cx:pt idx="8743">-4250</cx:pt>
          <cx:pt idx="8744">-3500</cx:pt>
          <cx:pt idx="8745">-4250</cx:pt>
          <cx:pt idx="8746">-3500</cx:pt>
          <cx:pt idx="8747">-4250</cx:pt>
          <cx:pt idx="8748">-7750</cx:pt>
          <cx:pt idx="8749">-5750</cx:pt>
          <cx:pt idx="8750">-6750</cx:pt>
          <cx:pt idx="8751">-6750</cx:pt>
          <cx:pt idx="8752">-7750</cx:pt>
          <cx:pt idx="8753">-5750</cx:pt>
          <cx:pt idx="8754">-6750</cx:pt>
          <cx:pt idx="8755">-3500</cx:pt>
          <cx:pt idx="8756">-3000</cx:pt>
          <cx:pt idx="8757">-4250</cx:pt>
          <cx:pt idx="8758">-3500</cx:pt>
          <cx:pt idx="8759">-5750</cx:pt>
          <cx:pt idx="8760">-6750</cx:pt>
          <cx:pt idx="8761">-7750</cx:pt>
          <cx:pt idx="8762">-6750</cx:pt>
          <cx:pt idx="8763">-5000</cx:pt>
          <cx:pt idx="8764">-6750</cx:pt>
          <cx:pt idx="8765">-7750</cx:pt>
          <cx:pt idx="8766">-6750</cx:pt>
          <cx:pt idx="8767">-6750</cx:pt>
          <cx:pt idx="8768">-5750</cx:pt>
          <cx:pt idx="8769">-6750</cx:pt>
          <cx:pt idx="8770">-9250</cx:pt>
          <cx:pt idx="8771">0</cx:pt>
          <cx:pt idx="8772">1250</cx:pt>
          <cx:pt idx="8773">-500</cx:pt>
          <cx:pt idx="8774">250</cx:pt>
          <cx:pt idx="8775">-250</cx:pt>
          <cx:pt idx="8776">250</cx:pt>
          <cx:pt idx="8777">-5750</cx:pt>
          <cx:pt idx="8778">-6750</cx:pt>
          <cx:pt idx="8779">-4250</cx:pt>
          <cx:pt idx="8780">-5750</cx:pt>
          <cx:pt idx="8781">-5750</cx:pt>
          <cx:pt idx="8782">-7750</cx:pt>
          <cx:pt idx="8783">-5000</cx:pt>
          <cx:pt idx="8784">-4250</cx:pt>
          <cx:pt idx="8785">-6750</cx:pt>
          <cx:pt idx="8786">-4250</cx:pt>
          <cx:pt idx="8787">-5750</cx:pt>
          <cx:pt idx="8788">-5750</cx:pt>
          <cx:pt idx="8789">-7750</cx:pt>
          <cx:pt idx="8790">-5750</cx:pt>
          <cx:pt idx="8791">-5750</cx:pt>
          <cx:pt idx="8792">-6750</cx:pt>
          <cx:pt idx="8793">-7750</cx:pt>
          <cx:pt idx="8794">-5000</cx:pt>
          <cx:pt idx="8795">-7750</cx:pt>
          <cx:pt idx="8796">-5000</cx:pt>
          <cx:pt idx="8797">-6750</cx:pt>
          <cx:pt idx="8798">-6750</cx:pt>
          <cx:pt idx="8799">-5000</cx:pt>
          <cx:pt idx="8800">-5750</cx:pt>
          <cx:pt idx="8801">-5750</cx:pt>
          <cx:pt idx="8802">-7750</cx:pt>
          <cx:pt idx="8803">-5000</cx:pt>
          <cx:pt idx="8804">-5000</cx:pt>
          <cx:pt idx="8805">-6750</cx:pt>
          <cx:pt idx="8806">-5000</cx:pt>
          <cx:pt idx="8807">-5000</cx:pt>
          <cx:pt idx="8808">-5750</cx:pt>
          <cx:pt idx="8809">-6750</cx:pt>
          <cx:pt idx="8810">-6750</cx:pt>
          <cx:pt idx="8811">-7750</cx:pt>
          <cx:pt idx="8812">-7750</cx:pt>
          <cx:pt idx="8813">-5750</cx:pt>
          <cx:pt idx="8814">-6750</cx:pt>
          <cx:pt idx="8815">500</cx:pt>
          <cx:pt idx="8816">1500</cx:pt>
          <cx:pt idx="8817">-3000</cx:pt>
          <cx:pt idx="8818">-5750</cx:pt>
          <cx:pt idx="8819">-3000</cx:pt>
          <cx:pt idx="8820">-1500</cx:pt>
          <cx:pt idx="8821">-3000</cx:pt>
          <cx:pt idx="8822">-750</cx:pt>
          <cx:pt idx="8823">-3500</cx:pt>
          <cx:pt idx="8824">-1500</cx:pt>
          <cx:pt idx="8825">-4500</cx:pt>
          <cx:pt idx="8826">-1500</cx:pt>
          <cx:pt idx="8827">-500</cx:pt>
          <cx:pt idx="8828">-3250</cx:pt>
          <cx:pt idx="8829">-2500</cx:pt>
          <cx:pt idx="8830">-2000</cx:pt>
          <cx:pt idx="8831">-3500</cx:pt>
          <cx:pt idx="8832">-3500</cx:pt>
          <cx:pt idx="8833">-750</cx:pt>
          <cx:pt idx="8834">-3000</cx:pt>
          <cx:pt idx="8835">-4250</cx:pt>
          <cx:pt idx="8836">-4250</cx:pt>
          <cx:pt idx="8837">-2000</cx:pt>
          <cx:pt idx="8838">-3000</cx:pt>
          <cx:pt idx="8839">-2000</cx:pt>
          <cx:pt idx="8840">-1500</cx:pt>
          <cx:pt idx="8841">-2000</cx:pt>
          <cx:pt idx="8842">-4500</cx:pt>
          <cx:pt idx="8843">-1500</cx:pt>
          <cx:pt idx="8844">-3000</cx:pt>
          <cx:pt idx="8845">-2500</cx:pt>
          <cx:pt idx="8846">-1500</cx:pt>
          <cx:pt idx="8847">-500</cx:pt>
          <cx:pt idx="8848">-1500</cx:pt>
          <cx:pt idx="8849">-2500</cx:pt>
          <cx:pt idx="8850">-2000</cx:pt>
          <cx:pt idx="8851">-5000</cx:pt>
          <cx:pt idx="8852">-5000</cx:pt>
          <cx:pt idx="8853">1500</cx:pt>
          <cx:pt idx="8854">2500</cx:pt>
          <cx:pt idx="8855">1500</cx:pt>
          <cx:pt idx="8856">2500</cx:pt>
          <cx:pt idx="8857">1000</cx:pt>
          <cx:pt idx="8858">2000</cx:pt>
          <cx:pt idx="8859">3000</cx:pt>
          <cx:pt idx="8860">-500</cx:pt>
          <cx:pt idx="8861">-750</cx:pt>
          <cx:pt idx="8862">250</cx:pt>
          <cx:pt idx="8863">-250</cx:pt>
          <cx:pt idx="8864">-500</cx:pt>
          <cx:pt idx="8865">-500</cx:pt>
          <cx:pt idx="8866">750</cx:pt>
          <cx:pt idx="8867">0</cx:pt>
          <cx:pt idx="8868">-1250</cx:pt>
          <cx:pt idx="8869">-500</cx:pt>
          <cx:pt idx="8870">-1250</cx:pt>
          <cx:pt idx="8871">-500</cx:pt>
          <cx:pt idx="8872">-5000</cx:pt>
          <cx:pt idx="8873">-6750</cx:pt>
          <cx:pt idx="8874">-5000</cx:pt>
          <cx:pt idx="8875">-6750</cx:pt>
          <cx:pt idx="8876">-4500</cx:pt>
          <cx:pt idx="8877">-5000</cx:pt>
          <cx:pt idx="8878">-7750</cx:pt>
          <cx:pt idx="8879">-4500</cx:pt>
          <cx:pt idx="8880">-3000</cx:pt>
          <cx:pt idx="8881">-5000</cx:pt>
          <cx:pt idx="8882">-6750</cx:pt>
          <cx:pt idx="8883">-4250</cx:pt>
          <cx:pt idx="8884">-5750</cx:pt>
          <cx:pt idx="8885">-6750</cx:pt>
          <cx:pt idx="8886">-4500</cx:pt>
          <cx:pt idx="8887">-5000</cx:pt>
          <cx:pt idx="8888">-5750</cx:pt>
          <cx:pt idx="8889">-5000</cx:pt>
          <cx:pt idx="8890">-5000</cx:pt>
          <cx:pt idx="8891">-4000</cx:pt>
          <cx:pt idx="8892">-5750</cx:pt>
          <cx:pt idx="8893">-6750</cx:pt>
          <cx:pt idx="8894">-6750</cx:pt>
          <cx:pt idx="8895">-4500</cx:pt>
          <cx:pt idx="8896">-7750</cx:pt>
          <cx:pt idx="8897">-5750</cx:pt>
          <cx:pt idx="8898">-7750</cx:pt>
          <cx:pt idx="8899">-4250</cx:pt>
          <cx:pt idx="8900">-5750</cx:pt>
          <cx:pt idx="8901">-6750</cx:pt>
          <cx:pt idx="8902">-5250</cx:pt>
          <cx:pt idx="8903">-5000</cx:pt>
          <cx:pt idx="8904">-7750</cx:pt>
          <cx:pt idx="8905">-5250</cx:pt>
          <cx:pt idx="8906">-4250</cx:pt>
          <cx:pt idx="8907">-5750</cx:pt>
          <cx:pt idx="8908">-6750</cx:pt>
          <cx:pt idx="8909">-5750</cx:pt>
          <cx:pt idx="8910">-4500</cx:pt>
          <cx:pt idx="8911">-3000</cx:pt>
          <cx:pt idx="8912">-3000</cx:pt>
          <cx:pt idx="8913">-3500</cx:pt>
          <cx:pt idx="8914">-4250</cx:pt>
          <cx:pt idx="8915">-1500</cx:pt>
          <cx:pt idx="8916">-3000</cx:pt>
          <cx:pt idx="8917">-1250</cx:pt>
          <cx:pt idx="8918">-2500</cx:pt>
          <cx:pt idx="8919">-3000</cx:pt>
          <cx:pt idx="8920">-3500</cx:pt>
          <cx:pt idx="8921">-4250</cx:pt>
          <cx:pt idx="8922">-2500</cx:pt>
          <cx:pt idx="8923">-3500</cx:pt>
          <cx:pt idx="8924">-2000</cx:pt>
          <cx:pt idx="8925">-3500</cx:pt>
          <cx:pt idx="8926">-3500</cx:pt>
          <cx:pt idx="8927">-4250</cx:pt>
          <cx:pt idx="8928">-3500</cx:pt>
          <cx:pt idx="8929">-5750</cx:pt>
          <cx:pt idx="8930">-5000</cx:pt>
          <cx:pt idx="8931">-5000</cx:pt>
          <cx:pt idx="8932">-4000</cx:pt>
          <cx:pt idx="8933">-3500</cx:pt>
          <cx:pt idx="8934">-7750</cx:pt>
          <cx:pt idx="8935">-4000</cx:pt>
          <cx:pt idx="8936">-3000</cx:pt>
          <cx:pt idx="8937">-5000</cx:pt>
          <cx:pt idx="8938">-5750</cx:pt>
          <cx:pt idx="8939">-5000</cx:pt>
          <cx:pt idx="8940">-6750</cx:pt>
          <cx:pt idx="8941">-4250</cx:pt>
          <cx:pt idx="8942">-5750</cx:pt>
          <cx:pt idx="8943">-6750</cx:pt>
          <cx:pt idx="8944">-5250</cx:pt>
          <cx:pt idx="8945">-5000</cx:pt>
          <cx:pt idx="8946">-7750</cx:pt>
          <cx:pt idx="8947">-5250</cx:pt>
          <cx:pt idx="8948">-4250</cx:pt>
          <cx:pt idx="8949">-5750</cx:pt>
          <cx:pt idx="8950">-6750</cx:pt>
          <cx:pt idx="8951">-6750</cx:pt>
          <cx:pt idx="8952">-5250</cx:pt>
          <cx:pt idx="8953">-7750</cx:pt>
          <cx:pt idx="8954">-1250</cx:pt>
          <cx:pt idx="8955">-750</cx:pt>
          <cx:pt idx="8956">0</cx:pt>
          <cx:pt idx="8957">-500</cx:pt>
          <cx:pt idx="8958">1000</cx:pt>
          <cx:pt idx="8959">750</cx:pt>
          <cx:pt idx="8960">0</cx:pt>
          <cx:pt idx="8961">500</cx:pt>
          <cx:pt idx="8962">750</cx:pt>
          <cx:pt idx="8963">250</cx:pt>
          <cx:pt idx="8964">2750</cx:pt>
          <cx:pt idx="8965">2250</cx:pt>
          <cx:pt idx="8966">0</cx:pt>
          <cx:pt idx="8967">750</cx:pt>
          <cx:pt idx="8968">-1250</cx:pt>
          <cx:pt idx="8969">-1250</cx:pt>
          <cx:pt idx="8970">-2000</cx:pt>
          <cx:pt idx="8971">-1500</cx:pt>
          <cx:pt idx="8972">-2000</cx:pt>
          <cx:pt idx="8973">-1250</cx:pt>
          <cx:pt idx="8974">-1250</cx:pt>
          <cx:pt idx="8975">-1500</cx:pt>
          <cx:pt idx="8976">0</cx:pt>
          <cx:pt idx="8977">250</cx:pt>
          <cx:pt idx="8978">500</cx:pt>
          <cx:pt idx="8979">-2000</cx:pt>
          <cx:pt idx="8980">-3000</cx:pt>
          <cx:pt idx="8981">-1500</cx:pt>
          <cx:pt idx="8982">-4500</cx:pt>
          <cx:pt idx="8983">-5750</cx:pt>
          <cx:pt idx="8984">-3000</cx:pt>
          <cx:pt idx="8985">-3500</cx:pt>
          <cx:pt idx="8986">-4250</cx:pt>
          <cx:pt idx="8987">-2750</cx:pt>
          <cx:pt idx="8988">-500</cx:pt>
          <cx:pt idx="8989">0</cx:pt>
          <cx:pt idx="8990">-3000</cx:pt>
          <cx:pt idx="8991">-2000</cx:pt>
          <cx:pt idx="8992">-2500</cx:pt>
          <cx:pt idx="8993">-3500</cx:pt>
          <cx:pt idx="8994">-4250</cx:pt>
          <cx:pt idx="8995">0</cx:pt>
          <cx:pt idx="8996">1000</cx:pt>
          <cx:pt idx="8997">-250</cx:pt>
          <cx:pt idx="8998">-5000</cx:pt>
          <cx:pt idx="8999">-5000</cx:pt>
          <cx:pt idx="9000">-5000</cx:pt>
          <cx:pt idx="9001">-5000</cx:pt>
          <cx:pt idx="9002">-5750</cx:pt>
          <cx:pt idx="9003">-9500</cx:pt>
          <cx:pt idx="9004">-8250</cx:pt>
          <cx:pt idx="9005">-3000</cx:pt>
          <cx:pt idx="9006">-4250</cx:pt>
          <cx:pt idx="9007">-2000</cx:pt>
          <cx:pt idx="9008">-2500</cx:pt>
          <cx:pt idx="9009">-3000</cx:pt>
          <cx:pt idx="9010">-3000</cx:pt>
          <cx:pt idx="9011">-3000</cx:pt>
          <cx:pt idx="9012">-4250</cx:pt>
          <cx:pt idx="9013">-2000</cx:pt>
          <cx:pt idx="9014">-2500</cx:pt>
          <cx:pt idx="9015">-3500</cx:pt>
          <cx:pt idx="9016">-3000</cx:pt>
          <cx:pt idx="9017">-4250</cx:pt>
          <cx:pt idx="9018">-1500</cx:pt>
          <cx:pt idx="9019">-2000</cx:pt>
          <cx:pt idx="9020">-2000</cx:pt>
          <cx:pt idx="9021">-2500</cx:pt>
          <cx:pt idx="9022">-3000</cx:pt>
          <cx:pt idx="9023">-3000</cx:pt>
          <cx:pt idx="9024">-4250</cx:pt>
          <cx:pt idx="9025">-2000</cx:pt>
          <cx:pt idx="9026">-2500</cx:pt>
          <cx:pt idx="9027">-2000</cx:pt>
          <cx:pt idx="9028">-2500</cx:pt>
          <cx:pt idx="9029">-3500</cx:pt>
          <cx:pt idx="9030">-9250</cx:pt>
          <cx:pt idx="9031">-4250</cx:pt>
          <cx:pt idx="9032">-5750</cx:pt>
          <cx:pt idx="9033">-3500</cx:pt>
          <cx:pt idx="9034">-4250</cx:pt>
          <cx:pt idx="9035">-4250</cx:pt>
          <cx:pt idx="9036">-9250</cx:pt>
          <cx:pt idx="9037">-23500</cx:pt>
          <cx:pt idx="9038">-14500</cx:pt>
          <cx:pt idx="9039">-9500</cx:pt>
          <cx:pt idx="9040">-2500</cx:pt>
          <cx:pt idx="9041">-2500</cx:pt>
          <cx:pt idx="9042">-5000</cx:pt>
          <cx:pt idx="9043">-2500</cx:pt>
          <cx:pt idx="9044">-3000</cx:pt>
          <cx:pt idx="9045">-3000</cx:pt>
          <cx:pt idx="9046">-4500</cx:pt>
          <cx:pt idx="9047">-8250</cx:pt>
          <cx:pt idx="9048">-8250</cx:pt>
          <cx:pt idx="9049">-8250</cx:pt>
          <cx:pt idx="9050">-7250</cx:pt>
          <cx:pt idx="9051">-7250</cx:pt>
          <cx:pt idx="9052">-7250</cx:pt>
          <cx:pt idx="9053">-8250</cx:pt>
          <cx:pt idx="9054">-7250</cx:pt>
          <cx:pt idx="9055">-7250</cx:pt>
          <cx:pt idx="9056">-7250</cx:pt>
          <cx:pt idx="9057">-3000</cx:pt>
          <cx:pt idx="9058">-3000</cx:pt>
          <cx:pt idx="9059">-1500</cx:pt>
          <cx:pt idx="9060">-750</cx:pt>
          <cx:pt idx="9061">-250</cx:pt>
          <cx:pt idx="9062">-500</cx:pt>
          <cx:pt idx="9063">-750</cx:pt>
          <cx:pt idx="9064">500</cx:pt>
          <cx:pt idx="9065">250</cx:pt>
          <cx:pt idx="9066">-500</cx:pt>
          <cx:pt idx="9067">-1250</cx:pt>
          <cx:pt idx="9068">-4500</cx:pt>
          <cx:pt idx="9069">-500</cx:pt>
          <cx:pt idx="9070">-3250</cx:pt>
          <cx:pt idx="9071">-2000</cx:pt>
          <cx:pt idx="9072">-2000</cx:pt>
          <cx:pt idx="9073">-2500</cx:pt>
          <cx:pt idx="9074">-2000</cx:pt>
          <cx:pt idx="9075">-2000</cx:pt>
          <cx:pt idx="9076">-1250</cx:pt>
          <cx:pt idx="9077">-2500</cx:pt>
          <cx:pt idx="9078">-3500</cx:pt>
          <cx:pt idx="9079">-3500</cx:pt>
          <cx:pt idx="9080">-2500</cx:pt>
          <cx:pt idx="9081">-3500</cx:pt>
          <cx:pt idx="9082">-2500</cx:pt>
          <cx:pt idx="9083">-3000</cx:pt>
          <cx:pt idx="9084">-4250</cx:pt>
          <cx:pt idx="9085">-4250</cx:pt>
          <cx:pt idx="9086">-750</cx:pt>
          <cx:pt idx="9087">-500</cx:pt>
          <cx:pt idx="9088">-3500</cx:pt>
          <cx:pt idx="9089">-3000</cx:pt>
          <cx:pt idx="9090">-3500</cx:pt>
          <cx:pt idx="9091">-5000</cx:pt>
          <cx:pt idx="9092">-3750</cx:pt>
          <cx:pt idx="9093">-5750</cx:pt>
          <cx:pt idx="9094">-750</cx:pt>
          <cx:pt idx="9095">-5000</cx:pt>
          <cx:pt idx="9096">-5000</cx:pt>
          <cx:pt idx="9097">-5750</cx:pt>
          <cx:pt idx="9098">-6500</cx:pt>
          <cx:pt idx="9099">-6500</cx:pt>
          <cx:pt idx="9100">-5750</cx:pt>
          <cx:pt idx="9101">-6500</cx:pt>
          <cx:pt idx="9102">-6500</cx:pt>
          <cx:pt idx="9103">-6500</cx:pt>
          <cx:pt idx="9104">-2500</cx:pt>
          <cx:pt idx="9105">-9500</cx:pt>
          <cx:pt idx="9106">-7250</cx:pt>
          <cx:pt idx="9107">-8250</cx:pt>
          <cx:pt idx="9108">-8250</cx:pt>
          <cx:pt idx="9109">-9500</cx:pt>
          <cx:pt idx="9110">-5000</cx:pt>
          <cx:pt idx="9111">-2000</cx:pt>
          <cx:pt idx="9112">-5000</cx:pt>
          <cx:pt idx="9113">-3000</cx:pt>
          <cx:pt idx="9114">-3000</cx:pt>
          <cx:pt idx="9115">-1500</cx:pt>
          <cx:pt idx="9116">-2000</cx:pt>
          <cx:pt idx="9117">-1500</cx:pt>
          <cx:pt idx="9118">-3000</cx:pt>
          <cx:pt idx="9119">-2500</cx:pt>
          <cx:pt idx="9120">-1500</cx:pt>
          <cx:pt idx="9121">-500</cx:pt>
          <cx:pt idx="9122">-1500</cx:pt>
          <cx:pt idx="9123">-2500</cx:pt>
          <cx:pt idx="9124">-3750</cx:pt>
          <cx:pt idx="9125">-750</cx:pt>
          <cx:pt idx="9126">-1500</cx:pt>
          <cx:pt idx="9127">-500</cx:pt>
          <cx:pt idx="9128">-1250</cx:pt>
          <cx:pt idx="9129">-2750</cx:pt>
          <cx:pt idx="9130">-2500</cx:pt>
          <cx:pt idx="9131">-2000</cx:pt>
          <cx:pt idx="9132">-1500</cx:pt>
          <cx:pt idx="9133">-1500</cx:pt>
          <cx:pt idx="9134">-1250</cx:pt>
          <cx:pt idx="9135">-250</cx:pt>
          <cx:pt idx="9136">-750</cx:pt>
          <cx:pt idx="9137">750</cx:pt>
          <cx:pt idx="9138">250</cx:pt>
          <cx:pt idx="9139">-750</cx:pt>
          <cx:pt idx="9140">-250</cx:pt>
          <cx:pt idx="9141">250</cx:pt>
          <cx:pt idx="9142">-4250</cx:pt>
          <cx:pt idx="9143">-4250</cx:pt>
          <cx:pt idx="9144">-5000</cx:pt>
          <cx:pt idx="9145">0</cx:pt>
          <cx:pt idx="9146">250</cx:pt>
          <cx:pt idx="9147">500</cx:pt>
          <cx:pt idx="9148">-3000</cx:pt>
          <cx:pt idx="9149">-2000</cx:pt>
          <cx:pt idx="9150">-3000</cx:pt>
          <cx:pt idx="9151">-2500</cx:pt>
          <cx:pt idx="9152">-3500</cx:pt>
          <cx:pt idx="9153">-3000</cx:pt>
          <cx:pt idx="9154">-3500</cx:pt>
          <cx:pt idx="9155">-2500</cx:pt>
          <cx:pt idx="9156">-3500</cx:pt>
          <cx:pt idx="9157">-2000</cx:pt>
          <cx:pt idx="9158">-2000</cx:pt>
          <cx:pt idx="9159">-4500</cx:pt>
          <cx:pt idx="9160">-5000</cx:pt>
          <cx:pt idx="9161">-5000</cx:pt>
          <cx:pt idx="9162">-5000</cx:pt>
          <cx:pt idx="9163">-4500</cx:pt>
          <cx:pt idx="9164">-5000</cx:pt>
          <cx:pt idx="9165">-2500</cx:pt>
          <cx:pt idx="9166">-1500</cx:pt>
          <cx:pt idx="9167">-3000</cx:pt>
          <cx:pt idx="9168">-2500</cx:pt>
          <cx:pt idx="9169">-1500</cx:pt>
          <cx:pt idx="9170">-3000</cx:pt>
          <cx:pt idx="9171">-1250</cx:pt>
          <cx:pt idx="9172">-2500</cx:pt>
          <cx:pt idx="9173">-4250</cx:pt>
          <cx:pt idx="9174">-3000</cx:pt>
          <cx:pt idx="9175">-5000</cx:pt>
          <cx:pt idx="9176">-4500</cx:pt>
          <cx:pt idx="9177">-3750</cx:pt>
          <cx:pt idx="9178">-4250</cx:pt>
          <cx:pt idx="9179">-5000</cx:pt>
          <cx:pt idx="9180">-5000</cx:pt>
          <cx:pt idx="9181">-5000</cx:pt>
          <cx:pt idx="9182">-500</cx:pt>
          <cx:pt idx="9183">-1500</cx:pt>
          <cx:pt idx="9184">0</cx:pt>
          <cx:pt idx="9185">-750</cx:pt>
          <cx:pt idx="9186">-250</cx:pt>
          <cx:pt idx="9187">500</cx:pt>
          <cx:pt idx="9188">250</cx:pt>
          <cx:pt idx="9189">-250</cx:pt>
          <cx:pt idx="9190">250</cx:pt>
          <cx:pt idx="9191">-250</cx:pt>
          <cx:pt idx="9192">250</cx:pt>
          <cx:pt idx="9193">-1500</cx:pt>
          <cx:pt idx="9194">-1250</cx:pt>
          <cx:pt idx="9195">-4250</cx:pt>
          <cx:pt idx="9196">-3000</cx:pt>
          <cx:pt idx="9197">-3000</cx:pt>
          <cx:pt idx="9198">-750</cx:pt>
          <cx:pt idx="9199">-750</cx:pt>
          <cx:pt idx="9200">-2000</cx:pt>
          <cx:pt idx="9201">-750</cx:pt>
          <cx:pt idx="9202">-750</cx:pt>
          <cx:pt idx="9203">-750</cx:pt>
          <cx:pt idx="9204">-2000</cx:pt>
          <cx:pt idx="9205">-1500</cx:pt>
          <cx:pt idx="9206">-1500</cx:pt>
          <cx:pt idx="9207">-1500</cx:pt>
          <cx:pt idx="9208">-1250</cx:pt>
          <cx:pt idx="9209">-2000</cx:pt>
          <cx:pt idx="9210">-750</cx:pt>
          <cx:pt idx="9211">-2500</cx:pt>
          <cx:pt idx="9212">-2500</cx:pt>
          <cx:pt idx="9213">-3000</cx:pt>
          <cx:pt idx="9214">-2500</cx:pt>
          <cx:pt idx="9215">-2000</cx:pt>
          <cx:pt idx="9216">-3250</cx:pt>
          <cx:pt idx="9217">-2000</cx:pt>
          <cx:pt idx="9218">-2500</cx:pt>
          <cx:pt idx="9219">-2000</cx:pt>
          <cx:pt idx="9220">-5000</cx:pt>
          <cx:pt idx="9221">-3000</cx:pt>
          <cx:pt idx="9222">-3000</cx:pt>
          <cx:pt idx="9223">-1500</cx:pt>
          <cx:pt idx="9224">-2500</cx:pt>
          <cx:pt idx="9225">-3250</cx:pt>
          <cx:pt idx="9226">-500</cx:pt>
          <cx:pt idx="9227">-250</cx:pt>
          <cx:pt idx="9228">-750</cx:pt>
          <cx:pt idx="9229">750</cx:pt>
          <cx:pt idx="9230">250</cx:pt>
          <cx:pt idx="9231">-750</cx:pt>
          <cx:pt idx="9232">-2000</cx:pt>
          <cx:pt idx="9233">-1250</cx:pt>
          <cx:pt idx="9234">-2500</cx:pt>
          <cx:pt idx="9235">-250</cx:pt>
          <cx:pt idx="9236">250</cx:pt>
          <cx:pt idx="9237">-750</cx:pt>
          <cx:pt idx="9238">-500</cx:pt>
          <cx:pt idx="9239">-250</cx:pt>
          <cx:pt idx="9240">-750</cx:pt>
          <cx:pt idx="9241">-1500</cx:pt>
          <cx:pt idx="9242">-500</cx:pt>
          <cx:pt idx="9243">-2750</cx:pt>
          <cx:pt idx="9244">-1250</cx:pt>
          <cx:pt idx="9245">-1250</cx:pt>
          <cx:pt idx="9246">-4500</cx:pt>
          <cx:pt idx="9247">-1500</cx:pt>
          <cx:pt idx="9248">-500</cx:pt>
          <cx:pt idx="9249">-3250</cx:pt>
          <cx:pt idx="9250">-500</cx:pt>
          <cx:pt idx="9251">-4500</cx:pt>
          <cx:pt idx="9252">-2000</cx:pt>
          <cx:pt idx="9253">-2500</cx:pt>
          <cx:pt idx="9254">-2500</cx:pt>
          <cx:pt idx="9255">-3000</cx:pt>
          <cx:pt idx="9256">-1250</cx:pt>
          <cx:pt idx="9257">-4500</cx:pt>
          <cx:pt idx="9258">-3000</cx:pt>
          <cx:pt idx="9259">-750</cx:pt>
          <cx:pt idx="9260">-2000</cx:pt>
          <cx:pt idx="9261">-2000</cx:pt>
          <cx:pt idx="9262">-1500</cx:pt>
          <cx:pt idx="9263">-2000</cx:pt>
          <cx:pt idx="9264">-2500</cx:pt>
          <cx:pt idx="9265">-2500</cx:pt>
          <cx:pt idx="9266">-5000</cx:pt>
          <cx:pt idx="9267">-3000</cx:pt>
          <cx:pt idx="9268">-5750</cx:pt>
          <cx:pt idx="9269">-3000</cx:pt>
          <cx:pt idx="9270">-5000</cx:pt>
          <cx:pt idx="9271">-3000</cx:pt>
          <cx:pt idx="9272">1500</cx:pt>
          <cx:pt idx="9273">2500</cx:pt>
          <cx:pt idx="9274">-750</cx:pt>
          <cx:pt idx="9275">-750</cx:pt>
          <cx:pt idx="9276">-750</cx:pt>
          <cx:pt idx="9277">-750</cx:pt>
          <cx:pt idx="9278">-1250</cx:pt>
          <cx:pt idx="9279">-2000</cx:pt>
          <cx:pt idx="9280">-2500</cx:pt>
          <cx:pt idx="9281">-5000</cx:pt>
          <cx:pt idx="9282">-5000</cx:pt>
          <cx:pt idx="9283">0</cx:pt>
          <cx:pt idx="9284">-750</cx:pt>
          <cx:pt idx="9285">500</cx:pt>
          <cx:pt idx="9286">1000</cx:pt>
          <cx:pt idx="9287">-250</cx:pt>
          <cx:pt idx="9288">-500</cx:pt>
          <cx:pt idx="9289">-3250</cx:pt>
          <cx:pt idx="9290">0</cx:pt>
          <cx:pt idx="9291">-2750</cx:pt>
          <cx:pt idx="9292">-3250</cx:pt>
          <cx:pt idx="9293">-1250</cx:pt>
          <cx:pt idx="9294">-500</cx:pt>
          <cx:pt idx="9295">-2750</cx:pt>
          <cx:pt idx="9296">-3000</cx:pt>
          <cx:pt idx="9297">1500</cx:pt>
          <cx:pt idx="9298">-6500</cx:pt>
          <cx:pt idx="9299">-6500</cx:pt>
          <cx:pt idx="9300">-5750</cx:pt>
          <cx:pt idx="9301">-7250</cx:pt>
          <cx:pt idx="9302">-8250</cx:pt>
          <cx:pt idx="9303">-5000</cx:pt>
          <cx:pt idx="9304">-14500</cx:pt>
          <cx:pt idx="9305">-14500</cx:pt>
          <cx:pt idx="9306">-14500</cx:pt>
          <cx:pt idx="9307">-14500</cx:pt>
          <cx:pt idx="9308">-2500</cx:pt>
          <cx:pt idx="9309">-3000</cx:pt>
          <cx:pt idx="9310">-3250</cx:pt>
          <cx:pt idx="9311">-1250</cx:pt>
          <cx:pt idx="9312">-1250</cx:pt>
          <cx:pt idx="9313">-3250</cx:pt>
          <cx:pt idx="9314">-2500</cx:pt>
          <cx:pt idx="9315">-3000</cx:pt>
          <cx:pt idx="9316">-3000</cx:pt>
          <cx:pt idx="9317">-2000</cx:pt>
          <cx:pt idx="9318">-1500</cx:pt>
          <cx:pt idx="9319">-2000</cx:pt>
          <cx:pt idx="9320">-3500</cx:pt>
          <cx:pt idx="9321">-1500</cx:pt>
          <cx:pt idx="9322">-4250</cx:pt>
          <cx:pt idx="9323">-3000</cx:pt>
          <cx:pt idx="9324">-2500</cx:pt>
          <cx:pt idx="9325">1000</cx:pt>
          <cx:pt idx="9326">1000</cx:pt>
          <cx:pt idx="9327">1000</cx:pt>
          <cx:pt idx="9328">500</cx:pt>
          <cx:pt idx="9329">250</cx:pt>
          <cx:pt idx="9330">-1500</cx:pt>
          <cx:pt idx="9331">-1250</cx:pt>
          <cx:pt idx="9332">-2000</cx:pt>
          <cx:pt idx="9333">-2000</cx:pt>
          <cx:pt idx="9334">-1500</cx:pt>
          <cx:pt idx="9335">-1250</cx:pt>
          <cx:pt idx="9336">-2000</cx:pt>
          <cx:pt idx="9337">-2000</cx:pt>
          <cx:pt idx="9338">-2000</cx:pt>
          <cx:pt idx="9339">-1250</cx:pt>
          <cx:pt idx="9340">-250</cx:pt>
          <cx:pt idx="9341">-2000</cx:pt>
          <cx:pt idx="9342">-750</cx:pt>
          <cx:pt idx="9343">-2000</cx:pt>
          <cx:pt idx="9344">-2000</cx:pt>
          <cx:pt idx="9345">-1250</cx:pt>
          <cx:pt idx="9346">-500</cx:pt>
          <cx:pt idx="9347">-2000</cx:pt>
          <cx:pt idx="9348">-750</cx:pt>
          <cx:pt idx="9349">-2000</cx:pt>
          <cx:pt idx="9350">-1250</cx:pt>
          <cx:pt idx="9351">-1500</cx:pt>
          <cx:pt idx="9352">-250</cx:pt>
          <cx:pt idx="9353">-1250</cx:pt>
          <cx:pt idx="9354">-2500</cx:pt>
          <cx:pt idx="9355">-750</cx:pt>
          <cx:pt idx="9356">-2500</cx:pt>
          <cx:pt idx="9357">-250</cx:pt>
          <cx:pt idx="9358">-250</cx:pt>
          <cx:pt idx="9359">-500</cx:pt>
          <cx:pt idx="9360">-1250</cx:pt>
          <cx:pt idx="9361">-500</cx:pt>
          <cx:pt idx="9362">-1250</cx:pt>
          <cx:pt idx="9363">-500</cx:pt>
          <cx:pt idx="9364">1500</cx:pt>
          <cx:pt idx="9365">500</cx:pt>
          <cx:pt idx="9366">2500</cx:pt>
          <cx:pt idx="9367">2000</cx:pt>
          <cx:pt idx="9368">-500</cx:pt>
          <cx:pt idx="9369">500</cx:pt>
          <cx:pt idx="9370">-2500</cx:pt>
          <cx:pt idx="9371">-2500</cx:pt>
          <cx:pt idx="9372">-3000</cx:pt>
          <cx:pt idx="9373">-4250</cx:pt>
          <cx:pt idx="9374">-4250</cx:pt>
          <cx:pt idx="9375">-5000</cx:pt>
          <cx:pt idx="9376">-3000</cx:pt>
          <cx:pt idx="9377">-5000</cx:pt>
          <cx:pt idx="9378">-10750</cx:pt>
          <cx:pt idx="9379">-9250</cx:pt>
          <cx:pt idx="9380">-2000</cx:pt>
          <cx:pt idx="9381">-1500</cx:pt>
          <cx:pt idx="9382">-500</cx:pt>
          <cx:pt idx="9383">-500</cx:pt>
          <cx:pt idx="9384">-2500</cx:pt>
          <cx:pt idx="9385">0</cx:pt>
          <cx:pt idx="9386">-2500</cx:pt>
          <cx:pt idx="9387">-500</cx:pt>
          <cx:pt idx="9388">-2500</cx:pt>
          <cx:pt idx="9389">-4500</cx:pt>
          <cx:pt idx="9390">-250</cx:pt>
          <cx:pt idx="9391">-1250</cx:pt>
          <cx:pt idx="9392">-500</cx:pt>
          <cx:pt idx="9393">0</cx:pt>
          <cx:pt idx="9394">-1250</cx:pt>
          <cx:pt idx="9395">-750</cx:pt>
          <cx:pt idx="9396">-1250</cx:pt>
          <cx:pt idx="9397">-750</cx:pt>
          <cx:pt idx="9398">-1250</cx:pt>
          <cx:pt idx="9399">-500</cx:pt>
          <cx:pt idx="9400">-250</cx:pt>
          <cx:pt idx="9401">0</cx:pt>
          <cx:pt idx="9402">-1750</cx:pt>
          <cx:pt idx="9403">-750</cx:pt>
          <cx:pt idx="9404">-1250</cx:pt>
          <cx:pt idx="9405">-500</cx:pt>
          <cx:pt idx="9406">0</cx:pt>
          <cx:pt idx="9407">-4500</cx:pt>
          <cx:pt idx="9408">-7750</cx:pt>
          <cx:pt idx="9409">-5000</cx:pt>
          <cx:pt idx="9410">-5000</cx:pt>
          <cx:pt idx="9411">-5000</cx:pt>
          <cx:pt idx="9412">-5750</cx:pt>
          <cx:pt idx="9413">250</cx:pt>
          <cx:pt idx="9414">-250</cx:pt>
          <cx:pt idx="9415">750</cx:pt>
          <cx:pt idx="9416">500</cx:pt>
          <cx:pt idx="9417">-1500</cx:pt>
          <cx:pt idx="9418">-2500</cx:pt>
          <cx:pt idx="9419">-2000</cx:pt>
          <cx:pt idx="9420">-750</cx:pt>
          <cx:pt idx="9421">-2000</cx:pt>
          <cx:pt idx="9422">-1500</cx:pt>
          <cx:pt idx="9423">-2500</cx:pt>
          <cx:pt idx="9424">-3500</cx:pt>
          <cx:pt idx="9425">-5000</cx:pt>
          <cx:pt idx="9426">-3000</cx:pt>
          <cx:pt idx="9427">-4250</cx:pt>
          <cx:pt idx="9428">-750</cx:pt>
          <cx:pt idx="9429">-250</cx:pt>
          <cx:pt idx="9430">-1500</cx:pt>
          <cx:pt idx="9431">-500</cx:pt>
          <cx:pt idx="9432">-750</cx:pt>
          <cx:pt idx="9433">-500</cx:pt>
          <cx:pt idx="9434">-750</cx:pt>
          <cx:pt idx="9435">-250</cx:pt>
          <cx:pt idx="9436">-1250</cx:pt>
          <cx:pt idx="9437">-750</cx:pt>
          <cx:pt idx="9438">1000</cx:pt>
          <cx:pt idx="9439">-250</cx:pt>
          <cx:pt idx="9440">-1250</cx:pt>
          <cx:pt idx="9441">-1500</cx:pt>
          <cx:pt idx="9442">-1500</cx:pt>
          <cx:pt idx="9443">-1500</cx:pt>
          <cx:pt idx="9444">-1500</cx:pt>
          <cx:pt idx="9445">-5750</cx:pt>
          <cx:pt idx="9446">-5000</cx:pt>
          <cx:pt idx="9447">-3500</cx:pt>
          <cx:pt idx="9448">-2500</cx:pt>
          <cx:pt idx="9449">-2500</cx:pt>
          <cx:pt idx="9450">-2000</cx:pt>
          <cx:pt idx="9451">-1500</cx:pt>
          <cx:pt idx="9452">-1500</cx:pt>
          <cx:pt idx="9453">-1500</cx:pt>
          <cx:pt idx="9454">-2000</cx:pt>
          <cx:pt idx="9455">-3000</cx:pt>
          <cx:pt idx="9456">-2000</cx:pt>
          <cx:pt idx="9457">-2000</cx:pt>
          <cx:pt idx="9458">-2000</cx:pt>
          <cx:pt idx="9459">-1500</cx:pt>
          <cx:pt idx="9460">-3000</cx:pt>
          <cx:pt idx="9461">-3500</cx:pt>
          <cx:pt idx="9462">-3000</cx:pt>
          <cx:pt idx="9463">-3500</cx:pt>
          <cx:pt idx="9464">-2500</cx:pt>
          <cx:pt idx="9465">-2500</cx:pt>
          <cx:pt idx="9466">-2500</cx:pt>
          <cx:pt idx="9467">-2000</cx:pt>
          <cx:pt idx="9468">-1500</cx:pt>
          <cx:pt idx="9469">-1500</cx:pt>
          <cx:pt idx="9470">-3000</cx:pt>
          <cx:pt idx="9471">-2500</cx:pt>
          <cx:pt idx="9472">-3000</cx:pt>
          <cx:pt idx="9473">-2500</cx:pt>
          <cx:pt idx="9474">-2000</cx:pt>
          <cx:pt idx="9475">-3000</cx:pt>
          <cx:pt idx="9476">-2000</cx:pt>
          <cx:pt idx="9477">-2000</cx:pt>
          <cx:pt idx="9478">-2000</cx:pt>
          <cx:pt idx="9479">-1500</cx:pt>
          <cx:pt idx="9480">-3000</cx:pt>
          <cx:pt idx="9481">-750</cx:pt>
          <cx:pt idx="9482">-250</cx:pt>
          <cx:pt idx="9483">-750</cx:pt>
          <cx:pt idx="9484">-750</cx:pt>
          <cx:pt idx="9485">-5000</cx:pt>
          <cx:pt idx="9486">-4500</cx:pt>
          <cx:pt idx="9487">-5000</cx:pt>
          <cx:pt idx="9488">-5000</cx:pt>
          <cx:pt idx="9489">-5000</cx:pt>
          <cx:pt idx="9490">-4500</cx:pt>
          <cx:pt idx="9491">-5000</cx:pt>
          <cx:pt idx="9492">-3250</cx:pt>
          <cx:pt idx="9493">-2750</cx:pt>
          <cx:pt idx="9494">-10750</cx:pt>
          <cx:pt idx="9495">-9500</cx:pt>
          <cx:pt idx="9496">-3000</cx:pt>
          <cx:pt idx="9497">-3000</cx:pt>
          <cx:pt idx="9498">-3000</cx:pt>
          <cx:pt idx="9499">-3000</cx:pt>
          <cx:pt idx="9500">-3000</cx:pt>
          <cx:pt idx="9501">-2500</cx:pt>
          <cx:pt idx="9502">-2500</cx:pt>
          <cx:pt idx="9503">-2000</cx:pt>
          <cx:pt idx="9504">-3000</cx:pt>
          <cx:pt idx="9505">-3000</cx:pt>
          <cx:pt idx="9506">-5000</cx:pt>
          <cx:pt idx="9507">-5000</cx:pt>
          <cx:pt idx="9508">-4500</cx:pt>
          <cx:pt idx="9509">-3250</cx:pt>
          <cx:pt idx="9510">-3250</cx:pt>
          <cx:pt idx="9511">-4500</cx:pt>
          <cx:pt idx="9512">-3250</cx:pt>
          <cx:pt idx="9513">-7250</cx:pt>
          <cx:pt idx="9514">-3000</cx:pt>
          <cx:pt idx="9515">-3000</cx:pt>
          <cx:pt idx="9516">-3000</cx:pt>
          <cx:pt idx="9517">-3000</cx:pt>
          <cx:pt idx="9518">-7250</cx:pt>
          <cx:pt idx="9519">-7250</cx:pt>
          <cx:pt idx="9520">-3000</cx:pt>
          <cx:pt idx="9521">-3000</cx:pt>
          <cx:pt idx="9522">-5000</cx:pt>
          <cx:pt idx="9523">-7250</cx:pt>
          <cx:pt idx="9524">-5000</cx:pt>
          <cx:pt idx="9525">-4250</cx:pt>
          <cx:pt idx="9526">-4250</cx:pt>
          <cx:pt idx="9527">-4250</cx:pt>
          <cx:pt idx="9528">-4250</cx:pt>
          <cx:pt idx="9529">-6750</cx:pt>
          <cx:pt idx="9530">-4250</cx:pt>
          <cx:pt idx="9531">-5750</cx:pt>
          <cx:pt idx="9532">-10750</cx:pt>
          <cx:pt idx="9533">-6750</cx:pt>
          <cx:pt idx="9534">-10750</cx:pt>
          <cx:pt idx="9535">-6750</cx:pt>
          <cx:pt idx="9536">-6750</cx:pt>
          <cx:pt idx="9537">-5000</cx:pt>
          <cx:pt idx="9538">-9500</cx:pt>
          <cx:pt idx="9539">-1250</cx:pt>
          <cx:pt idx="9540">-2500</cx:pt>
          <cx:pt idx="9541">-2000</cx:pt>
          <cx:pt idx="9542">-1500</cx:pt>
          <cx:pt idx="9543">-2500</cx:pt>
          <cx:pt idx="9544">-2000</cx:pt>
          <cx:pt idx="9545">-3500</cx:pt>
          <cx:pt idx="9546">-2000</cx:pt>
          <cx:pt idx="9547">-2500</cx:pt>
          <cx:pt idx="9548">-2500</cx:pt>
          <cx:pt idx="9549">-2000</cx:pt>
          <cx:pt idx="9550">-2000</cx:pt>
          <cx:pt idx="9551">-2500</cx:pt>
          <cx:pt idx="9552">-3500</cx:pt>
          <cx:pt idx="9553">-500</cx:pt>
          <cx:pt idx="9554">-1250</cx:pt>
          <cx:pt idx="9555">-2500</cx:pt>
          <cx:pt idx="9556">-6500</cx:pt>
          <cx:pt idx="9557">-3500</cx:pt>
          <cx:pt idx="9558">-4250</cx:pt>
          <cx:pt idx="9559">-6500</cx:pt>
          <cx:pt idx="9560">-5000</cx:pt>
          <cx:pt idx="9561">-5000</cx:pt>
          <cx:pt idx="9562">-5000</cx:pt>
          <cx:pt idx="9563">-3500</cx:pt>
          <cx:pt idx="9564">-4250</cx:pt>
          <cx:pt idx="9565">-3500</cx:pt>
          <cx:pt idx="9566">-4250</cx:pt>
          <cx:pt idx="9567">-500</cx:pt>
          <cx:pt idx="9568">-2000</cx:pt>
          <cx:pt idx="9569">-500</cx:pt>
          <cx:pt idx="9570">-2000</cx:pt>
          <cx:pt idx="9571">-2000</cx:pt>
          <cx:pt idx="9572">-6750</cx:pt>
          <cx:pt idx="9573">-4500</cx:pt>
          <cx:pt idx="9574">-7750</cx:pt>
          <cx:pt idx="9575">-3500</cx:pt>
          <cx:pt idx="9576">-5000</cx:pt>
          <cx:pt idx="9577">-5000</cx:pt>
          <cx:pt idx="9578">-4000</cx:pt>
          <cx:pt idx="9579">-10750</cx:pt>
          <cx:pt idx="9580">-3500</cx:pt>
          <cx:pt idx="9581">-6750</cx:pt>
          <cx:pt idx="9582">-4000</cx:pt>
          <cx:pt idx="9583">-3500</cx:pt>
          <cx:pt idx="9584">-3500</cx:pt>
          <cx:pt idx="9585">-4250</cx:pt>
          <cx:pt idx="9586">-5750</cx:pt>
          <cx:pt idx="9587">-5750</cx:pt>
          <cx:pt idx="9588">-3000</cx:pt>
          <cx:pt idx="9589">-4250</cx:pt>
          <cx:pt idx="9590">-5750</cx:pt>
          <cx:pt idx="9591">-5750</cx:pt>
          <cx:pt idx="9592">-4500</cx:pt>
          <cx:pt idx="9593">-3500</cx:pt>
          <cx:pt idx="9594">-6750</cx:pt>
          <cx:pt idx="9595">-4500</cx:pt>
          <cx:pt idx="9596">-3500</cx:pt>
          <cx:pt idx="9597">-3500</cx:pt>
          <cx:pt idx="9598">-5000</cx:pt>
          <cx:pt idx="9599">-6750</cx:pt>
          <cx:pt idx="9600">-5750</cx:pt>
          <cx:pt idx="9601">-3500</cx:pt>
          <cx:pt idx="9602">-2500</cx:pt>
          <cx:pt idx="9603">-5000</cx:pt>
          <cx:pt idx="9604">-3000</cx:pt>
          <cx:pt idx="9605">-5750</cx:pt>
          <cx:pt idx="9606">-3000</cx:pt>
          <cx:pt idx="9607">-5000</cx:pt>
          <cx:pt idx="9608">-3000</cx:pt>
          <cx:pt idx="9609">-3000</cx:pt>
          <cx:pt idx="9610">-5000</cx:pt>
          <cx:pt idx="9611">-3500</cx:pt>
          <cx:pt idx="9612">-500</cx:pt>
          <cx:pt idx="9613">-2000</cx:pt>
          <cx:pt idx="9614">-250</cx:pt>
          <cx:pt idx="9615">-2000</cx:pt>
          <cx:pt idx="9616">-2000</cx:pt>
          <cx:pt idx="9617">-2000</cx:pt>
          <cx:pt idx="9618">-500</cx:pt>
          <cx:pt idx="9619">-2000</cx:pt>
          <cx:pt idx="9620">-500</cx:pt>
          <cx:pt idx="9621">-500</cx:pt>
          <cx:pt idx="9622">-2000</cx:pt>
          <cx:pt idx="9623">-500</cx:pt>
          <cx:pt idx="9624">-2000</cx:pt>
          <cx:pt idx="9625">-5750</cx:pt>
          <cx:pt idx="9626">-5750</cx:pt>
          <cx:pt idx="9627">-5000</cx:pt>
          <cx:pt idx="9628">-5000</cx:pt>
          <cx:pt idx="9629">-5750</cx:pt>
          <cx:pt idx="9630">-5750</cx:pt>
          <cx:pt idx="9631">-4500</cx:pt>
          <cx:pt idx="9632">-3500</cx:pt>
          <cx:pt idx="9633">-5750</cx:pt>
          <cx:pt idx="9634">-5000</cx:pt>
          <cx:pt idx="9635">-4500</cx:pt>
          <cx:pt idx="9636">-6750</cx:pt>
          <cx:pt idx="9637">-4250</cx:pt>
          <cx:pt idx="9638">-4250</cx:pt>
          <cx:pt idx="9639">-5750</cx:pt>
          <cx:pt idx="9640">-6750</cx:pt>
          <cx:pt idx="9641">-5250</cx:pt>
          <cx:pt idx="9642">-5000</cx:pt>
          <cx:pt idx="9643">-7750</cx:pt>
          <cx:pt idx="9644">-5250</cx:pt>
          <cx:pt idx="9645">-4500</cx:pt>
          <cx:pt idx="9646">-4250</cx:pt>
          <cx:pt idx="9647">-4250</cx:pt>
          <cx:pt idx="9648">-5750</cx:pt>
          <cx:pt idx="9649">-6750</cx:pt>
          <cx:pt idx="9650">-6750</cx:pt>
          <cx:pt idx="9651">-5000</cx:pt>
          <cx:pt idx="9652">-5750</cx:pt>
          <cx:pt idx="9653">-6750</cx:pt>
          <cx:pt idx="9654">-4500</cx:pt>
          <cx:pt idx="9655">-5000</cx:pt>
          <cx:pt idx="9656">-7750</cx:pt>
          <cx:pt idx="9657">-5250</cx:pt>
          <cx:pt idx="9658">-4000</cx:pt>
          <cx:pt idx="9659">-4250</cx:pt>
          <cx:pt idx="9660">-4250</cx:pt>
          <cx:pt idx="9661">-5750</cx:pt>
          <cx:pt idx="9662">-6750</cx:pt>
          <cx:pt idx="9663">-7750</cx:pt>
          <cx:pt idx="9664">-1500</cx:pt>
          <cx:pt idx="9665">-2000</cx:pt>
          <cx:pt idx="9666">-2000</cx:pt>
          <cx:pt idx="9667">-3000</cx:pt>
          <cx:pt idx="9668">-3000</cx:pt>
          <cx:pt idx="9669">-3000</cx:pt>
          <cx:pt idx="9670">-5000</cx:pt>
          <cx:pt idx="9671">-6750</cx:pt>
          <cx:pt idx="9672">-4500</cx:pt>
          <cx:pt idx="9673">-3000</cx:pt>
          <cx:pt idx="9674">-3000</cx:pt>
          <cx:pt idx="9675">-3500</cx:pt>
          <cx:pt idx="9676">-4250</cx:pt>
          <cx:pt idx="9677">-3500</cx:pt>
          <cx:pt idx="9678">-1500</cx:pt>
          <cx:pt idx="9679">-3000</cx:pt>
          <cx:pt idx="9680">-1250</cx:pt>
          <cx:pt idx="9681">-2500</cx:pt>
          <cx:pt idx="9682">-3000</cx:pt>
          <cx:pt idx="9683">-3500</cx:pt>
          <cx:pt idx="9684">-4250</cx:pt>
          <cx:pt idx="9685">1500</cx:pt>
          <cx:pt idx="9686">2500</cx:pt>
          <cx:pt idx="9687">-7750</cx:pt>
          <cx:pt idx="9688">-5250</cx:pt>
          <cx:pt idx="9689">-7250</cx:pt>
          <cx:pt idx="9690">-1250</cx:pt>
          <cx:pt idx="9691">-4500</cx:pt>
          <cx:pt idx="9692">-2000</cx:pt>
          <cx:pt idx="9693">-3750</cx:pt>
          <cx:pt idx="9694">-2000</cx:pt>
          <cx:pt idx="9695">-2000</cx:pt>
          <cx:pt idx="9696">-4500</cx:pt>
          <cx:pt idx="9697">-2000</cx:pt>
          <cx:pt idx="9698">-3750</cx:pt>
          <cx:pt idx="9699">-2500</cx:pt>
          <cx:pt idx="9700">-2500</cx:pt>
          <cx:pt idx="9701">-2500</cx:pt>
          <cx:pt idx="9702">-3000</cx:pt>
          <cx:pt idx="9703">-5000</cx:pt>
          <cx:pt idx="9704">-3000</cx:pt>
          <cx:pt idx="9705">-1500</cx:pt>
          <cx:pt idx="9706">-6500</cx:pt>
          <cx:pt idx="9707">250</cx:pt>
          <cx:pt idx="9708">1500</cx:pt>
          <cx:pt idx="9709">1250</cx:pt>
          <cx:pt idx="9710">-2000</cx:pt>
          <cx:pt idx="9711">-6750</cx:pt>
          <cx:pt idx="9712">-9250</cx:pt>
          <cx:pt idx="9713">-9250</cx:pt>
          <cx:pt idx="9714">-9250</cx:pt>
          <cx:pt idx="9715">-9250</cx:pt>
          <cx:pt idx="9716">-10750</cx:pt>
          <cx:pt idx="9717">-5750</cx:pt>
          <cx:pt idx="9718">-6750</cx:pt>
          <cx:pt idx="9719">-5000</cx:pt>
          <cx:pt idx="9720">-6750</cx:pt>
          <cx:pt idx="9721">-5750</cx:pt>
          <cx:pt idx="9722">-9250</cx:pt>
          <cx:pt idx="9723">-5750</cx:pt>
          <cx:pt idx="9724">-5750</cx:pt>
          <cx:pt idx="9725">-6750</cx:pt>
          <cx:pt idx="9726">-5000</cx:pt>
          <cx:pt idx="9727">-7750</cx:pt>
          <cx:pt idx="9728">-6750</cx:pt>
          <cx:pt idx="9729">-9250</cx:pt>
          <cx:pt idx="9730">-6750</cx:pt>
          <cx:pt idx="9731">-5750</cx:pt>
          <cx:pt idx="9732">-6750</cx:pt>
          <cx:pt idx="9733">-6750</cx:pt>
          <cx:pt idx="9734">-9250</cx:pt>
          <cx:pt idx="9735">-7750</cx:pt>
          <cx:pt idx="9736">-6750</cx:pt>
          <cx:pt idx="9737">-10750</cx:pt>
          <cx:pt idx="9738">-2000</cx:pt>
          <cx:pt idx="9739">-2500</cx:pt>
          <cx:pt idx="9740">-2500</cx:pt>
          <cx:pt idx="9741">-3000</cx:pt>
          <cx:pt idx="9742">-3500</cx:pt>
          <cx:pt idx="9743">0</cx:pt>
          <cx:pt idx="9744">750</cx:pt>
          <cx:pt idx="9745">500</cx:pt>
          <cx:pt idx="9746">-2000</cx:pt>
          <cx:pt idx="9747">-1250</cx:pt>
          <cx:pt idx="9748">-2500</cx:pt>
          <cx:pt idx="9749">-5750</cx:pt>
          <cx:pt idx="9750">-6750</cx:pt>
          <cx:pt idx="9751">-4250</cx:pt>
          <cx:pt idx="9752">-6750</cx:pt>
          <cx:pt idx="9753">-5750</cx:pt>
          <cx:pt idx="9754">-9250</cx:pt>
          <cx:pt idx="9755">-5750</cx:pt>
          <cx:pt idx="9756">-7750</cx:pt>
          <cx:pt idx="9757">-9250</cx:pt>
          <cx:pt idx="9758">-5750</cx:pt>
          <cx:pt idx="9759">-9250</cx:pt>
          <cx:pt idx="9760">-5750</cx:pt>
          <cx:pt idx="9761">-7750</cx:pt>
          <cx:pt idx="9762">-5750</cx:pt>
          <cx:pt idx="9763">-9250</cx:pt>
          <cx:pt idx="9764">-5750</cx:pt>
          <cx:pt idx="9765">-7750</cx:pt>
          <cx:pt idx="9766">-9250</cx:pt>
          <cx:pt idx="9767">-9250</cx:pt>
          <cx:pt idx="9768">-5750</cx:pt>
          <cx:pt idx="9769">-6750</cx:pt>
          <cx:pt idx="9770">-4250</cx:pt>
          <cx:pt idx="9771">-5750</cx:pt>
          <cx:pt idx="9772">-1500</cx:pt>
          <cx:pt idx="9773">-3500</cx:pt>
          <cx:pt idx="9774">-5000</cx:pt>
          <cx:pt idx="9775">-6750</cx:pt>
          <cx:pt idx="9776">-4250</cx:pt>
          <cx:pt idx="9777">-1250</cx:pt>
          <cx:pt idx="9778">-4500</cx:pt>
          <cx:pt idx="9779">-2000</cx:pt>
          <cx:pt idx="9780">-3750</cx:pt>
          <cx:pt idx="9781">-250</cx:pt>
          <cx:pt idx="9782">-2000</cx:pt>
          <cx:pt idx="9783">-2000</cx:pt>
          <cx:pt idx="9784">-2000</cx:pt>
          <cx:pt idx="9785">-2500</cx:pt>
          <cx:pt idx="9786">-2500</cx:pt>
          <cx:pt idx="9787">-3500</cx:pt>
          <cx:pt idx="9788">-4250</cx:pt>
          <cx:pt idx="9789">-3000</cx:pt>
          <cx:pt idx="9790">-3500</cx:pt>
          <cx:pt idx="9791">-2500</cx:pt>
          <cx:pt idx="9792">-2500</cx:pt>
          <cx:pt idx="9793">-1250</cx:pt>
          <cx:pt idx="9794">-1250</cx:pt>
          <cx:pt idx="9795">-5000</cx:pt>
          <cx:pt idx="9796">-750</cx:pt>
          <cx:pt idx="9797">-250</cx:pt>
          <cx:pt idx="9798">-3750</cx:pt>
          <cx:pt idx="9799">-1250</cx:pt>
          <cx:pt idx="9800">-4500</cx:pt>
          <cx:pt idx="9801">-3750</cx:pt>
          <cx:pt idx="9802">-3750</cx:pt>
          <cx:pt idx="9803">-250</cx:pt>
          <cx:pt idx="9804">-1250</cx:pt>
          <cx:pt idx="9805">-4500</cx:pt>
          <cx:pt idx="9806">-2000</cx:pt>
          <cx:pt idx="9807">-3750</cx:pt>
          <cx:pt idx="9808">-250</cx:pt>
          <cx:pt idx="9809">-3750</cx:pt>
          <cx:pt idx="9810">-5000</cx:pt>
          <cx:pt idx="9811">-5000</cx:pt>
          <cx:pt idx="9812">-3000</cx:pt>
          <cx:pt idx="9813">-3000</cx:pt>
          <cx:pt idx="9814">-4500</cx:pt>
          <cx:pt idx="9815">-6750</cx:pt>
          <cx:pt idx="9816">-7750</cx:pt>
          <cx:pt idx="9817">-9250</cx:pt>
          <cx:pt idx="9818">-6750</cx:pt>
          <cx:pt idx="9819">-9250</cx:pt>
          <cx:pt idx="9820">-10750</cx:pt>
          <cx:pt idx="9821">-9250</cx:pt>
          <cx:pt idx="9822">-9250</cx:pt>
          <cx:pt idx="9823">-9250</cx:pt>
          <cx:pt idx="9824">-10750</cx:pt>
          <cx:pt idx="9825">-2500</cx:pt>
          <cx:pt idx="9826">0</cx:pt>
          <cx:pt idx="9827">-250</cx:pt>
          <cx:pt idx="9828">750</cx:pt>
          <cx:pt idx="9829">500</cx:pt>
          <cx:pt idx="9830">-5000</cx:pt>
          <cx:pt idx="9831">-3750</cx:pt>
          <cx:pt idx="9832">-4500</cx:pt>
          <cx:pt idx="9833">-1500</cx:pt>
          <cx:pt idx="9834">-3250</cx:pt>
          <cx:pt idx="9835">-1250</cx:pt>
          <cx:pt idx="9836">-2500</cx:pt>
          <cx:pt idx="9837">-8250</cx:pt>
          <cx:pt idx="9838">-9500</cx:pt>
          <cx:pt idx="9839">-9500</cx:pt>
          <cx:pt idx="9840">-9250</cx:pt>
          <cx:pt idx="9841">-12500</cx:pt>
          <cx:pt idx="9842">-3000</cx:pt>
          <cx:pt idx="9843">-3500</cx:pt>
          <cx:pt idx="9844">-2500</cx:pt>
          <cx:pt idx="9845">-4250</cx:pt>
          <cx:pt idx="9846">-3500</cx:pt>
          <cx:pt idx="9847">-4250</cx:pt>
          <cx:pt idx="9848">-3000</cx:pt>
          <cx:pt idx="9849">-4250</cx:pt>
          <cx:pt idx="9850">-5750</cx:pt>
          <cx:pt idx="9851">-6750</cx:pt>
          <cx:pt idx="9852">-7750</cx:pt>
          <cx:pt idx="9853">-5750</cx:pt>
          <cx:pt idx="9854">-6750</cx:pt>
          <cx:pt idx="9855">-5750</cx:pt>
          <cx:pt idx="9856">-6750</cx:pt>
          <cx:pt idx="9857">-9250</cx:pt>
          <cx:pt idx="9858">-5750</cx:pt>
          <cx:pt idx="9859">-4250</cx:pt>
          <cx:pt idx="9860">-6750</cx:pt>
          <cx:pt idx="9861">-7750</cx:pt>
          <cx:pt idx="9862">-6750</cx:pt>
          <cx:pt idx="9863">-5750</cx:pt>
          <cx:pt idx="9864">-6750</cx:pt>
          <cx:pt idx="9865">-9250</cx:pt>
          <cx:pt idx="9866">-750</cx:pt>
          <cx:pt idx="9867">-250</cx:pt>
          <cx:pt idx="9868">-250</cx:pt>
          <cx:pt idx="9869">500</cx:pt>
          <cx:pt idx="9870">1000</cx:pt>
          <cx:pt idx="9871">-250</cx:pt>
          <cx:pt idx="9872">500</cx:pt>
          <cx:pt idx="9873">-4250</cx:pt>
          <cx:pt idx="9874">-3000</cx:pt>
          <cx:pt idx="9875">-4250</cx:pt>
          <cx:pt idx="9876">-4250</cx:pt>
          <cx:pt idx="9877">-4250</cx:pt>
          <cx:pt idx="9878">-5750</cx:pt>
          <cx:pt idx="9879">-5750</cx:pt>
          <cx:pt idx="9880">-6750</cx:pt>
          <cx:pt idx="9881">-4250</cx:pt>
          <cx:pt idx="9882">-6750</cx:pt>
          <cx:pt idx="9883">-4250</cx:pt>
          <cx:pt idx="9884">-5750</cx:pt>
          <cx:pt idx="9885">-5000</cx:pt>
          <cx:pt idx="9886">-6750</cx:pt>
          <cx:pt idx="9887">-6750</cx:pt>
          <cx:pt idx="9888">-7750</cx:pt>
          <cx:pt idx="9889">-5000</cx:pt>
          <cx:pt idx="9890">-6750</cx:pt>
          <cx:pt idx="9891">-5750</cx:pt>
          <cx:pt idx="9892">-6750</cx:pt>
          <cx:pt idx="9893">-4250</cx:pt>
          <cx:pt idx="9894">-5750</cx:pt>
          <cx:pt idx="9895">-7750</cx:pt>
          <cx:pt idx="9896">-4250</cx:pt>
          <cx:pt idx="9897">-6750</cx:pt>
          <cx:pt idx="9898">-4250</cx:pt>
          <cx:pt idx="9899">-5750</cx:pt>
          <cx:pt idx="9900">-6750</cx:pt>
          <cx:pt idx="9901">-7750</cx:pt>
          <cx:pt idx="9902">-9250</cx:pt>
          <cx:pt idx="9903">-5750</cx:pt>
          <cx:pt idx="9904">-6750</cx:pt>
          <cx:pt idx="9905">500</cx:pt>
          <cx:pt idx="9906">1500</cx:pt>
          <cx:pt idx="9907">-3000</cx:pt>
          <cx:pt idx="9908">-5750</cx:pt>
          <cx:pt idx="9909">-3000</cx:pt>
          <cx:pt idx="9910">-1500</cx:pt>
          <cx:pt idx="9911">-2500</cx:pt>
          <cx:pt idx="9912">-1250</cx:pt>
          <cx:pt idx="9913">-3500</cx:pt>
          <cx:pt idx="9914">-4500</cx:pt>
          <cx:pt idx="9915">-1500</cx:pt>
          <cx:pt idx="9916">-2500</cx:pt>
          <cx:pt idx="9917">-500</cx:pt>
          <cx:pt idx="9918">-3250</cx:pt>
          <cx:pt idx="9919">-2500</cx:pt>
          <cx:pt idx="9920">-2000</cx:pt>
          <cx:pt idx="9921">-3000</cx:pt>
          <cx:pt idx="9922">-3500</cx:pt>
          <cx:pt idx="9923">-750</cx:pt>
          <cx:pt idx="9924">-2500</cx:pt>
          <cx:pt idx="9925">-3000</cx:pt>
          <cx:pt idx="9926">-3500</cx:pt>
          <cx:pt idx="9927">-4250</cx:pt>
          <cx:pt idx="9928">-1500</cx:pt>
          <cx:pt idx="9929">-3000</cx:pt>
          <cx:pt idx="9930">-3500</cx:pt>
          <cx:pt idx="9931">-1500</cx:pt>
          <cx:pt idx="9932">-2500</cx:pt>
          <cx:pt idx="9933">-4500</cx:pt>
          <cx:pt idx="9934">-1500</cx:pt>
          <cx:pt idx="9935">-3000</cx:pt>
          <cx:pt idx="9936">-1500</cx:pt>
          <cx:pt idx="9937">-750</cx:pt>
          <cx:pt idx="9938">-1500</cx:pt>
          <cx:pt idx="9939">-2500</cx:pt>
          <cx:pt idx="9940">-2000</cx:pt>
          <cx:pt idx="9941">-5000</cx:pt>
          <cx:pt idx="9942">-3000</cx:pt>
          <cx:pt idx="9943">-5000</cx:pt>
          <cx:pt idx="9944">1500</cx:pt>
          <cx:pt idx="9945">2500</cx:pt>
          <cx:pt idx="9946">1500</cx:pt>
          <cx:pt idx="9947">2500</cx:pt>
          <cx:pt idx="9948">1000</cx:pt>
          <cx:pt idx="9949">2000</cx:pt>
          <cx:pt idx="9950">3000</cx:pt>
          <cx:pt idx="9951">-500</cx:pt>
          <cx:pt idx="9952">-2500</cx:pt>
          <cx:pt idx="9953">250</cx:pt>
          <cx:pt idx="9954">-2000</cx:pt>
          <cx:pt idx="9955">-500</cx:pt>
          <cx:pt idx="9956">-500</cx:pt>
          <cx:pt idx="9957">500</cx:pt>
          <cx:pt idx="9958">-250</cx:pt>
          <cx:pt idx="9959">-1500</cx:pt>
          <cx:pt idx="9960">-750</cx:pt>
          <cx:pt idx="9961">-750</cx:pt>
          <cx:pt idx="9962">-1500</cx:pt>
          <cx:pt idx="9963">-750</cx:pt>
          <cx:pt idx="9964">-4250</cx:pt>
          <cx:pt idx="9965">-5750</cx:pt>
          <cx:pt idx="9966">-5750</cx:pt>
          <cx:pt idx="9967">-4500</cx:pt>
          <cx:pt idx="9968">-3500</cx:pt>
          <cx:pt idx="9969">-6750</cx:pt>
          <cx:pt idx="9970">-4500</cx:pt>
          <cx:pt idx="9971">-3500</cx:pt>
          <cx:pt idx="9972">-3500</cx:pt>
          <cx:pt idx="9973">-5000</cx:pt>
          <cx:pt idx="9974">-6750</cx:pt>
          <cx:pt idx="9975">-5750</cx:pt>
          <cx:pt idx="9976">-3500</cx:pt>
          <cx:pt idx="9977">-5000</cx:pt>
          <cx:pt idx="9978">-5750</cx:pt>
          <cx:pt idx="9979">-5750</cx:pt>
          <cx:pt idx="9980">-4500</cx:pt>
          <cx:pt idx="9981">-3500</cx:pt>
          <cx:pt idx="9982">-5750</cx:pt>
          <cx:pt idx="9983">-5000</cx:pt>
          <cx:pt idx="9984">-4500</cx:pt>
          <cx:pt idx="9985">-6750</cx:pt>
          <cx:pt idx="9986">-4250</cx:pt>
          <cx:pt idx="9987">-3000</cx:pt>
          <cx:pt idx="9988">-3000</cx:pt>
          <cx:pt idx="9989">-3500</cx:pt>
          <cx:pt idx="9990">-4250</cx:pt>
          <cx:pt idx="9991">-6750</cx:pt>
          <cx:pt idx="9992">-4500</cx:pt>
          <cx:pt idx="9993">-7750</cx:pt>
          <cx:pt idx="9994">-5000</cx:pt>
          <cx:pt idx="9995">-5750</cx:pt>
          <cx:pt idx="9996">-6750</cx:pt>
          <cx:pt idx="9997">-4500</cx:pt>
          <cx:pt idx="9998">-5000</cx:pt>
          <cx:pt idx="9999">-7750</cx:pt>
          <cx:pt idx="10000">-5250</cx:pt>
          <cx:pt idx="10001">-4250</cx:pt>
          <cx:pt idx="10002">-4250</cx:pt>
          <cx:pt idx="10003">-5750</cx:pt>
          <cx:pt idx="10004">-6750</cx:pt>
          <cx:pt idx="10005">-7750</cx:pt>
          <cx:pt idx="10006">-6750</cx:pt>
          <cx:pt idx="10007">-4500</cx:pt>
          <cx:pt idx="10008">-3500</cx:pt>
          <cx:pt idx="10009">-4250</cx:pt>
          <cx:pt idx="10010">-3500</cx:pt>
          <cx:pt idx="10011">-4250</cx:pt>
          <cx:pt idx="10012">-3500</cx:pt>
          <cx:pt idx="10013">-5000</cx:pt>
          <cx:pt idx="10014">-5000</cx:pt>
          <cx:pt idx="10015">-4000</cx:pt>
          <cx:pt idx="10016">-3500</cx:pt>
          <cx:pt idx="10017">-6750</cx:pt>
          <cx:pt idx="10018">-4000</cx:pt>
          <cx:pt idx="10019">-3500</cx:pt>
          <cx:pt idx="10020">-3500</cx:pt>
          <cx:pt idx="10021">-4250</cx:pt>
          <cx:pt idx="10022">-5750</cx:pt>
          <cx:pt idx="10023">-5750</cx:pt>
          <cx:pt idx="10024">-3000</cx:pt>
          <cx:pt idx="10025">-4250</cx:pt>
          <cx:pt idx="10026">-5750</cx:pt>
          <cx:pt idx="10027">-6750</cx:pt>
          <cx:pt idx="10028">-5250</cx:pt>
          <cx:pt idx="10029">-5000</cx:pt>
          <cx:pt idx="10030">-7750</cx:pt>
          <cx:pt idx="10031">-5250</cx:pt>
          <cx:pt idx="10032">-4500</cx:pt>
          <cx:pt idx="10033">-4250</cx:pt>
          <cx:pt idx="10034">-4250</cx:pt>
          <cx:pt idx="10035">-5750</cx:pt>
          <cx:pt idx="10036">-6750</cx:pt>
          <cx:pt idx="10037">-6750</cx:pt>
          <cx:pt idx="10038">-4000</cx:pt>
          <cx:pt idx="10039">-1500</cx:pt>
          <cx:pt idx="10040">-3000</cx:pt>
          <cx:pt idx="10041">-1250</cx:pt>
          <cx:pt idx="10042">-2500</cx:pt>
          <cx:pt idx="10043">-3000</cx:pt>
          <cx:pt idx="10044">-3500</cx:pt>
          <cx:pt idx="10045">-4250</cx:pt>
          <cx:pt idx="10046">-7750</cx:pt>
          <cx:pt idx="10047">-5250</cx:pt>
          <cx:pt idx="10048">-5000</cx:pt>
          <cx:pt idx="10049">-1250</cx:pt>
          <cx:pt idx="10050">-750</cx:pt>
          <cx:pt idx="10051">-2000</cx:pt>
          <cx:pt idx="10052">-1250</cx:pt>
          <cx:pt idx="10053">0</cx:pt>
          <cx:pt idx="10054">-750</cx:pt>
          <cx:pt idx="10055">1000</cx:pt>
          <cx:pt idx="10056">750</cx:pt>
          <cx:pt idx="10057">0</cx:pt>
          <cx:pt idx="10058">250</cx:pt>
          <cx:pt idx="10059">750</cx:pt>
          <cx:pt idx="10060">250</cx:pt>
          <cx:pt idx="10061">2750</cx:pt>
          <cx:pt idx="10062">2250</cx:pt>
          <cx:pt idx="10063">0</cx:pt>
          <cx:pt idx="10064">750</cx:pt>
          <cx:pt idx="10065">-750</cx:pt>
          <cx:pt idx="10066">-1250</cx:pt>
          <cx:pt idx="10067">-2000</cx:pt>
          <cx:pt idx="10068">-1500</cx:pt>
          <cx:pt idx="10069">-2000</cx:pt>
          <cx:pt idx="10070">-1250</cx:pt>
          <cx:pt idx="10071">-1250</cx:pt>
          <cx:pt idx="10072">-1500</cx:pt>
          <cx:pt idx="10073">0</cx:pt>
          <cx:pt idx="10074">0</cx:pt>
          <cx:pt idx="10075">500</cx:pt>
          <cx:pt idx="10076">250</cx:pt>
          <cx:pt idx="10077">500</cx:pt>
          <cx:pt idx="10078">-250</cx:pt>
          <cx:pt idx="10079">0</cx:pt>
          <cx:pt idx="10080">-2000</cx:pt>
          <cx:pt idx="10081">-3000</cx:pt>
          <cx:pt idx="10082">-1500</cx:pt>
          <cx:pt idx="10083">-6500</cx:pt>
          <cx:pt idx="10084">-6500</cx:pt>
          <cx:pt idx="10085">-6500</cx:pt>
          <cx:pt idx="10086">-6500</cx:pt>
          <cx:pt idx="10087">-6500</cx:pt>
          <cx:pt idx="10088">-6500</cx:pt>
          <cx:pt idx="10089">-7250</cx:pt>
          <cx:pt idx="10090">-7250</cx:pt>
          <cx:pt idx="10091">-7250</cx:pt>
          <cx:pt idx="10092">-5750</cx:pt>
          <cx:pt idx="10093">-1250</cx:pt>
          <cx:pt idx="10094">-500</cx:pt>
          <cx:pt idx="10095">-4500</cx:pt>
          <cx:pt idx="10096">-5750</cx:pt>
          <cx:pt idx="10097">-7250</cx:pt>
          <cx:pt idx="10098">-3000</cx:pt>
          <cx:pt idx="10099">-3500</cx:pt>
          <cx:pt idx="10100">-4250</cx:pt>
          <cx:pt idx="10101">-2750</cx:pt>
          <cx:pt idx="10102">-500</cx:pt>
          <cx:pt idx="10103">0</cx:pt>
          <cx:pt idx="10104">-3000</cx:pt>
          <cx:pt idx="10105">-2000</cx:pt>
          <cx:pt idx="10106">-2500</cx:pt>
          <cx:pt idx="10107">-4250</cx:pt>
          <cx:pt idx="10108">-4250</cx:pt>
          <cx:pt idx="10109">-5000</cx:pt>
          <cx:pt idx="10110">-5000</cx:pt>
          <cx:pt idx="10111">-3500</cx:pt>
          <cx:pt idx="10112">-5000</cx:pt>
          <cx:pt idx="10113">-5750</cx:pt>
          <cx:pt idx="10114">-5000</cx:pt>
          <cx:pt idx="10115">0</cx:pt>
          <cx:pt idx="10116">750</cx:pt>
          <cx:pt idx="10117">-250</cx:pt>
          <cx:pt idx="10118">-5000</cx:pt>
          <cx:pt idx="10119">-5000</cx:pt>
          <cx:pt idx="10120">-5000</cx:pt>
          <cx:pt idx="10121">-5000</cx:pt>
          <cx:pt idx="10122">-9250</cx:pt>
          <cx:pt idx="10123">-12500</cx:pt>
          <cx:pt idx="10124">-5750</cx:pt>
          <cx:pt idx="10125">-9500</cx:pt>
          <cx:pt idx="10126">-8250</cx:pt>
          <cx:pt idx="10127">-4250</cx:pt>
          <cx:pt idx="10128">-3000</cx:pt>
          <cx:pt idx="10129">-3500</cx:pt>
          <cx:pt idx="10130">-5000</cx:pt>
          <cx:pt idx="10131">-3000</cx:pt>
          <cx:pt idx="10132">-3500</cx:pt>
          <cx:pt idx="10133">-4250</cx:pt>
          <cx:pt idx="10134">-2500</cx:pt>
          <cx:pt idx="10135">-3000</cx:pt>
          <cx:pt idx="10136">-3500</cx:pt>
          <cx:pt idx="10137">-5000</cx:pt>
          <cx:pt idx="10138">-3000</cx:pt>
          <cx:pt idx="10139">-3000</cx:pt>
          <cx:pt idx="10140">-3500</cx:pt>
          <cx:pt idx="10141">-9250</cx:pt>
          <cx:pt idx="10142">-5750</cx:pt>
          <cx:pt idx="10143">-3500</cx:pt>
          <cx:pt idx="10144">-3500</cx:pt>
          <cx:pt idx="10145">-14500</cx:pt>
          <cx:pt idx="10146">-9500</cx:pt>
          <cx:pt idx="10147">-2500</cx:pt>
          <cx:pt idx="10148">-2500</cx:pt>
          <cx:pt idx="10149">-5000</cx:pt>
          <cx:pt idx="10150">-3000</cx:pt>
          <cx:pt idx="10151">-3000</cx:pt>
          <cx:pt idx="10152">-3000</cx:pt>
          <cx:pt idx="10153">-2000</cx:pt>
          <cx:pt idx="10154">-4500</cx:pt>
          <cx:pt idx="10155">-8250</cx:pt>
          <cx:pt idx="10156">-7250</cx:pt>
          <cx:pt idx="10157">-8250</cx:pt>
          <cx:pt idx="10158">-3000</cx:pt>
          <cx:pt idx="10159">-3000</cx:pt>
          <cx:pt idx="10160">-1500</cx:pt>
          <cx:pt idx="10161">-750</cx:pt>
          <cx:pt idx="10162">-250</cx:pt>
          <cx:pt idx="10163">-500</cx:pt>
          <cx:pt idx="10164">-750</cx:pt>
          <cx:pt idx="10165">500</cx:pt>
          <cx:pt idx="10166">250</cx:pt>
          <cx:pt idx="10167">-500</cx:pt>
          <cx:pt idx="10168">-4500</cx:pt>
          <cx:pt idx="10169">-1250</cx:pt>
          <cx:pt idx="10170">-3250</cx:pt>
          <cx:pt idx="10171">-500</cx:pt>
          <cx:pt idx="10172">-2000</cx:pt>
          <cx:pt idx="10173">-2000</cx:pt>
          <cx:pt idx="10174">-2500</cx:pt>
          <cx:pt idx="10175">-2000</cx:pt>
          <cx:pt idx="10176">-2000</cx:pt>
          <cx:pt idx="10177">-1250</cx:pt>
          <cx:pt idx="10178">-2500</cx:pt>
          <cx:pt idx="10179">-3500</cx:pt>
          <cx:pt idx="10180">-3500</cx:pt>
          <cx:pt idx="10181">-3000</cx:pt>
          <cx:pt idx="10182">-3500</cx:pt>
          <cx:pt idx="10183">-2000</cx:pt>
          <cx:pt idx="10184">-5000</cx:pt>
          <cx:pt idx="10185">-4250</cx:pt>
          <cx:pt idx="10186">-750</cx:pt>
          <cx:pt idx="10187">-500</cx:pt>
          <cx:pt idx="10188">-4250</cx:pt>
          <cx:pt idx="10189">-4250</cx:pt>
          <cx:pt idx="10190">-4250</cx:pt>
          <cx:pt idx="10191">-4250</cx:pt>
          <cx:pt idx="10192">-3500</cx:pt>
          <cx:pt idx="10193">-3000</cx:pt>
          <cx:pt idx="10194">-3500</cx:pt>
          <cx:pt idx="10195">-3500</cx:pt>
          <cx:pt idx="10196">-3750</cx:pt>
          <cx:pt idx="10197">-3250</cx:pt>
          <cx:pt idx="10198">-3250</cx:pt>
          <cx:pt idx="10199">-4500</cx:pt>
          <cx:pt idx="10200">-3750</cx:pt>
          <cx:pt idx="10201">-3750</cx:pt>
          <cx:pt idx="10202">-3750</cx:pt>
          <cx:pt idx="10203">-3500</cx:pt>
          <cx:pt idx="10204">-3750</cx:pt>
          <cx:pt idx="10205">-3750</cx:pt>
          <cx:pt idx="10206">-4250</cx:pt>
          <cx:pt idx="10207">-5000</cx:pt>
          <cx:pt idx="10208">-750</cx:pt>
          <cx:pt idx="10209">-5000</cx:pt>
          <cx:pt idx="10210">-5000</cx:pt>
          <cx:pt idx="10211">-4500</cx:pt>
          <cx:pt idx="10212">-5750</cx:pt>
          <cx:pt idx="10213">-6500</cx:pt>
          <cx:pt idx="10214">-5000</cx:pt>
          <cx:pt idx="10215">-6500</cx:pt>
          <cx:pt idx="10216">-5000</cx:pt>
          <cx:pt idx="10217">-7250</cx:pt>
          <cx:pt idx="10218">-5000</cx:pt>
          <cx:pt idx="10219">-5750</cx:pt>
          <cx:pt idx="10220">-6500</cx:pt>
          <cx:pt idx="10221">-5750</cx:pt>
          <cx:pt idx="10222">-6500</cx:pt>
          <cx:pt idx="10223">-2500</cx:pt>
          <cx:pt idx="10224">-2500</cx:pt>
          <cx:pt idx="10225">-9500</cx:pt>
          <cx:pt idx="10226">-7250</cx:pt>
          <cx:pt idx="10227">-6750</cx:pt>
          <cx:pt idx="10228">-8250</cx:pt>
          <cx:pt idx="10229">-8250</cx:pt>
          <cx:pt idx="10230">-8250</cx:pt>
          <cx:pt idx="10231">-1250</cx:pt>
          <cx:pt idx="10232">-750</cx:pt>
          <cx:pt idx="10233">-500</cx:pt>
          <cx:pt idx="10234">-2000</cx:pt>
          <cx:pt idx="10235">-3000</cx:pt>
          <cx:pt idx="10236">-3000</cx:pt>
          <cx:pt idx="10237">-3000</cx:pt>
          <cx:pt idx="10238">-1500</cx:pt>
          <cx:pt idx="10239">-2500</cx:pt>
          <cx:pt idx="10240">-1500</cx:pt>
          <cx:pt idx="10241">-3000</cx:pt>
          <cx:pt idx="10242">-1500</cx:pt>
          <cx:pt idx="10243">-750</cx:pt>
          <cx:pt idx="10244">-1500</cx:pt>
          <cx:pt idx="10245">-2500</cx:pt>
          <cx:pt idx="10246">-750</cx:pt>
          <cx:pt idx="10247">-250</cx:pt>
          <cx:pt idx="10248">-250</cx:pt>
          <cx:pt idx="10249">500</cx:pt>
          <cx:pt idx="10250">-250</cx:pt>
          <cx:pt idx="10251">500</cx:pt>
          <cx:pt idx="10252">-5000</cx:pt>
          <cx:pt idx="10253">-5000</cx:pt>
          <cx:pt idx="10254">-4500</cx:pt>
          <cx:pt idx="10255">-5000</cx:pt>
          <cx:pt idx="10256">-3750</cx:pt>
          <cx:pt idx="10257">-750</cx:pt>
          <cx:pt idx="10258">-4500</cx:pt>
          <cx:pt idx="10259">-1500</cx:pt>
          <cx:pt idx="10260">-500</cx:pt>
          <cx:pt idx="10261">-1250</cx:pt>
          <cx:pt idx="10262">-3250</cx:pt>
          <cx:pt idx="10263">-2500</cx:pt>
          <cx:pt idx="10264">-4500</cx:pt>
          <cx:pt idx="10265">-2500</cx:pt>
          <cx:pt idx="10266">-1500</cx:pt>
          <cx:pt idx="10267">-2000</cx:pt>
          <cx:pt idx="10268">-1250</cx:pt>
          <cx:pt idx="10269">-1500</cx:pt>
          <cx:pt idx="10270">0</cx:pt>
          <cx:pt idx="10271">-250</cx:pt>
          <cx:pt idx="10272">-1250</cx:pt>
          <cx:pt idx="10273">-1250</cx:pt>
          <cx:pt idx="10274">750</cx:pt>
          <cx:pt idx="10275">500</cx:pt>
          <cx:pt idx="10276">-750</cx:pt>
          <cx:pt idx="10277">-750</cx:pt>
          <cx:pt idx="10278">-5000</cx:pt>
          <cx:pt idx="10279">-5000</cx:pt>
          <cx:pt idx="10280">0</cx:pt>
          <cx:pt idx="10281">250</cx:pt>
          <cx:pt idx="10282">500</cx:pt>
          <cx:pt idx="10283">-2000</cx:pt>
          <cx:pt idx="10284">-2500</cx:pt>
          <cx:pt idx="10285">-2500</cx:pt>
          <cx:pt idx="10286">-3500</cx:pt>
          <cx:pt idx="10287">-3000</cx:pt>
          <cx:pt idx="10288">-3500</cx:pt>
          <cx:pt idx="10289">-3250</cx:pt>
          <cx:pt idx="10290">-2750</cx:pt>
          <cx:pt idx="10291">-4500</cx:pt>
          <cx:pt idx="10292">-5000</cx:pt>
          <cx:pt idx="10293">-5000</cx:pt>
          <cx:pt idx="10294">-5000</cx:pt>
          <cx:pt idx="10295">-4500</cx:pt>
          <cx:pt idx="10296">-5000</cx:pt>
          <cx:pt idx="10297">-2500</cx:pt>
          <cx:pt idx="10298">-1500</cx:pt>
          <cx:pt idx="10299">-3000</cx:pt>
          <cx:pt idx="10300">-3000</cx:pt>
          <cx:pt idx="10301">-4500</cx:pt>
          <cx:pt idx="10302">-3750</cx:pt>
          <cx:pt idx="10303">250</cx:pt>
          <cx:pt idx="10304">-1250</cx:pt>
          <cx:pt idx="10305">500</cx:pt>
          <cx:pt idx="10306">-750</cx:pt>
          <cx:pt idx="10307">-3500</cx:pt>
          <cx:pt idx="10308">-5000</cx:pt>
          <cx:pt idx="10309">-5000</cx:pt>
          <cx:pt idx="10310">-5000</cx:pt>
          <cx:pt idx="10311">0</cx:pt>
          <cx:pt idx="10312">250</cx:pt>
          <cx:pt idx="10313">-750</cx:pt>
          <cx:pt idx="10314">500</cx:pt>
          <cx:pt idx="10315">750</cx:pt>
          <cx:pt idx="10316">-500</cx:pt>
          <cx:pt idx="10317">-500</cx:pt>
          <cx:pt idx="10318">-1500</cx:pt>
          <cx:pt idx="10319">-1250</cx:pt>
          <cx:pt idx="10320">-2000</cx:pt>
          <cx:pt idx="10321">-3000</cx:pt>
          <cx:pt idx="10322">-1250</cx:pt>
          <cx:pt idx="10323">-2500</cx:pt>
          <cx:pt idx="10324">-4250</cx:pt>
          <cx:pt idx="10325">-3000</cx:pt>
          <cx:pt idx="10326">-5000</cx:pt>
          <cx:pt idx="10327">-3500</cx:pt>
          <cx:pt idx="10328">-3500</cx:pt>
          <cx:pt idx="10329">-500</cx:pt>
          <cx:pt idx="10330">-1250</cx:pt>
          <cx:pt idx="10331">-2500</cx:pt>
          <cx:pt idx="10332">-2000</cx:pt>
          <cx:pt idx="10333">-3750</cx:pt>
          <cx:pt idx="10334">-750</cx:pt>
          <cx:pt idx="10335">-1250</cx:pt>
          <cx:pt idx="10336">-2500</cx:pt>
          <cx:pt idx="10337">-2000</cx:pt>
          <cx:pt idx="10338">-1500</cx:pt>
          <cx:pt idx="10339">-2500</cx:pt>
          <cx:pt idx="10340">-2000</cx:pt>
          <cx:pt idx="10341">-1500</cx:pt>
          <cx:pt idx="10342">-2000</cx:pt>
          <cx:pt idx="10343">-3000</cx:pt>
          <cx:pt idx="10344">-3000</cx:pt>
          <cx:pt idx="10345">-2000</cx:pt>
          <cx:pt idx="10346">-2500</cx:pt>
          <cx:pt idx="10347">-3000</cx:pt>
          <cx:pt idx="10348">-2500</cx:pt>
          <cx:pt idx="10349">-8250</cx:pt>
          <cx:pt idx="10350">-2000</cx:pt>
          <cx:pt idx="10351">-3250</cx:pt>
          <cx:pt idx="10352">-1500</cx:pt>
          <cx:pt idx="10353">-2000</cx:pt>
          <cx:pt idx="10354">-2000</cx:pt>
          <cx:pt idx="10355">-5000</cx:pt>
          <cx:pt idx="10356">-3000</cx:pt>
          <cx:pt idx="10357">-3000</cx:pt>
          <cx:pt idx="10358">-1250</cx:pt>
          <cx:pt idx="10359">-2000</cx:pt>
          <cx:pt idx="10360">-250</cx:pt>
          <cx:pt idx="10361">0</cx:pt>
          <cx:pt idx="10362">750</cx:pt>
          <cx:pt idx="10363">500</cx:pt>
          <cx:pt idx="10364">-2000</cx:pt>
          <cx:pt idx="10365">-1250</cx:pt>
          <cx:pt idx="10366">-2500</cx:pt>
          <cx:pt idx="10367">-750</cx:pt>
          <cx:pt idx="10368">-4500</cx:pt>
          <cx:pt idx="10369">-1500</cx:pt>
          <cx:pt idx="10370">-500</cx:pt>
          <cx:pt idx="10371">-1250</cx:pt>
          <cx:pt idx="10372">-3250</cx:pt>
          <cx:pt idx="10373">-1250</cx:pt>
          <cx:pt idx="10374">-1250</cx:pt>
          <cx:pt idx="10375">-5000</cx:pt>
          <cx:pt idx="10376">-750</cx:pt>
          <cx:pt idx="10377">-3750</cx:pt>
          <cx:pt idx="10378">-250</cx:pt>
          <cx:pt idx="10379">-2000</cx:pt>
          <cx:pt idx="10380">-2500</cx:pt>
          <cx:pt idx="10381">-2500</cx:pt>
          <cx:pt idx="10382">-3000</cx:pt>
          <cx:pt idx="10383">-3500</cx:pt>
          <cx:pt idx="10384">-1250</cx:pt>
          <cx:pt idx="10385">-2000</cx:pt>
          <cx:pt idx="10386">-2000</cx:pt>
          <cx:pt idx="10387">-1500</cx:pt>
          <cx:pt idx="10388">-2000</cx:pt>
          <cx:pt idx="10389">-2000</cx:pt>
          <cx:pt idx="10390">-2500</cx:pt>
          <cx:pt idx="10391">-5000</cx:pt>
          <cx:pt idx="10392">-3000</cx:pt>
          <cx:pt idx="10393">-5750</cx:pt>
          <cx:pt idx="10394">-3000</cx:pt>
          <cx:pt idx="10395">-3000</cx:pt>
          <cx:pt idx="10396">-5000</cx:pt>
          <cx:pt idx="10397">1500</cx:pt>
          <cx:pt idx="10398">2500</cx:pt>
          <cx:pt idx="10399">-500</cx:pt>
          <cx:pt idx="10400">-1250</cx:pt>
          <cx:pt idx="10401">-2000</cx:pt>
          <cx:pt idx="10402">-750</cx:pt>
          <cx:pt idx="10403">-1500</cx:pt>
          <cx:pt idx="10404">-2000</cx:pt>
          <cx:pt idx="10405">-3000</cx:pt>
          <cx:pt idx="10406">-3000</cx:pt>
          <cx:pt idx="10407">0</cx:pt>
          <cx:pt idx="10408">-750</cx:pt>
          <cx:pt idx="10409">500</cx:pt>
          <cx:pt idx="10410">1000</cx:pt>
          <cx:pt idx="10411">-250</cx:pt>
          <cx:pt idx="10412">-500</cx:pt>
          <cx:pt idx="10413">-2000</cx:pt>
          <cx:pt idx="10414">0</cx:pt>
          <cx:pt idx="10415">-2000</cx:pt>
          <cx:pt idx="10416">-750</cx:pt>
          <cx:pt idx="10417">-2000</cx:pt>
          <cx:pt idx="10418">-500</cx:pt>
          <cx:pt idx="10419">-2000</cx:pt>
          <cx:pt idx="10420">-3000</cx:pt>
          <cx:pt idx="10421">-6500</cx:pt>
          <cx:pt idx="10422">-6500</cx:pt>
          <cx:pt idx="10423">-5750</cx:pt>
          <cx:pt idx="10424">-8250</cx:pt>
          <cx:pt idx="10425">-7250</cx:pt>
          <cx:pt idx="10426">-5000</cx:pt>
          <cx:pt idx="10427">-8250</cx:pt>
          <cx:pt idx="10428">-5000</cx:pt>
          <cx:pt idx="10429">-4250</cx:pt>
          <cx:pt idx="10430">-8250</cx:pt>
          <cx:pt idx="10431">-14500</cx:pt>
          <cx:pt idx="10432">-14500</cx:pt>
          <cx:pt idx="10433">-14500</cx:pt>
          <cx:pt idx="10434">-14500</cx:pt>
          <cx:pt idx="10435">-14500</cx:pt>
          <cx:pt idx="10436">-2500</cx:pt>
          <cx:pt idx="10437">-3000</cx:pt>
          <cx:pt idx="10438">-3250</cx:pt>
          <cx:pt idx="10439">-1250</cx:pt>
          <cx:pt idx="10440">-2000</cx:pt>
          <cx:pt idx="10441">-3000</cx:pt>
          <cx:pt idx="10442">-3000</cx:pt>
          <cx:pt idx="10443">-2500</cx:pt>
          <cx:pt idx="10444">-2000</cx:pt>
          <cx:pt idx="10445">-3500</cx:pt>
          <cx:pt idx="10446">-1500</cx:pt>
          <cx:pt idx="10447">-500</cx:pt>
          <cx:pt idx="10448">-250</cx:pt>
          <cx:pt idx="10449">0</cx:pt>
          <cx:pt idx="10450">-500</cx:pt>
          <cx:pt idx="10451">250</cx:pt>
          <cx:pt idx="10452">-250</cx:pt>
          <cx:pt idx="10453">-3000</cx:pt>
          <cx:pt idx="10454">-3000</cx:pt>
          <cx:pt idx="10455">1000</cx:pt>
          <cx:pt idx="10456">1000</cx:pt>
          <cx:pt idx="10457">1000</cx:pt>
          <cx:pt idx="10458">250</cx:pt>
          <cx:pt idx="10459">250</cx:pt>
          <cx:pt idx="10460">-1500</cx:pt>
          <cx:pt idx="10461">-1250</cx:pt>
          <cx:pt idx="10462">-2000</cx:pt>
          <cx:pt idx="10463">-2000</cx:pt>
          <cx:pt idx="10464">-5000</cx:pt>
          <cx:pt idx="10465">-4500</cx:pt>
          <cx:pt idx="10466">-4500</cx:pt>
          <cx:pt idx="10467">-1500</cx:pt>
          <cx:pt idx="10468">-1250</cx:pt>
          <cx:pt idx="10469">-2000</cx:pt>
          <cx:pt idx="10470">-2000</cx:pt>
          <cx:pt idx="10471">-1250</cx:pt>
          <cx:pt idx="10472">-250</cx:pt>
          <cx:pt idx="10473">-2000</cx:pt>
          <cx:pt idx="10474">-750</cx:pt>
          <cx:pt idx="10475">-1250</cx:pt>
          <cx:pt idx="10476">-500</cx:pt>
          <cx:pt idx="10477">-2000</cx:pt>
          <cx:pt idx="10478">-750</cx:pt>
          <cx:pt idx="10479">-1250</cx:pt>
          <cx:pt idx="10480">-1500</cx:pt>
          <cx:pt idx="10481">-250</cx:pt>
          <cx:pt idx="10482">-1250</cx:pt>
          <cx:pt idx="10483">-2500</cx:pt>
          <cx:pt idx="10484">-750</cx:pt>
          <cx:pt idx="10485">-2500</cx:pt>
          <cx:pt idx="10486">-250</cx:pt>
          <cx:pt idx="10487">-250</cx:pt>
          <cx:pt idx="10488">-250</cx:pt>
          <cx:pt idx="10489">-750</cx:pt>
          <cx:pt idx="10490">-2000</cx:pt>
          <cx:pt idx="10491">-1500</cx:pt>
          <cx:pt idx="10492">-1250</cx:pt>
          <cx:pt idx="10493">-750</cx:pt>
          <cx:pt idx="10494">-1500</cx:pt>
          <cx:pt idx="10495">-750</cx:pt>
          <cx:pt idx="10496">1500</cx:pt>
          <cx:pt idx="10497">250</cx:pt>
          <cx:pt idx="10498">2500</cx:pt>
          <cx:pt idx="10499">1750</cx:pt>
          <cx:pt idx="10500">250</cx:pt>
          <cx:pt idx="10501">-3000</cx:pt>
          <cx:pt idx="10502">-3000</cx:pt>
          <cx:pt idx="10503">-3000</cx:pt>
          <cx:pt idx="10504">-3500</cx:pt>
          <cx:pt idx="10505">-3500</cx:pt>
          <cx:pt idx="10506">-5750</cx:pt>
          <cx:pt idx="10507">-3000</cx:pt>
          <cx:pt idx="10508">-5000</cx:pt>
          <cx:pt idx="10509">-10750</cx:pt>
          <cx:pt idx="10510">-9250</cx:pt>
          <cx:pt idx="10511">-2000</cx:pt>
          <cx:pt idx="10512">-500</cx:pt>
          <cx:pt idx="10513">-500</cx:pt>
          <cx:pt idx="10514">-2500</cx:pt>
          <cx:pt idx="10515">0</cx:pt>
          <cx:pt idx="10516">-2500</cx:pt>
          <cx:pt idx="10517">-500</cx:pt>
          <cx:pt idx="10518">-2500</cx:pt>
          <cx:pt idx="10519">-4500</cx:pt>
          <cx:pt idx="10520">-250</cx:pt>
          <cx:pt idx="10521">-1250</cx:pt>
          <cx:pt idx="10522">-750</cx:pt>
          <cx:pt idx="10523">0</cx:pt>
          <cx:pt idx="10524">-1250</cx:pt>
          <cx:pt idx="10525">-750</cx:pt>
          <cx:pt idx="10526">-1250</cx:pt>
          <cx:pt idx="10527">-500</cx:pt>
          <cx:pt idx="10528">-250</cx:pt>
          <cx:pt idx="10529">-1750</cx:pt>
          <cx:pt idx="10530">0</cx:pt>
          <cx:pt idx="10531">-750</cx:pt>
          <cx:pt idx="10532">-1500</cx:pt>
          <cx:pt idx="10533">-500</cx:pt>
          <cx:pt idx="10534">0</cx:pt>
          <cx:pt idx="10535">-4500</cx:pt>
          <cx:pt idx="10536">-7750</cx:pt>
          <cx:pt idx="10537">-1250</cx:pt>
          <cx:pt idx="10538">-3750</cx:pt>
          <cx:pt idx="10539">-1250</cx:pt>
          <cx:pt idx="10540">-3000</cx:pt>
          <cx:pt idx="10541">-3000</cx:pt>
          <cx:pt idx="10542">-3500</cx:pt>
          <cx:pt idx="10543">-3500</cx:pt>
          <cx:pt idx="10544">-5000</cx:pt>
          <cx:pt idx="10545">-5000</cx:pt>
          <cx:pt idx="10546">-5000</cx:pt>
          <cx:pt idx="10547">-5000</cx:pt>
          <cx:pt idx="10548">-500</cx:pt>
          <cx:pt idx="10549">1000</cx:pt>
          <cx:pt idx="10550">500</cx:pt>
          <cx:pt idx="10551">-2000</cx:pt>
          <cx:pt idx="10552">-3000</cx:pt>
          <cx:pt idx="10553">-1500</cx:pt>
          <cx:pt idx="10554">-3000</cx:pt>
          <cx:pt idx="10555">-3500</cx:pt>
          <cx:pt idx="10556">-5000</cx:pt>
          <cx:pt idx="10557">-3000</cx:pt>
          <cx:pt idx="10558">-5000</cx:pt>
          <cx:pt idx="10559">-750</cx:pt>
          <cx:pt idx="10560">-250</cx:pt>
          <cx:pt idx="10561">-2000</cx:pt>
          <cx:pt idx="10562">-1500</cx:pt>
          <cx:pt idx="10563">-250</cx:pt>
          <cx:pt idx="10564">-250</cx:pt>
          <cx:pt idx="10565">-750</cx:pt>
          <cx:pt idx="10566">-250</cx:pt>
          <cx:pt idx="10567">-1250</cx:pt>
          <cx:pt idx="10568">-750</cx:pt>
          <cx:pt idx="10569">1000</cx:pt>
          <cx:pt idx="10570">1000</cx:pt>
          <cx:pt idx="10571">-250</cx:pt>
          <cx:pt idx="10572">-1250</cx:pt>
          <cx:pt idx="10573">-1500</cx:pt>
          <cx:pt idx="10574">-1500</cx:pt>
          <cx:pt idx="10575">-1500</cx:pt>
          <cx:pt idx="10576">-1500</cx:pt>
          <cx:pt idx="10577">-5750</cx:pt>
          <cx:pt idx="10578">-5000</cx:pt>
          <cx:pt idx="10579">-3500</cx:pt>
          <cx:pt idx="10580">-2000</cx:pt>
          <cx:pt idx="10581">-1500</cx:pt>
          <cx:pt idx="10582">-3000</cx:pt>
          <cx:pt idx="10583">-2000</cx:pt>
          <cx:pt idx="10584">-2000</cx:pt>
          <cx:pt idx="10585">-1250</cx:pt>
          <cx:pt idx="10586">-2000</cx:pt>
          <cx:pt idx="10587">-1250</cx:pt>
          <cx:pt idx="10588">-3000</cx:pt>
          <cx:pt idx="10589">-2000</cx:pt>
          <cx:pt idx="10590">-2000</cx:pt>
          <cx:pt idx="10591">-1250</cx:pt>
          <cx:pt idx="10592">-3000</cx:pt>
          <cx:pt idx="10593">-3000</cx:pt>
          <cx:pt idx="10594">-3000</cx:pt>
          <cx:pt idx="10595">-3000</cx:pt>
          <cx:pt idx="10596">-3000</cx:pt>
          <cx:pt idx="10597">-3000</cx:pt>
          <cx:pt idx="10598">-3000</cx:pt>
          <cx:pt idx="10599">-4500</cx:pt>
          <cx:pt idx="10600">-4500</cx:pt>
          <cx:pt idx="10601">-7250</cx:pt>
          <cx:pt idx="10602">-7250</cx:pt>
          <cx:pt idx="10603">-10750</cx:pt>
          <cx:pt idx="10604">-7250</cx:pt>
          <cx:pt idx="10605">-7250</cx:pt>
          <cx:pt idx="10606">-14500</cx:pt>
          <cx:pt idx="10607">-9500</cx:pt>
          <cx:pt idx="10608">-9500</cx:pt>
          <cx:pt idx="10609">-9500</cx:pt>
          <cx:pt idx="10610">-9500</cx:pt>
          <cx:pt idx="10611">-9500</cx:pt>
          <cx:pt idx="10612">-9500</cx:pt>
          <cx:pt idx="10613">-9500</cx:pt>
          <cx:pt idx="10614">-12500</cx:pt>
          <cx:pt idx="10615">-750</cx:pt>
          <cx:pt idx="10616">-2500</cx:pt>
          <cx:pt idx="10617">-500</cx:pt>
          <cx:pt idx="10618">-4500</cx:pt>
          <cx:pt idx="10619">-4500</cx:pt>
          <cx:pt idx="10620">-4500</cx:pt>
          <cx:pt idx="10621">-4500</cx:pt>
          <cx:pt idx="10622">-3750</cx:pt>
          <cx:pt idx="10623">-3750</cx:pt>
          <cx:pt idx="10624">-5000</cx:pt>
          <cx:pt idx="10625">-4500</cx:pt>
          <cx:pt idx="10626">-5000</cx:pt>
          <cx:pt idx="10627">-3250</cx:pt>
          <cx:pt idx="10628">-2750</cx:pt>
          <cx:pt idx="10629">-10750</cx:pt>
          <cx:pt idx="10630">-9500</cx:pt>
          <cx:pt idx="10631">-2500</cx:pt>
          <cx:pt idx="10632">-2000</cx:pt>
          <cx:pt idx="10633">-5000</cx:pt>
          <cx:pt idx="10634">-4500</cx:pt>
          <cx:pt idx="10635">-4500</cx:pt>
          <cx:pt idx="10636">-5750</cx:pt>
          <cx:pt idx="10637">-5000</cx:pt>
          <cx:pt idx="10638">-5000</cx:pt>
          <cx:pt idx="10639">-3000</cx:pt>
          <cx:pt idx="10640">-5000</cx:pt>
          <cx:pt idx="10641">-7250</cx:pt>
          <cx:pt idx="10642">-6500</cx:pt>
          <cx:pt idx="10643">-3750</cx:pt>
          <cx:pt idx="10644">-2750</cx:pt>
          <cx:pt idx="10645">-3000</cx:pt>
          <cx:pt idx="10646">-3000</cx:pt>
          <cx:pt idx="10647">-4500</cx:pt>
          <cx:pt idx="10648">-4500</cx:pt>
          <cx:pt idx="10649">-5000</cx:pt>
          <cx:pt idx="10650">-5000</cx:pt>
          <cx:pt idx="10651">-5000</cx:pt>
          <cx:pt idx="10652">-3500</cx:pt>
          <cx:pt idx="10653">-4250</cx:pt>
          <cx:pt idx="10654">-4250</cx:pt>
          <cx:pt idx="10655">-4250</cx:pt>
          <cx:pt idx="10656">-6750</cx:pt>
          <cx:pt idx="10657">-6750</cx:pt>
          <cx:pt idx="10658">-6750</cx:pt>
          <cx:pt idx="10659">-6750</cx:pt>
          <cx:pt idx="10660">-8250</cx:pt>
          <cx:pt idx="10661">-1250</cx:pt>
          <cx:pt idx="10662">-2500</cx:pt>
          <cx:pt idx="10663">-2000</cx:pt>
          <cx:pt idx="10664">-1500</cx:pt>
          <cx:pt idx="10665">-2500</cx:pt>
          <cx:pt idx="10666">-2000</cx:pt>
          <cx:pt idx="10667">-3000</cx:pt>
          <cx:pt idx="10668">-3000</cx:pt>
          <cx:pt idx="10669">-2500</cx:pt>
          <cx:pt idx="10670">-5000</cx:pt>
          <cx:pt idx="10671">-2500</cx:pt>
          <cx:pt idx="10672">-2000</cx:pt>
          <cx:pt idx="10673">-2000</cx:pt>
          <cx:pt idx="10674">-2500</cx:pt>
          <cx:pt idx="10675">-2500</cx:pt>
          <cx:pt idx="10676">-3000</cx:pt>
          <cx:pt idx="10677">-3000</cx:pt>
          <cx:pt idx="10678">-3000</cx:pt>
          <cx:pt idx="10679">-750</cx:pt>
          <cx:pt idx="10680">-2000</cx:pt>
          <cx:pt idx="10681">-6500</cx:pt>
          <cx:pt idx="10682">-3000</cx:pt>
          <cx:pt idx="10683">-3000</cx:pt>
          <cx:pt idx="10684">-6500</cx:pt>
          <cx:pt idx="10685">-5000</cx:pt>
          <cx:pt idx="10686">-5000</cx:pt>
          <cx:pt idx="10687">-5000</cx:pt>
          <cx:pt idx="10688">-3500</cx:pt>
          <cx:pt idx="10689">-3500</cx:pt>
          <cx:pt idx="10690">-4250</cx:pt>
          <cx:pt idx="10691">-4250</cx:pt>
          <cx:pt idx="10692">-6500</cx:pt>
          <cx:pt idx="10693">-4250</cx:pt>
          <cx:pt idx="10694">-5000</cx:pt>
          <cx:pt idx="10695">-5000</cx:pt>
          <cx:pt idx="10696">-500</cx:pt>
          <cx:pt idx="10697">-1500</cx:pt>
          <cx:pt idx="10698">-250</cx:pt>
          <cx:pt idx="10699">-2750</cx:pt>
          <cx:pt idx="10700">-2000</cx:pt>
          <cx:pt idx="10701">-6750</cx:pt>
          <cx:pt idx="10702">-6750</cx:pt>
          <cx:pt idx="10703">-3500</cx:pt>
          <cx:pt idx="10704">-5000</cx:pt>
          <cx:pt idx="10705">-5750</cx:pt>
          <cx:pt idx="10706">-4000</cx:pt>
          <cx:pt idx="10707">-10750</cx:pt>
          <cx:pt idx="10708">-4250</cx:pt>
          <cx:pt idx="10709">-5750</cx:pt>
          <cx:pt idx="10710">-3000</cx:pt>
          <cx:pt idx="10711">-4250</cx:pt>
          <cx:pt idx="10712">-5000</cx:pt>
          <cx:pt idx="10713">-5000</cx:pt>
          <cx:pt idx="10714">-3000</cx:pt>
          <cx:pt idx="10715">-4250</cx:pt>
          <cx:pt idx="10716">-5750</cx:pt>
          <cx:pt idx="10717">-5750</cx:pt>
          <cx:pt idx="10718">-4000</cx:pt>
          <cx:pt idx="10719">-6750</cx:pt>
          <cx:pt idx="10720">-3500</cx:pt>
          <cx:pt idx="10721">-4250</cx:pt>
          <cx:pt idx="10722">-5000</cx:pt>
          <cx:pt idx="10723">-5750</cx:pt>
          <cx:pt idx="10724">-3500</cx:pt>
          <cx:pt idx="10725">-2500</cx:pt>
          <cx:pt idx="10726">-5000</cx:pt>
          <cx:pt idx="10727">-3000</cx:pt>
          <cx:pt idx="10728">-5000</cx:pt>
          <cx:pt idx="10729">-3000</cx:pt>
          <cx:pt idx="10730">-5000</cx:pt>
          <cx:pt idx="10731">-3000</cx:pt>
          <cx:pt idx="10732">-2500</cx:pt>
          <cx:pt idx="10733">-3000</cx:pt>
          <cx:pt idx="10734">-5000</cx:pt>
          <cx:pt idx="10735">-3000</cx:pt>
          <cx:pt idx="10736">-3000</cx:pt>
          <cx:pt idx="10737">-500</cx:pt>
          <cx:pt idx="10738">-1500</cx:pt>
          <cx:pt idx="10739">0</cx:pt>
          <cx:pt idx="10740">-2000</cx:pt>
          <cx:pt idx="10741">-500</cx:pt>
          <cx:pt idx="10742">-1500</cx:pt>
          <cx:pt idx="10743">-3000</cx:pt>
          <cx:pt idx="10744">-3000</cx:pt>
          <cx:pt idx="10745">-500</cx:pt>
          <cx:pt idx="10746">-1500</cx:pt>
          <cx:pt idx="10747">-250</cx:pt>
          <cx:pt idx="10748">-2000</cx:pt>
          <cx:pt idx="10749">-5000</cx:pt>
          <cx:pt idx="10750">-5750</cx:pt>
          <cx:pt idx="10751">-5000</cx:pt>
          <cx:pt idx="10752">-5000</cx:pt>
          <cx:pt idx="10753">-6750</cx:pt>
          <cx:pt idx="10754">-6750</cx:pt>
          <cx:pt idx="10755">-5250</cx:pt>
          <cx:pt idx="10756">-4250</cx:pt>
          <cx:pt idx="10757">-5750</cx:pt>
          <cx:pt idx="10758">-5750</cx:pt>
          <cx:pt idx="10759">-4000</cx:pt>
          <cx:pt idx="10760">-6750</cx:pt>
          <cx:pt idx="10761">-4250</cx:pt>
          <cx:pt idx="10762">-5750</cx:pt>
          <cx:pt idx="10763">-5000</cx:pt>
          <cx:pt idx="10764">-5750</cx:pt>
          <cx:pt idx="10765">-6750</cx:pt>
          <cx:pt idx="10766">-4500</cx:pt>
          <cx:pt idx="10767">-7750</cx:pt>
          <cx:pt idx="10768">-5000</cx:pt>
          <cx:pt idx="10769">-4250</cx:pt>
          <cx:pt idx="10770">-6750</cx:pt>
          <cx:pt idx="10771">-6750</cx:pt>
          <cx:pt idx="10772">-4000</cx:pt>
          <cx:pt idx="10773">-5000</cx:pt>
          <cx:pt idx="10774">-5750</cx:pt>
          <cx:pt idx="10775">-6750</cx:pt>
          <cx:pt idx="10776">-4500</cx:pt>
          <cx:pt idx="10777">-7750</cx:pt>
          <cx:pt idx="10778">-5000</cx:pt>
          <cx:pt idx="10779">-5000</cx:pt>
          <cx:pt idx="10780">-6750</cx:pt>
          <cx:pt idx="10781">-6750</cx:pt>
          <cx:pt idx="10782">-4000</cx:pt>
          <cx:pt idx="10783">-1500</cx:pt>
          <cx:pt idx="10784">-2000</cx:pt>
          <cx:pt idx="10785">-2000</cx:pt>
          <cx:pt idx="10786">-3000</cx:pt>
          <cx:pt idx="10787">-3000</cx:pt>
          <cx:pt idx="10788">-3000</cx:pt>
          <cx:pt idx="10789">-3500</cx:pt>
          <cx:pt idx="10790">-5000</cx:pt>
          <cx:pt idx="10791">-3500</cx:pt>
          <cx:pt idx="10792">-3500</cx:pt>
          <cx:pt idx="10793">-3500</cx:pt>
          <cx:pt idx="10794">-6500</cx:pt>
          <cx:pt idx="10795">-4250</cx:pt>
          <cx:pt idx="10796">-4250</cx:pt>
          <cx:pt idx="10797">-2000</cx:pt>
          <cx:pt idx="10798">-3000</cx:pt>
          <cx:pt idx="10799">-3500</cx:pt>
          <cx:pt idx="10800">-1250</cx:pt>
          <cx:pt idx="10801">-2500</cx:pt>
          <cx:pt idx="10802">-3500</cx:pt>
          <cx:pt idx="10803">-6500</cx:pt>
          <cx:pt idx="10804">-4250</cx:pt>
          <cx:pt idx="10805">-4250</cx:pt>
          <cx:pt idx="10806">1500</cx:pt>
          <cx:pt idx="10807">2500</cx:pt>
          <cx:pt idx="10808">-6750</cx:pt>
          <cx:pt idx="10809">-7750</cx:pt>
          <cx:pt idx="10810">-2500</cx:pt>
          <cx:pt idx="10811">-3000</cx:pt>
          <cx:pt idx="10812">-1250</cx:pt>
          <cx:pt idx="10813">-3750</cx:pt>
          <cx:pt idx="10814">-2000</cx:pt>
          <cx:pt idx="10815">-2000</cx:pt>
          <cx:pt idx="10816">-3250</cx:pt>
          <cx:pt idx="10817">-1500</cx:pt>
          <cx:pt idx="10818">-5000</cx:pt>
          <cx:pt idx="10819">-1250</cx:pt>
          <cx:pt idx="10820">-2000</cx:pt>
          <cx:pt idx="10821">-3250</cx:pt>
          <cx:pt idx="10822">-2500</cx:pt>
          <cx:pt idx="10823">-2500</cx:pt>
          <cx:pt idx="10824">-3000</cx:pt>
          <cx:pt idx="10825">-5000</cx:pt>
          <cx:pt idx="10826">-1500</cx:pt>
          <cx:pt idx="10827">-7250</cx:pt>
          <cx:pt idx="10828">-7250</cx:pt>
          <cx:pt idx="10829">-6500</cx:pt>
          <cx:pt idx="10830">-7250</cx:pt>
          <cx:pt idx="10831">-7250</cx:pt>
          <cx:pt idx="10832">250</cx:pt>
          <cx:pt idx="10833">1500</cx:pt>
          <cx:pt idx="10834">1250</cx:pt>
          <cx:pt idx="10835">-2000</cx:pt>
          <cx:pt idx="10836">-5750</cx:pt>
          <cx:pt idx="10837">-7750</cx:pt>
          <cx:pt idx="10838">-6750</cx:pt>
          <cx:pt idx="10839">-9250</cx:pt>
          <cx:pt idx="10840">-5750</cx:pt>
          <cx:pt idx="10841">-5750</cx:pt>
          <cx:pt idx="10842">-9250</cx:pt>
          <cx:pt idx="10843">-6750</cx:pt>
          <cx:pt idx="10844">-9250</cx:pt>
          <cx:pt idx="10845">-5750</cx:pt>
          <cx:pt idx="10846">-5750</cx:pt>
          <cx:pt idx="10847">-6750</cx:pt>
          <cx:pt idx="10848">-9250</cx:pt>
          <cx:pt idx="10849">-7750</cx:pt>
          <cx:pt idx="10850">-10750</cx:pt>
          <cx:pt idx="10851">-2000</cx:pt>
          <cx:pt idx="10852">-2500</cx:pt>
          <cx:pt idx="10853">-3000</cx:pt>
          <cx:pt idx="10854">-2000</cx:pt>
          <cx:pt idx="10855">-4250</cx:pt>
          <cx:pt idx="10856">-2000</cx:pt>
          <cx:pt idx="10857">-2500</cx:pt>
          <cx:pt idx="10858">-2500</cx:pt>
          <cx:pt idx="10859">-3000</cx:pt>
          <cx:pt idx="10860">-2000</cx:pt>
          <cx:pt idx="10861">-4250</cx:pt>
          <cx:pt idx="10862">0</cx:pt>
          <cx:pt idx="10863">750</cx:pt>
          <cx:pt idx="10864">500</cx:pt>
          <cx:pt idx="10865">-5000</cx:pt>
          <cx:pt idx="10866">-5000</cx:pt>
          <cx:pt idx="10867">-6750</cx:pt>
          <cx:pt idx="10868">-9250</cx:pt>
          <cx:pt idx="10869">-5000</cx:pt>
          <cx:pt idx="10870">-6750</cx:pt>
          <cx:pt idx="10871">-9250</cx:pt>
          <cx:pt idx="10872">-9250</cx:pt>
          <cx:pt idx="10873">-5750</cx:pt>
          <cx:pt idx="10874">-6750</cx:pt>
          <cx:pt idx="10875">-9250</cx:pt>
          <cx:pt idx="10876">-5750</cx:pt>
          <cx:pt idx="10877">-6750</cx:pt>
          <cx:pt idx="10878">-9250</cx:pt>
          <cx:pt idx="10879">-7750</cx:pt>
          <cx:pt idx="10880">-6750</cx:pt>
          <cx:pt idx="10881">-7750</cx:pt>
          <cx:pt idx="10882">-5000</cx:pt>
          <cx:pt idx="10883">-5750</cx:pt>
          <cx:pt idx="10884">-1500</cx:pt>
          <cx:pt idx="10885">-4250</cx:pt>
          <cx:pt idx="10886">-5000</cx:pt>
          <cx:pt idx="10887">-6750</cx:pt>
          <cx:pt idx="10888">-5000</cx:pt>
          <cx:pt idx="10889">-5000</cx:pt>
          <cx:pt idx="10890">-1250</cx:pt>
          <cx:pt idx="10891">-2000</cx:pt>
          <cx:pt idx="10892">-3750</cx:pt>
          <cx:pt idx="10893">-3250</cx:pt>
          <cx:pt idx="10894">-750</cx:pt>
          <cx:pt idx="10895">-2000</cx:pt>
          <cx:pt idx="10896">-1250</cx:pt>
          <cx:pt idx="10897">-2000</cx:pt>
          <cx:pt idx="10898">-2500</cx:pt>
          <cx:pt idx="10899">-2500</cx:pt>
          <cx:pt idx="10900">-3500</cx:pt>
          <cx:pt idx="10901">-4250</cx:pt>
          <cx:pt idx="10902">-3000</cx:pt>
          <cx:pt idx="10903">-3500</cx:pt>
          <cx:pt idx="10904">-2500</cx:pt>
          <cx:pt idx="10905">-2500</cx:pt>
          <cx:pt idx="10906">-6750</cx:pt>
          <cx:pt idx="10907">-9250</cx:pt>
          <cx:pt idx="10908">-9250</cx:pt>
          <cx:pt idx="10909">-7750</cx:pt>
          <cx:pt idx="10910">-9250</cx:pt>
          <cx:pt idx="10911">-7750</cx:pt>
          <cx:pt idx="10912">-10750</cx:pt>
          <cx:pt idx="10913">-750</cx:pt>
          <cx:pt idx="10914">-1250</cx:pt>
          <cx:pt idx="10915">-3750</cx:pt>
          <cx:pt idx="10916">-1500</cx:pt>
          <cx:pt idx="10917">-250</cx:pt>
          <cx:pt idx="10918">-750</cx:pt>
          <cx:pt idx="10919">-3750</cx:pt>
          <cx:pt idx="10920">-1500</cx:pt>
          <cx:pt idx="10921">-1250</cx:pt>
          <cx:pt idx="10922">-4500</cx:pt>
          <cx:pt idx="10923">-2000</cx:pt>
          <cx:pt idx="10924">-750</cx:pt>
          <cx:pt idx="10925">-3750</cx:pt>
          <cx:pt idx="10926">-2500</cx:pt>
          <cx:pt idx="10927">-1250</cx:pt>
          <cx:pt idx="10928">-4500</cx:pt>
          <cx:pt idx="10929">-2000</cx:pt>
          <cx:pt idx="10930">-2000</cx:pt>
          <cx:pt idx="10931">-4500</cx:pt>
          <cx:pt idx="10932">-750</cx:pt>
          <cx:pt idx="10933">-3250</cx:pt>
          <cx:pt idx="10934">-5000</cx:pt>
          <cx:pt idx="10935">-3000</cx:pt>
          <cx:pt idx="10936">-5000</cx:pt>
          <cx:pt idx="10937">-4500</cx:pt>
          <cx:pt idx="10938">-3000</cx:pt>
          <cx:pt idx="10939">-8250</cx:pt>
          <cx:pt idx="10940">-5000</cx:pt>
          <cx:pt idx="10941">-9250</cx:pt>
          <cx:pt idx="10942">-6750</cx:pt>
          <cx:pt idx="10943">-9250</cx:pt>
          <cx:pt idx="10944">-6750</cx:pt>
          <cx:pt idx="10945">-6750</cx:pt>
          <cx:pt idx="10946">-10750</cx:pt>
          <cx:pt idx="10947">-9250</cx:pt>
          <cx:pt idx="10948">-7750</cx:pt>
          <cx:pt idx="10949">-9250</cx:pt>
          <cx:pt idx="10950">-6750</cx:pt>
          <cx:pt idx="10951">-10750</cx:pt>
          <cx:pt idx="10952">-2500</cx:pt>
          <cx:pt idx="10953">0</cx:pt>
          <cx:pt idx="10954">-250</cx:pt>
          <cx:pt idx="10955">750</cx:pt>
          <cx:pt idx="10956">500</cx:pt>
          <cx:pt idx="10957">-2000</cx:pt>
          <cx:pt idx="10958">-2500</cx:pt>
          <cx:pt idx="10959">-1500</cx:pt>
          <cx:pt idx="10960">-2500</cx:pt>
          <cx:pt idx="10961">-1250</cx:pt>
          <cx:pt idx="10962">-2000</cx:pt>
          <cx:pt idx="10963">-750</cx:pt>
          <cx:pt idx="10964">-1500</cx:pt>
          <cx:pt idx="10965">-5000</cx:pt>
          <cx:pt idx="10966">-3750</cx:pt>
          <cx:pt idx="10967">-4500</cx:pt>
          <cx:pt idx="10968">-1500</cx:pt>
          <cx:pt idx="10969">-3250</cx:pt>
          <cx:pt idx="10970">-1250</cx:pt>
          <cx:pt idx="10971">-8250</cx:pt>
          <cx:pt idx="10972">-9500</cx:pt>
          <cx:pt idx="10973">-9500</cx:pt>
          <cx:pt idx="10974">-9500</cx:pt>
          <cx:pt idx="10975">-12500</cx:pt>
          <cx:pt idx="10976">-3000</cx:pt>
          <cx:pt idx="10977">-4250</cx:pt>
          <cx:pt idx="10978">-2000</cx:pt>
          <cx:pt idx="10979">-4250</cx:pt>
          <cx:pt idx="10980">-3500</cx:pt>
          <cx:pt idx="10981">-4250</cx:pt>
          <cx:pt idx="10982">-3000</cx:pt>
          <cx:pt idx="10983">-5000</cx:pt>
          <cx:pt idx="10984">-5750</cx:pt>
          <cx:pt idx="10985">-6750</cx:pt>
          <cx:pt idx="10986">-7750</cx:pt>
          <cx:pt idx="10987">-5750</cx:pt>
          <cx:pt idx="10988">-6750</cx:pt>
          <cx:pt idx="10989">-5750</cx:pt>
          <cx:pt idx="10990">-6750</cx:pt>
          <cx:pt idx="10991">-7750</cx:pt>
          <cx:pt idx="10992">-5750</cx:pt>
          <cx:pt idx="10993">-5000</cx:pt>
          <cx:pt idx="10994">-5750</cx:pt>
          <cx:pt idx="10995">-7750</cx:pt>
          <cx:pt idx="10996">-6750</cx:pt>
          <cx:pt idx="10997">-5750</cx:pt>
          <cx:pt idx="10998">-9250</cx:pt>
          <cx:pt idx="10999">-750</cx:pt>
          <cx:pt idx="11000">0</cx:pt>
          <cx:pt idx="11001">-250</cx:pt>
          <cx:pt idx="11002">750</cx:pt>
          <cx:pt idx="11003">1000</cx:pt>
          <cx:pt idx="11004">0</cx:pt>
          <cx:pt idx="11005">750</cx:pt>
          <cx:pt idx="11006">-4250</cx:pt>
          <cx:pt idx="11007">-3500</cx:pt>
          <cx:pt idx="11008">-5000</cx:pt>
          <cx:pt idx="11009">-3500</cx:pt>
          <cx:pt idx="11010">-5000</cx:pt>
          <cx:pt idx="11011">-5750</cx:pt>
          <cx:pt idx="11012">-5750</cx:pt>
          <cx:pt idx="11013">-7750</cx:pt>
          <cx:pt idx="11014">-5000</cx:pt>
          <cx:pt idx="11015">-5750</cx:pt>
          <cx:pt idx="11016">-5000</cx:pt>
          <cx:pt idx="11017">-5750</cx:pt>
          <cx:pt idx="11018">-5750</cx:pt>
          <cx:pt idx="11019">-5750</cx:pt>
          <cx:pt idx="11020">-6750</cx:pt>
          <cx:pt idx="11021">-7750</cx:pt>
          <cx:pt idx="11022">-5750</cx:pt>
          <cx:pt idx="11023">-6750</cx:pt>
          <cx:pt idx="11024">-5750</cx:pt>
          <cx:pt idx="11025">-6750</cx:pt>
          <cx:pt idx="11026">-5000</cx:pt>
          <cx:pt idx="11027">-6750</cx:pt>
          <cx:pt idx="11028">-7750</cx:pt>
          <cx:pt idx="11029">-5000</cx:pt>
          <cx:pt idx="11030">-5750</cx:pt>
          <cx:pt idx="11031">-5000</cx:pt>
          <cx:pt idx="11032">-5750</cx:pt>
          <cx:pt idx="11033">500</cx:pt>
          <cx:pt idx="11034">1500</cx:pt>
          <cx:pt idx="11035">-2000</cx:pt>
          <cx:pt idx="11036">-2500</cx:pt>
          <cx:pt idx="11037">-1500</cx:pt>
          <cx:pt idx="11038">-2500</cx:pt>
          <cx:pt idx="11039">-1250</cx:pt>
          <cx:pt idx="11040">-3500</cx:pt>
          <cx:pt idx="11041">-1500</cx:pt>
          <cx:pt idx="11042">-4500</cx:pt>
          <cx:pt idx="11043">-3000</cx:pt>
          <cx:pt idx="11044">-500</cx:pt>
          <cx:pt idx="11045">-3250</cx:pt>
          <cx:pt idx="11046">-2500</cx:pt>
          <cx:pt idx="11047">-2500</cx:pt>
          <cx:pt idx="11048">-3000</cx:pt>
          <cx:pt idx="11049">-3500</cx:pt>
          <cx:pt idx="11050">-1250</cx:pt>
          <cx:pt idx="11051">-2000</cx:pt>
          <cx:pt idx="11052">-3000</cx:pt>
          <cx:pt idx="11053">-3500</cx:pt>
          <cx:pt idx="11054">-4250</cx:pt>
          <cx:pt idx="11055">-2000</cx:pt>
          <cx:pt idx="11056">-3000</cx:pt>
          <cx:pt idx="11057">-3000</cx:pt>
          <cx:pt idx="11058">-1500</cx:pt>
          <cx:pt idx="11059">-2500</cx:pt>
          <cx:pt idx="11060">-4500</cx:pt>
          <cx:pt idx="11061">-1500</cx:pt>
          <cx:pt idx="11062">-2500</cx:pt>
          <cx:pt idx="11063">-2000</cx:pt>
          <cx:pt idx="11064">-2500</cx:pt>
          <cx:pt idx="11065">-500</cx:pt>
          <cx:pt idx="11066">-1500</cx:pt>
          <cx:pt idx="11067">-1500</cx:pt>
          <cx:pt idx="11068">-2000</cx:pt>
          <cx:pt idx="11069">-5750</cx:pt>
          <cx:pt idx="11070">-3000</cx:pt>
          <cx:pt idx="11071">-5000</cx:pt>
          <cx:pt idx="11072">1500</cx:pt>
          <cx:pt idx="11073">2500</cx:pt>
          <cx:pt idx="11074">1500</cx:pt>
          <cx:pt idx="11075">2500</cx:pt>
          <cx:pt idx="11076">1000</cx:pt>
          <cx:pt idx="11077">2000</cx:pt>
          <cx:pt idx="11078">3000</cx:pt>
          <cx:pt idx="11079">-500</cx:pt>
          <cx:pt idx="11080">-2500</cx:pt>
          <cx:pt idx="11081">-2000</cx:pt>
          <cx:pt idx="11082">0</cx:pt>
          <cx:pt idx="11083">-500</cx:pt>
          <cx:pt idx="11084">-1250</cx:pt>
          <cx:pt idx="11085">500</cx:pt>
          <cx:pt idx="11086">-500</cx:pt>
          <cx:pt idx="11087">-1500</cx:pt>
          <cx:pt idx="11088">-750</cx:pt>
          <cx:pt idx="11089">-1500</cx:pt>
          <cx:pt idx="11090">-750</cx:pt>
          <cx:pt idx="11091">-1500</cx:pt>
          <cx:pt idx="11092">-750</cx:pt>
          <cx:pt idx="11093">-4250</cx:pt>
          <cx:pt idx="11094">-5750</cx:pt>
          <cx:pt idx="11095">-5750</cx:pt>
          <cx:pt idx="11096">-4000</cx:pt>
          <cx:pt idx="11097">-6750</cx:pt>
          <cx:pt idx="11098">-3500</cx:pt>
          <cx:pt idx="11099">-4250</cx:pt>
          <cx:pt idx="11100">-5000</cx:pt>
          <cx:pt idx="11101">-5750</cx:pt>
          <cx:pt idx="11102">-3500</cx:pt>
          <cx:pt idx="11103">-5000</cx:pt>
          <cx:pt idx="11104">-6750</cx:pt>
          <cx:pt idx="11105">-6750</cx:pt>
          <cx:pt idx="11106">-5250</cx:pt>
          <cx:pt idx="11107">-4250</cx:pt>
          <cx:pt idx="11108">-5750</cx:pt>
          <cx:pt idx="11109">-5750</cx:pt>
          <cx:pt idx="11110">-4000</cx:pt>
          <cx:pt idx="11111">-6750</cx:pt>
          <cx:pt idx="11112">-4250</cx:pt>
          <cx:pt idx="11113">-5750</cx:pt>
          <cx:pt idx="11114">-3500</cx:pt>
          <cx:pt idx="11115">-3500</cx:pt>
          <cx:pt idx="11116">-3500</cx:pt>
          <cx:pt idx="11117">-6500</cx:pt>
          <cx:pt idx="11118">-4250</cx:pt>
          <cx:pt idx="11119">-4250</cx:pt>
          <cx:pt idx="11120">-5000</cx:pt>
          <cx:pt idx="11121">-5750</cx:pt>
          <cx:pt idx="11122">-6750</cx:pt>
          <cx:pt idx="11123">-4500</cx:pt>
          <cx:pt idx="11124">-7750</cx:pt>
          <cx:pt idx="11125">-5000</cx:pt>
          <cx:pt idx="11126">-5000</cx:pt>
          <cx:pt idx="11127">-6750</cx:pt>
          <cx:pt idx="11128">-6750</cx:pt>
          <cx:pt idx="11129">-4000</cx:pt>
          <cx:pt idx="11130">-3500</cx:pt>
          <cx:pt idx="11131">-3500</cx:pt>
          <cx:pt idx="11132">-4250</cx:pt>
          <cx:pt idx="11133">-4250</cx:pt>
          <cx:pt idx="11134">-6500</cx:pt>
          <cx:pt idx="11135">-4250</cx:pt>
          <cx:pt idx="11136">-5000</cx:pt>
          <cx:pt idx="11137">-5000</cx:pt>
          <cx:pt idx="11138">-3500</cx:pt>
          <cx:pt idx="11139">-5000</cx:pt>
          <cx:pt idx="11140">-5750</cx:pt>
          <cx:pt idx="11141">-4000</cx:pt>
          <cx:pt idx="11142">-5750</cx:pt>
          <cx:pt idx="11143">-3000</cx:pt>
          <cx:pt idx="11144">-4250</cx:pt>
          <cx:pt idx="11145">-5000</cx:pt>
          <cx:pt idx="11146">-5000</cx:pt>
          <cx:pt idx="11147">-3000</cx:pt>
          <cx:pt idx="11148">-5000</cx:pt>
          <cx:pt idx="11149">-5750</cx:pt>
          <cx:pt idx="11150">-6750</cx:pt>
          <cx:pt idx="11151">-4500</cx:pt>
          <cx:pt idx="11152">-7750</cx:pt>
          <cx:pt idx="11153">-5000</cx:pt>
          <cx:pt idx="11154">-4250</cx:pt>
          <cx:pt idx="11155">-6750</cx:pt>
          <cx:pt idx="11156">-6750</cx:pt>
          <cx:pt idx="11157">-4000</cx:pt>
          <cx:pt idx="11158">-2000</cx:pt>
          <cx:pt idx="11159">-3000</cx:pt>
          <cx:pt idx="11160">-3500</cx:pt>
          <cx:pt idx="11161">-1250</cx:pt>
          <cx:pt idx="11162">-2500</cx:pt>
          <cx:pt idx="11163">-3500</cx:pt>
          <cx:pt idx="11164">-6500</cx:pt>
          <cx:pt idx="11165">-4250</cx:pt>
          <cx:pt idx="11166">-4250</cx:pt>
          <cx:pt idx="11167">-6750</cx:pt>
          <cx:pt idx="11168">-7750</cx:pt>
          <cx:pt idx="11169">-6750</cx:pt>
          <cx:pt idx="11170">-6750</cx:pt>
          <cx:pt idx="11171">-1250</cx:pt>
          <cx:pt idx="11172">-1250</cx:pt>
          <cx:pt idx="11173">-500</cx:pt>
          <cx:pt idx="11174">-500</cx:pt>
          <cx:pt idx="11175">-2000</cx:pt>
          <cx:pt idx="11176">-1250</cx:pt>
          <cx:pt idx="11177">750</cx:pt>
          <cx:pt idx="11178">0</cx:pt>
          <cx:pt idx="11179">2250</cx:pt>
          <cx:pt idx="11180">2000</cx:pt>
          <cx:pt idx="11181">1250</cx:pt>
          <cx:pt idx="11182">500</cx:pt>
          <cx:pt idx="11183">2750</cx:pt>
          <cx:pt idx="11184">2500</cx:pt>
          <cx:pt idx="11185">-1250</cx:pt>
          <cx:pt idx="11186">-3250</cx:pt>
          <cx:pt idx="11187">-500</cx:pt>
          <cx:pt idx="11188">-3250</cx:pt>
          <cx:pt idx="11189">0</cx:pt>
          <cx:pt idx="11190">0</cx:pt>
          <cx:pt idx="11191">500</cx:pt>
          <cx:pt idx="11192">250</cx:pt>
          <cx:pt idx="11193">500</cx:pt>
          <cx:pt idx="11194">-1250</cx:pt>
          <cx:pt idx="11195">-1250</cx:pt>
          <cx:pt idx="11196">-250</cx:pt>
          <cx:pt idx="11197">0</cx:pt>
          <cx:pt idx="11198">-2000</cx:pt>
          <cx:pt idx="11199">-3000</cx:pt>
          <cx:pt idx="11200">-2000</cx:pt>
          <cx:pt idx="11201">-5000</cx:pt>
          <cx:pt idx="11202">-5000</cx:pt>
          <cx:pt idx="11203">-3500</cx:pt>
          <cx:pt idx="11204">-1250</cx:pt>
          <cx:pt idx="11205">-500</cx:pt>
          <cx:pt idx="11206">-4500</cx:pt>
          <cx:pt idx="11207">-5750</cx:pt>
          <cx:pt idx="11208">-7250</cx:pt>
          <cx:pt idx="11209">-3750</cx:pt>
          <cx:pt idx="11210">-4250</cx:pt>
          <cx:pt idx="11211">-3000</cx:pt>
          <cx:pt idx="11212">-4250</cx:pt>
          <cx:pt idx="11213">-4250</cx:pt>
          <cx:pt idx="11214">-2750</cx:pt>
          <cx:pt idx="11215">-1250</cx:pt>
          <cx:pt idx="11216">-500</cx:pt>
          <cx:pt idx="11217">-3000</cx:pt>
          <cx:pt idx="11218">-2000</cx:pt>
          <cx:pt idx="11219">-2500</cx:pt>
          <cx:pt idx="11220">-4250</cx:pt>
          <cx:pt idx="11221">-4250</cx:pt>
          <cx:pt idx="11222">-5000</cx:pt>
          <cx:pt idx="11223">-5000</cx:pt>
          <cx:pt idx="11224">-3500</cx:pt>
          <cx:pt idx="11225">-5000</cx:pt>
          <cx:pt idx="11226">-5750</cx:pt>
          <cx:pt idx="11227">-5000</cx:pt>
          <cx:pt idx="11228">0</cx:pt>
          <cx:pt idx="11229">750</cx:pt>
          <cx:pt idx="11230">-500</cx:pt>
          <cx:pt idx="11231">-5000</cx:pt>
          <cx:pt idx="11232">-5000</cx:pt>
          <cx:pt idx="11233">-5000</cx:pt>
          <cx:pt idx="11234">-5000</cx:pt>
          <cx:pt idx="11235">-5000</cx:pt>
          <cx:pt idx="11236">-5000</cx:pt>
          <cx:pt idx="11237">-5000</cx:pt>
          <cx:pt idx="11238">-5000</cx:pt>
          <cx:pt idx="11239">-5000</cx:pt>
          <cx:pt idx="11240">-5750</cx:pt>
          <cx:pt idx="11241">-5750</cx:pt>
          <cx:pt idx="11242">-5750</cx:pt>
          <cx:pt idx="11243">-5750</cx:pt>
          <cx:pt idx="11244">-5750</cx:pt>
          <cx:pt idx="11245">-5000</cx:pt>
          <cx:pt idx="11246">-5000</cx:pt>
          <cx:pt idx="11247">-5000</cx:pt>
          <cx:pt idx="11248">-5000</cx:pt>
          <cx:pt idx="11249">-5000</cx:pt>
          <cx:pt idx="11250">-5000</cx:pt>
          <cx:pt idx="11251">-12500</cx:pt>
          <cx:pt idx="11252">-5750</cx:pt>
          <cx:pt idx="11253">-9500</cx:pt>
          <cx:pt idx="11254">-8250</cx:pt>
          <cx:pt idx="11255">-4250</cx:pt>
          <cx:pt idx="11256">-2500</cx:pt>
          <cx:pt idx="11257">-3000</cx:pt>
          <cx:pt idx="11258">-5000</cx:pt>
          <cx:pt idx="11259">-2500</cx:pt>
          <cx:pt idx="11260">-3500</cx:pt>
          <cx:pt idx="11261">-4250</cx:pt>
          <cx:pt idx="11262">-2000</cx:pt>
          <cx:pt idx="11263">-2500</cx:pt>
          <cx:pt idx="11264">-3000</cx:pt>
          <cx:pt idx="11265">-5000</cx:pt>
          <cx:pt idx="11266">-2500</cx:pt>
          <cx:pt idx="11267">-2500</cx:pt>
          <cx:pt idx="11268">-3500</cx:pt>
          <cx:pt idx="11269">-5750</cx:pt>
          <cx:pt idx="11270">-3500</cx:pt>
          <cx:pt idx="11271">-3500</cx:pt>
          <cx:pt idx="11272">-14500</cx:pt>
          <cx:pt idx="11273">-9500</cx:pt>
          <cx:pt idx="11274">-3000</cx:pt>
          <cx:pt idx="11275">-2500</cx:pt>
          <cx:pt idx="11276">-5000</cx:pt>
          <cx:pt idx="11277">-5000</cx:pt>
          <cx:pt idx="11278">-5000</cx:pt>
          <cx:pt idx="11279">-5000</cx:pt>
          <cx:pt idx="11280">-3000</cx:pt>
          <cx:pt idx="11281">-3000</cx:pt>
          <cx:pt idx="11282">-2000</cx:pt>
          <cx:pt idx="11283">-3000</cx:pt>
          <cx:pt idx="11284">-2000</cx:pt>
          <cx:pt idx="11285">-4500</cx:pt>
          <cx:pt idx="11286">-250</cx:pt>
          <cx:pt idx="11287">500</cx:pt>
          <cx:pt idx="11288">-4500</cx:pt>
          <cx:pt idx="11289">-4500</cx:pt>
          <cx:pt idx="11290">-1250</cx:pt>
          <cx:pt idx="11291">-3250</cx:pt>
          <cx:pt idx="11292">-500</cx:pt>
          <cx:pt idx="11293">-2000</cx:pt>
          <cx:pt idx="11294">-2000</cx:pt>
          <cx:pt idx="11295">-2500</cx:pt>
          <cx:pt idx="11296">-2000</cx:pt>
          <cx:pt idx="11297">-1250</cx:pt>
          <cx:pt idx="11298">-2500</cx:pt>
          <cx:pt idx="11299">-3500</cx:pt>
          <cx:pt idx="11300">-3500</cx:pt>
          <cx:pt idx="11301">-3000</cx:pt>
          <cx:pt idx="11302">-3500</cx:pt>
          <cx:pt idx="11303">-5000</cx:pt>
          <cx:pt idx="11304">-5000</cx:pt>
          <cx:pt idx="11305">-250</cx:pt>
          <cx:pt idx="11306">-2000</cx:pt>
          <cx:pt idx="11307">500</cx:pt>
          <cx:pt idx="11308">-1250</cx:pt>
          <cx:pt idx="11309">-750</cx:pt>
          <cx:pt idx="11310">-500</cx:pt>
          <cx:pt idx="11311">-4250</cx:pt>
          <cx:pt idx="11312">-3500</cx:pt>
          <cx:pt idx="11313">-5000</cx:pt>
          <cx:pt idx="11314">-3500</cx:pt>
          <cx:pt idx="11315">-500</cx:pt>
          <cx:pt idx="11316">-750</cx:pt>
          <cx:pt idx="11317">250</cx:pt>
          <cx:pt idx="11318">-500</cx:pt>
          <cx:pt idx="11319">-3500</cx:pt>
          <cx:pt idx="11320">-3000</cx:pt>
          <cx:pt idx="11321">-3750</cx:pt>
          <cx:pt idx="11322">-3250</cx:pt>
          <cx:pt idx="11323">-3750</cx:pt>
          <cx:pt idx="11324">-3750</cx:pt>
          <cx:pt idx="11325">-5750</cx:pt>
          <cx:pt idx="11326">-1000</cx:pt>
          <cx:pt idx="11327">-5000</cx:pt>
          <cx:pt idx="11328">-3750</cx:pt>
          <cx:pt idx="11329">-6500</cx:pt>
          <cx:pt idx="11330">-3500</cx:pt>
          <cx:pt idx="11331">-7250</cx:pt>
          <cx:pt idx="11332">-5750</cx:pt>
          <cx:pt idx="11333">-5750</cx:pt>
          <cx:pt idx="11334">-5750</cx:pt>
          <cx:pt idx="11335">-6500</cx:pt>
          <cx:pt idx="11336">-6500</cx:pt>
          <cx:pt idx="11337">-8250</cx:pt>
          <cx:pt idx="11338">-8250</cx:pt>
          <cx:pt idx="11339">-12500</cx:pt>
          <cx:pt idx="11340">-12500</cx:pt>
          <cx:pt idx="11341">-9500</cx:pt>
          <cx:pt idx="11342">-12500</cx:pt>
          <cx:pt idx="11343">-8250</cx:pt>
          <cx:pt idx="11344">-12500</cx:pt>
          <cx:pt idx="11345">-12500</cx:pt>
          <cx:pt idx="11346">-12500</cx:pt>
          <cx:pt idx="11347">-12500</cx:pt>
          <cx:pt idx="11348">-12500</cx:pt>
          <cx:pt idx="11349">-10750</cx:pt>
          <cx:pt idx="11350">-1250</cx:pt>
          <cx:pt idx="11351">-500</cx:pt>
          <cx:pt idx="11352">-750</cx:pt>
          <cx:pt idx="11353">-2000</cx:pt>
          <cx:pt idx="11354">-3000</cx:pt>
          <cx:pt idx="11355">-2000</cx:pt>
          <cx:pt idx="11356">-2500</cx:pt>
          <cx:pt idx="11357">-1500</cx:pt>
          <cx:pt idx="11358">-2500</cx:pt>
          <cx:pt idx="11359">-1500</cx:pt>
          <cx:pt idx="11360">-2500</cx:pt>
          <cx:pt idx="11361">-2000</cx:pt>
          <cx:pt idx="11362">-2500</cx:pt>
          <cx:pt idx="11363">-500</cx:pt>
          <cx:pt idx="11364">-1500</cx:pt>
          <cx:pt idx="11365">-750</cx:pt>
          <cx:pt idx="11366">0</cx:pt>
          <cx:pt idx="11367">-250</cx:pt>
          <cx:pt idx="11368">750</cx:pt>
          <cx:pt idx="11369">0</cx:pt>
          <cx:pt idx="11370">750</cx:pt>
          <cx:pt idx="11371">-5000</cx:pt>
          <cx:pt idx="11372">-5000</cx:pt>
          <cx:pt idx="11373">-4500</cx:pt>
          <cx:pt idx="11374">-5000</cx:pt>
          <cx:pt idx="11375">-4500</cx:pt>
          <cx:pt idx="11376">-5000</cx:pt>
          <cx:pt idx="11377">-3750</cx:pt>
          <cx:pt idx="11378">-750</cx:pt>
          <cx:pt idx="11379">-4500</cx:pt>
          <cx:pt idx="11380">-1500</cx:pt>
          <cx:pt idx="11381">-500</cx:pt>
          <cx:pt idx="11382">-1250</cx:pt>
          <cx:pt idx="11383">-3250</cx:pt>
          <cx:pt idx="11384">-2500</cx:pt>
          <cx:pt idx="11385">-2500</cx:pt>
          <cx:pt idx="11386">-2000</cx:pt>
          <cx:pt idx="11387">-1500</cx:pt>
          <cx:pt idx="11388">-2000</cx:pt>
          <cx:pt idx="11389">-1500</cx:pt>
          <cx:pt idx="11390">-1250</cx:pt>
          <cx:pt idx="11391">-750</cx:pt>
          <cx:pt idx="11392">-2500</cx:pt>
          <cx:pt idx="11393">-4500</cx:pt>
          <cx:pt idx="11394">-2000</cx:pt>
          <cx:pt idx="11395">-1500</cx:pt>
          <cx:pt idx="11396">-1500</cx:pt>
          <cx:pt idx="11397">-750</cx:pt>
          <cx:pt idx="11398">-2000</cx:pt>
          <cx:pt idx="11399">0</cx:pt>
          <cx:pt idx="11400">-250</cx:pt>
          <cx:pt idx="11401">-1250</cx:pt>
          <cx:pt idx="11402">750</cx:pt>
          <cx:pt idx="11403">500</cx:pt>
          <cx:pt idx="11404">-750</cx:pt>
          <cx:pt idx="11405">-5000</cx:pt>
          <cx:pt idx="11406">-5000</cx:pt>
          <cx:pt idx="11407">0</cx:pt>
          <cx:pt idx="11408">250</cx:pt>
          <cx:pt idx="11409">500</cx:pt>
          <cx:pt idx="11410">-2500</cx:pt>
          <cx:pt idx="11411">-2500</cx:pt>
          <cx:pt idx="11412">-3500</cx:pt>
          <cx:pt idx="11413">-3000</cx:pt>
          <cx:pt idx="11414">-3500</cx:pt>
          <cx:pt idx="11415">-3750</cx:pt>
          <cx:pt idx="11416">-3250</cx:pt>
          <cx:pt idx="11417">-5000</cx:pt>
          <cx:pt idx="11418">-5000</cx:pt>
          <cx:pt idx="11419">-5000</cx:pt>
          <cx:pt idx="11420">-5000</cx:pt>
          <cx:pt idx="11421">-5000</cx:pt>
          <cx:pt idx="11422">-5000</cx:pt>
          <cx:pt idx="11423">-2000</cx:pt>
          <cx:pt idx="11424">-1500</cx:pt>
          <cx:pt idx="11425">-3000</cx:pt>
          <cx:pt idx="11426">-2500</cx:pt>
          <cx:pt idx="11427">-4500</cx:pt>
          <cx:pt idx="11428">-4500</cx:pt>
          <cx:pt idx="11429">-3750</cx:pt>
          <cx:pt idx="11430">250</cx:pt>
          <cx:pt idx="11431">-1250</cx:pt>
          <cx:pt idx="11432">500</cx:pt>
          <cx:pt idx="11433">-750</cx:pt>
          <cx:pt idx="11434">-4250</cx:pt>
          <cx:pt idx="11435">-5000</cx:pt>
          <cx:pt idx="11436">-5000</cx:pt>
          <cx:pt idx="11437">-5000</cx:pt>
          <cx:pt idx="11438">-5000</cx:pt>
          <cx:pt idx="11439">0</cx:pt>
          <cx:pt idx="11440">250</cx:pt>
          <cx:pt idx="11441">-500</cx:pt>
          <cx:pt idx="11442">500</cx:pt>
          <cx:pt idx="11443">750</cx:pt>
          <cx:pt idx="11444">-500</cx:pt>
          <cx:pt idx="11445">-1500</cx:pt>
          <cx:pt idx="11446">-1250</cx:pt>
          <cx:pt idx="11447">-2000</cx:pt>
          <cx:pt idx="11448">-3000</cx:pt>
          <cx:pt idx="11449">-1250</cx:pt>
          <cx:pt idx="11450">-2500</cx:pt>
          <cx:pt idx="11451">-4250</cx:pt>
          <cx:pt idx="11452">-3000</cx:pt>
          <cx:pt idx="11453">-5000</cx:pt>
          <cx:pt idx="11454">-1250</cx:pt>
          <cx:pt idx="11455">-750</cx:pt>
          <cx:pt idx="11456">-2000</cx:pt>
          <cx:pt idx="11457">-2750</cx:pt>
          <cx:pt idx="11458">0</cx:pt>
          <cx:pt idx="11459">-3750</cx:pt>
          <cx:pt idx="11460">-6500</cx:pt>
          <cx:pt idx="11461">-4250</cx:pt>
          <cx:pt idx="11462">-3000</cx:pt>
          <cx:pt idx="11463">-3000</cx:pt>
          <cx:pt idx="11464">-1250</cx:pt>
          <cx:pt idx="11465">-2500</cx:pt>
          <cx:pt idx="11466">-2000</cx:pt>
          <cx:pt idx="11467">-1500</cx:pt>
          <cx:pt idx="11468">-2500</cx:pt>
          <cx:pt idx="11469">-2000</cx:pt>
          <cx:pt idx="11470">-2000</cx:pt>
          <cx:pt idx="11471">-2000</cx:pt>
          <cx:pt idx="11472">-3000</cx:pt>
          <cx:pt idx="11473">-3000</cx:pt>
          <cx:pt idx="11474">-2500</cx:pt>
          <cx:pt idx="11475">-5000</cx:pt>
          <cx:pt idx="11476">-2500</cx:pt>
          <cx:pt idx="11477">-3000</cx:pt>
          <cx:pt idx="11478">-3000</cx:pt>
          <cx:pt idx="11479">-2500</cx:pt>
          <cx:pt idx="11480">-7250</cx:pt>
          <cx:pt idx="11481">-7250</cx:pt>
          <cx:pt idx="11482">-2000</cx:pt>
          <cx:pt idx="11483">-3250</cx:pt>
          <cx:pt idx="11484">-1500</cx:pt>
          <cx:pt idx="11485">-2000</cx:pt>
          <cx:pt idx="11486">-1500</cx:pt>
          <cx:pt idx="11487">-3000</cx:pt>
          <cx:pt idx="11488">-3000</cx:pt>
          <cx:pt idx="11489">-1250</cx:pt>
          <cx:pt idx="11490">-2000</cx:pt>
          <cx:pt idx="11491">-1500</cx:pt>
          <cx:pt idx="11492">-750</cx:pt>
          <cx:pt idx="11493">0</cx:pt>
          <cx:pt idx="11494">750</cx:pt>
          <cx:pt idx="11495">500</cx:pt>
          <cx:pt idx="11496">-2000</cx:pt>
          <cx:pt idx="11497">-2500</cx:pt>
          <cx:pt idx="11498">-1500</cx:pt>
          <cx:pt idx="11499">-2500</cx:pt>
          <cx:pt idx="11500">-1250</cx:pt>
          <cx:pt idx="11501">-2000</cx:pt>
          <cx:pt idx="11502">-750</cx:pt>
          <cx:pt idx="11503">-1500</cx:pt>
          <cx:pt idx="11504">-3750</cx:pt>
          <cx:pt idx="11505">-750</cx:pt>
          <cx:pt idx="11506">-4500</cx:pt>
          <cx:pt idx="11507">-1500</cx:pt>
          <cx:pt idx="11508">-500</cx:pt>
          <cx:pt idx="11509">-3250</cx:pt>
          <cx:pt idx="11510">-1250</cx:pt>
          <cx:pt idx="11511">-750</cx:pt>
          <cx:pt idx="11512">-1250</cx:pt>
          <cx:pt idx="11513">-3750</cx:pt>
          <cx:pt idx="11514">-1500</cx:pt>
          <cx:pt idx="11515">-250</cx:pt>
          <cx:pt idx="11516">-750</cx:pt>
          <cx:pt idx="11517">-3750</cx:pt>
          <cx:pt idx="11518">-1500</cx:pt>
          <cx:pt idx="11519">-2000</cx:pt>
          <cx:pt idx="11520">-2500</cx:pt>
          <cx:pt idx="11521">-2500</cx:pt>
          <cx:pt idx="11522">-3000</cx:pt>
          <cx:pt idx="11523">-2000</cx:pt>
          <cx:pt idx="11524">-4250</cx:pt>
          <cx:pt idx="11525">-5750</cx:pt>
          <cx:pt idx="11526">-2500</cx:pt>
          <cx:pt idx="11527">-2500</cx:pt>
          <cx:pt idx="11528">-5000</cx:pt>
          <cx:pt idx="11529">-3000</cx:pt>
          <cx:pt idx="11530">-5000</cx:pt>
          <cx:pt idx="11531">-3000</cx:pt>
          <cx:pt idx="11532">-5000</cx:pt>
          <cx:pt idx="11533">-3000</cx:pt>
          <cx:pt idx="11534">1500</cx:pt>
          <cx:pt idx="11535">2500</cx:pt>
          <cx:pt idx="11536">-1250</cx:pt>
          <cx:pt idx="11537">-750</cx:pt>
          <cx:pt idx="11538">-2000</cx:pt>
          <cx:pt idx="11539">0</cx:pt>
          <cx:pt idx="11540">-2750</cx:pt>
          <cx:pt idx="11541">-2000</cx:pt>
          <cx:pt idx="11542">-2000</cx:pt>
          <cx:pt idx="11543">-3000</cx:pt>
          <cx:pt idx="11544">-3000</cx:pt>
          <cx:pt idx="11545">-250</cx:pt>
          <cx:pt idx="11546">500</cx:pt>
          <cx:pt idx="11547">1000</cx:pt>
          <cx:pt idx="11548">-750</cx:pt>
          <cx:pt idx="11549">-1500</cx:pt>
          <cx:pt idx="11550">0</cx:pt>
          <cx:pt idx="11551">-2000</cx:pt>
          <cx:pt idx="11552">-3000</cx:pt>
          <cx:pt idx="11553">-3500</cx:pt>
          <cx:pt idx="11554">-5750</cx:pt>
          <cx:pt idx="11555">-5750</cx:pt>
          <cx:pt idx="11556">-5000</cx:pt>
          <cx:pt idx="11557">-5000</cx:pt>
          <cx:pt idx="11558">-6500</cx:pt>
          <cx:pt idx="11559">-6500</cx:pt>
          <cx:pt idx="11560">-5750</cx:pt>
          <cx:pt idx="11561">-5750</cx:pt>
          <cx:pt idx="11562">-5000</cx:pt>
          <cx:pt idx="11563">-5000</cx:pt>
          <cx:pt idx="11564">-8250</cx:pt>
          <cx:pt idx="11565">-12500</cx:pt>
          <cx:pt idx="11566">-12500</cx:pt>
          <cx:pt idx="11567">-12500</cx:pt>
          <cx:pt idx="11568">-12500</cx:pt>
          <cx:pt idx="11569">-12500</cx:pt>
          <cx:pt idx="11570">-2500</cx:pt>
          <cx:pt idx="11571">-2500</cx:pt>
          <cx:pt idx="11572">-1500</cx:pt>
          <cx:pt idx="11573">-2000</cx:pt>
          <cx:pt idx="11574">-3000</cx:pt>
          <cx:pt idx="11575">-3000</cx:pt>
          <cx:pt idx="11576">-2500</cx:pt>
          <cx:pt idx="11577">-2000</cx:pt>
          <cx:pt idx="11578">-3500</cx:pt>
          <cx:pt idx="11579">-3000</cx:pt>
          <cx:pt idx="11580">-2000</cx:pt>
          <cx:pt idx="11581">-2000</cx:pt>
          <cx:pt idx="11582">-500</cx:pt>
          <cx:pt idx="11583">-250</cx:pt>
          <cx:pt idx="11584">0</cx:pt>
          <cx:pt idx="11585">-500</cx:pt>
          <cx:pt idx="11586">500</cx:pt>
          <cx:pt idx="11587">-250</cx:pt>
          <cx:pt idx="11588">1000</cx:pt>
          <cx:pt idx="11589">1000</cx:pt>
          <cx:pt idx="11590">1000</cx:pt>
          <cx:pt idx="11591">250</cx:pt>
          <cx:pt idx="11592">0</cx:pt>
          <cx:pt idx="11593">-1250</cx:pt>
          <cx:pt idx="11594">-750</cx:pt>
          <cx:pt idx="11595">-2000</cx:pt>
          <cx:pt idx="11596">-2000</cx:pt>
          <cx:pt idx="11597">-5000</cx:pt>
          <cx:pt idx="11598">-4500</cx:pt>
          <cx:pt idx="11599">-1250</cx:pt>
          <cx:pt idx="11600">-750</cx:pt>
          <cx:pt idx="11601">-2000</cx:pt>
          <cx:pt idx="11602">-2000</cx:pt>
          <cx:pt idx="11603">-5000</cx:pt>
          <cx:pt idx="11604">-4500</cx:pt>
          <cx:pt idx="11605">-1250</cx:pt>
          <cx:pt idx="11606">-250</cx:pt>
          <cx:pt idx="11607">-2000</cx:pt>
          <cx:pt idx="11608">-750</cx:pt>
          <cx:pt idx="11609">-1250</cx:pt>
          <cx:pt idx="11610">-500</cx:pt>
          <cx:pt idx="11611">-2000</cx:pt>
          <cx:pt idx="11612">-750</cx:pt>
          <cx:pt idx="11613">-5000</cx:pt>
          <cx:pt idx="11614">-250</cx:pt>
          <cx:pt idx="11615">-250</cx:pt>
          <cx:pt idx="11616">-750</cx:pt>
          <cx:pt idx="11617">-1250</cx:pt>
          <cx:pt idx="11618">-1500</cx:pt>
          <cx:pt idx="11619">-1500</cx:pt>
          <cx:pt idx="11620">-750</cx:pt>
          <cx:pt idx="11621">-1250</cx:pt>
          <cx:pt idx="11622">-1500</cx:pt>
          <cx:pt idx="11623">-750</cx:pt>
          <cx:pt idx="11624">1500</cx:pt>
          <cx:pt idx="11625">250</cx:pt>
          <cx:pt idx="11626">2500</cx:pt>
          <cx:pt idx="11627">1750</cx:pt>
          <cx:pt idx="11628">250</cx:pt>
          <cx:pt idx="11629">-3000</cx:pt>
          <cx:pt idx="11630">-3000</cx:pt>
          <cx:pt idx="11631">-3500</cx:pt>
          <cx:pt idx="11632">-3500</cx:pt>
          <cx:pt idx="11633">-6750</cx:pt>
          <cx:pt idx="11634">-3000</cx:pt>
          <cx:pt idx="11635">-5750</cx:pt>
          <cx:pt idx="11636">-10750</cx:pt>
          <cx:pt idx="11637">-9250</cx:pt>
          <cx:pt idx="11638">-1500</cx:pt>
          <cx:pt idx="11639">-2500</cx:pt>
          <cx:pt idx="11640">-1250</cx:pt>
          <cx:pt idx="11641">-1250</cx:pt>
          <cx:pt idx="11642">-2500</cx:pt>
          <cx:pt idx="11643">-1500</cx:pt>
          <cx:pt idx="11644">-2500</cx:pt>
          <cx:pt idx="11645">-4500</cx:pt>
          <cx:pt idx="11646">-500</cx:pt>
          <cx:pt idx="11647">-1500</cx:pt>
          <cx:pt idx="11648">-250</cx:pt>
          <cx:pt idx="11649">-1250</cx:pt>
          <cx:pt idx="11650">-1250</cx:pt>
          <cx:pt idx="11651">-1500</cx:pt>
          <cx:pt idx="11652">-1250</cx:pt>
          <cx:pt idx="11653">-1250</cx:pt>
          <cx:pt idx="11654">-500</cx:pt>
          <cx:pt idx="11655">-250</cx:pt>
          <cx:pt idx="11656">250</cx:pt>
          <cx:pt idx="11657">-750</cx:pt>
          <cx:pt idx="11658">-1500</cx:pt>
          <cx:pt idx="11659">-500</cx:pt>
          <cx:pt idx="11660">250</cx:pt>
          <cx:pt idx="11661">-4500</cx:pt>
          <cx:pt idx="11662">-9250</cx:pt>
          <cx:pt idx="11663">-1250</cx:pt>
          <cx:pt idx="11664">-3750</cx:pt>
          <cx:pt idx="11665">-1250</cx:pt>
          <cx:pt idx="11666">-250</cx:pt>
          <cx:pt idx="11667">250</cx:pt>
          <cx:pt idx="11668">-3500</cx:pt>
          <cx:pt idx="11669">-3000</cx:pt>
          <cx:pt idx="11670">-3500</cx:pt>
          <cx:pt idx="11671">-3500</cx:pt>
          <cx:pt idx="11672">-5000</cx:pt>
          <cx:pt idx="11673">-5000</cx:pt>
          <cx:pt idx="11674">-5000</cx:pt>
          <cx:pt idx="11675">-5000</cx:pt>
          <cx:pt idx="11676">-500</cx:pt>
          <cx:pt idx="11677">1000</cx:pt>
          <cx:pt idx="11678">500</cx:pt>
          <cx:pt idx="11679">-2000</cx:pt>
          <cx:pt idx="11680">-3000</cx:pt>
          <cx:pt idx="11681">-1500</cx:pt>
          <cx:pt idx="11682">-3000</cx:pt>
          <cx:pt idx="11683">-3500</cx:pt>
          <cx:pt idx="11684">-6750</cx:pt>
          <cx:pt idx="11685">-3000</cx:pt>
          <cx:pt idx="11686">-5000</cx:pt>
          <cx:pt idx="11687">-19750</cx:pt>
          <cx:pt idx="11688">-750</cx:pt>
          <cx:pt idx="11689">-250</cx:pt>
          <cx:pt idx="11690">-2000</cx:pt>
          <cx:pt idx="11691">-1500</cx:pt>
          <cx:pt idx="11692">-3500</cx:pt>
          <cx:pt idx="11693">-2500</cx:pt>
          <cx:pt idx="11694">-250</cx:pt>
          <cx:pt idx="11695">-250</cx:pt>
          <cx:pt idx="11696">-750</cx:pt>
          <cx:pt idx="11697">-250</cx:pt>
          <cx:pt idx="11698">-1500</cx:pt>
          <cx:pt idx="11699">-750</cx:pt>
          <cx:pt idx="11700">1000</cx:pt>
          <cx:pt idx="11701">-250</cx:pt>
          <cx:pt idx="11702">-1500</cx:pt>
          <cx:pt idx="11703">-1500</cx:pt>
          <cx:pt idx="11704">-1250</cx:pt>
          <cx:pt idx="11705">-1500</cx:pt>
          <cx:pt idx="11706">-1250</cx:pt>
          <cx:pt idx="11707">-2000</cx:pt>
          <cx:pt idx="11708">-1500</cx:pt>
          <cx:pt idx="11709">-3000</cx:pt>
          <cx:pt idx="11710">-2000</cx:pt>
          <cx:pt idx="11711">-3000</cx:pt>
          <cx:pt idx="11712">-2000</cx:pt>
          <cx:pt idx="11713">-2500</cx:pt>
          <cx:pt idx="11714">-2000</cx:pt>
          <cx:pt idx="11715">-1250</cx:pt>
          <cx:pt idx="11716">-3000</cx:pt>
          <cx:pt idx="11717">-2000</cx:pt>
          <cx:pt idx="11718">-3000</cx:pt>
          <cx:pt idx="11719">-2500</cx:pt>
          <cx:pt idx="11720">-4500</cx:pt>
          <cx:pt idx="11721">-4500</cx:pt>
          <cx:pt idx="11722">-7250</cx:pt>
          <cx:pt idx="11723">-7250</cx:pt>
          <cx:pt idx="11724">-7250</cx:pt>
          <cx:pt idx="11725">-7250</cx:pt>
          <cx:pt idx="11726">-14500</cx:pt>
          <cx:pt idx="11727">-9500</cx:pt>
          <cx:pt idx="11728">-9500</cx:pt>
          <cx:pt idx="11729">-9500</cx:pt>
          <cx:pt idx="11730">-9500</cx:pt>
          <cx:pt idx="11731">-9500</cx:pt>
          <cx:pt idx="11732">-10750</cx:pt>
          <cx:pt idx="11733">-9500</cx:pt>
          <cx:pt idx="11734">-9500</cx:pt>
          <cx:pt idx="11735">-12500</cx:pt>
          <cx:pt idx="11736">-750</cx:pt>
          <cx:pt idx="11737">-2500</cx:pt>
          <cx:pt idx="11738">-250</cx:pt>
          <cx:pt idx="11739">-5000</cx:pt>
          <cx:pt idx="11740">-4500</cx:pt>
          <cx:pt idx="11741">-5000</cx:pt>
          <cx:pt idx="11742">-5000</cx:pt>
          <cx:pt idx="11743">-5000</cx:pt>
          <cx:pt idx="11744">-4500</cx:pt>
          <cx:pt idx="11745">-3750</cx:pt>
          <cx:pt idx="11746">-3750</cx:pt>
          <cx:pt idx="11747">-5000</cx:pt>
          <cx:pt idx="11748">-4500</cx:pt>
          <cx:pt idx="11749">-5000</cx:pt>
          <cx:pt idx="11750">-3250</cx:pt>
          <cx:pt idx="11751">-2750</cx:pt>
          <cx:pt idx="11752">-10750</cx:pt>
          <cx:pt idx="11753">-9500</cx:pt>
          <cx:pt idx="11754">-5750</cx:pt>
          <cx:pt idx="11755">-3750</cx:pt>
          <cx:pt idx="11756">-4500</cx:pt>
          <cx:pt idx="11757">-4500</cx:pt>
          <cx:pt idx="11758">-5000</cx:pt>
          <cx:pt idx="11759">-5000</cx:pt>
          <cx:pt idx="11760">-5000</cx:pt>
          <cx:pt idx="11761">-5750</cx:pt>
          <cx:pt idx="11762">-5000</cx:pt>
          <cx:pt idx="11763">-7250</cx:pt>
          <cx:pt idx="11764">-6500</cx:pt>
          <cx:pt idx="11765">-2750</cx:pt>
          <cx:pt idx="11766">-2750</cx:pt>
          <cx:pt idx="11767">-3000</cx:pt>
          <cx:pt idx="11768">-3750</cx:pt>
          <cx:pt idx="11769">-3750</cx:pt>
          <cx:pt idx="11770">-4500</cx:pt>
          <cx:pt idx="11771">-3750</cx:pt>
          <cx:pt idx="11772">-4500</cx:pt>
          <cx:pt idx="11773">-3500</cx:pt>
          <cx:pt idx="11774">-4250</cx:pt>
          <cx:pt idx="11775">-6500</cx:pt>
          <cx:pt idx="11776">-6500</cx:pt>
          <cx:pt idx="11777">-6750</cx:pt>
          <cx:pt idx="11778">-6750</cx:pt>
          <cx:pt idx="11779">-6750</cx:pt>
          <cx:pt idx="11780">-8250</cx:pt>
          <cx:pt idx="11781">-750</cx:pt>
          <cx:pt idx="11782">-2500</cx:pt>
          <cx:pt idx="11783">-1500</cx:pt>
          <cx:pt idx="11784">-1500</cx:pt>
          <cx:pt idx="11785">-2500</cx:pt>
          <cx:pt idx="11786">-1500</cx:pt>
          <cx:pt idx="11787">-3500</cx:pt>
          <cx:pt idx="11788">-2000</cx:pt>
          <cx:pt idx="11789">-5000</cx:pt>
          <cx:pt idx="11790">-2000</cx:pt>
          <cx:pt idx="11791">-2000</cx:pt>
          <cx:pt idx="11792">-2000</cx:pt>
          <cx:pt idx="11793">-2000</cx:pt>
          <cx:pt idx="11794">-2000</cx:pt>
          <cx:pt idx="11795">-3500</cx:pt>
          <cx:pt idx="11796">-3500</cx:pt>
          <cx:pt idx="11797">-750</cx:pt>
          <cx:pt idx="11798">-1500</cx:pt>
          <cx:pt idx="11799">-7250</cx:pt>
          <cx:pt idx="11800">-6500</cx:pt>
          <cx:pt idx="11801">-5750</cx:pt>
          <cx:pt idx="11802">-5000</cx:pt>
          <cx:pt idx="11803">-5750</cx:pt>
          <cx:pt idx="11804">-3500</cx:pt>
          <cx:pt idx="11805">-5000</cx:pt>
          <cx:pt idx="11806">-5750</cx:pt>
          <cx:pt idx="11807">-5750</cx:pt>
          <cx:pt idx="11808">-3500</cx:pt>
          <cx:pt idx="11809">-6500</cx:pt>
          <cx:pt idx="11810">-3500</cx:pt>
          <cx:pt idx="11811">-6500</cx:pt>
          <cx:pt idx="11812">-7250</cx:pt>
          <cx:pt idx="11813">-750</cx:pt>
          <cx:pt idx="11814">-1500</cx:pt>
          <cx:pt idx="11815">-250</cx:pt>
          <cx:pt idx="11816">-3250</cx:pt>
          <cx:pt idx="11817">-2000</cx:pt>
          <cx:pt idx="11818">-6750</cx:pt>
          <cx:pt idx="11819">-6750</cx:pt>
          <cx:pt idx="11820">-3500</cx:pt>
          <cx:pt idx="11821">-5000</cx:pt>
          <cx:pt idx="11822">-5750</cx:pt>
          <cx:pt idx="11823">-10750</cx:pt>
          <cx:pt idx="11824">-4000</cx:pt>
          <cx:pt idx="11825">-3500</cx:pt>
          <cx:pt idx="11826">-4250</cx:pt>
          <cx:pt idx="11827">-4250</cx:pt>
          <cx:pt idx="11828">-5000</cx:pt>
          <cx:pt idx="11829">-5750</cx:pt>
          <cx:pt idx="11830">-5750</cx:pt>
          <cx:pt idx="11831">-4500</cx:pt>
          <cx:pt idx="11832">-4500</cx:pt>
          <cx:pt idx="11833">-4500</cx:pt>
          <cx:pt idx="11834">-2000</cx:pt>
          <cx:pt idx="11835">-5000</cx:pt>
          <cx:pt idx="11836">-2000</cx:pt>
          <cx:pt idx="11837">-5000</cx:pt>
          <cx:pt idx="11838">-2500</cx:pt>
          <cx:pt idx="11839">-3000</cx:pt>
          <cx:pt idx="11840">-3500</cx:pt>
          <cx:pt idx="11841">-5000</cx:pt>
          <cx:pt idx="11842">-3000</cx:pt>
          <cx:pt idx="11843">-3500</cx:pt>
          <cx:pt idx="11844">-750</cx:pt>
          <cx:pt idx="11845">-1500</cx:pt>
          <cx:pt idx="11846">0</cx:pt>
          <cx:pt idx="11847">-2000</cx:pt>
          <cx:pt idx="11848">-750</cx:pt>
          <cx:pt idx="11849">-1500</cx:pt>
          <cx:pt idx="11850">-3500</cx:pt>
          <cx:pt idx="11851">-750</cx:pt>
          <cx:pt idx="11852">-1500</cx:pt>
          <cx:pt idx="11853">-250</cx:pt>
          <cx:pt idx="11854">-5000</cx:pt>
          <cx:pt idx="11855">-5000</cx:pt>
          <cx:pt idx="11856">-5000</cx:pt>
          <cx:pt idx="11857">-4500</cx:pt>
          <cx:pt idx="11858">-3500</cx:pt>
          <cx:pt idx="11859">-5000</cx:pt>
          <cx:pt idx="11860">-5750</cx:pt>
          <cx:pt idx="11861">-4500</cx:pt>
          <cx:pt idx="11862">-4250</cx:pt>
          <cx:pt idx="11863">-5750</cx:pt>
          <cx:pt idx="11864">-5000</cx:pt>
          <cx:pt idx="11865">-5750</cx:pt>
          <cx:pt idx="11866">-6750</cx:pt>
          <cx:pt idx="11867">-4500</cx:pt>
          <cx:pt idx="11868">-5000</cx:pt>
          <cx:pt idx="11869">-4250</cx:pt>
          <cx:pt idx="11870">-6750</cx:pt>
          <cx:pt idx="11871">-6750</cx:pt>
          <cx:pt idx="11872">-7750</cx:pt>
          <cx:pt idx="11873">-4500</cx:pt>
          <cx:pt idx="11874">-4500</cx:pt>
          <cx:pt idx="11875">-1500</cx:pt>
          <cx:pt idx="11876">-2000</cx:pt>
          <cx:pt idx="11877">-2000</cx:pt>
          <cx:pt idx="11878">-3000</cx:pt>
          <cx:pt idx="11879">-3000</cx:pt>
          <cx:pt idx="11880">-3000</cx:pt>
          <cx:pt idx="11881">-3000</cx:pt>
          <cx:pt idx="11882">-3500</cx:pt>
          <cx:pt idx="11883">-5750</cx:pt>
          <cx:pt idx="11884">-5750</cx:pt>
          <cx:pt idx="11885">-4250</cx:pt>
          <cx:pt idx="11886">-4250</cx:pt>
          <cx:pt idx="11887">-5000</cx:pt>
          <cx:pt idx="11888">-5750</cx:pt>
          <cx:pt idx="11889">-6750</cx:pt>
          <cx:pt idx="11890">-5000</cx:pt>
          <cx:pt idx="11891">-5750</cx:pt>
          <cx:pt idx="11892">-6750</cx:pt>
          <cx:pt idx="11893">-4500</cx:pt>
          <cx:pt idx="11894">-5750</cx:pt>
          <cx:pt idx="11895">-5000</cx:pt>
          <cx:pt idx="11896">-6750</cx:pt>
          <cx:pt idx="11897">-6750</cx:pt>
          <cx:pt idx="11898">-7750</cx:pt>
          <cx:pt idx="11899">-5000</cx:pt>
          <cx:pt idx="11900">-5000</cx:pt>
          <cx:pt idx="11901">-3000</cx:pt>
          <cx:pt idx="11902">-6500</cx:pt>
          <cx:pt idx="11903">-4250</cx:pt>
          <cx:pt idx="11904">-2000</cx:pt>
          <cx:pt idx="11905">-3000</cx:pt>
          <cx:pt idx="11906">-1250</cx:pt>
          <cx:pt idx="11907">-2500</cx:pt>
          <cx:pt idx="11908">-3000</cx:pt>
          <cx:pt idx="11909">-4250</cx:pt>
          <cx:pt idx="11910">-4250</cx:pt>
          <cx:pt idx="11911">-5000</cx:pt>
          <cx:pt idx="11912">-6750</cx:pt>
          <cx:pt idx="11913">-6750</cx:pt>
          <cx:pt idx="11914">-6750</cx:pt>
          <cx:pt idx="11915">1500</cx:pt>
          <cx:pt idx="11916">2500</cx:pt>
          <cx:pt idx="11917">-6750</cx:pt>
          <cx:pt idx="11918">-7750</cx:pt>
          <cx:pt idx="11919">-1500</cx:pt>
          <cx:pt idx="11920">-2500</cx:pt>
          <cx:pt idx="11921">-2000</cx:pt>
          <cx:pt idx="11922">-2500</cx:pt>
          <cx:pt idx="11923">-750</cx:pt>
          <cx:pt idx="11924">-2000</cx:pt>
          <cx:pt idx="11925">-1500</cx:pt>
          <cx:pt idx="11926">-2000</cx:pt>
          <cx:pt idx="11927">-1500</cx:pt>
          <cx:pt idx="11928">-1500</cx:pt>
          <cx:pt idx="11929">-2000</cx:pt>
          <cx:pt idx="11930">-2000</cx:pt>
          <cx:pt idx="11931">-3000</cx:pt>
          <cx:pt idx="11932">-3500</cx:pt>
          <cx:pt idx="11933">-7250</cx:pt>
          <cx:pt idx="11934">-7250</cx:pt>
          <cx:pt idx="11935">-7250</cx:pt>
          <cx:pt idx="11936">-5000</cx:pt>
          <cx:pt idx="11937">-7750</cx:pt>
          <cx:pt idx="11938">-5750</cx:pt>
          <cx:pt idx="11939">-6750</cx:pt>
          <cx:pt idx="11940">-6750</cx:pt>
          <cx:pt idx="11941">-5750</cx:pt>
          <cx:pt idx="11942">-5750</cx:pt>
          <cx:pt idx="11943">-7750</cx:pt>
          <cx:pt idx="11944">-5750</cx:pt>
          <cx:pt idx="11945">-6750</cx:pt>
          <cx:pt idx="11946">-7750</cx:pt>
          <cx:pt idx="11947">-5750</cx:pt>
          <cx:pt idx="11948">-5750</cx:pt>
          <cx:pt idx="11949">-6750</cx:pt>
          <cx:pt idx="11950">-7750</cx:pt>
          <cx:pt idx="11951">-7750</cx:pt>
          <cx:pt idx="11952">-7750</cx:pt>
          <cx:pt idx="11953">-2000</cx:pt>
          <cx:pt idx="11954">-2500</cx:pt>
          <cx:pt idx="11955">-3000</cx:pt>
          <cx:pt idx="11956">-1500</cx:pt>
          <cx:pt idx="11957">-2000</cx:pt>
          <cx:pt idx="11958">-2500</cx:pt>
          <cx:pt idx="11959">-3000</cx:pt>
          <cx:pt idx="11960">-2250</cx:pt>
          <cx:pt idx="11961">-1500</cx:pt>
          <cx:pt idx="11962">-3500</cx:pt>
          <cx:pt idx="11963">250</cx:pt>
          <cx:pt idx="11964">0</cx:pt>
          <cx:pt idx="11965">1000</cx:pt>
          <cx:pt idx="11966">0</cx:pt>
          <cx:pt idx="11967">-5000</cx:pt>
          <cx:pt idx="11968">-5000</cx:pt>
          <cx:pt idx="11969">-6750</cx:pt>
          <cx:pt idx="11970">-6750</cx:pt>
          <cx:pt idx="11971">-5000</cx:pt>
          <cx:pt idx="11972">-6750</cx:pt>
          <cx:pt idx="11973">-7750</cx:pt>
          <cx:pt idx="11974">-7750</cx:pt>
          <cx:pt idx="11975">-5750</cx:pt>
          <cx:pt idx="11976">-6750</cx:pt>
          <cx:pt idx="11977">-6750</cx:pt>
          <cx:pt idx="11978">-6750</cx:pt>
          <cx:pt idx="11979">-6750</cx:pt>
          <cx:pt idx="11980">-7750</cx:pt>
          <cx:pt idx="11981">-7750</cx:pt>
          <cx:pt idx="11982">-6750</cx:pt>
          <cx:pt idx="11983">-7750</cx:pt>
          <cx:pt idx="11984">-4250</cx:pt>
          <cx:pt idx="11985">-5750</cx:pt>
          <cx:pt idx="11986">-1250</cx:pt>
          <cx:pt idx="11987">-4250</cx:pt>
          <cx:pt idx="11988">-5750</cx:pt>
          <cx:pt idx="11989">-6750</cx:pt>
          <cx:pt idx="11990">-5000</cx:pt>
          <cx:pt idx="11991">-750</cx:pt>
          <cx:pt idx="11992">-1500</cx:pt>
          <cx:pt idx="11993">-3750</cx:pt>
          <cx:pt idx="11994">-250</cx:pt>
          <cx:pt idx="11995">-2000</cx:pt>
          <cx:pt idx="11996">-1500</cx:pt>
          <cx:pt idx="11997">-1500</cx:pt>
          <cx:pt idx="11998">-2000</cx:pt>
          <cx:pt idx="11999">-1500</cx:pt>
          <cx:pt idx="12000">-2500</cx:pt>
          <cx:pt idx="12001">-3500</cx:pt>
          <cx:pt idx="12002">-3000</cx:pt>
          <cx:pt idx="12003">-2500</cx:pt>
          <cx:pt idx="12004">-2500</cx:pt>
          <cx:pt idx="12005">-6750</cx:pt>
          <cx:pt idx="12006">-6750</cx:pt>
          <cx:pt idx="12007">-7750</cx:pt>
          <cx:pt idx="12008">-7750</cx:pt>
          <cx:pt idx="12009">-750</cx:pt>
          <cx:pt idx="12010">-750</cx:pt>
          <cx:pt idx="12011">-1500</cx:pt>
          <cx:pt idx="12012">0</cx:pt>
          <cx:pt idx="12013">-250</cx:pt>
          <cx:pt idx="12014">-2000</cx:pt>
          <cx:pt idx="12015">-750</cx:pt>
          <cx:pt idx="12016">-1500</cx:pt>
          <cx:pt idx="12017">-250</cx:pt>
          <cx:pt idx="12018">-2000</cx:pt>
          <cx:pt idx="12019">-1500</cx:pt>
          <cx:pt idx="12020">-750</cx:pt>
          <cx:pt idx="12021">-2000</cx:pt>
          <cx:pt idx="12022">-1500</cx:pt>
          <cx:pt idx="12023">-250</cx:pt>
          <cx:pt idx="12024">-4500</cx:pt>
          <cx:pt idx="12025">-3000</cx:pt>
          <cx:pt idx="12026">-5000</cx:pt>
          <cx:pt idx="12027">-4500</cx:pt>
          <cx:pt idx="12028">-3000</cx:pt>
          <cx:pt idx="12029">-7250</cx:pt>
          <cx:pt idx="12030">-5750</cx:pt>
          <cx:pt idx="12031">-6750</cx:pt>
          <cx:pt idx="12032">-7750</cx:pt>
          <cx:pt idx="12033">-6750</cx:pt>
          <cx:pt idx="12034">-6750</cx:pt>
          <cx:pt idx="12035">-9250</cx:pt>
          <cx:pt idx="12036">-7750</cx:pt>
          <cx:pt idx="12037">-7750</cx:pt>
          <cx:pt idx="12038">-6750</cx:pt>
          <cx:pt idx="12039">-9250</cx:pt>
          <cx:pt idx="12040">250</cx:pt>
          <cx:pt idx="12041">0</cx:pt>
          <cx:pt idx="12042">1000</cx:pt>
          <cx:pt idx="12043">0</cx:pt>
          <cx:pt idx="12044">-2000</cx:pt>
          <cx:pt idx="12045">-2500</cx:pt>
          <cx:pt idx="12046">-1500</cx:pt>
          <cx:pt idx="12047">-2500</cx:pt>
          <cx:pt idx="12048">-750</cx:pt>
          <cx:pt idx="12049">-2000</cx:pt>
          <cx:pt idx="12050">-750</cx:pt>
          <cx:pt idx="12051">-1500</cx:pt>
          <cx:pt idx="12052">-5000</cx:pt>
          <cx:pt idx="12053">-3750</cx:pt>
          <cx:pt idx="12054">-750</cx:pt>
          <cx:pt idx="12055">-4500</cx:pt>
          <cx:pt idx="12056">-1500</cx:pt>
          <cx:pt idx="12057">-500</cx:pt>
          <cx:pt idx="12058">-3250</cx:pt>
          <cx:pt idx="12059">-1250</cx:pt>
          <cx:pt idx="12060">-1500</cx:pt>
          <cx:pt idx="12061">-2500</cx:pt>
          <cx:pt idx="12062">-9500</cx:pt>
          <cx:pt idx="12063">-8250</cx:pt>
          <cx:pt idx="12064">-12500</cx:pt>
          <cx:pt idx="12065">-9500</cx:pt>
          <cx:pt idx="12066">-9500</cx:pt>
          <cx:pt idx="12067">-3000</cx:pt>
          <cx:pt idx="12068">-3500</cx:pt>
          <cx:pt idx="12069">-2500</cx:pt>
          <cx:pt idx="12070">-3500</cx:pt>
          <cx:pt idx="12071">-3500</cx:pt>
          <cx:pt idx="12072">-3500</cx:pt>
          <cx:pt idx="12073">-3500</cx:pt>
          <cx:pt idx="12074">-4250</cx:pt>
          <cx:pt idx="12075">-5750</cx:pt>
          <cx:pt idx="12076">-7750</cx:pt>
          <cx:pt idx="12077">-6750</cx:pt>
          <cx:pt idx="12078">-3500</cx:pt>
          <cx:pt idx="12079">-5750</cx:pt>
          <cx:pt idx="12080">-5750</cx:pt>
          <cx:pt idx="12081">-6750</cx:pt>
          <cx:pt idx="12082">-7750</cx:pt>
          <cx:pt idx="12083">-5750</cx:pt>
          <cx:pt idx="12084">-5000</cx:pt>
          <cx:pt idx="12085">-5750</cx:pt>
          <cx:pt idx="12086">-5750</cx:pt>
          <cx:pt idx="12087">-7750</cx:pt>
          <cx:pt idx="12088">-6750</cx:pt>
          <cx:pt idx="12089">-5750</cx:pt>
          <cx:pt idx="12090">-9250</cx:pt>
          <cx:pt idx="12091">-750</cx:pt>
          <cx:pt idx="12092">-250</cx:pt>
          <cx:pt idx="12093">-250</cx:pt>
          <cx:pt idx="12094">750</cx:pt>
          <cx:pt idx="12095">1000</cx:pt>
          <cx:pt idx="12096">-250</cx:pt>
          <cx:pt idx="12097">500</cx:pt>
          <cx:pt idx="12098">-3500</cx:pt>
          <cx:pt idx="12099">-3000</cx:pt>
          <cx:pt idx="12100">-4250</cx:pt>
          <cx:pt idx="12101">-3500</cx:pt>
          <cx:pt idx="12102">-5000</cx:pt>
          <cx:pt idx="12103">-5000</cx:pt>
          <cx:pt idx="12104">-5000</cx:pt>
          <cx:pt idx="12105">-6750</cx:pt>
          <cx:pt idx="12106">-5000</cx:pt>
          <cx:pt idx="12107">-5750</cx:pt>
          <cx:pt idx="12108">-5000</cx:pt>
          <cx:pt idx="12109">-5000</cx:pt>
          <cx:pt idx="12110">-5750</cx:pt>
          <cx:pt idx="12111">-5750</cx:pt>
          <cx:pt idx="12112">-5750</cx:pt>
          <cx:pt idx="12113">-7750</cx:pt>
          <cx:pt idx="12114">-5000</cx:pt>
          <cx:pt idx="12115">-6750</cx:pt>
          <cx:pt idx="12116">-5000</cx:pt>
          <cx:pt idx="12117">-6750</cx:pt>
          <cx:pt idx="12118">-5000</cx:pt>
          <cx:pt idx="12119">-5750</cx:pt>
          <cx:pt idx="12120">-7750</cx:pt>
          <cx:pt idx="12121">-5000</cx:pt>
          <cx:pt idx="12122">-5750</cx:pt>
          <cx:pt idx="12123">-5000</cx:pt>
          <cx:pt idx="12124">-5000</cx:pt>
          <cx:pt idx="12125">500</cx:pt>
          <cx:pt idx="12126">1500</cx:pt>
          <cx:pt idx="12127">-2500</cx:pt>
          <cx:pt idx="12128">-1250</cx:pt>
          <cx:pt idx="12129">-3000</cx:pt>
          <cx:pt idx="12130">-1250</cx:pt>
          <cx:pt idx="12131">-3500</cx:pt>
          <cx:pt idx="12132">-500</cx:pt>
          <cx:pt idx="12133">-3750</cx:pt>
          <cx:pt idx="12134">-250</cx:pt>
          <cx:pt idx="12135">-3750</cx:pt>
          <cx:pt idx="12136">-2000</cx:pt>
          <cx:pt idx="12137">-3000</cx:pt>
          <cx:pt idx="12138">-3500</cx:pt>
          <cx:pt idx="12139">-1250</cx:pt>
          <cx:pt idx="12140">-2500</cx:pt>
          <cx:pt idx="12141">-3000</cx:pt>
          <cx:pt idx="12142">-3000</cx:pt>
          <cx:pt idx="12143">-3500</cx:pt>
          <cx:pt idx="12144">-1500</cx:pt>
          <cx:pt idx="12145">-3000</cx:pt>
          <cx:pt idx="12146">-3000</cx:pt>
          <cx:pt idx="12147">-1500</cx:pt>
          <cx:pt idx="12148">-2000</cx:pt>
          <cx:pt idx="12149">-2000</cx:pt>
          <cx:pt idx="12150">-5000</cx:pt>
          <cx:pt idx="12151">-4500</cx:pt>
          <cx:pt idx="12152">-1500</cx:pt>
          <cx:pt idx="12153">-2000</cx:pt>
          <cx:pt idx="12154">-1500</cx:pt>
          <cx:pt idx="12155">-2500</cx:pt>
          <cx:pt idx="12156">-500</cx:pt>
          <cx:pt idx="12157">-1500</cx:pt>
          <cx:pt idx="12158">-2000</cx:pt>
          <cx:pt idx="12159">-5750</cx:pt>
          <cx:pt idx="12160">-3000</cx:pt>
          <cx:pt idx="12161">-5000</cx:pt>
          <cx:pt idx="12162">1500</cx:pt>
          <cx:pt idx="12163">2500</cx:pt>
          <cx:pt idx="12164">1500</cx:pt>
          <cx:pt idx="12165">2500</cx:pt>
          <cx:pt idx="12166">1000</cx:pt>
          <cx:pt idx="12167">2000</cx:pt>
          <cx:pt idx="12168">3000</cx:pt>
          <cx:pt idx="12169">-500</cx:pt>
          <cx:pt idx="12170">-250</cx:pt>
          <cx:pt idx="12171">0</cx:pt>
          <cx:pt idx="12172">250</cx:pt>
          <cx:pt idx="12173">-250</cx:pt>
          <cx:pt idx="12174">-1250</cx:pt>
          <cx:pt idx="12175">500</cx:pt>
          <cx:pt idx="12176">-500</cx:pt>
          <cx:pt idx="12177">-1500</cx:pt>
          <cx:pt idx="12178">-750</cx:pt>
          <cx:pt idx="12179">-1500</cx:pt>
          <cx:pt idx="12180">-750</cx:pt>
          <cx:pt idx="12181">-1500</cx:pt>
          <cx:pt idx="12182">-750</cx:pt>
          <cx:pt idx="12183">-5000</cx:pt>
          <cx:pt idx="12184">-3000</cx:pt>
          <cx:pt idx="12185">-6500</cx:pt>
          <cx:pt idx="12186">-4250</cx:pt>
          <cx:pt idx="12187">-5000</cx:pt>
          <cx:pt idx="12188">-6750</cx:pt>
          <cx:pt idx="12189">-6750</cx:pt>
          <cx:pt idx="12190">-4500</cx:pt>
          <cx:pt idx="12191">-6750</cx:pt>
          <cx:pt idx="12192">-5750</cx:pt>
          <cx:pt idx="12193">-3500</cx:pt>
          <cx:pt idx="12194">-6500</cx:pt>
          <cx:pt idx="12195">-3500</cx:pt>
          <cx:pt idx="12196">-6500</cx:pt>
          <cx:pt idx="12197">-7250</cx:pt>
          <cx:pt idx="12198">-3500</cx:pt>
          <cx:pt idx="12199">-5000</cx:pt>
          <cx:pt idx="12200">-5750</cx:pt>
          <cx:pt idx="12201">-4000</cx:pt>
          <cx:pt idx="12202">-3500</cx:pt>
          <cx:pt idx="12203">-4250</cx:pt>
          <cx:pt idx="12204">-4250</cx:pt>
          <cx:pt idx="12205">-5000</cx:pt>
          <cx:pt idx="12206">-5750</cx:pt>
          <cx:pt idx="12207">-5750</cx:pt>
          <cx:pt idx="12208">-4500</cx:pt>
          <cx:pt idx="12209">-5000</cx:pt>
          <cx:pt idx="12210">-5750</cx:pt>
          <cx:pt idx="12211">-6750</cx:pt>
          <cx:pt idx="12212">-4500</cx:pt>
          <cx:pt idx="12213">-5000</cx:pt>
          <cx:pt idx="12214">-4250</cx:pt>
          <cx:pt idx="12215">-6750</cx:pt>
          <cx:pt idx="12216">-6750</cx:pt>
          <cx:pt idx="12217">-7750</cx:pt>
          <cx:pt idx="12218">-4500</cx:pt>
          <cx:pt idx="12219">-3500</cx:pt>
          <cx:pt idx="12220">-5750</cx:pt>
          <cx:pt idx="12221">-5750</cx:pt>
          <cx:pt idx="12222">-4500</cx:pt>
          <cx:pt idx="12223">-4250</cx:pt>
          <cx:pt idx="12224">-4250</cx:pt>
          <cx:pt idx="12225">-5000</cx:pt>
          <cx:pt idx="12226">-5750</cx:pt>
          <cx:pt idx="12227">-6750</cx:pt>
          <cx:pt idx="12228">-4500</cx:pt>
          <cx:pt idx="12229">-5000</cx:pt>
          <cx:pt idx="12230">-5750</cx:pt>
          <cx:pt idx="12231">-6750</cx:pt>
          <cx:pt idx="12232">-4500</cx:pt>
          <cx:pt idx="12233">-5750</cx:pt>
          <cx:pt idx="12234">-5000</cx:pt>
          <cx:pt idx="12235">-6750</cx:pt>
          <cx:pt idx="12236">-6750</cx:pt>
          <cx:pt idx="12237">-7750</cx:pt>
          <cx:pt idx="12238">-4500</cx:pt>
          <cx:pt idx="12239">-2000</cx:pt>
          <cx:pt idx="12240">-3000</cx:pt>
          <cx:pt idx="12241">-5000</cx:pt>
          <cx:pt idx="12242">-1250</cx:pt>
          <cx:pt idx="12243">-2500</cx:pt>
          <cx:pt idx="12244">-3000</cx:pt>
          <cx:pt idx="12245">-6500</cx:pt>
          <cx:pt idx="12246">-4250</cx:pt>
          <cx:pt idx="12247">-4250</cx:pt>
          <cx:pt idx="12248">-6750</cx:pt>
          <cx:pt idx="12249">-7750</cx:pt>
          <cx:pt idx="12250">-3500</cx:pt>
          <cx:pt idx="12251">-5000</cx:pt>
          <cx:pt idx="12252">-5750</cx:pt>
          <cx:pt idx="12253">-4500</cx:pt>
          <cx:pt idx="12254">-3500</cx:pt>
          <cx:pt idx="12255">-5750</cx:pt>
          <cx:pt idx="12256">-6750</cx:pt>
          <cx:pt idx="12257">-6750</cx:pt>
          <cx:pt idx="12258">-1250</cx:pt>
          <cx:pt idx="12259">-500</cx:pt>
          <cx:pt idx="12260">-1500</cx:pt>
          <cx:pt idx="12261">-1250</cx:pt>
          <cx:pt idx="12262">750</cx:pt>
          <cx:pt idx="12263">0</cx:pt>
          <cx:pt idx="12264">2250</cx:pt>
          <cx:pt idx="12265">1250</cx:pt>
          <cx:pt idx="12266">2000</cx:pt>
          <cx:pt idx="12267">500</cx:pt>
          <cx:pt idx="12268">500</cx:pt>
          <cx:pt idx="12269">0</cx:pt>
          <cx:pt idx="12270">1000</cx:pt>
          <cx:pt idx="12271">250</cx:pt>
          <cx:pt idx="12272">2750</cx:pt>
          <cx:pt idx="12273">2500</cx:pt>
          <cx:pt idx="12274">-750</cx:pt>
          <cx:pt idx="12275">-750</cx:pt>
          <cx:pt idx="12276">-3250</cx:pt>
          <cx:pt idx="12277">-3250</cx:pt>
          <cx:pt idx="12278">-500</cx:pt>
          <cx:pt idx="12279">-3250</cx:pt>
          <cx:pt idx="12280">-1250</cx:pt>
          <cx:pt idx="12281">-1250</cx:pt>
          <cx:pt idx="12282">-1500</cx:pt>
          <cx:pt idx="12283">0</cx:pt>
          <cx:pt idx="12284">250</cx:pt>
          <cx:pt idx="12285">500</cx:pt>
          <cx:pt idx="12286">-250</cx:pt>
          <cx:pt idx="12287">-250</cx:pt>
          <cx:pt idx="12288">250</cx:pt>
          <cx:pt idx="12289">-2000</cx:pt>
          <cx:pt idx="12290">-3000</cx:pt>
          <cx:pt idx="12291">-2000</cx:pt>
          <cx:pt idx="12292">-1250</cx:pt>
          <cx:pt idx="12293">-1250</cx:pt>
          <cx:pt idx="12294">-500</cx:pt>
          <cx:pt idx="12295">-5000</cx:pt>
          <cx:pt idx="12296">-5750</cx:pt>
          <cx:pt idx="12297">-7250</cx:pt>
          <cx:pt idx="12298">-3500</cx:pt>
          <cx:pt idx="12299">-3500</cx:pt>
          <cx:pt idx="12300">-3500</cx:pt>
          <cx:pt idx="12301">-3500</cx:pt>
          <cx:pt idx="12302">-1250</cx:pt>
          <cx:pt idx="12303">-500</cx:pt>
          <cx:pt idx="12304">-2500</cx:pt>
          <cx:pt idx="12305">-2000</cx:pt>
          <cx:pt idx="12306">-3000</cx:pt>
          <cx:pt idx="12307">-3500</cx:pt>
          <cx:pt idx="12308">-5000</cx:pt>
          <cx:pt idx="12309">-4250</cx:pt>
          <cx:pt idx="12310">-3500</cx:pt>
          <cx:pt idx="12311">-4250</cx:pt>
          <cx:pt idx="12312">-4250</cx:pt>
          <cx:pt idx="12313">-4250</cx:pt>
          <cx:pt idx="12314">-250</cx:pt>
          <cx:pt idx="12315">500</cx:pt>
          <cx:pt idx="12316">-500</cx:pt>
          <cx:pt idx="12317">-5000</cx:pt>
          <cx:pt idx="12318">-5000</cx:pt>
          <cx:pt idx="12319">-5750</cx:pt>
          <cx:pt idx="12320">-4250</cx:pt>
          <cx:pt idx="12321">-3500</cx:pt>
          <cx:pt idx="12322">-3500</cx:pt>
          <cx:pt idx="12323">-5000</cx:pt>
          <cx:pt idx="12324">-5750</cx:pt>
          <cx:pt idx="12325">-5750</cx:pt>
          <cx:pt idx="12326">-5750</cx:pt>
          <cx:pt idx="12327">-5750</cx:pt>
          <cx:pt idx="12328">-5750</cx:pt>
          <cx:pt idx="12329">-5000</cx:pt>
          <cx:pt idx="12330">-5000</cx:pt>
          <cx:pt idx="12331">-5000</cx:pt>
          <cx:pt idx="12332">-5000</cx:pt>
          <cx:pt idx="12333">-5000</cx:pt>
          <cx:pt idx="12334">-4250</cx:pt>
          <cx:pt idx="12335">-5000</cx:pt>
          <cx:pt idx="12336">-9250</cx:pt>
          <cx:pt idx="12337">-9250</cx:pt>
          <cx:pt idx="12338">-5000</cx:pt>
          <cx:pt idx="12339">-10750</cx:pt>
          <cx:pt idx="12340">-10750</cx:pt>
          <cx:pt idx="12341">-5000</cx:pt>
          <cx:pt idx="12342">-7250</cx:pt>
          <cx:pt idx="12343">-5000</cx:pt>
          <cx:pt idx="12344">-6500</cx:pt>
          <cx:pt idx="12345">-4250</cx:pt>
          <cx:pt idx="12346">-2500</cx:pt>
          <cx:pt idx="12347">-3500</cx:pt>
          <cx:pt idx="12348">-5000</cx:pt>
          <cx:pt idx="12349">-3000</cx:pt>
          <cx:pt idx="12350">-4250</cx:pt>
          <cx:pt idx="12351">-4250</cx:pt>
          <cx:pt idx="12352">-2500</cx:pt>
          <cx:pt idx="12353">-2500</cx:pt>
          <cx:pt idx="12354">-3500</cx:pt>
          <cx:pt idx="12355">-5000</cx:pt>
          <cx:pt idx="12356">-2500</cx:pt>
          <cx:pt idx="12357">-3000</cx:pt>
          <cx:pt idx="12358">-4250</cx:pt>
          <cx:pt idx="12359">-5000</cx:pt>
          <cx:pt idx="12360">-5000</cx:pt>
          <cx:pt idx="12361">-5000</cx:pt>
          <cx:pt idx="12362">-5750</cx:pt>
          <cx:pt idx="12363">-4250</cx:pt>
          <cx:pt idx="12364">-4250</cx:pt>
          <cx:pt idx="12365">-5750</cx:pt>
          <cx:pt idx="12366">-3500</cx:pt>
          <cx:pt idx="12367">-4250</cx:pt>
          <cx:pt idx="12368">-500</cx:pt>
          <cx:pt idx="12369">250</cx:pt>
          <cx:pt idx="12370">-14500</cx:pt>
          <cx:pt idx="12371">-14500</cx:pt>
          <cx:pt idx="12372">-10750</cx:pt>
          <cx:pt idx="12373">-10750</cx:pt>
          <cx:pt idx="12374">-3000</cx:pt>
          <cx:pt idx="12375">-3000</cx:pt>
          <cx:pt idx="12376">-5000</cx:pt>
          <cx:pt idx="12377">-5000</cx:pt>
          <cx:pt idx="12378">-5000</cx:pt>
          <cx:pt idx="12379">-5000</cx:pt>
          <cx:pt idx="12380">-5000</cx:pt>
          <cx:pt idx="12381">-3000</cx:pt>
          <cx:pt idx="12382">-5000</cx:pt>
          <cx:pt idx="12383">-2500</cx:pt>
          <cx:pt idx="12384">-2500</cx:pt>
          <cx:pt idx="12385">-4500</cx:pt>
          <cx:pt idx="12386">-250</cx:pt>
          <cx:pt idx="12387">-250</cx:pt>
          <cx:pt idx="12388">250</cx:pt>
          <cx:pt idx="12389">500</cx:pt>
          <cx:pt idx="12390">-750</cx:pt>
          <cx:pt idx="12391">-4500</cx:pt>
          <cx:pt idx="12392">0</cx:pt>
          <cx:pt idx="12393">-3750</cx:pt>
          <cx:pt idx="12394">-4500</cx:pt>
          <cx:pt idx="12395">-2000</cx:pt>
          <cx:pt idx="12396">-2000</cx:pt>
          <cx:pt idx="12397">-2500</cx:pt>
          <cx:pt idx="12398">-2000</cx:pt>
          <cx:pt idx="12399">-1250</cx:pt>
          <cx:pt idx="12400">-2500</cx:pt>
          <cx:pt idx="12401">-3500</cx:pt>
          <cx:pt idx="12402">-3500</cx:pt>
          <cx:pt idx="12403">-3000</cx:pt>
          <cx:pt idx="12404">-3500</cx:pt>
          <cx:pt idx="12405">-5000</cx:pt>
          <cx:pt idx="12406">-250</cx:pt>
          <cx:pt idx="12407">-2000</cx:pt>
          <cx:pt idx="12408">250</cx:pt>
          <cx:pt idx="12409">-1250</cx:pt>
          <cx:pt idx="12410">-750</cx:pt>
          <cx:pt idx="12411">-500</cx:pt>
          <cx:pt idx="12412">-750</cx:pt>
          <cx:pt idx="12413">-4500</cx:pt>
          <cx:pt idx="12414">0</cx:pt>
          <cx:pt idx="12415">-3750</cx:pt>
          <cx:pt idx="12416">-3500</cx:pt>
          <cx:pt idx="12417">-3000</cx:pt>
          <cx:pt idx="12418">-4250</cx:pt>
          <cx:pt idx="12419">-3000</cx:pt>
          <cx:pt idx="12420">-500</cx:pt>
          <cx:pt idx="12421">-750</cx:pt>
          <cx:pt idx="12422">-500</cx:pt>
          <cx:pt idx="12423">250</cx:pt>
          <cx:pt idx="12424">-5000</cx:pt>
          <cx:pt idx="12425">-5000</cx:pt>
          <cx:pt idx="12426">-3750</cx:pt>
          <cx:pt idx="12427">-3250</cx:pt>
          <cx:pt idx="12428">-3750</cx:pt>
          <cx:pt idx="12429">-3750</cx:pt>
          <cx:pt idx="12430">-4500</cx:pt>
          <cx:pt idx="12431">-750</cx:pt>
          <cx:pt idx="12432">-4500</cx:pt>
          <cx:pt idx="12433">-4500</cx:pt>
          <cx:pt idx="12434">-5750</cx:pt>
          <cx:pt idx="12435">-3500</cx:pt>
          <cx:pt idx="12436">-7250</cx:pt>
          <cx:pt idx="12437">-5750</cx:pt>
          <cx:pt idx="12438">-6500</cx:pt>
          <cx:pt idx="12439">-5000</cx:pt>
          <cx:pt idx="12440">-5750</cx:pt>
          <cx:pt idx="12441">-5000</cx:pt>
          <cx:pt idx="12442">-8250</cx:pt>
          <cx:pt idx="12443">-6500</cx:pt>
          <cx:pt idx="12444">-9500</cx:pt>
          <cx:pt idx="12445">-9500</cx:pt>
          <cx:pt idx="12446">-6500</cx:pt>
          <cx:pt idx="12447">-10750</cx:pt>
          <cx:pt idx="12448">-9500</cx:pt>
          <cx:pt idx="12449">-1500</cx:pt>
          <cx:pt idx="12450">-750</cx:pt>
          <cx:pt idx="12451">-500</cx:pt>
          <cx:pt idx="12452">-2500</cx:pt>
          <cx:pt idx="12453">-3000</cx:pt>
          <cx:pt idx="12454">-2500</cx:pt>
          <cx:pt idx="12455">-1500</cx:pt>
          <cx:pt idx="12456">-2000</cx:pt>
          <cx:pt idx="12457">-1500</cx:pt>
          <cx:pt idx="12458">-2000</cx:pt>
          <cx:pt idx="12459">-1500</cx:pt>
          <cx:pt idx="12460">-2500</cx:pt>
          <cx:pt idx="12461">-500</cx:pt>
          <cx:pt idx="12462">-1500</cx:pt>
          <cx:pt idx="12463">-750</cx:pt>
          <cx:pt idx="12464">-250</cx:pt>
          <cx:pt idx="12465">-250</cx:pt>
          <cx:pt idx="12466">500</cx:pt>
          <cx:pt idx="12467">-250</cx:pt>
          <cx:pt idx="12468">500</cx:pt>
          <cx:pt idx="12469">-3000</cx:pt>
          <cx:pt idx="12470">-3000</cx:pt>
          <cx:pt idx="12471">-4500</cx:pt>
          <cx:pt idx="12472">-5000</cx:pt>
          <cx:pt idx="12473">-4500</cx:pt>
          <cx:pt idx="12474">-5000</cx:pt>
          <cx:pt idx="12475">-5000</cx:pt>
          <cx:pt idx="12476">-4500</cx:pt>
          <cx:pt idx="12477">-5000</cx:pt>
          <cx:pt idx="12478">-3750</cx:pt>
          <cx:pt idx="12479">-750</cx:pt>
          <cx:pt idx="12480">-4500</cx:pt>
          <cx:pt idx="12481">-1500</cx:pt>
          <cx:pt idx="12482">-500</cx:pt>
          <cx:pt idx="12483">-3250</cx:pt>
          <cx:pt idx="12484">-1250</cx:pt>
          <cx:pt idx="12485">-2500</cx:pt>
          <cx:pt idx="12486">-2500</cx:pt>
          <cx:pt idx="12487">-2000</cx:pt>
          <cx:pt idx="12488">-1500</cx:pt>
          <cx:pt idx="12489">-2000</cx:pt>
          <cx:pt idx="12490">-2500</cx:pt>
          <cx:pt idx="12491">-1500</cx:pt>
          <cx:pt idx="12492">-2500</cx:pt>
          <cx:pt idx="12493">-750</cx:pt>
          <cx:pt idx="12494">-2000</cx:pt>
          <cx:pt idx="12495">-750</cx:pt>
          <cx:pt idx="12496">-1500</cx:pt>
          <cx:pt idx="12497">-1500</cx:pt>
          <cx:pt idx="12498">-3750</cx:pt>
          <cx:pt idx="12499">-1250</cx:pt>
          <cx:pt idx="12500">250</cx:pt>
          <cx:pt idx="12501">0</cx:pt>
          <cx:pt idx="12502">1000</cx:pt>
          <cx:pt idx="12503">0</cx:pt>
          <cx:pt idx="12504">-5000</cx:pt>
          <cx:pt idx="12505">-5000</cx:pt>
          <cx:pt idx="12506">0</cx:pt>
          <cx:pt idx="12507">250</cx:pt>
          <cx:pt idx="12508">-2500</cx:pt>
          <cx:pt idx="12509">-2500</cx:pt>
          <cx:pt idx="12510">-3500</cx:pt>
          <cx:pt idx="12511">-3000</cx:pt>
          <cx:pt idx="12512">-3500</cx:pt>
          <cx:pt idx="12513">-3750</cx:pt>
          <cx:pt idx="12514">-2750</cx:pt>
          <cx:pt idx="12515">-5000</cx:pt>
          <cx:pt idx="12516">-5000</cx:pt>
          <cx:pt idx="12517">-5000</cx:pt>
          <cx:pt idx="12518">-5000</cx:pt>
          <cx:pt idx="12519">-5000</cx:pt>
          <cx:pt idx="12520">-5000</cx:pt>
          <cx:pt idx="12521">-1500</cx:pt>
          <cx:pt idx="12522">-750</cx:pt>
          <cx:pt idx="12523">-4500</cx:pt>
          <cx:pt idx="12524">-4500</cx:pt>
          <cx:pt idx="12525">-3750</cx:pt>
          <cx:pt idx="12526">250</cx:pt>
          <cx:pt idx="12527">-1250</cx:pt>
          <cx:pt idx="12528">500</cx:pt>
          <cx:pt idx="12529">-750</cx:pt>
          <cx:pt idx="12530">-4250</cx:pt>
          <cx:pt idx="12531">-5000</cx:pt>
          <cx:pt idx="12532">-5000</cx:pt>
          <cx:pt idx="12533">-5000</cx:pt>
          <cx:pt idx="12534">-3000</cx:pt>
          <cx:pt idx="12535">250</cx:pt>
          <cx:pt idx="12536">-750</cx:pt>
          <cx:pt idx="12537">750</cx:pt>
          <cx:pt idx="12538">-500</cx:pt>
          <cx:pt idx="12539">-2000</cx:pt>
          <cx:pt idx="12540">-3000</cx:pt>
          <cx:pt idx="12541">-1250</cx:pt>
          <cx:pt idx="12542">-3000</cx:pt>
          <cx:pt idx="12543">-5000</cx:pt>
          <cx:pt idx="12544">-3000</cx:pt>
          <cx:pt idx="12545">-5000</cx:pt>
          <cx:pt idx="12546">-1250</cx:pt>
          <cx:pt idx="12547">-750</cx:pt>
          <cx:pt idx="12548">-1500</cx:pt>
          <cx:pt idx="12549">-3750</cx:pt>
          <cx:pt idx="12550">-500</cx:pt>
          <cx:pt idx="12551">-3250</cx:pt>
          <cx:pt idx="12552">-6500</cx:pt>
          <cx:pt idx="12553">-750</cx:pt>
          <cx:pt idx="12554">-2500</cx:pt>
          <cx:pt idx="12555">-1500</cx:pt>
          <cx:pt idx="12556">-1500</cx:pt>
          <cx:pt idx="12557">-2500</cx:pt>
          <cx:pt idx="12558">-1500</cx:pt>
          <cx:pt idx="12559">-2000</cx:pt>
          <cx:pt idx="12560">-2000</cx:pt>
          <cx:pt idx="12561">-3000</cx:pt>
          <cx:pt idx="12562">-3000</cx:pt>
          <cx:pt idx="12563">-2000</cx:pt>
          <cx:pt idx="12564">-2000</cx:pt>
          <cx:pt idx="12565">-5000</cx:pt>
          <cx:pt idx="12566">-3000</cx:pt>
          <cx:pt idx="12567">-3000</cx:pt>
          <cx:pt idx="12568">-2000</cx:pt>
          <cx:pt idx="12569">-5000</cx:pt>
          <cx:pt idx="12570">-8250</cx:pt>
          <cx:pt idx="12571">-1500</cx:pt>
          <cx:pt idx="12572">-750</cx:pt>
          <cx:pt idx="12573">-2000</cx:pt>
          <cx:pt idx="12574">-1500</cx:pt>
          <cx:pt idx="12575">-250</cx:pt>
          <cx:pt idx="12576">250</cx:pt>
          <cx:pt idx="12577">0</cx:pt>
          <cx:pt idx="12578">1000</cx:pt>
          <cx:pt idx="12579">0</cx:pt>
          <cx:pt idx="12580">-2000</cx:pt>
          <cx:pt idx="12581">-2500</cx:pt>
          <cx:pt idx="12582">-1500</cx:pt>
          <cx:pt idx="12583">-2500</cx:pt>
          <cx:pt idx="12584">-750</cx:pt>
          <cx:pt idx="12585">-2000</cx:pt>
          <cx:pt idx="12586">-750</cx:pt>
          <cx:pt idx="12587">-1500</cx:pt>
          <cx:pt idx="12588">-5000</cx:pt>
          <cx:pt idx="12589">-3750</cx:pt>
          <cx:pt idx="12590">-750</cx:pt>
          <cx:pt idx="12591">-4500</cx:pt>
          <cx:pt idx="12592">-1500</cx:pt>
          <cx:pt idx="12593">-500</cx:pt>
          <cx:pt idx="12594">-1250</cx:pt>
          <cx:pt idx="12595">-3250</cx:pt>
          <cx:pt idx="12596">-750</cx:pt>
          <cx:pt idx="12597">-750</cx:pt>
          <cx:pt idx="12598">-1500</cx:pt>
          <cx:pt idx="12599">0</cx:pt>
          <cx:pt idx="12600">-250</cx:pt>
          <cx:pt idx="12601">-2000</cx:pt>
          <cx:pt idx="12602">-2000</cx:pt>
          <cx:pt idx="12603">-2500</cx:pt>
          <cx:pt idx="12604">-3000</cx:pt>
          <cx:pt idx="12605">-1500</cx:pt>
          <cx:pt idx="12606">-3500</cx:pt>
          <cx:pt idx="12607">-5000</cx:pt>
          <cx:pt idx="12608">-2000</cx:pt>
          <cx:pt idx="12609">-2000</cx:pt>
          <cx:pt idx="12610">-5000</cx:pt>
          <cx:pt idx="12611">-2000</cx:pt>
          <cx:pt idx="12612">-5000</cx:pt>
          <cx:pt idx="12613">1500</cx:pt>
          <cx:pt idx="12614">2500</cx:pt>
          <cx:pt idx="12615">-1250</cx:pt>
          <cx:pt idx="12616">-750</cx:pt>
          <cx:pt idx="12617">-1500</cx:pt>
          <cx:pt idx="12618">-500</cx:pt>
          <cx:pt idx="12619">-3250</cx:pt>
          <cx:pt idx="12620">-2000</cx:pt>
          <cx:pt idx="12621">-2000</cx:pt>
          <cx:pt idx="12622">-3000</cx:pt>
          <cx:pt idx="12623">-3000</cx:pt>
          <cx:pt idx="12624">-250</cx:pt>
          <cx:pt idx="12625">500</cx:pt>
          <cx:pt idx="12626">1000</cx:pt>
          <cx:pt idx="12627">-500</cx:pt>
          <cx:pt idx="12628">-1500</cx:pt>
          <cx:pt idx="12629">0</cx:pt>
          <cx:pt idx="12630">-2000</cx:pt>
          <cx:pt idx="12631">-3000</cx:pt>
          <cx:pt idx="12632">-3000</cx:pt>
          <cx:pt idx="12633">-5000</cx:pt>
          <cx:pt idx="12634">-5000</cx:pt>
          <cx:pt idx="12635">-5000</cx:pt>
          <cx:pt idx="12636">-5000</cx:pt>
          <cx:pt idx="12637">-6500</cx:pt>
          <cx:pt idx="12638">-6500</cx:pt>
          <cx:pt idx="12639">-5750</cx:pt>
          <cx:pt idx="12640">-5750</cx:pt>
          <cx:pt idx="12641">-5000</cx:pt>
          <cx:pt idx="12642">-5000</cx:pt>
          <cx:pt idx="12643">-7250</cx:pt>
          <cx:pt idx="12644">-9500</cx:pt>
          <cx:pt idx="12645">-12500</cx:pt>
          <cx:pt idx="12646">-12500</cx:pt>
          <cx:pt idx="12647">-12500</cx:pt>
          <cx:pt idx="12648">-12500</cx:pt>
          <cx:pt idx="12649">-12500</cx:pt>
          <cx:pt idx="12650">-12500</cx:pt>
          <cx:pt idx="12651">-12500</cx:pt>
          <cx:pt idx="12652">-3000</cx:pt>
          <cx:pt idx="12653">-3000</cx:pt>
          <cx:pt idx="12654">-1500</cx:pt>
          <cx:pt idx="12655">-3250</cx:pt>
          <cx:pt idx="12656">-2000</cx:pt>
          <cx:pt idx="12657">-3000</cx:pt>
          <cx:pt idx="12658">-3000</cx:pt>
          <cx:pt idx="12659">-2500</cx:pt>
          <cx:pt idx="12660">-2000</cx:pt>
          <cx:pt idx="12661">-3250</cx:pt>
          <cx:pt idx="12662">-3500</cx:pt>
          <cx:pt idx="12663">-3000</cx:pt>
          <cx:pt idx="12664">-2000</cx:pt>
          <cx:pt idx="12665">-2000</cx:pt>
          <cx:pt idx="12666">-5750</cx:pt>
          <cx:pt idx="12667">0</cx:pt>
          <cx:pt idx="12668">-500</cx:pt>
          <cx:pt idx="12669">-250</cx:pt>
          <cx:pt idx="12670">500</cx:pt>
          <cx:pt idx="12671">0</cx:pt>
          <cx:pt idx="12672">-500</cx:pt>
          <cx:pt idx="12673">500</cx:pt>
          <cx:pt idx="12674">-250</cx:pt>
          <cx:pt idx="12675">0</cx:pt>
          <cx:pt idx="12676">-500</cx:pt>
          <cx:pt idx="12677">500</cx:pt>
          <cx:pt idx="12678">-250</cx:pt>
          <cx:pt idx="12679">-750</cx:pt>
          <cx:pt idx="12680">-500</cx:pt>
          <cx:pt idx="12681">-1250</cx:pt>
          <cx:pt idx="12682">-750</cx:pt>
          <cx:pt idx="12683">-750</cx:pt>
          <cx:pt idx="12684">-500</cx:pt>
          <cx:pt idx="12685">-1250</cx:pt>
          <cx:pt idx="12686">-750</cx:pt>
          <cx:pt idx="12687">1000</cx:pt>
          <cx:pt idx="12688">1000</cx:pt>
          <cx:pt idx="12689">250</cx:pt>
          <cx:pt idx="12690">0</cx:pt>
          <cx:pt idx="12691">-1250</cx:pt>
          <cx:pt idx="12692">-750</cx:pt>
          <cx:pt idx="12693">-1500</cx:pt>
          <cx:pt idx="12694">-1500</cx:pt>
          <cx:pt idx="12695">-5000</cx:pt>
          <cx:pt idx="12696">-4500</cx:pt>
          <cx:pt idx="12697">-1250</cx:pt>
          <cx:pt idx="12698">-750</cx:pt>
          <cx:pt idx="12699">-1500</cx:pt>
          <cx:pt idx="12700">-1500</cx:pt>
          <cx:pt idx="12701">-5000</cx:pt>
          <cx:pt idx="12702">-1250</cx:pt>
          <cx:pt idx="12703">-250</cx:pt>
          <cx:pt idx="12704">-2000</cx:pt>
          <cx:pt idx="12705">-750</cx:pt>
          <cx:pt idx="12706">-1250</cx:pt>
          <cx:pt idx="12707">-500</cx:pt>
          <cx:pt idx="12708">-2000</cx:pt>
          <cx:pt idx="12709">-750</cx:pt>
          <cx:pt idx="12710">-4500</cx:pt>
          <cx:pt idx="12711">-5000</cx:pt>
          <cx:pt idx="12712">-250</cx:pt>
          <cx:pt idx="12713">-250</cx:pt>
          <cx:pt idx="12714">-1500</cx:pt>
          <cx:pt idx="12715">-750</cx:pt>
          <cx:pt idx="12716">-1250</cx:pt>
          <cx:pt idx="12717">-1500</cx:pt>
          <cx:pt idx="12718">-1500</cx:pt>
          <cx:pt idx="12719">-1500</cx:pt>
          <cx:pt idx="12720">-1500</cx:pt>
          <cx:pt idx="12721">-1500</cx:pt>
          <cx:pt idx="12722">-750</cx:pt>
          <cx:pt idx="12723">-1250</cx:pt>
          <cx:pt idx="12724">-1500</cx:pt>
          <cx:pt idx="12725">-750</cx:pt>
          <cx:pt idx="12726">1500</cx:pt>
          <cx:pt idx="12727">250</cx:pt>
          <cx:pt idx="12728">2500</cx:pt>
          <cx:pt idx="12729">1750</cx:pt>
          <cx:pt idx="12730">250</cx:pt>
          <cx:pt idx="12731">-3500</cx:pt>
          <cx:pt idx="12732">-3500</cx:pt>
          <cx:pt idx="12733">-6750</cx:pt>
          <cx:pt idx="12734">-3000</cx:pt>
          <cx:pt idx="12735">-5750</cx:pt>
          <cx:pt idx="12736">-10750</cx:pt>
          <cx:pt idx="12737">-10750</cx:pt>
          <cx:pt idx="12738">-9250</cx:pt>
          <cx:pt idx="12739">-9250</cx:pt>
          <cx:pt idx="12740">-1500</cx:pt>
          <cx:pt idx="12741">-2500</cx:pt>
          <cx:pt idx="12742">-1250</cx:pt>
          <cx:pt idx="12743">-3000</cx:pt>
          <cx:pt idx="12744">-1500</cx:pt>
          <cx:pt idx="12745">-2500</cx:pt>
          <cx:pt idx="12746">-4500</cx:pt>
          <cx:pt idx="12747">-500</cx:pt>
          <cx:pt idx="12748">-2000</cx:pt>
          <cx:pt idx="12749">-250</cx:pt>
          <cx:pt idx="12750">-1250</cx:pt>
          <cx:pt idx="12751">-1500</cx:pt>
          <cx:pt idx="12752">-1250</cx:pt>
          <cx:pt idx="12753">-500</cx:pt>
          <cx:pt idx="12754">-250</cx:pt>
          <cx:pt idx="12755">0</cx:pt>
          <cx:pt idx="12756">0</cx:pt>
          <cx:pt idx="12757">-250</cx:pt>
          <cx:pt idx="12758">0</cx:pt>
          <cx:pt idx="12759">-7750</cx:pt>
          <cx:pt idx="12760">-1500</cx:pt>
          <cx:pt idx="12761">-3750</cx:pt>
          <cx:pt idx="12762">-1250</cx:pt>
          <cx:pt idx="12763">-250</cx:pt>
          <cx:pt idx="12764">250</cx:pt>
          <cx:pt idx="12765">-3500</cx:pt>
          <cx:pt idx="12766">-3000</cx:pt>
          <cx:pt idx="12767">-3500</cx:pt>
          <cx:pt idx="12768">-5000</cx:pt>
          <cx:pt idx="12769">-4500</cx:pt>
          <cx:pt idx="12770">-5000</cx:pt>
          <cx:pt idx="12771">-5000</cx:pt>
          <cx:pt idx="12772">-1500</cx:pt>
          <cx:pt idx="12773">-3000</cx:pt>
          <cx:pt idx="12774">-4250</cx:pt>
          <cx:pt idx="12775">-1250</cx:pt>
          <cx:pt idx="12776">-3500</cx:pt>
          <cx:pt idx="12777">-500</cx:pt>
          <cx:pt idx="12778">750</cx:pt>
          <cx:pt idx="12779">250</cx:pt>
          <cx:pt idx="12780">-4250</cx:pt>
          <cx:pt idx="12781">-3000</cx:pt>
          <cx:pt idx="12782">-3500</cx:pt>
          <cx:pt idx="12783">-3500</cx:pt>
          <cx:pt idx="12784">-6750</cx:pt>
          <cx:pt idx="12785">-5750</cx:pt>
          <cx:pt idx="12786">-6750</cx:pt>
          <cx:pt idx="12787">-3000</cx:pt>
          <cx:pt idx="12788">-5000</cx:pt>
          <cx:pt idx="12789">-5000</cx:pt>
          <cx:pt idx="12790">-19750</cx:pt>
          <cx:pt idx="12791">-1250</cx:pt>
          <cx:pt idx="12792">-500</cx:pt>
          <cx:pt idx="12793">-2500</cx:pt>
          <cx:pt idx="12794">-3500</cx:pt>
          <cx:pt idx="12795">-2500</cx:pt>
          <cx:pt idx="12796">-4250</cx:pt>
          <cx:pt idx="12797">-5000</cx:pt>
          <cx:pt idx="12798">-3500</cx:pt>
          <cx:pt idx="12799">-250</cx:pt>
          <cx:pt idx="12800">-1500</cx:pt>
          <cx:pt idx="12801">-1250</cx:pt>
          <cx:pt idx="12802">-500</cx:pt>
          <cx:pt idx="12803">-1500</cx:pt>
          <cx:pt idx="12804">-1250</cx:pt>
          <cx:pt idx="12805">-750</cx:pt>
          <cx:pt idx="12806">-1500</cx:pt>
          <cx:pt idx="12807">-3000</cx:pt>
          <cx:pt idx="12808">-1500</cx:pt>
          <cx:pt idx="12809">-3000</cx:pt>
          <cx:pt idx="12810">-1250</cx:pt>
          <cx:pt idx="12811">-2000</cx:pt>
          <cx:pt idx="12812">-1500</cx:pt>
          <cx:pt idx="12813">-3000</cx:pt>
          <cx:pt idx="12814">-3000</cx:pt>
          <cx:pt idx="12815">-1250</cx:pt>
          <cx:pt idx="12816">-2000</cx:pt>
          <cx:pt idx="12817">-2000</cx:pt>
          <cx:pt idx="12818">-1500</cx:pt>
          <cx:pt idx="12819">-1500</cx:pt>
          <cx:pt idx="12820">-1500</cx:pt>
          <cx:pt idx="12821">-2500</cx:pt>
          <cx:pt idx="12822">-2000</cx:pt>
          <cx:pt idx="12823">-3000</cx:pt>
          <cx:pt idx="12824">-2000</cx:pt>
          <cx:pt idx="12825">-1500</cx:pt>
          <cx:pt idx="12826">-2500</cx:pt>
          <cx:pt idx="12827">-2000</cx:pt>
          <cx:pt idx="12828">-3000</cx:pt>
          <cx:pt idx="12829">-500</cx:pt>
          <cx:pt idx="12830">-2000</cx:pt>
          <cx:pt idx="12831">-250</cx:pt>
          <cx:pt idx="12832">-5000</cx:pt>
          <cx:pt idx="12833">-4500</cx:pt>
          <cx:pt idx="12834">-4500</cx:pt>
          <cx:pt idx="12835">-4500</cx:pt>
          <cx:pt idx="12836">-5000</cx:pt>
          <cx:pt idx="12837">-4500</cx:pt>
          <cx:pt idx="12838">-3750</cx:pt>
          <cx:pt idx="12839">-3750</cx:pt>
          <cx:pt idx="12840">-6500</cx:pt>
          <cx:pt idx="12841">-5000</cx:pt>
          <cx:pt idx="12842">-2750</cx:pt>
          <cx:pt idx="12843">-4500</cx:pt>
          <cx:pt idx="12844">-3750</cx:pt>
          <cx:pt idx="12845">-5000</cx:pt>
          <cx:pt idx="12846">-4500</cx:pt>
          <cx:pt idx="12847">-3000</cx:pt>
          <cx:pt idx="12848">-3000</cx:pt>
          <cx:pt idx="12849">-3000</cx:pt>
          <cx:pt idx="12850">-3000</cx:pt>
          <cx:pt idx="12851">-4500</cx:pt>
          <cx:pt idx="12852">-4500</cx:pt>
          <cx:pt idx="12853">-3000</cx:pt>
          <cx:pt idx="12854">-7250</cx:pt>
          <cx:pt idx="12855">-3250</cx:pt>
          <cx:pt idx="12856">-2750</cx:pt>
          <cx:pt idx="12857">-2750</cx:pt>
          <cx:pt idx="12858">-3250</cx:pt>
          <cx:pt idx="12859">-2750</cx:pt>
          <cx:pt idx="12860">-2500</cx:pt>
          <cx:pt idx="12861">-3750</cx:pt>
          <cx:pt idx="12862">-3750</cx:pt>
          <cx:pt idx="12863">-3750</cx:pt>
          <cx:pt idx="12864">-3750</cx:pt>
          <cx:pt idx="12865">-4500</cx:pt>
          <cx:pt idx="12866">-3750</cx:pt>
          <cx:pt idx="12867">-4500</cx:pt>
          <cx:pt idx="12868">-5000</cx:pt>
          <cx:pt idx="12869">-5750</cx:pt>
          <cx:pt idx="12870">-5750</cx:pt>
          <cx:pt idx="12871">-5750</cx:pt>
          <cx:pt idx="12872">-5000</cx:pt>
          <cx:pt idx="12873">-5750</cx:pt>
          <cx:pt idx="12874">-5750</cx:pt>
          <cx:pt idx="12875">-5750</cx:pt>
          <cx:pt idx="12876">-5750</cx:pt>
          <cx:pt idx="12877">-6750</cx:pt>
          <cx:pt idx="12878">-6500</cx:pt>
          <cx:pt idx="12879">-6750</cx:pt>
          <cx:pt idx="12880">-9500</cx:pt>
          <cx:pt idx="12881">-500</cx:pt>
          <cx:pt idx="12882">-2000</cx:pt>
          <cx:pt idx="12883">-1250</cx:pt>
          <cx:pt idx="12884">-2000</cx:pt>
          <cx:pt idx="12885">-5000</cx:pt>
          <cx:pt idx="12886">-2000</cx:pt>
          <cx:pt idx="12887">-3000</cx:pt>
          <cx:pt idx="12888">-2000</cx:pt>
          <cx:pt idx="12889">-2000</cx:pt>
          <cx:pt idx="12890">-2000</cx:pt>
          <cx:pt idx="12891">-5000</cx:pt>
          <cx:pt idx="12892">-5000</cx:pt>
          <cx:pt idx="12893">-750</cx:pt>
          <cx:pt idx="12894">-1250</cx:pt>
          <cx:pt idx="12895">-1500</cx:pt>
          <cx:pt idx="12896">-5000</cx:pt>
          <cx:pt idx="12897">-5750</cx:pt>
          <cx:pt idx="12898">-5000</cx:pt>
          <cx:pt idx="12899">-5000</cx:pt>
          <cx:pt idx="12900">-5000</cx:pt>
          <cx:pt idx="12901">-3500</cx:pt>
          <cx:pt idx="12902">-5750</cx:pt>
          <cx:pt idx="12903">-6500</cx:pt>
          <cx:pt idx="12904">-4250</cx:pt>
          <cx:pt idx="12905">-6500</cx:pt>
          <cx:pt idx="12906">-7250</cx:pt>
          <cx:pt idx="12907">-500</cx:pt>
          <cx:pt idx="12908">-2000</cx:pt>
          <cx:pt idx="12909">-1500</cx:pt>
          <cx:pt idx="12910">-250</cx:pt>
          <cx:pt idx="12911">-3250</cx:pt>
          <cx:pt idx="12912">-2000</cx:pt>
          <cx:pt idx="12913">-7750</cx:pt>
          <cx:pt idx="12914">-6000</cx:pt>
          <cx:pt idx="12915">-6750</cx:pt>
          <cx:pt idx="12916">-3500</cx:pt>
          <cx:pt idx="12917">-5000</cx:pt>
          <cx:pt idx="12918">-5750</cx:pt>
          <cx:pt idx="12919">-4500</cx:pt>
          <cx:pt idx="12920">-4500</cx:pt>
          <cx:pt idx="12921">-3000</cx:pt>
          <cx:pt idx="12922">-4250</cx:pt>
          <cx:pt idx="12923">-3500</cx:pt>
          <cx:pt idx="12924">-5000</cx:pt>
          <cx:pt idx="12925">-5750</cx:pt>
          <cx:pt idx="12926">-5750</cx:pt>
          <cx:pt idx="12927">-3500</cx:pt>
          <cx:pt idx="12928">-2000</cx:pt>
          <cx:pt idx="12929">-5000</cx:pt>
          <cx:pt idx="12930">-2000</cx:pt>
          <cx:pt idx="12931">-5000</cx:pt>
          <cx:pt idx="12932">-2500</cx:pt>
          <cx:pt idx="12933">-5000</cx:pt>
          <cx:pt idx="12934">-3000</cx:pt>
          <cx:pt idx="12935">-5000</cx:pt>
          <cx:pt idx="12936">-750</cx:pt>
          <cx:pt idx="12937">-2000</cx:pt>
          <cx:pt idx="12938">0</cx:pt>
          <cx:pt idx="12939">-2000</cx:pt>
          <cx:pt idx="12940">-500</cx:pt>
          <cx:pt idx="12941">-2000</cx:pt>
          <cx:pt idx="12942">-5000</cx:pt>
          <cx:pt idx="12943">-500</cx:pt>
          <cx:pt idx="12944">-2000</cx:pt>
          <cx:pt idx="12945">-1500</cx:pt>
          <cx:pt idx="12946">-5000</cx:pt>
          <cx:pt idx="12947">-5000</cx:pt>
          <cx:pt idx="12948">-5000</cx:pt>
          <cx:pt idx="12949">-3500</cx:pt>
          <cx:pt idx="12950">-5000</cx:pt>
          <cx:pt idx="12951">-5750</cx:pt>
          <cx:pt idx="12952">-5250</cx:pt>
          <cx:pt idx="12953">-4250</cx:pt>
          <cx:pt idx="12954">-6750</cx:pt>
          <cx:pt idx="12955">-4250</cx:pt>
          <cx:pt idx="12956">-5750</cx:pt>
          <cx:pt idx="12957">-6750</cx:pt>
          <cx:pt idx="12958">-5250</cx:pt>
          <cx:pt idx="12959">-6000</cx:pt>
          <cx:pt idx="12960">-5000</cx:pt>
          <cx:pt idx="12961">-4250</cx:pt>
          <cx:pt idx="12962">-6750</cx:pt>
          <cx:pt idx="12963">-6750</cx:pt>
          <cx:pt idx="12964">-7750</cx:pt>
          <cx:pt idx="12965">-4500</cx:pt>
          <cx:pt idx="12966">-2000</cx:pt>
          <cx:pt idx="12967">-3000</cx:pt>
          <cx:pt idx="12968">-3000</cx:pt>
          <cx:pt idx="12969">-3000</cx:pt>
          <cx:pt idx="12970">-4250</cx:pt>
          <cx:pt idx="12971">-5750</cx:pt>
          <cx:pt idx="12972">-6750</cx:pt>
          <cx:pt idx="12973">-4500</cx:pt>
          <cx:pt idx="12974">-5250</cx:pt>
          <cx:pt idx="12975">-3500</cx:pt>
          <cx:pt idx="12976">-3500</cx:pt>
          <cx:pt idx="12977">-5750</cx:pt>
          <cx:pt idx="12978">-6750</cx:pt>
          <cx:pt idx="12979">-6750</cx:pt>
          <cx:pt idx="12980">-3500</cx:pt>
          <cx:pt idx="12981">-5000</cx:pt>
          <cx:pt idx="12982">-5750</cx:pt>
          <cx:pt idx="12983">-6750</cx:pt>
          <cx:pt idx="12984">-5250</cx:pt>
          <cx:pt idx="12985">-6000</cx:pt>
          <cx:pt idx="12986">-5750</cx:pt>
          <cx:pt idx="12987">-5000</cx:pt>
          <cx:pt idx="12988">-6750</cx:pt>
          <cx:pt idx="12989">-6750</cx:pt>
          <cx:pt idx="12990">-7750</cx:pt>
          <cx:pt idx="12991">-4500</cx:pt>
          <cx:pt idx="12992">-3500</cx:pt>
          <cx:pt idx="12993">-5000</cx:pt>
          <cx:pt idx="12994">-3500</cx:pt>
          <cx:pt idx="12995">-5750</cx:pt>
          <cx:pt idx="12996">-4250</cx:pt>
          <cx:pt idx="12997">-2500</cx:pt>
          <cx:pt idx="12998">-5000</cx:pt>
          <cx:pt idx="12999">-3000</cx:pt>
          <cx:pt idx="13000">-1250</cx:pt>
          <cx:pt idx="13001">-3000</cx:pt>
          <cx:pt idx="13002">-4500</cx:pt>
          <cx:pt idx="13003">-3500</cx:pt>
          <cx:pt idx="13004">-5750</cx:pt>
          <cx:pt idx="13005">-5750</cx:pt>
          <cx:pt idx="13006">-4250</cx:pt>
          <cx:pt idx="13007">-5000</cx:pt>
          <cx:pt idx="13008">-5750</cx:pt>
          <cx:pt idx="13009">-6750</cx:pt>
          <cx:pt idx="13010">-5250</cx:pt>
          <cx:pt idx="13011">-6750</cx:pt>
          <cx:pt idx="13012">1500</cx:pt>
          <cx:pt idx="13013">2500</cx:pt>
          <cx:pt idx="13014">-6750</cx:pt>
          <cx:pt idx="13015">-6750</cx:pt>
          <cx:pt idx="13016">-1500</cx:pt>
          <cx:pt idx="13017">-2500</cx:pt>
          <cx:pt idx="13018">-2500</cx:pt>
          <cx:pt idx="13019">-1250</cx:pt>
          <cx:pt idx="13020">-1500</cx:pt>
          <cx:pt idx="13021">-1500</cx:pt>
          <cx:pt idx="13022">-1500</cx:pt>
          <cx:pt idx="13023">-2500</cx:pt>
          <cx:pt idx="13024">-3500</cx:pt>
          <cx:pt idx="13025">-4250</cx:pt>
          <cx:pt idx="13026">-5000</cx:pt>
          <cx:pt idx="13027">-7750</cx:pt>
          <cx:pt idx="13028">-6750</cx:pt>
          <cx:pt idx="13029">-6750</cx:pt>
          <cx:pt idx="13030">-5000</cx:pt>
          <cx:pt idx="13031">-7750</cx:pt>
          <cx:pt idx="13032">-6750</cx:pt>
          <cx:pt idx="13033">-7750</cx:pt>
          <cx:pt idx="13034">-6750</cx:pt>
          <cx:pt idx="13035">-7750</cx:pt>
          <cx:pt idx="13036">-7750</cx:pt>
          <cx:pt idx="13037">-7750</cx:pt>
          <cx:pt idx="13038">-2500</cx:pt>
          <cx:pt idx="13039">-2500</cx:pt>
          <cx:pt idx="13040">-3000</cx:pt>
          <cx:pt idx="13041">-2000</cx:pt>
          <cx:pt idx="13042">-2500</cx:pt>
          <cx:pt idx="13043">-2500</cx:pt>
          <cx:pt idx="13044">-3000</cx:pt>
          <cx:pt idx="13045">-3500</cx:pt>
          <cx:pt idx="13046">-3000</cx:pt>
          <cx:pt idx="13047">-2250</cx:pt>
          <cx:pt idx="13048">-2000</cx:pt>
          <cx:pt idx="13049">-3500</cx:pt>
          <cx:pt idx="13050">-4250</cx:pt>
          <cx:pt idx="13051">0</cx:pt>
          <cx:pt idx="13052">0</cx:pt>
          <cx:pt idx="13053">1000</cx:pt>
          <cx:pt idx="13054">0</cx:pt>
          <cx:pt idx="13055">-5000</cx:pt>
          <cx:pt idx="13056">-6750</cx:pt>
          <cx:pt idx="13057">-6750</cx:pt>
          <cx:pt idx="13058">-7750</cx:pt>
          <cx:pt idx="13059">-4250</cx:pt>
          <cx:pt idx="13060">-5750</cx:pt>
          <cx:pt idx="13061">-1250</cx:pt>
          <cx:pt idx="13062">-3500</cx:pt>
          <cx:pt idx="13063">-5000</cx:pt>
          <cx:pt idx="13064">-5000</cx:pt>
          <cx:pt idx="13065">-6750</cx:pt>
          <cx:pt idx="13066">-4250</cx:pt>
          <cx:pt idx="13067">-5750</cx:pt>
          <cx:pt idx="13068">-1500</cx:pt>
          <cx:pt idx="13069">-2500</cx:pt>
          <cx:pt idx="13070">-2500</cx:pt>
          <cx:pt idx="13071">-5000</cx:pt>
          <cx:pt idx="13072">-6750</cx:pt>
          <cx:pt idx="13073">-7750</cx:pt>
          <cx:pt idx="13074">-3500</cx:pt>
          <cx:pt idx="13075">-5750</cx:pt>
          <cx:pt idx="13076">-7750</cx:pt>
          <cx:pt idx="13077">-7750</cx:pt>
          <cx:pt idx="13078">-6750</cx:pt>
          <cx:pt idx="13079">-6750</cx:pt>
          <cx:pt idx="13080">-7750</cx:pt>
          <cx:pt idx="13081">-6750</cx:pt>
          <cx:pt idx="13082">-6750</cx:pt>
          <cx:pt idx="13083">-7750</cx:pt>
          <cx:pt idx="13084">-7750</cx:pt>
          <cx:pt idx="13085">-7750</cx:pt>
          <cx:pt idx="13086">-6750</cx:pt>
          <cx:pt idx="13087">-750</cx:pt>
          <cx:pt idx="13088">-1250</cx:pt>
          <cx:pt idx="13089">-2500</cx:pt>
          <cx:pt idx="13090">-250</cx:pt>
          <cx:pt idx="13091">-750</cx:pt>
          <cx:pt idx="13092">-3000</cx:pt>
          <cx:pt idx="13093">-1250</cx:pt>
          <cx:pt idx="13094">-1500</cx:pt>
          <cx:pt idx="13095">-1500</cx:pt>
          <cx:pt idx="13096">-2500</cx:pt>
          <cx:pt idx="13097">-750</cx:pt>
          <cx:pt idx="13098">-5000</cx:pt>
          <cx:pt idx="13099">-3000</cx:pt>
          <cx:pt idx="13100">-3000</cx:pt>
          <cx:pt idx="13101">-2500</cx:pt>
          <cx:pt idx="13102">-2500</cx:pt>
          <cx:pt idx="13103">-7250</cx:pt>
          <cx:pt idx="13104">0</cx:pt>
          <cx:pt idx="13105">0</cx:pt>
          <cx:pt idx="13106">1000</cx:pt>
          <cx:pt idx="13107">0</cx:pt>
          <cx:pt idx="13108">-3000</cx:pt>
          <cx:pt idx="13109">-2000</cx:pt>
          <cx:pt idx="13110">-750</cx:pt>
          <cx:pt idx="13111">-2000</cx:pt>
          <cx:pt idx="13112">-750</cx:pt>
          <cx:pt idx="13113">-1250</cx:pt>
          <cx:pt idx="13114">-5000</cx:pt>
          <cx:pt idx="13115">-3750</cx:pt>
          <cx:pt idx="13116">-750</cx:pt>
          <cx:pt idx="13117">-4500</cx:pt>
          <cx:pt idx="13118">-1500</cx:pt>
          <cx:pt idx="13119">-500</cx:pt>
          <cx:pt idx="13120">-1250</cx:pt>
          <cx:pt idx="13121">-3250</cx:pt>
          <cx:pt idx="13122">-1500</cx:pt>
          <cx:pt idx="13123">-2500</cx:pt>
          <cx:pt idx="13124">-2500</cx:pt>
          <cx:pt idx="13125">-8250</cx:pt>
          <cx:pt idx="13126">-9500</cx:pt>
          <cx:pt idx="13127">-12500</cx:pt>
          <cx:pt idx="13128">-9500</cx:pt>
          <cx:pt idx="13129">-9500</cx:pt>
          <cx:pt idx="13130">-3000</cx:pt>
          <cx:pt idx="13131">-4250</cx:pt>
          <cx:pt idx="13132">-2500</cx:pt>
          <cx:pt idx="13133">-4250</cx:pt>
          <cx:pt idx="13134">-3500</cx:pt>
          <cx:pt idx="13135">-4250</cx:pt>
          <cx:pt idx="13136">-3500</cx:pt>
          <cx:pt idx="13137">-5000</cx:pt>
          <cx:pt idx="13138">250</cx:pt>
          <cx:pt idx="13139">1500</cx:pt>
          <cx:pt idx="13140">-5750</cx:pt>
          <cx:pt idx="13141">-6750</cx:pt>
          <cx:pt idx="13142">-5750</cx:pt>
          <cx:pt idx="13143">-3500</cx:pt>
          <cx:pt idx="13144">-6750</cx:pt>
          <cx:pt idx="13145">-5750</cx:pt>
          <cx:pt idx="13146">-7750</cx:pt>
          <cx:pt idx="13147">-5750</cx:pt>
          <cx:pt idx="13148">-5750</cx:pt>
          <cx:pt idx="13149">-5750</cx:pt>
          <cx:pt idx="13150">-6750</cx:pt>
          <cx:pt idx="13151">-7750</cx:pt>
          <cx:pt idx="13152">-6750</cx:pt>
          <cx:pt idx="13153">-7750</cx:pt>
          <cx:pt idx="13154">-750</cx:pt>
          <cx:pt idx="13155">0</cx:pt>
          <cx:pt idx="13156">-250</cx:pt>
          <cx:pt idx="13157">750</cx:pt>
          <cx:pt idx="13158">0</cx:pt>
          <cx:pt idx="13159">750</cx:pt>
          <cx:pt idx="13160">-4250</cx:pt>
          <cx:pt idx="13161">-3000</cx:pt>
          <cx:pt idx="13162">-5000</cx:pt>
          <cx:pt idx="13163">-3500</cx:pt>
          <cx:pt idx="13164">-5000</cx:pt>
          <cx:pt idx="13165">-5000</cx:pt>
          <cx:pt idx="13166">-6750</cx:pt>
          <cx:pt idx="13167">-5000</cx:pt>
          <cx:pt idx="13168">-5000</cx:pt>
          <cx:pt idx="13169">-5000</cx:pt>
          <cx:pt idx="13170">-5750</cx:pt>
          <cx:pt idx="13171">-6750</cx:pt>
          <cx:pt idx="13172">-5750</cx:pt>
          <cx:pt idx="13173">-5750</cx:pt>
          <cx:pt idx="13174">-5750</cx:pt>
          <cx:pt idx="13175">-5750</cx:pt>
          <cx:pt idx="13176">-6750</cx:pt>
          <cx:pt idx="13177">-5750</cx:pt>
          <cx:pt idx="13178">-5750</cx:pt>
          <cx:pt idx="13179">-7750</cx:pt>
          <cx:pt idx="13180">-3000</cx:pt>
          <cx:pt idx="13181">-2000</cx:pt>
          <cx:pt idx="13182">-3000</cx:pt>
          <cx:pt idx="13183">-1500</cx:pt>
          <cx:pt idx="13184">-3000</cx:pt>
          <cx:pt idx="13185">-750</cx:pt>
          <cx:pt idx="13186">-3750</cx:pt>
          <cx:pt idx="13187">0</cx:pt>
          <cx:pt idx="13188">-3750</cx:pt>
          <cx:pt idx="13189">-2000</cx:pt>
          <cx:pt idx="13190">-3000</cx:pt>
          <cx:pt idx="13191">-4250</cx:pt>
          <cx:pt idx="13192">-1500</cx:pt>
          <cx:pt idx="13193">-2500</cx:pt>
          <cx:pt idx="13194">-3000</cx:pt>
          <cx:pt idx="13195">-3500</cx:pt>
          <cx:pt idx="13196">-4250</cx:pt>
          <cx:pt idx="13197">-2000</cx:pt>
          <cx:pt idx="13198">-2500</cx:pt>
          <cx:pt idx="13199">-3500</cx:pt>
          <cx:pt idx="13200">-2000</cx:pt>
          <cx:pt idx="13201">-1500</cx:pt>
          <cx:pt idx="13202">-2000</cx:pt>
          <cx:pt idx="13203">-4500</cx:pt>
          <cx:pt idx="13204">-4500</cx:pt>
          <cx:pt idx="13205">-1500</cx:pt>
          <cx:pt idx="13206">-2000</cx:pt>
          <cx:pt idx="13207">-1500</cx:pt>
          <cx:pt idx="13208">-2500</cx:pt>
          <cx:pt idx="13209">-500</cx:pt>
          <cx:pt idx="13210">-1500</cx:pt>
          <cx:pt idx="13211">-5000</cx:pt>
          <cx:pt idx="13212">-2500</cx:pt>
          <cx:pt idx="13213">-3000</cx:pt>
          <cx:pt idx="13214">-4500</cx:pt>
          <cx:pt idx="13215">1500</cx:pt>
          <cx:pt idx="13216">2500</cx:pt>
          <cx:pt idx="13217">3000</cx:pt>
          <cx:pt idx="13218">-500</cx:pt>
          <cx:pt idx="13219">-250</cx:pt>
          <cx:pt idx="13220">0</cx:pt>
          <cx:pt idx="13221">250</cx:pt>
          <cx:pt idx="13222">-1500</cx:pt>
          <cx:pt idx="13223">-1500</cx:pt>
          <cx:pt idx="13224">-1250</cx:pt>
          <cx:pt idx="13225">-750</cx:pt>
          <cx:pt idx="13226">-1500</cx:pt>
          <cx:pt idx="13227">-1500</cx:pt>
          <cx:pt idx="13228">-1250</cx:pt>
          <cx:pt idx="13229">-750</cx:pt>
          <cx:pt idx="13230">-1500</cx:pt>
          <cx:pt idx="13231">-1500</cx:pt>
          <cx:pt idx="13232">-1250</cx:pt>
          <cx:pt idx="13233">-750</cx:pt>
          <cx:pt idx="13234">-5000</cx:pt>
          <cx:pt idx="13235">-3500</cx:pt>
          <cx:pt idx="13236">-5750</cx:pt>
          <cx:pt idx="13237">-4250</cx:pt>
          <cx:pt idx="13238">-5000</cx:pt>
          <cx:pt idx="13239">-5750</cx:pt>
          <cx:pt idx="13240">-6750</cx:pt>
          <cx:pt idx="13241">-5250</cx:pt>
          <cx:pt idx="13242">-6750</cx:pt>
          <cx:pt idx="13243">-3500</cx:pt>
          <cx:pt idx="13244">-5750</cx:pt>
          <cx:pt idx="13245">-6500</cx:pt>
          <cx:pt idx="13246">-4250</cx:pt>
          <cx:pt idx="13247">-6500</cx:pt>
          <cx:pt idx="13248">-7250</cx:pt>
          <cx:pt idx="13249">-3500</cx:pt>
          <cx:pt idx="13250">-5000</cx:pt>
          <cx:pt idx="13251">-5750</cx:pt>
          <cx:pt idx="13252">-4500</cx:pt>
          <cx:pt idx="13253">-4500</cx:pt>
          <cx:pt idx="13254">-3000</cx:pt>
          <cx:pt idx="13255">-4250</cx:pt>
          <cx:pt idx="13256">-3500</cx:pt>
          <cx:pt idx="13257">-5000</cx:pt>
          <cx:pt idx="13258">-5750</cx:pt>
          <cx:pt idx="13259">-5750</cx:pt>
          <cx:pt idx="13260">-3500</cx:pt>
          <cx:pt idx="13261">-4250</cx:pt>
          <cx:pt idx="13262">-5750</cx:pt>
          <cx:pt idx="13263">-6750</cx:pt>
          <cx:pt idx="13264">-6000</cx:pt>
          <cx:pt idx="13265">-5250</cx:pt>
          <cx:pt idx="13266">-5000</cx:pt>
          <cx:pt idx="13267">-4250</cx:pt>
          <cx:pt idx="13268">-6750</cx:pt>
          <cx:pt idx="13269">-6750</cx:pt>
          <cx:pt idx="13270">-7750</cx:pt>
          <cx:pt idx="13271">-4500</cx:pt>
          <cx:pt idx="13272">-5250</cx:pt>
          <cx:pt idx="13273">-4250</cx:pt>
          <cx:pt idx="13274">-5000</cx:pt>
          <cx:pt idx="13275">-5750</cx:pt>
          <cx:pt idx="13276">-5250</cx:pt>
          <cx:pt idx="13277">-3500</cx:pt>
          <cx:pt idx="13278">-3500</cx:pt>
          <cx:pt idx="13279">-3500</cx:pt>
          <cx:pt idx="13280">-6750</cx:pt>
          <cx:pt idx="13281">-6750</cx:pt>
          <cx:pt idx="13282">-5750</cx:pt>
          <cx:pt idx="13283">-5750</cx:pt>
          <cx:pt idx="13284">-6750</cx:pt>
          <cx:pt idx="13285">-5250</cx:pt>
          <cx:pt idx="13286">-6000</cx:pt>
          <cx:pt idx="13287">-5000</cx:pt>
          <cx:pt idx="13288">-5250</cx:pt>
          <cx:pt idx="13289">-5750</cx:pt>
          <cx:pt idx="13290">-6750</cx:pt>
          <cx:pt idx="13291">-6750</cx:pt>
          <cx:pt idx="13292">-7750</cx:pt>
          <cx:pt idx="13293">-2500</cx:pt>
          <cx:pt idx="13294">-5000</cx:pt>
          <cx:pt idx="13295">-3000</cx:pt>
          <cx:pt idx="13296">-1250</cx:pt>
          <cx:pt idx="13297">-4500</cx:pt>
          <cx:pt idx="13298">-3000</cx:pt>
          <cx:pt idx="13299">-3500</cx:pt>
          <cx:pt idx="13300">-5750</cx:pt>
          <cx:pt idx="13301">-4250</cx:pt>
          <cx:pt idx="13302">-5750</cx:pt>
          <cx:pt idx="13303">-6750</cx:pt>
          <cx:pt idx="13304">-6750</cx:pt>
          <cx:pt idx="13305">-4250</cx:pt>
          <cx:pt idx="13306">-5000</cx:pt>
          <cx:pt idx="13307">-5750</cx:pt>
          <cx:pt idx="13308">-5250</cx:pt>
          <cx:pt idx="13309">-4250</cx:pt>
          <cx:pt idx="13310">-6750</cx:pt>
          <cx:pt idx="13311">-7750</cx:pt>
          <cx:pt idx="13312">-6000</cx:pt>
          <cx:pt idx="13313">-7750</cx:pt>
          <cx:pt idx="13314">-1250</cx:pt>
          <cx:pt idx="13315">-750</cx:pt>
          <cx:pt idx="13316">-250</cx:pt>
          <cx:pt idx="13317">-500</cx:pt>
          <cx:pt idx="13318">-1500</cx:pt>
          <cx:pt idx="13319">-1250</cx:pt>
          <cx:pt idx="13320">-750</cx:pt>
          <cx:pt idx="13321">-500</cx:pt>
          <cx:pt idx="13322">500</cx:pt>
          <cx:pt idx="13323">0</cx:pt>
          <cx:pt idx="13324">2250</cx:pt>
          <cx:pt idx="13325">2000</cx:pt>
          <cx:pt idx="13326">1250</cx:pt>
          <cx:pt idx="13327">500</cx:pt>
          <cx:pt idx="13328">500</cx:pt>
          <cx:pt idx="13329">0</cx:pt>
          <cx:pt idx="13330">1500</cx:pt>
          <cx:pt idx="13331">500</cx:pt>
          <cx:pt idx="13332">-1750</cx:pt>
          <cx:pt idx="13333">2750</cx:pt>
          <cx:pt idx="13334">2500</cx:pt>
          <cx:pt idx="13335">-4250</cx:pt>
          <cx:pt idx="13336">-4250</cx:pt>
          <cx:pt idx="13337">-4250</cx:pt>
          <cx:pt idx="13338">-5000</cx:pt>
          <cx:pt idx="13339">-4250</cx:pt>
          <cx:pt idx="13340">-1250</cx:pt>
          <cx:pt idx="13341">-3250</cx:pt>
          <cx:pt idx="13342">-3250</cx:pt>
          <cx:pt idx="13343">-750</cx:pt>
          <cx:pt idx="13344">-3250</cx:pt>
          <cx:pt idx="13345">-1250</cx:pt>
          <cx:pt idx="13346">-1250</cx:pt>
          <cx:pt idx="13347">-1500</cx:pt>
          <cx:pt idx="13348">250</cx:pt>
          <cx:pt idx="13349">250</cx:pt>
          <cx:pt idx="13350">250</cx:pt>
          <cx:pt idx="13351">-250</cx:pt>
          <cx:pt idx="13352">-250</cx:pt>
          <cx:pt idx="13353">-250</cx:pt>
          <cx:pt idx="13354">-1500</cx:pt>
          <cx:pt idx="13355">-3000</cx:pt>
          <cx:pt idx="13356">-2000</cx:pt>
          <cx:pt idx="13357">-1500</cx:pt>
          <cx:pt idx="13358">-3000</cx:pt>
          <cx:pt idx="13359">-1500</cx:pt>
          <cx:pt idx="13360">-1250</cx:pt>
          <cx:pt idx="13361">-500</cx:pt>
          <cx:pt idx="13362">-5000</cx:pt>
          <cx:pt idx="13363">-5750</cx:pt>
          <cx:pt idx="13364">-6500</cx:pt>
          <cx:pt idx="13365">-4250</cx:pt>
          <cx:pt idx="13366">-4250</cx:pt>
          <cx:pt idx="13367">-2500</cx:pt>
          <cx:pt idx="13368">-2000</cx:pt>
          <cx:pt idx="13369">-2000</cx:pt>
          <cx:pt idx="13370">-3000</cx:pt>
          <cx:pt idx="13371">-4250</cx:pt>
          <cx:pt idx="13372">-5000</cx:pt>
          <cx:pt idx="13373">-4250</cx:pt>
          <cx:pt idx="13374">-4250</cx:pt>
          <cx:pt idx="13375">-4250</cx:pt>
          <cx:pt idx="13376">-5000</cx:pt>
          <cx:pt idx="13377">-4250</cx:pt>
          <cx:pt idx="13378">-5000</cx:pt>
          <cx:pt idx="13379">-5000</cx:pt>
          <cx:pt idx="13380">-5750</cx:pt>
          <cx:pt idx="13381">-5000</cx:pt>
          <cx:pt idx="13382">-9500</cx:pt>
          <cx:pt idx="13383">-5000</cx:pt>
          <cx:pt idx="13384">-7250</cx:pt>
          <cx:pt idx="13385">-5000</cx:pt>
          <cx:pt idx="13386">-5000</cx:pt>
          <cx:pt idx="13387">-5000</cx:pt>
          <cx:pt idx="13388">-5750</cx:pt>
          <cx:pt idx="13389">-9500</cx:pt>
          <cx:pt idx="13390">-4250</cx:pt>
          <cx:pt idx="13391">-2500</cx:pt>
          <cx:pt idx="13392">-3500</cx:pt>
          <cx:pt idx="13393">-4250</cx:pt>
          <cx:pt idx="13394">-5000</cx:pt>
          <cx:pt idx="13395">-3000</cx:pt>
          <cx:pt idx="13396">-3500</cx:pt>
          <cx:pt idx="13397">-4250</cx:pt>
          <cx:pt idx="13398">-4250</cx:pt>
          <cx:pt idx="13399">-5750</cx:pt>
          <cx:pt idx="13400">-4250</cx:pt>
          <cx:pt idx="13401">-4250</cx:pt>
          <cx:pt idx="13402">-5750</cx:pt>
          <cx:pt idx="13403">-3500</cx:pt>
          <cx:pt idx="13404">-5000</cx:pt>
          <cx:pt idx="13405">-500</cx:pt>
          <cx:pt idx="13406">0</cx:pt>
          <cx:pt idx="13407">-14500</cx:pt>
          <cx:pt idx="13408">-9500</cx:pt>
          <cx:pt idx="13409">-9500</cx:pt>
          <cx:pt idx="13410">-10750</cx:pt>
          <cx:pt idx="13411">-10750</cx:pt>
          <cx:pt idx="13412">-9500</cx:pt>
          <cx:pt idx="13413">-3000</cx:pt>
          <cx:pt idx="13414">-5000</cx:pt>
          <cx:pt idx="13415">-5000</cx:pt>
          <cx:pt idx="13416">-5000</cx:pt>
          <cx:pt idx="13417">-5000</cx:pt>
          <cx:pt idx="13418">-5000</cx:pt>
          <cx:pt idx="13419">-2500</cx:pt>
          <cx:pt idx="13420">-5000</cx:pt>
          <cx:pt idx="13421">-3000</cx:pt>
          <cx:pt idx="13422">-4500</cx:pt>
          <cx:pt idx="13423">-250</cx:pt>
          <cx:pt idx="13424">-250</cx:pt>
          <cx:pt idx="13425">500</cx:pt>
          <cx:pt idx="13426">250</cx:pt>
          <cx:pt idx="13427">-750</cx:pt>
          <cx:pt idx="13428">-3750</cx:pt>
          <cx:pt idx="13429">0</cx:pt>
          <cx:pt idx="13430">-3750</cx:pt>
          <cx:pt idx="13431">-4500</cx:pt>
          <cx:pt idx="13432">-2000</cx:pt>
          <cx:pt idx="13433">-2500</cx:pt>
          <cx:pt idx="13434">-3500</cx:pt>
          <cx:pt idx="13435">-1500</cx:pt>
          <cx:pt idx="13436">-2500</cx:pt>
          <cx:pt idx="13437">-2500</cx:pt>
          <cx:pt idx="13438">-3500</cx:pt>
          <cx:pt idx="13439">-4250</cx:pt>
          <cx:pt idx="13440">-2500</cx:pt>
          <cx:pt idx="13441">-3000</cx:pt>
          <cx:pt idx="13442">-3000</cx:pt>
          <cx:pt idx="13443">-2500</cx:pt>
          <cx:pt idx="13444">-3500</cx:pt>
          <cx:pt idx="13445">-3500</cx:pt>
          <cx:pt idx="13446">-5000</cx:pt>
          <cx:pt idx="13447">-5000</cx:pt>
          <cx:pt idx="13448">-250</cx:pt>
          <cx:pt idx="13449">-2000</cx:pt>
          <cx:pt idx="13450">500</cx:pt>
          <cx:pt idx="13451">-1250</cx:pt>
          <cx:pt idx="13452">-1250</cx:pt>
          <cx:pt idx="13453">-1500</cx:pt>
          <cx:pt idx="13454">-750</cx:pt>
          <cx:pt idx="13455">-3750</cx:pt>
          <cx:pt idx="13456">0</cx:pt>
          <cx:pt idx="13457">-3750</cx:pt>
          <cx:pt idx="13458">-3000</cx:pt>
          <cx:pt idx="13459">-4250</cx:pt>
          <cx:pt idx="13460">-3500</cx:pt>
          <cx:pt idx="13461">-5000</cx:pt>
          <cx:pt idx="13462">-500</cx:pt>
          <cx:pt idx="13463">-1250</cx:pt>
          <cx:pt idx="13464">250</cx:pt>
          <cx:pt idx="13465">-500</cx:pt>
          <cx:pt idx="13466">-5000</cx:pt>
          <cx:pt idx="13467">-5000</cx:pt>
          <cx:pt idx="13468">-2750</cx:pt>
          <cx:pt idx="13469">-3750</cx:pt>
          <cx:pt idx="13470">-5000</cx:pt>
          <cx:pt idx="13471">-4500</cx:pt>
          <cx:pt idx="13472">-4500</cx:pt>
          <cx:pt idx="13473">-5000</cx:pt>
          <cx:pt idx="13474">-5000</cx:pt>
          <cx:pt idx="13475">-6500</cx:pt>
          <cx:pt idx="13476">-5000</cx:pt>
          <cx:pt idx="13477">-2500</cx:pt>
          <cx:pt idx="13478">-7250</cx:pt>
          <cx:pt idx="13479">-8250</cx:pt>
          <cx:pt idx="13480">-8250</cx:pt>
          <cx:pt idx="13481">-9500</cx:pt>
          <cx:pt idx="13482">-9500</cx:pt>
          <cx:pt idx="13483">-5000</cx:pt>
          <cx:pt idx="13484">-6500</cx:pt>
          <cx:pt idx="13485">-9500</cx:pt>
          <cx:pt idx="13486">-1500</cx:pt>
          <cx:pt idx="13487">-750</cx:pt>
          <cx:pt idx="13488">-500</cx:pt>
          <cx:pt idx="13489">-2500</cx:pt>
          <cx:pt idx="13490">-3000</cx:pt>
          <cx:pt idx="13491">-3000</cx:pt>
          <cx:pt idx="13492">-1500</cx:pt>
          <cx:pt idx="13493">-2000</cx:pt>
          <cx:pt idx="13494">-1500</cx:pt>
          <cx:pt idx="13495">-2000</cx:pt>
          <cx:pt idx="13496">-1500</cx:pt>
          <cx:pt idx="13497">-2500</cx:pt>
          <cx:pt idx="13498">-500</cx:pt>
          <cx:pt idx="13499">-1500</cx:pt>
          <cx:pt idx="13500">-750</cx:pt>
          <cx:pt idx="13501">0</cx:pt>
          <cx:pt idx="13502">-250</cx:pt>
          <cx:pt idx="13503">750</cx:pt>
          <cx:pt idx="13504">0</cx:pt>
          <cx:pt idx="13505">750</cx:pt>
          <cx:pt idx="13506">-3500</cx:pt>
          <cx:pt idx="13507">-3500</cx:pt>
          <cx:pt idx="13508">-5000</cx:pt>
          <cx:pt idx="13509">-3000</cx:pt>
          <cx:pt idx="13510">-2500</cx:pt>
          <cx:pt idx="13511">-5000</cx:pt>
          <cx:pt idx="13512">-5000</cx:pt>
          <cx:pt idx="13513">-4500</cx:pt>
          <cx:pt idx="13514">-5000</cx:pt>
          <cx:pt idx="13515">-3750</cx:pt>
          <cx:pt idx="13516">-750</cx:pt>
          <cx:pt idx="13517">-4500</cx:pt>
          <cx:pt idx="13518">-1500</cx:pt>
          <cx:pt idx="13519">-500</cx:pt>
          <cx:pt idx="13520">-3250</cx:pt>
          <cx:pt idx="13521">-1250</cx:pt>
          <cx:pt idx="13522">-3000</cx:pt>
          <cx:pt idx="13523">-2000</cx:pt>
          <cx:pt idx="13524">-2000</cx:pt>
          <cx:pt idx="13525">-1250</cx:pt>
          <cx:pt idx="13526">-750</cx:pt>
          <cx:pt idx="13527">-2000</cx:pt>
          <cx:pt idx="13528">-750</cx:pt>
          <cx:pt idx="13529">-1250</cx:pt>
          <cx:pt idx="13530">-3750</cx:pt>
          <cx:pt idx="13531">-1250</cx:pt>
          <cx:pt idx="13532">-750</cx:pt>
          <cx:pt idx="13533">-2750</cx:pt>
          <cx:pt idx="13534">0</cx:pt>
          <cx:pt idx="13535">0</cx:pt>
          <cx:pt idx="13536">1000</cx:pt>
          <cx:pt idx="13537">0</cx:pt>
          <cx:pt idx="13538">-5000</cx:pt>
          <cx:pt idx="13539">-8250</cx:pt>
          <cx:pt idx="13540">-5000</cx:pt>
          <cx:pt idx="13541">-3000</cx:pt>
          <cx:pt idx="13542">-2000</cx:pt>
          <cx:pt idx="13543">-3500</cx:pt>
          <cx:pt idx="13544">-3750</cx:pt>
          <cx:pt idx="13545">-5000</cx:pt>
          <cx:pt idx="13546">-5000</cx:pt>
          <cx:pt idx="13547">-5000</cx:pt>
          <cx:pt idx="13548">-5000</cx:pt>
          <cx:pt idx="13549">-5000</cx:pt>
          <cx:pt idx="13550">-5000</cx:pt>
          <cx:pt idx="13551">-1500</cx:pt>
          <cx:pt idx="13552">-500</cx:pt>
          <cx:pt idx="13553">-4500</cx:pt>
          <cx:pt idx="13554">-4500</cx:pt>
          <cx:pt idx="13555">-3750</cx:pt>
          <cx:pt idx="13556">-5000</cx:pt>
          <cx:pt idx="13557">-5000</cx:pt>
          <cx:pt idx="13558">-5000</cx:pt>
          <cx:pt idx="13559">-5000</cx:pt>
          <cx:pt idx="13560">-3000</cx:pt>
          <cx:pt idx="13561">0</cx:pt>
          <cx:pt idx="13562">-750</cx:pt>
          <cx:pt idx="13563">500</cx:pt>
          <cx:pt idx="13564">-750</cx:pt>
          <cx:pt idx="13565">-3750</cx:pt>
          <cx:pt idx="13566">-3000</cx:pt>
          <cx:pt idx="13567">-2750</cx:pt>
          <cx:pt idx="13568">-2500</cx:pt>
          <cx:pt idx="13569">-4250</cx:pt>
          <cx:pt idx="13570">-3000</cx:pt>
          <cx:pt idx="13571">-5000</cx:pt>
          <cx:pt idx="13572">-750</cx:pt>
          <cx:pt idx="13573">-1250</cx:pt>
          <cx:pt idx="13574">-1250</cx:pt>
          <cx:pt idx="13575">-1500</cx:pt>
          <cx:pt idx="13576">-500</cx:pt>
          <cx:pt idx="13577">-3250</cx:pt>
          <cx:pt idx="13578">-6500</cx:pt>
          <cx:pt idx="13579">-500</cx:pt>
          <cx:pt idx="13580">-2000</cx:pt>
          <cx:pt idx="13581">-2000</cx:pt>
          <cx:pt idx="13582">-2000</cx:pt>
          <cx:pt idx="13583">-3000</cx:pt>
          <cx:pt idx="13584">-2000</cx:pt>
          <cx:pt idx="13585">-3000</cx:pt>
          <cx:pt idx="13586">-2000</cx:pt>
          <cx:pt idx="13587">-3000</cx:pt>
          <cx:pt idx="13588">-3000</cx:pt>
          <cx:pt idx="13589">-1500</cx:pt>
          <cx:pt idx="13590">-1250</cx:pt>
          <cx:pt idx="13591">-1500</cx:pt>
          <cx:pt idx="13592">-2500</cx:pt>
          <cx:pt idx="13593">-750</cx:pt>
          <cx:pt idx="13594">0</cx:pt>
          <cx:pt idx="13595">0</cx:pt>
          <cx:pt idx="13596">1000</cx:pt>
          <cx:pt idx="13597">0</cx:pt>
          <cx:pt idx="13598">-3000</cx:pt>
          <cx:pt idx="13599">-2000</cx:pt>
          <cx:pt idx="13600">-750</cx:pt>
          <cx:pt idx="13601">-2000</cx:pt>
          <cx:pt idx="13602">-750</cx:pt>
          <cx:pt idx="13603">-1250</cx:pt>
          <cx:pt idx="13604">-5000</cx:pt>
          <cx:pt idx="13605">-3750</cx:pt>
          <cx:pt idx="13606">-750</cx:pt>
          <cx:pt idx="13607">-4500</cx:pt>
          <cx:pt idx="13608">-1500</cx:pt>
          <cx:pt idx="13609">-500</cx:pt>
          <cx:pt idx="13610">-1250</cx:pt>
          <cx:pt idx="13611">-3250</cx:pt>
          <cx:pt idx="13612">-750</cx:pt>
          <cx:pt idx="13613">-1250</cx:pt>
          <cx:pt idx="13614">-2500</cx:pt>
          <cx:pt idx="13615">-250</cx:pt>
          <cx:pt idx="13616">-750</cx:pt>
          <cx:pt idx="13617">-3000</cx:pt>
          <cx:pt idx="13618">-2500</cx:pt>
          <cx:pt idx="13619">-2500</cx:pt>
          <cx:pt idx="13620">-3000</cx:pt>
          <cx:pt idx="13621">-3500</cx:pt>
          <cx:pt idx="13622">-3000</cx:pt>
          <cx:pt idx="13623">-2000</cx:pt>
          <cx:pt idx="13624">-3500</cx:pt>
          <cx:pt idx="13625">-4250</cx:pt>
          <cx:pt idx="13626">-2000</cx:pt>
          <cx:pt idx="13627">-5000</cx:pt>
          <cx:pt idx="13628">-2000</cx:pt>
          <cx:pt idx="13629">-5000</cx:pt>
          <cx:pt idx="13630">-2000</cx:pt>
          <cx:pt idx="13631">-5000</cx:pt>
          <cx:pt idx="13632">1500</cx:pt>
          <cx:pt idx="13633">2500</cx:pt>
          <cx:pt idx="13634">-750</cx:pt>
          <cx:pt idx="13635">-1250</cx:pt>
          <cx:pt idx="13636">-1500</cx:pt>
          <cx:pt idx="13637">-1500</cx:pt>
          <cx:pt idx="13638">-3250</cx:pt>
          <cx:pt idx="13639">-500</cx:pt>
          <cx:pt idx="13640">-2000</cx:pt>
          <cx:pt idx="13641">-3000</cx:pt>
          <cx:pt idx="13642">-500</cx:pt>
          <cx:pt idx="13643">-2000</cx:pt>
          <cx:pt idx="13644">0</cx:pt>
          <cx:pt idx="13645">-2000</cx:pt>
          <cx:pt idx="13646">-3000</cx:pt>
          <cx:pt idx="13647">-3000</cx:pt>
          <cx:pt idx="13648">-3000</cx:pt>
          <cx:pt idx="13649">-3000</cx:pt>
          <cx:pt idx="13650">-3000</cx:pt>
          <cx:pt idx="13651">-3000</cx:pt>
          <cx:pt idx="13652">-4250</cx:pt>
          <cx:pt idx="13653">-4250</cx:pt>
          <cx:pt idx="13654">-3500</cx:pt>
          <cx:pt idx="13655">-3500</cx:pt>
          <cx:pt idx="13656">-3000</cx:pt>
          <cx:pt idx="13657">-3000</cx:pt>
          <cx:pt idx="13658">-8250</cx:pt>
          <cx:pt idx="13659">-7250</cx:pt>
          <cx:pt idx="13660">-6750</cx:pt>
          <cx:pt idx="13661">-12500</cx:pt>
          <cx:pt idx="13662">-12500</cx:pt>
          <cx:pt idx="13663">-12500</cx:pt>
          <cx:pt idx="13664">-12500</cx:pt>
          <cx:pt idx="13665">-12500</cx:pt>
          <cx:pt idx="13666">-12500</cx:pt>
          <cx:pt idx="13667">-12500</cx:pt>
          <cx:pt idx="13668">-2500</cx:pt>
          <cx:pt idx="13669">-2500</cx:pt>
          <cx:pt idx="13670">-1500</cx:pt>
          <cx:pt idx="13671">-2500</cx:pt>
          <cx:pt idx="13672">-2500</cx:pt>
          <cx:pt idx="13673">-3000</cx:pt>
          <cx:pt idx="13674">-3250</cx:pt>
          <cx:pt idx="13675">-1500</cx:pt>
          <cx:pt idx="13676">-2000</cx:pt>
          <cx:pt idx="13677">-3500</cx:pt>
          <cx:pt idx="13678">-3000</cx:pt>
          <cx:pt idx="13679">-3750</cx:pt>
          <cx:pt idx="13680">-2000</cx:pt>
          <cx:pt idx="13681">-3750</cx:pt>
          <cx:pt idx="13682">-6750</cx:pt>
          <cx:pt idx="13683">0</cx:pt>
          <cx:pt idx="13684">-500</cx:pt>
          <cx:pt idx="13685">500</cx:pt>
          <cx:pt idx="13686">-250</cx:pt>
          <cx:pt idx="13687">0</cx:pt>
          <cx:pt idx="13688">-500</cx:pt>
          <cx:pt idx="13689">-250</cx:pt>
          <cx:pt idx="13690">500</cx:pt>
          <cx:pt idx="13691">0</cx:pt>
          <cx:pt idx="13692">-500</cx:pt>
          <cx:pt idx="13693">-250</cx:pt>
          <cx:pt idx="13694">500</cx:pt>
          <cx:pt idx="13695">-750</cx:pt>
          <cx:pt idx="13696">-500</cx:pt>
          <cx:pt idx="13697">-1250</cx:pt>
          <cx:pt idx="13698">-750</cx:pt>
          <cx:pt idx="13699">-750</cx:pt>
          <cx:pt idx="13700">-500</cx:pt>
          <cx:pt idx="13701">-1250</cx:pt>
          <cx:pt idx="13702">-750</cx:pt>
          <cx:pt idx="13703">1000</cx:pt>
          <cx:pt idx="13704">0</cx:pt>
          <cx:pt idx="13705">-1250</cx:pt>
          <cx:pt idx="13706">-750</cx:pt>
          <cx:pt idx="13707">-1500</cx:pt>
          <cx:pt idx="13708">-1500</cx:pt>
          <cx:pt idx="13709">-5000</cx:pt>
          <cx:pt idx="13710">-4500</cx:pt>
          <cx:pt idx="13711">-1250</cx:pt>
          <cx:pt idx="13712">-750</cx:pt>
          <cx:pt idx="13713">-1500</cx:pt>
          <cx:pt idx="13714">-1500</cx:pt>
          <cx:pt idx="13715">-5000</cx:pt>
          <cx:pt idx="13716">-2000</cx:pt>
          <cx:pt idx="13717">-750</cx:pt>
          <cx:pt idx="13718">-5000</cx:pt>
          <cx:pt idx="13719">-5000</cx:pt>
          <cx:pt idx="13720">-250</cx:pt>
          <cx:pt idx="13721">-1500</cx:pt>
          <cx:pt idx="13722">-1500</cx:pt>
          <cx:pt idx="13723">-1250</cx:pt>
          <cx:pt idx="13724">-750</cx:pt>
          <cx:pt idx="13725">-1500</cx:pt>
          <cx:pt idx="13726">-1500</cx:pt>
          <cx:pt idx="13727">-1250</cx:pt>
          <cx:pt idx="13728">-750</cx:pt>
          <cx:pt idx="13729">-1500</cx:pt>
          <cx:pt idx="13730">-1500</cx:pt>
          <cx:pt idx="13731">-1500</cx:pt>
          <cx:pt idx="13732">-1500</cx:pt>
          <cx:pt idx="13733">250</cx:pt>
          <cx:pt idx="13734">1500</cx:pt>
          <cx:pt idx="13735">250</cx:pt>
          <cx:pt idx="13736">-3500</cx:pt>
          <cx:pt idx="13737">-6750</cx:pt>
          <cx:pt idx="13738">-3000</cx:pt>
          <cx:pt idx="13739">-5750</cx:pt>
          <cx:pt idx="13740">-1500</cx:pt>
          <cx:pt idx="13741">-2500</cx:pt>
          <cx:pt idx="13742">-750</cx:pt>
          <cx:pt idx="13743">-1500</cx:pt>
          <cx:pt idx="13744">-3000</cx:pt>
          <cx:pt idx="13745">-250</cx:pt>
          <cx:pt idx="13746">-750</cx:pt>
          <cx:pt idx="13747">0</cx:pt>
          <cx:pt idx="13748">-750</cx:pt>
          <cx:pt idx="13749">-500</cx:pt>
          <cx:pt idx="13750">-250</cx:pt>
          <cx:pt idx="13751">0</cx:pt>
          <cx:pt idx="13752">0</cx:pt>
          <cx:pt idx="13753">-250</cx:pt>
          <cx:pt idx="13754">0</cx:pt>
          <cx:pt idx="13755">-7750</cx:pt>
          <cx:pt idx="13756">-1250</cx:pt>
          <cx:pt idx="13757">-3750</cx:pt>
          <cx:pt idx="13758">-1250</cx:pt>
          <cx:pt idx="13759">-250</cx:pt>
          <cx:pt idx="13760">250</cx:pt>
          <cx:pt idx="13761">-3000</cx:pt>
          <cx:pt idx="13762">-3500</cx:pt>
          <cx:pt idx="13763">-3500</cx:pt>
          <cx:pt idx="13764">-3500</cx:pt>
          <cx:pt idx="13765">-4500</cx:pt>
          <cx:pt idx="13766">-5000</cx:pt>
          <cx:pt idx="13767">-5000</cx:pt>
          <cx:pt idx="13768">-5000</cx:pt>
          <cx:pt idx="13769">-4250</cx:pt>
          <cx:pt idx="13770">-2000</cx:pt>
          <cx:pt idx="13771">-4250</cx:pt>
          <cx:pt idx="13772">-5750</cx:pt>
          <cx:pt idx="13773">-5000</cx:pt>
          <cx:pt idx="13774">-500</cx:pt>
          <cx:pt idx="13775">750</cx:pt>
          <cx:pt idx="13776">250</cx:pt>
          <cx:pt idx="13777">-1500</cx:pt>
          <cx:pt idx="13778">-3000</cx:pt>
          <cx:pt idx="13779">-1250</cx:pt>
          <cx:pt idx="13780">-4250</cx:pt>
          <cx:pt idx="13781">-3500</cx:pt>
          <cx:pt idx="13782">-6750</cx:pt>
          <cx:pt idx="13783">-3000</cx:pt>
          <cx:pt idx="13784">-5000</cx:pt>
          <cx:pt idx="13785">-2500</cx:pt>
          <cx:pt idx="13786">-2500</cx:pt>
          <cx:pt idx="13787">-5000</cx:pt>
          <cx:pt idx="13788">-3500</cx:pt>
          <cx:pt idx="13789">-1500</cx:pt>
          <cx:pt idx="13790">-500</cx:pt>
          <cx:pt idx="13791">-1500</cx:pt>
          <cx:pt idx="13792">-750</cx:pt>
          <cx:pt idx="13793">-3000</cx:pt>
          <cx:pt idx="13794">-2500</cx:pt>
          <cx:pt idx="13795">-3000</cx:pt>
          <cx:pt idx="13796">-3000</cx:pt>
          <cx:pt idx="13797">-3000</cx:pt>
          <cx:pt idx="13798">-3000</cx:pt>
          <cx:pt idx="13799">-2500</cx:pt>
          <cx:pt idx="13800">-2000</cx:pt>
          <cx:pt idx="13801">-1500</cx:pt>
          <cx:pt idx="13802">-2500</cx:pt>
          <cx:pt idx="13803">-2000</cx:pt>
          <cx:pt idx="13804">-3000</cx:pt>
          <cx:pt idx="13805">-2500</cx:pt>
          <cx:pt idx="13806">-2000</cx:pt>
          <cx:pt idx="13807">-1500</cx:pt>
          <cx:pt idx="13808">-2500</cx:pt>
          <cx:pt idx="13809">-2000</cx:pt>
          <cx:pt idx="13810">-3000</cx:pt>
          <cx:pt idx="13811">-3750</cx:pt>
          <cx:pt idx="13812">-500</cx:pt>
          <cx:pt idx="13813">-2000</cx:pt>
          <cx:pt idx="13814">-250</cx:pt>
          <cx:pt idx="13815">-5000</cx:pt>
          <cx:pt idx="13816">-4500</cx:pt>
          <cx:pt idx="13817">-4500</cx:pt>
          <cx:pt idx="13818">-4500</cx:pt>
          <cx:pt idx="13819">-5000</cx:pt>
          <cx:pt idx="13820">-5000</cx:pt>
          <cx:pt idx="13821">-6500</cx:pt>
          <cx:pt idx="13822">-5000</cx:pt>
          <cx:pt idx="13823">-4500</cx:pt>
          <cx:pt idx="13824">-3750</cx:pt>
          <cx:pt idx="13825">-4500</cx:pt>
          <cx:pt idx="13826">-4500</cx:pt>
          <cx:pt idx="13827">-2500</cx:pt>
          <cx:pt idx="13828">-4500</cx:pt>
          <cx:pt idx="13829">-3000</cx:pt>
          <cx:pt idx="13830">-3000</cx:pt>
          <cx:pt idx="13831">-3000</cx:pt>
          <cx:pt idx="13832">-2500</cx:pt>
          <cx:pt idx="13833">-4500</cx:pt>
          <cx:pt idx="13834">-4500</cx:pt>
          <cx:pt idx="13835">-5000</cx:pt>
          <cx:pt idx="13836">-5000</cx:pt>
          <cx:pt idx="13837">-3250</cx:pt>
          <cx:pt idx="13838">-2750</cx:pt>
          <cx:pt idx="13839">-3250</cx:pt>
          <cx:pt idx="13840">-2500</cx:pt>
          <cx:pt idx="13841">-3250</cx:pt>
          <cx:pt idx="13842">-2500</cx:pt>
          <cx:pt idx="13843">-3750</cx:pt>
          <cx:pt idx="13844">-3750</cx:pt>
          <cx:pt idx="13845">-3750</cx:pt>
          <cx:pt idx="13846">-3750</cx:pt>
          <cx:pt idx="13847">-4500</cx:pt>
          <cx:pt idx="13848">-3750</cx:pt>
          <cx:pt idx="13849">-4500</cx:pt>
          <cx:pt idx="13850">-5000</cx:pt>
          <cx:pt idx="13851">-5750</cx:pt>
          <cx:pt idx="13852">-5000</cx:pt>
          <cx:pt idx="13853">-5000</cx:pt>
          <cx:pt idx="13854">-6500</cx:pt>
          <cx:pt idx="13855">-5750</cx:pt>
          <cx:pt idx="13856">-5750</cx:pt>
          <cx:pt idx="13857">-7250</cx:pt>
          <cx:pt idx="13858">-5750</cx:pt>
          <cx:pt idx="13859">-7250</cx:pt>
          <cx:pt idx="13860">-9500</cx:pt>
          <cx:pt idx="13861">-3750</cx:pt>
          <cx:pt idx="13862">-3750</cx:pt>
          <cx:pt idx="13863">-2000</cx:pt>
          <cx:pt idx="13864">-2000</cx:pt>
          <cx:pt idx="13865">-2000</cx:pt>
          <cx:pt idx="13866">-2000</cx:pt>
          <cx:pt idx="13867">-3000</cx:pt>
          <cx:pt idx="13868">-2000</cx:pt>
          <cx:pt idx="13869">-2000</cx:pt>
          <cx:pt idx="13870">-2000</cx:pt>
          <cx:pt idx="13871">-2000</cx:pt>
          <cx:pt idx="13872">-2000</cx:pt>
          <cx:pt idx="13873">-2000</cx:pt>
          <cx:pt idx="13874">-3000</cx:pt>
          <cx:pt idx="13875">-3000</cx:pt>
          <cx:pt idx="13876">-1250</cx:pt>
          <cx:pt idx="13877">-1250</cx:pt>
          <cx:pt idx="13878">-2000</cx:pt>
          <cx:pt idx="13879">-2000</cx:pt>
          <cx:pt idx="13880">-5000</cx:pt>
          <cx:pt idx="13881">-5750</cx:pt>
          <cx:pt idx="13882">-5000</cx:pt>
          <cx:pt idx="13883">-3000</cx:pt>
          <cx:pt idx="13884">-5000</cx:pt>
          <cx:pt idx="13885">-5750</cx:pt>
          <cx:pt idx="13886">-6500</cx:pt>
          <cx:pt idx="13887">-6500</cx:pt>
          <cx:pt idx="13888">-7250</cx:pt>
          <cx:pt idx="13889">-1500</cx:pt>
          <cx:pt idx="13890">-1500</cx:pt>
          <cx:pt idx="13891">-250</cx:pt>
          <cx:pt idx="13892">-5750</cx:pt>
          <cx:pt idx="13893">-5000</cx:pt>
          <cx:pt idx="13894">-6500</cx:pt>
          <cx:pt idx="13895">-5750</cx:pt>
          <cx:pt idx="13896">-3500</cx:pt>
          <cx:pt idx="13897">-5750</cx:pt>
          <cx:pt idx="13898">-4500</cx:pt>
          <cx:pt idx="13899">-4500</cx:pt>
          <cx:pt idx="13900">-5750</cx:pt>
          <cx:pt idx="13901">-4250</cx:pt>
          <cx:pt idx="13902">-3500</cx:pt>
          <cx:pt idx="13903">-5750</cx:pt>
          <cx:pt idx="13904">-5750</cx:pt>
          <cx:pt idx="13905">-5750</cx:pt>
          <cx:pt idx="13906">-3500</cx:pt>
          <cx:pt idx="13907">-2000</cx:pt>
          <cx:pt idx="13908">-2000</cx:pt>
          <cx:pt idx="13909">-5000</cx:pt>
          <cx:pt idx="13910">-2000</cx:pt>
          <cx:pt idx="13911">-5000</cx:pt>
          <cx:pt idx="13912">-2500</cx:pt>
          <cx:pt idx="13913">-3000</cx:pt>
          <cx:pt idx="13914">-3000</cx:pt>
          <cx:pt idx="13915">-1250</cx:pt>
          <cx:pt idx="13916">0</cx:pt>
          <cx:pt idx="13917">-750</cx:pt>
          <cx:pt idx="13918">-1500</cx:pt>
          <cx:pt idx="13919">-1500</cx:pt>
          <cx:pt idx="13920">-5000</cx:pt>
          <cx:pt idx="13921">-5000</cx:pt>
          <cx:pt idx="13922">-5000</cx:pt>
          <cx:pt idx="13923">-4250</cx:pt>
          <cx:pt idx="13924">-5750</cx:pt>
          <cx:pt idx="13925">-4500</cx:pt>
          <cx:pt idx="13926">-7750</cx:pt>
          <cx:pt idx="13927">-5750</cx:pt>
          <cx:pt idx="13928">-7750</cx:pt>
          <cx:pt idx="13929">-5000</cx:pt>
          <cx:pt idx="13930">-6750</cx:pt>
          <cx:pt idx="13931">-6750</cx:pt>
          <cx:pt idx="13932">-5250</cx:pt>
          <cx:pt idx="13933">-6000</cx:pt>
          <cx:pt idx="13934">-5000</cx:pt>
          <cx:pt idx="13935">-5000</cx:pt>
          <cx:pt idx="13936">-6750</cx:pt>
          <cx:pt idx="13937">-6750</cx:pt>
          <cx:pt idx="13938">-6750</cx:pt>
          <cx:pt idx="13939">-5250</cx:pt>
          <cx:pt idx="13940">-3000</cx:pt>
          <cx:pt idx="13941">-3000</cx:pt>
          <cx:pt idx="13942">-2000</cx:pt>
          <cx:pt idx="13943">-2000</cx:pt>
          <cx:pt idx="13944">-3000</cx:pt>
          <cx:pt idx="13945">-4250</cx:pt>
          <cx:pt idx="13946">-5750</cx:pt>
          <cx:pt idx="13947">-6000</cx:pt>
          <cx:pt idx="13948">-4500</cx:pt>
          <cx:pt idx="13949">-7750</cx:pt>
          <cx:pt idx="13950">-4250</cx:pt>
          <cx:pt idx="13951">-3500</cx:pt>
          <cx:pt idx="13952">-5750</cx:pt>
          <cx:pt idx="13953">-6750</cx:pt>
          <cx:pt idx="13954">-5750</cx:pt>
          <cx:pt idx="13955">-3500</cx:pt>
          <cx:pt idx="13956">-5750</cx:pt>
          <cx:pt idx="13957">-6750</cx:pt>
          <cx:pt idx="13958">-6750</cx:pt>
          <cx:pt idx="13959">-5250</cx:pt>
          <cx:pt idx="13960">-7000</cx:pt>
          <cx:pt idx="13961">-5750</cx:pt>
          <cx:pt idx="13962">-5000</cx:pt>
          <cx:pt idx="13963">-6750</cx:pt>
          <cx:pt idx="13964">-7750</cx:pt>
          <cx:pt idx="13965">-6750</cx:pt>
          <cx:pt idx="13966">-5250</cx:pt>
          <cx:pt idx="13967">-2000</cx:pt>
          <cx:pt idx="13968">-3000</cx:pt>
          <cx:pt idx="13969">-5750</cx:pt>
          <cx:pt idx="13970">-750</cx:pt>
          <cx:pt idx="13971">-3000</cx:pt>
          <cx:pt idx="13972">-5750</cx:pt>
          <cx:pt idx="13973">-3500</cx:pt>
          <cx:pt idx="13974">-4250</cx:pt>
          <cx:pt idx="13975">-5750</cx:pt>
          <cx:pt idx="13976">-5750</cx:pt>
          <cx:pt idx="13977">-6750</cx:pt>
          <cx:pt idx="13978">-5250</cx:pt>
          <cx:pt idx="13979">-7750</cx:pt>
          <cx:pt idx="13980">-7750</cx:pt>
          <cx:pt idx="13981">-6750</cx:pt>
          <cx:pt idx="13982">-7750</cx:pt>
          <cx:pt idx="13983">-7750</cx:pt>
          <cx:pt idx="13984">-7750</cx:pt>
          <cx:pt idx="13985">-7000</cx:pt>
          <cx:pt idx="13986">-7750</cx:pt>
          <cx:pt idx="13987">-1500</cx:pt>
          <cx:pt idx="13988">-1500</cx:pt>
          <cx:pt idx="13989">-2500</cx:pt>
          <cx:pt idx="13990">-1500</cx:pt>
          <cx:pt idx="13991">-2500</cx:pt>
          <cx:pt idx="13992">-1500</cx:pt>
          <cx:pt idx="13993">-2500</cx:pt>
          <cx:pt idx="13994">-1500</cx:pt>
          <cx:pt idx="13995">-1250</cx:pt>
          <cx:pt idx="13996">-1500</cx:pt>
          <cx:pt idx="13997">-750</cx:pt>
          <cx:pt idx="13998">-750</cx:pt>
          <cx:pt idx="13999">-3500</cx:pt>
          <cx:pt idx="14000">-3500</cx:pt>
          <cx:pt idx="14001">-3500</cx:pt>
          <cx:pt idx="14002">-3500</cx:pt>
          <cx:pt idx="14003">-3500</cx:pt>
          <cx:pt idx="14004">-3500</cx:pt>
          <cx:pt idx="14005">-5000</cx:pt>
          <cx:pt idx="14006">-3500</cx:pt>
          <cx:pt idx="14007">-5000</cx:pt>
          <cx:pt idx="14008">-3500</cx:pt>
          <cx:pt idx="14009">-5000</cx:pt>
          <cx:pt idx="14010">-1500</cx:pt>
          <cx:pt idx="14011">-1250</cx:pt>
          <cx:pt idx="14012">-1500</cx:pt>
          <cx:pt idx="14013">-750</cx:pt>
          <cx:pt idx="14014">-750</cx:pt>
          <cx:pt idx="14015">-5000</cx:pt>
          <cx:pt idx="14016">-7750</cx:pt>
          <cx:pt idx="14017">-5750</cx:pt>
          <cx:pt idx="14018">-7750</cx:pt>
          <cx:pt idx="14019">-5750</cx:pt>
          <cx:pt idx="14020">-7750</cx:pt>
          <cx:pt idx="14021">-6750</cx:pt>
          <cx:pt idx="14022">-7750</cx:pt>
          <cx:pt idx="14023">-5750</cx:pt>
          <cx:pt idx="14024">-7750</cx:pt>
          <cx:pt idx="14025">-7750</cx:pt>
          <cx:pt idx="14026">-9250</cx:pt>
          <cx:pt idx="14027">-2000</cx:pt>
          <cx:pt idx="14028">-2500</cx:pt>
          <cx:pt idx="14029">-3000</cx:pt>
          <cx:pt idx="14030">-3000</cx:pt>
          <cx:pt idx="14031">-2000</cx:pt>
          <cx:pt idx="14032">-2500</cx:pt>
          <cx:pt idx="14033">-2500</cx:pt>
          <cx:pt idx="14034">-3000</cx:pt>
          <cx:pt idx="14035">-3000</cx:pt>
          <cx:pt idx="14036">-3500</cx:pt>
          <cx:pt idx="14037">-2250</cx:pt>
          <cx:pt idx="14038">-1250</cx:pt>
          <cx:pt idx="14039">-3500</cx:pt>
          <cx:pt idx="14040">-3500</cx:pt>
          <cx:pt idx="14041">-5000</cx:pt>
          <cx:pt idx="14042">-5750</cx:pt>
          <cx:pt idx="14043">-4250</cx:pt>
          <cx:pt idx="14044">-5750</cx:pt>
          <cx:pt idx="14045">-1250</cx:pt>
          <cx:pt idx="14046">-3500</cx:pt>
          <cx:pt idx="14047">-5000</cx:pt>
          <cx:pt idx="14048">-5000</cx:pt>
          <cx:pt idx="14049">-5750</cx:pt>
          <cx:pt idx="14050">-5000</cx:pt>
          <cx:pt idx="14051">-6750</cx:pt>
          <cx:pt idx="14052">-1500</cx:pt>
          <cx:pt idx="14053">-2500</cx:pt>
          <cx:pt idx="14054">-2500</cx:pt>
          <cx:pt idx="14055">0</cx:pt>
          <cx:pt idx="14056">500</cx:pt>
          <cx:pt idx="14057">-5000</cx:pt>
          <cx:pt idx="14058">-5750</cx:pt>
          <cx:pt idx="14059">-7750</cx:pt>
          <cx:pt idx="14060">-4250</cx:pt>
          <cx:pt idx="14061">-5750</cx:pt>
          <cx:pt idx="14062">-7750</cx:pt>
          <cx:pt idx="14063">-7750</cx:pt>
          <cx:pt idx="14064">-6750</cx:pt>
          <cx:pt idx="14065">-6750</cx:pt>
          <cx:pt idx="14066">-7750</cx:pt>
          <cx:pt idx="14067">-6750</cx:pt>
          <cx:pt idx="14068">-6750</cx:pt>
          <cx:pt idx="14069">-7750</cx:pt>
          <cx:pt idx="14070">-7750</cx:pt>
          <cx:pt idx="14071">-6750</cx:pt>
          <cx:pt idx="14072">-7750</cx:pt>
          <cx:pt idx="14073">-1250</cx:pt>
          <cx:pt idx="14074">-1500</cx:pt>
          <cx:pt idx="14075">-5000</cx:pt>
          <cx:pt idx="14076">-3000</cx:pt>
          <cx:pt idx="14077">-3000</cx:pt>
          <cx:pt idx="14078">-2500</cx:pt>
          <cx:pt idx="14079">-2500</cx:pt>
          <cx:pt idx="14080">-1500</cx:pt>
          <cx:pt idx="14081">-1500</cx:pt>
          <cx:pt idx="14082">-8250</cx:pt>
          <cx:pt idx="14083">0</cx:pt>
          <cx:pt idx="14084">-250</cx:pt>
          <cx:pt idx="14085">1000</cx:pt>
          <cx:pt idx="14086">-250</cx:pt>
          <cx:pt idx="14087">-3000</cx:pt>
          <cx:pt idx="14088">-2000</cx:pt>
          <cx:pt idx="14089">-750</cx:pt>
          <cx:pt idx="14090">-2000</cx:pt>
          <cx:pt idx="14091">-750</cx:pt>
          <cx:pt idx="14092">-1250</cx:pt>
          <cx:pt idx="14093">-4500</cx:pt>
          <cx:pt idx="14094">-3250</cx:pt>
          <cx:pt idx="14095">-1250</cx:pt>
          <cx:pt idx="14096">-1250</cx:pt>
          <cx:pt idx="14097">-2750</cx:pt>
          <cx:pt idx="14098">-750</cx:pt>
          <cx:pt idx="14099">-750</cx:pt>
          <cx:pt idx="14100">-2000</cx:pt>
          <cx:pt idx="14101">-1500</cx:pt>
          <cx:pt idx="14102">-2500</cx:pt>
          <cx:pt idx="14103">-2500</cx:pt>
          <cx:pt idx="14104">-5000</cx:pt>
          <cx:pt idx="14105">-5000</cx:pt>
          <cx:pt idx="14106">-5000</cx:pt>
          <cx:pt idx="14107">-5000</cx:pt>
          <cx:pt idx="14108">-5750</cx:pt>
          <cx:pt idx="14109">-4250</cx:pt>
          <cx:pt idx="14110">-4250</cx:pt>
          <cx:pt idx="14111">-4250</cx:pt>
          <cx:pt idx="14112">-4250</cx:pt>
          <cx:pt idx="14113">-3500</cx:pt>
          <cx:pt idx="14114">-4250</cx:pt>
          <cx:pt idx="14115">-5750</cx:pt>
          <cx:pt idx="14116">-5000</cx:pt>
          <cx:pt idx="14117">-5000</cx:pt>
          <cx:pt idx="14118">-9500</cx:pt>
          <cx:pt idx="14119">-12500</cx:pt>
          <cx:pt idx="14120">-12500</cx:pt>
          <cx:pt idx="14121">-19750</cx:pt>
          <cx:pt idx="14122">-12500</cx:pt>
          <cx:pt idx="14123">-3000</cx:pt>
          <cx:pt idx="14124">-3000</cx:pt>
          <cx:pt idx="14125">-3500</cx:pt>
          <cx:pt idx="14126">-5000</cx:pt>
          <cx:pt idx="14127">500</cx:pt>
          <cx:pt idx="14128">1500</cx:pt>
          <cx:pt idx="14129">-5750</cx:pt>
          <cx:pt idx="14130">-6750</cx:pt>
          <cx:pt idx="14131">-5750</cx:pt>
          <cx:pt idx="14132">-500</cx:pt>
          <cx:pt idx="14133">-1250</cx:pt>
          <cx:pt idx="14134">-1500</cx:pt>
          <cx:pt idx="14135">-250</cx:pt>
          <cx:pt idx="14136">-3000</cx:pt>
          <cx:pt idx="14137">-3500</cx:pt>
          <cx:pt idx="14138">-6750</cx:pt>
          <cx:pt idx="14139">-5750</cx:pt>
          <cx:pt idx="14140">-7750</cx:pt>
          <cx:pt idx="14141">-5750</cx:pt>
          <cx:pt idx="14142">-5750</cx:pt>
          <cx:pt idx="14143">-5750</cx:pt>
          <cx:pt idx="14144">-6750</cx:pt>
          <cx:pt idx="14145">-7750</cx:pt>
          <cx:pt idx="14146">-6750</cx:pt>
          <cx:pt idx="14147">-7750</cx:pt>
          <cx:pt idx="14148">-1250</cx:pt>
          <cx:pt idx="14149">0</cx:pt>
          <cx:pt idx="14150">-500</cx:pt>
          <cx:pt idx="14151">750</cx:pt>
          <cx:pt idx="14152">0</cx:pt>
          <cx:pt idx="14153">750</cx:pt>
          <cx:pt idx="14154">-4250</cx:pt>
          <cx:pt idx="14155">-3000</cx:pt>
          <cx:pt idx="14156">-5000</cx:pt>
          <cx:pt idx="14157">-3500</cx:pt>
          <cx:pt idx="14158">-5000</cx:pt>
          <cx:pt idx="14159">-6750</cx:pt>
          <cx:pt idx="14160">-5750</cx:pt>
          <cx:pt idx="14161">-5000</cx:pt>
          <cx:pt idx="14162">-5000</cx:pt>
          <cx:pt idx="14163">-5000</cx:pt>
          <cx:pt idx="14164">-5750</cx:pt>
          <cx:pt idx="14165">-5750</cx:pt>
          <cx:pt idx="14166">-6750</cx:pt>
          <cx:pt idx="14167">-5000</cx:pt>
          <cx:pt idx="14168">-5750</cx:pt>
          <cx:pt idx="14169">-5750</cx:pt>
          <cx:pt idx="14170">-5750</cx:pt>
          <cx:pt idx="14171">-6750</cx:pt>
          <cx:pt idx="14172">-5750</cx:pt>
          <cx:pt idx="14173">-5750</cx:pt>
          <cx:pt idx="14174">-7750</cx:pt>
          <cx:pt idx="14175">-2000</cx:pt>
          <cx:pt idx="14176">-3000</cx:pt>
          <cx:pt idx="14177">-1500</cx:pt>
          <cx:pt idx="14178">-3000</cx:pt>
          <cx:pt idx="14179">-5000</cx:pt>
          <cx:pt idx="14180">-750</cx:pt>
          <cx:pt idx="14181">-3750</cx:pt>
          <cx:pt idx="14182">0</cx:pt>
          <cx:pt idx="14183">-3750</cx:pt>
          <cx:pt idx="14184">-2000</cx:pt>
          <cx:pt idx="14185">-3000</cx:pt>
          <cx:pt idx="14186">-3500</cx:pt>
          <cx:pt idx="14187">-1250</cx:pt>
          <cx:pt idx="14188">-2500</cx:pt>
          <cx:pt idx="14189">-2500</cx:pt>
          <cx:pt idx="14190">-3500</cx:pt>
          <cx:pt idx="14191">-4250</cx:pt>
          <cx:pt idx="14192">-1500</cx:pt>
          <cx:pt idx="14193">-3000</cx:pt>
          <cx:pt idx="14194">-3500</cx:pt>
          <cx:pt idx="14195">-1500</cx:pt>
          <cx:pt idx="14196">-2000</cx:pt>
          <cx:pt idx="14197">-2000</cx:pt>
          <cx:pt idx="14198">-4500</cx:pt>
          <cx:pt idx="14199">-4500</cx:pt>
          <cx:pt idx="14200">-1500</cx:pt>
          <cx:pt idx="14201">-2500</cx:pt>
          <cx:pt idx="14202">-5000</cx:pt>
          <cx:pt idx="14203">-2500</cx:pt>
          <cx:pt idx="14204">-3000</cx:pt>
          <cx:pt idx="14205">-4500</cx:pt>
          <cx:pt idx="14206">-2500</cx:pt>
          <cx:pt idx="14207">-3000</cx:pt>
          <cx:pt idx="14208">-2500</cx:pt>
          <cx:pt idx="14209">-3000</cx:pt>
          <cx:pt idx="14210">500</cx:pt>
          <cx:pt idx="14211">2500</cx:pt>
          <cx:pt idx="14212">1750</cx:pt>
          <cx:pt idx="14213">-250</cx:pt>
          <cx:pt idx="14214">0</cx:pt>
          <cx:pt idx="14215">250</cx:pt>
          <cx:pt idx="14216">250</cx:pt>
          <cx:pt idx="14217">-5750</cx:pt>
          <cx:pt idx="14218">-5000</cx:pt>
          <cx:pt idx="14219">-6500</cx:pt>
          <cx:pt idx="14220">-5750</cx:pt>
          <cx:pt idx="14221">-5750</cx:pt>
          <cx:pt idx="14222">-6750</cx:pt>
          <cx:pt idx="14223">-5250</cx:pt>
          <cx:pt idx="14224">-7750</cx:pt>
          <cx:pt idx="14225">-5750</cx:pt>
          <cx:pt idx="14226">-6500</cx:pt>
          <cx:pt idx="14227">-6500</cx:pt>
          <cx:pt idx="14228">-7250</cx:pt>
          <cx:pt idx="14229">-3500</cx:pt>
          <cx:pt idx="14230">-5750</cx:pt>
          <cx:pt idx="14231">-4500</cx:pt>
          <cx:pt idx="14232">-4500</cx:pt>
          <cx:pt idx="14233">-5750</cx:pt>
          <cx:pt idx="14234">-3500</cx:pt>
          <cx:pt idx="14235">-3500</cx:pt>
          <cx:pt idx="14236">-5750</cx:pt>
          <cx:pt idx="14237">-5750</cx:pt>
          <cx:pt idx="14238">-5750</cx:pt>
          <cx:pt idx="14239">-3500</cx:pt>
          <cx:pt idx="14240">-5000</cx:pt>
          <cx:pt idx="14241">-6750</cx:pt>
          <cx:pt idx="14242">-6750</cx:pt>
          <cx:pt idx="14243">-6000</cx:pt>
          <cx:pt idx="14244">-5250</cx:pt>
          <cx:pt idx="14245">-5000</cx:pt>
          <cx:pt idx="14246">-5000</cx:pt>
          <cx:pt idx="14247">-6750</cx:pt>
          <cx:pt idx="14248">-6750</cx:pt>
          <cx:pt idx="14249">-6750</cx:pt>
          <cx:pt idx="14250">-6000</cx:pt>
          <cx:pt idx="14251">-4250</cx:pt>
          <cx:pt idx="14252">-5750</cx:pt>
          <cx:pt idx="14253">-4500</cx:pt>
          <cx:pt idx="14254">-5250</cx:pt>
          <cx:pt idx="14255">-7750</cx:pt>
          <cx:pt idx="14256">-4250</cx:pt>
          <cx:pt idx="14257">-3500</cx:pt>
          <cx:pt idx="14258">-5750</cx:pt>
          <cx:pt idx="14259">-6750</cx:pt>
          <cx:pt idx="14260">-5750</cx:pt>
          <cx:pt idx="14261">-3500</cx:pt>
          <cx:pt idx="14262">-5000</cx:pt>
          <cx:pt idx="14263">-6750</cx:pt>
          <cx:pt idx="14264">-7750</cx:pt>
          <cx:pt idx="14265">-7000</cx:pt>
          <cx:pt idx="14266">-5250</cx:pt>
          <cx:pt idx="14267">-6750</cx:pt>
          <cx:pt idx="14268">-5750</cx:pt>
          <cx:pt idx="14269">-5000</cx:pt>
          <cx:pt idx="14270">-6750</cx:pt>
          <cx:pt idx="14271">-7750</cx:pt>
          <cx:pt idx="14272">-6750</cx:pt>
          <cx:pt idx="14273">-6000</cx:pt>
          <cx:pt idx="14274">-2000</cx:pt>
          <cx:pt idx="14275">-5750</cx:pt>
          <cx:pt idx="14276">-3000</cx:pt>
          <cx:pt idx="14277">-750</cx:pt>
          <cx:pt idx="14278">-3000</cx:pt>
          <cx:pt idx="14279">-5750</cx:pt>
          <cx:pt idx="14280">-3500</cx:pt>
          <cx:pt idx="14281">-4250</cx:pt>
          <cx:pt idx="14282">-5750</cx:pt>
          <cx:pt idx="14283">-6750</cx:pt>
          <cx:pt idx="14284">-7750</cx:pt>
          <cx:pt idx="14285">-7750</cx:pt>
          <cx:pt idx="14286">-4250</cx:pt>
          <cx:pt idx="14287">-5750</cx:pt>
          <cx:pt idx="14288">-4500</cx:pt>
          <cx:pt idx="14289">-7750</cx:pt>
          <cx:pt idx="14290">-5750</cx:pt>
          <cx:pt idx="14291">-7750</cx:pt>
          <cx:pt idx="14292">-7750</cx:pt>
          <cx:pt idx="14293">-7750</cx:pt>
          <cx:pt idx="14294">-7000</cx:pt>
          <cx:pt idx="14295">-7750</cx:pt>
          <cx:pt idx="14296">-750</cx:pt>
          <cx:pt idx="14297">-1250</cx:pt>
          <cx:pt idx="14298">-2500</cx:pt>
          <cx:pt idx="14299">-500</cx:pt>
          <cx:pt idx="14300">-250</cx:pt>
          <cx:pt idx="14301">-1500</cx:pt>
          <cx:pt idx="14302">-750</cx:pt>
          <cx:pt idx="14303">-750</cx:pt>
          <cx:pt idx="14304">-500</cx:pt>
          <cx:pt idx="14305">500</cx:pt>
          <cx:pt idx="14306">0</cx:pt>
          <cx:pt idx="14307">2250</cx:pt>
          <cx:pt idx="14308">1250</cx:pt>
          <cx:pt idx="14309">2000</cx:pt>
          <cx:pt idx="14310">500</cx:pt>
          <cx:pt idx="14311">500</cx:pt>
          <cx:pt idx="14312">0</cx:pt>
          <cx:pt idx="14313">1500</cx:pt>
          <cx:pt idx="14314">-2000</cx:pt>
          <cx:pt idx="14315">500</cx:pt>
          <cx:pt idx="14316">2750</cx:pt>
          <cx:pt idx="14317">2500</cx:pt>
          <cx:pt idx="14318">-2000</cx:pt>
          <cx:pt idx="14319">-4250</cx:pt>
          <cx:pt idx="14320">-3000</cx:pt>
          <cx:pt idx="14321">-4250</cx:pt>
          <cx:pt idx="14322">-5000</cx:pt>
          <cx:pt idx="14323">-4250</cx:pt>
          <cx:pt idx="14324">-1250</cx:pt>
          <cx:pt idx="14325">-3250</cx:pt>
          <cx:pt idx="14326">-3250</cx:pt>
          <cx:pt idx="14327">-750</cx:pt>
          <cx:pt idx="14328">-3250</cx:pt>
          <cx:pt idx="14329">250</cx:pt>
          <cx:pt idx="14330">500</cx:pt>
          <cx:pt idx="14331">-1250</cx:pt>
          <cx:pt idx="14332">-1250</cx:pt>
          <cx:pt idx="14333">-1250</cx:pt>
          <cx:pt idx="14334">-1500</cx:pt>
          <cx:pt idx="14335">-1500</cx:pt>
          <cx:pt idx="14336">-250</cx:pt>
          <cx:pt idx="14337">250</cx:pt>
          <cx:pt idx="14338">0</cx:pt>
          <cx:pt idx="14339">-1500</cx:pt>
          <cx:pt idx="14340">-3000</cx:pt>
          <cx:pt idx="14341">-1500</cx:pt>
          <cx:pt idx="14342">-1250</cx:pt>
          <cx:pt idx="14343">-1250</cx:pt>
          <cx:pt idx="14344">-500</cx:pt>
          <cx:pt idx="14345">-500</cx:pt>
          <cx:pt idx="14346">-5000</cx:pt>
          <cx:pt idx="14347">-5750</cx:pt>
          <cx:pt idx="14348">-6500</cx:pt>
          <cx:pt idx="14349">-3000</cx:pt>
          <cx:pt idx="14350">-1500</cx:pt>
          <cx:pt idx="14351">-4250</cx:pt>
          <cx:pt idx="14352">-4250</cx:pt>
          <cx:pt idx="14353">-3000</cx:pt>
          <cx:pt idx="14354">-4250</cx:pt>
          <cx:pt idx="14355">-5000</cx:pt>
          <cx:pt idx="14356">-4250</cx:pt>
          <cx:pt idx="14357">-5000</cx:pt>
          <cx:pt idx="14358">-5750</cx:pt>
          <cx:pt idx="14359">-5000</cx:pt>
          <cx:pt idx="14360">-5750</cx:pt>
          <cx:pt idx="14361">-10750</cx:pt>
          <cx:pt idx="14362">-5000</cx:pt>
          <cx:pt idx="14363">-7250</cx:pt>
          <cx:pt idx="14364">-5000</cx:pt>
          <cx:pt idx="14365">-5000</cx:pt>
          <cx:pt idx="14366">-9500</cx:pt>
          <cx:pt idx="14367">-9500</cx:pt>
          <cx:pt idx="14368">-4250</cx:pt>
          <cx:pt idx="14369">-4250</cx:pt>
          <cx:pt idx="14370">-2500</cx:pt>
          <cx:pt idx="14371">-3500</cx:pt>
          <cx:pt idx="14372">-4250</cx:pt>
          <cx:pt idx="14373">-5000</cx:pt>
          <cx:pt idx="14374">-3000</cx:pt>
          <cx:pt idx="14375">-3500</cx:pt>
          <cx:pt idx="14376">-4250</cx:pt>
          <cx:pt idx="14377">-5000</cx:pt>
          <cx:pt idx="14378">-5750</cx:pt>
          <cx:pt idx="14379">-5000</cx:pt>
          <cx:pt idx="14380">-4250</cx:pt>
          <cx:pt idx="14381">-5750</cx:pt>
          <cx:pt idx="14382">-3500</cx:pt>
          <cx:pt idx="14383">-5000</cx:pt>
          <cx:pt idx="14384">-250</cx:pt>
          <cx:pt idx="14385">-1250</cx:pt>
          <cx:pt idx="14386">-250</cx:pt>
          <cx:pt idx="14387">500</cx:pt>
          <cx:pt idx="14388">-750</cx:pt>
          <cx:pt idx="14389">-500</cx:pt>
          <cx:pt idx="14390">-2500</cx:pt>
          <cx:pt idx="14391">-3000</cx:pt>
          <cx:pt idx="14392">-2500</cx:pt>
          <cx:pt idx="14393">-3000</cx:pt>
          <cx:pt idx="14394">-14500</cx:pt>
          <cx:pt idx="14395">-14500</cx:pt>
          <cx:pt idx="14396">-9500</cx:pt>
          <cx:pt idx="14397">-9500</cx:pt>
          <cx:pt idx="14398">-10750</cx:pt>
          <cx:pt idx="14399">-9500</cx:pt>
          <cx:pt idx="14400">-9500</cx:pt>
          <cx:pt idx="14401">-10750</cx:pt>
          <cx:pt idx="14402">-1500</cx:pt>
          <cx:pt idx="14403">-5000</cx:pt>
          <cx:pt idx="14404">-4500</cx:pt>
          <cx:pt idx="14405">-5000</cx:pt>
          <cx:pt idx="14406">-5000</cx:pt>
          <cx:pt idx="14407">-5000</cx:pt>
          <cx:pt idx="14408">-3000</cx:pt>
          <cx:pt idx="14409">-5000</cx:pt>
          <cx:pt idx="14410">-3000</cx:pt>
          <cx:pt idx="14411">-4500</cx:pt>
          <cx:pt idx="14412">-250</cx:pt>
          <cx:pt idx="14413">500</cx:pt>
          <cx:pt idx="14414">-750</cx:pt>
          <cx:pt idx="14415">-3750</cx:pt>
          <cx:pt idx="14416">0</cx:pt>
          <cx:pt idx="14417">-3750</cx:pt>
          <cx:pt idx="14418">-4500</cx:pt>
          <cx:pt idx="14419">-2000</cx:pt>
          <cx:pt idx="14420">-3000</cx:pt>
          <cx:pt idx="14421">-3500</cx:pt>
          <cx:pt idx="14422">-1250</cx:pt>
          <cx:pt idx="14423">-2500</cx:pt>
          <cx:pt idx="14424">-2500</cx:pt>
          <cx:pt idx="14425">-3500</cx:pt>
          <cx:pt idx="14426">-4250</cx:pt>
          <cx:pt idx="14427">-1500</cx:pt>
          <cx:pt idx="14428">-3000</cx:pt>
          <cx:pt idx="14429">-3500</cx:pt>
          <cx:pt idx="14430">-3250</cx:pt>
          <cx:pt idx="14431">-3750</cx:pt>
          <cx:pt idx="14432">-2500</cx:pt>
          <cx:pt idx="14433">-3500</cx:pt>
          <cx:pt idx="14434">-5000</cx:pt>
          <cx:pt idx="14435">-250</cx:pt>
          <cx:pt idx="14436">-2000</cx:pt>
          <cx:pt idx="14437">500</cx:pt>
          <cx:pt idx="14438">-1250</cx:pt>
          <cx:pt idx="14439">-1250</cx:pt>
          <cx:pt idx="14440">-750</cx:pt>
          <cx:pt idx="14441">-750</cx:pt>
          <cx:pt idx="14442">-3750</cx:pt>
          <cx:pt idx="14443">0</cx:pt>
          <cx:pt idx="14444">-3750</cx:pt>
          <cx:pt idx="14445">0</cx:pt>
          <cx:pt idx="14446">-500</cx:pt>
          <cx:pt idx="14447">-1250</cx:pt>
          <cx:pt idx="14448">1000</cx:pt>
          <cx:pt idx="14449">250</cx:pt>
          <cx:pt idx="14450">-250</cx:pt>
          <cx:pt idx="14451">-5000</cx:pt>
          <cx:pt idx="14452">-5000</cx:pt>
          <cx:pt idx="14453">-2750</cx:pt>
          <cx:pt idx="14454">-3750</cx:pt>
          <cx:pt idx="14455">-5000</cx:pt>
          <cx:pt idx="14456">-1000</cx:pt>
          <cx:pt idx="14457">-5000</cx:pt>
          <cx:pt idx="14458">-3750</cx:pt>
          <cx:pt idx="14459">-3750</cx:pt>
          <cx:pt idx="14460">-5000</cx:pt>
          <cx:pt idx="14461">-5000</cx:pt>
          <cx:pt idx="14462">-5000</cx:pt>
          <cx:pt idx="14463">-5000</cx:pt>
          <cx:pt idx="14464">-2500</cx:pt>
          <cx:pt idx="14465">-6500</cx:pt>
          <cx:pt idx="14466">-7250</cx:pt>
          <cx:pt idx="14467">-7250</cx:pt>
          <cx:pt idx="14468">-9500</cx:pt>
          <cx:pt idx="14469">-9500</cx:pt>
          <cx:pt idx="14470">-5000</cx:pt>
          <cx:pt idx="14471">-6500</cx:pt>
          <cx:pt idx="14472">-9500</cx:pt>
          <cx:pt idx="14473">-2500</cx:pt>
          <cx:pt idx="14474">-3000</cx:pt>
          <cx:pt idx="14475">-3000</cx:pt>
          <cx:pt idx="14476">-500</cx:pt>
          <cx:pt idx="14477">-1250</cx:pt>
          <cx:pt idx="14478">-1500</cx:pt>
          <cx:pt idx="14479">-250</cx:pt>
          <cx:pt idx="14480">-1500</cx:pt>
          <cx:pt idx="14481">-2000</cx:pt>
          <cx:pt idx="14482">-1500</cx:pt>
          <cx:pt idx="14483">-2500</cx:pt>
          <cx:pt idx="14484">-1250</cx:pt>
          <cx:pt idx="14485">0</cx:pt>
          <cx:pt idx="14486">-500</cx:pt>
          <cx:pt idx="14487">750</cx:pt>
          <cx:pt idx="14488">0</cx:pt>
          <cx:pt idx="14489">750</cx:pt>
          <cx:pt idx="14490">-3000</cx:pt>
          <cx:pt idx="14491">-3000</cx:pt>
          <cx:pt idx="14492">-5000</cx:pt>
          <cx:pt idx="14493">-3000</cx:pt>
          <cx:pt idx="14494">-2500</cx:pt>
          <cx:pt idx="14495">-5000</cx:pt>
          <cx:pt idx="14496">-3000</cx:pt>
          <cx:pt idx="14497">-4500</cx:pt>
          <cx:pt idx="14498">-4500</cx:pt>
          <cx:pt idx="14499">-4500</cx:pt>
          <cx:pt idx="14500">-3250</cx:pt>
          <cx:pt idx="14501">-1250</cx:pt>
          <cx:pt idx="14502">-1250</cx:pt>
          <cx:pt idx="14503">-2750</cx:pt>
          <cx:pt idx="14504">-750</cx:pt>
          <cx:pt idx="14505">-750</cx:pt>
          <cx:pt idx="14506">-2000</cx:pt>
          <cx:pt idx="14507">-3000</cx:pt>
          <cx:pt idx="14508">-2000</cx:pt>
          <cx:pt idx="14509">-2000</cx:pt>
          <cx:pt idx="14510">-1250</cx:pt>
          <cx:pt idx="14511">-2000</cx:pt>
          <cx:pt idx="14512">-1250</cx:pt>
          <cx:pt idx="14513">-1250</cx:pt>
          <cx:pt idx="14514">-2000</cx:pt>
          <cx:pt idx="14515">-750</cx:pt>
          <cx:pt idx="14516">0</cx:pt>
          <cx:pt idx="14517">0</cx:pt>
          <cx:pt idx="14518">-750</cx:pt>
          <cx:pt idx="14519">1000</cx:pt>
          <cx:pt idx="14520">-250</cx:pt>
          <cx:pt idx="14521">-500</cx:pt>
          <cx:pt idx="14522">-5000</cx:pt>
          <cx:pt idx="14523">-5000</cx:pt>
          <cx:pt idx="14524">-8250</cx:pt>
          <cx:pt idx="14525">-5000</cx:pt>
          <cx:pt idx="14526">-5000</cx:pt>
          <cx:pt idx="14527">-3000</cx:pt>
          <cx:pt idx="14528">-2000</cx:pt>
          <cx:pt idx="14529">-3500</cx:pt>
          <cx:pt idx="14530">-3750</cx:pt>
          <cx:pt idx="14531">-2750</cx:pt>
          <cx:pt idx="14532">-5000</cx:pt>
          <cx:pt idx="14533">-5000</cx:pt>
          <cx:pt idx="14534">-4500</cx:pt>
          <cx:pt idx="14535">-5000</cx:pt>
          <cx:pt idx="14536">-5000</cx:pt>
          <cx:pt idx="14537">-4500</cx:pt>
          <cx:pt idx="14538">-1500</cx:pt>
          <cx:pt idx="14539">-500</cx:pt>
          <cx:pt idx="14540">-3250</cx:pt>
          <cx:pt idx="14541">-3250</cx:pt>
          <cx:pt idx="14542">-5000</cx:pt>
          <cx:pt idx="14543">-5000</cx:pt>
          <cx:pt idx="14544">-5000</cx:pt>
          <cx:pt idx="14545">-5000</cx:pt>
          <cx:pt idx="14546">-5000</cx:pt>
          <cx:pt idx="14547">-3000</cx:pt>
          <cx:pt idx="14548">0</cx:pt>
          <cx:pt idx="14549">500</cx:pt>
          <cx:pt idx="14550">500</cx:pt>
          <cx:pt idx="14551">-500</cx:pt>
          <cx:pt idx="14552">750</cx:pt>
          <cx:pt idx="14553">-500</cx:pt>
          <cx:pt idx="14554">-2000</cx:pt>
          <cx:pt idx="14555">-3500</cx:pt>
          <cx:pt idx="14556">-1500</cx:pt>
          <cx:pt idx="14557">-3000</cx:pt>
          <cx:pt idx="14558">-5000</cx:pt>
          <cx:pt idx="14559">-3500</cx:pt>
          <cx:pt idx="14560">-5000</cx:pt>
          <cx:pt idx="14561">-1250</cx:pt>
          <cx:pt idx="14562">-1250</cx:pt>
          <cx:pt idx="14563">-2000</cx:pt>
          <cx:pt idx="14564">-2000</cx:pt>
          <cx:pt idx="14565">-750</cx:pt>
          <cx:pt idx="14566">-5750</cx:pt>
          <cx:pt idx="14567">-2000</cx:pt>
          <cx:pt idx="14568">-2000</cx:pt>
          <cx:pt idx="14569">-2000</cx:pt>
          <cx:pt idx="14570">-2000</cx:pt>
          <cx:pt idx="14571">-2000</cx:pt>
          <cx:pt idx="14572">-2000</cx:pt>
          <cx:pt idx="14573">-3000</cx:pt>
          <cx:pt idx="14574">-2000</cx:pt>
          <cx:pt idx="14575">-2000</cx:pt>
          <cx:pt idx="14576">-3000</cx:pt>
          <cx:pt idx="14577">-3000</cx:pt>
          <cx:pt idx="14578">-1250</cx:pt>
          <cx:pt idx="14579">-1250</cx:pt>
          <cx:pt idx="14580">-1500</cx:pt>
          <cx:pt idx="14581">0</cx:pt>
          <cx:pt idx="14582">500</cx:pt>
          <cx:pt idx="14583">-2000</cx:pt>
          <cx:pt idx="14584">-2500</cx:pt>
          <cx:pt idx="14585">-2500</cx:pt>
          <cx:pt idx="14586">-3000</cx:pt>
          <cx:pt idx="14587">-3000</cx:pt>
          <cx:pt idx="14588">-3500</cx:pt>
          <cx:pt idx="14589">-1250</cx:pt>
          <cx:pt idx="14590">-3500</cx:pt>
          <cx:pt idx="14591">-3500</cx:pt>
          <cx:pt idx="14592">-2000</cx:pt>
          <cx:pt idx="14593">-5000</cx:pt>
          <cx:pt idx="14594">-2000</cx:pt>
          <cx:pt idx="14595">-2000</cx:pt>
          <cx:pt idx="14596">-5000</cx:pt>
          <cx:pt idx="14597">-5000</cx:pt>
          <cx:pt idx="14598">-5000</cx:pt>
          <cx:pt idx="14599">-2000</cx:pt>
          <cx:pt idx="14600">-5000</cx:pt>
          <cx:pt idx="14601">-1250</cx:pt>
          <cx:pt idx="14602">-1250</cx:pt>
          <cx:pt idx="14603">-2000</cx:pt>
          <cx:pt idx="14604">-1500</cx:pt>
          <cx:pt idx="14605">-750</cx:pt>
          <cx:pt idx="14606">-2000</cx:pt>
          <cx:pt idx="14607">-2000</cx:pt>
          <cx:pt idx="14608">-3000</cx:pt>
          <cx:pt idx="14609">-1250</cx:pt>
          <cx:pt idx="14610">-250</cx:pt>
          <cx:pt idx="14611">-750</cx:pt>
          <cx:pt idx="14612">-3000</cx:pt>
          <cx:pt idx="14613">-3000</cx:pt>
          <cx:pt idx="14614">-5000</cx:pt>
          <cx:pt idx="14615">-5000</cx:pt>
          <cx:pt idx="14616">-5000</cx:pt>
          <cx:pt idx="14617">-5000</cx:pt>
          <cx:pt idx="14618">-5750</cx:pt>
          <cx:pt idx="14619">-5000</cx:pt>
          <cx:pt idx="14620">-5000</cx:pt>
          <cx:pt idx="14621">-7250</cx:pt>
          <cx:pt idx="14622">-9500</cx:pt>
          <cx:pt idx="14623">-12500</cx:pt>
          <cx:pt idx="14624">-12500</cx:pt>
          <cx:pt idx="14625">-12500</cx:pt>
          <cx:pt idx="14626">-12500</cx:pt>
          <cx:pt idx="14627">-12500</cx:pt>
          <cx:pt idx="14628">-12500</cx:pt>
          <cx:pt idx="14629">-12500</cx:pt>
          <cx:pt idx="14630">-12500</cx:pt>
          <cx:pt idx="14631">-12500</cx:pt>
          <cx:pt idx="14632">-12500</cx:pt>
          <cx:pt idx="14633">-2000</cx:pt>
          <cx:pt idx="14634">-2000</cx:pt>
          <cx:pt idx="14635">-1500</cx:pt>
          <cx:pt idx="14636">-1500</cx:pt>
          <cx:pt idx="14637">-2500</cx:pt>
          <cx:pt idx="14638">-2500</cx:pt>
          <cx:pt idx="14639">-3000</cx:pt>
          <cx:pt idx="14640">-2500</cx:pt>
          <cx:pt idx="14641">-3250</cx:pt>
          <cx:pt idx="14642">-1500</cx:pt>
          <cx:pt idx="14643">-1500</cx:pt>
          <cx:pt idx="14644">-2000</cx:pt>
          <cx:pt idx="14645">-2000</cx:pt>
          <cx:pt idx="14646">-2000</cx:pt>
          <cx:pt idx="14647">-1500</cx:pt>
          <cx:pt idx="14648">-2500</cx:pt>
          <cx:pt idx="14649">-4250</cx:pt>
          <cx:pt idx="14650">-250</cx:pt>
          <cx:pt idx="14651">250</cx:pt>
          <cx:pt idx="14652">500</cx:pt>
          <cx:pt idx="14653">0</cx:pt>
          <cx:pt idx="14654">-250</cx:pt>
          <cx:pt idx="14655">250</cx:pt>
          <cx:pt idx="14656">500</cx:pt>
          <cx:pt idx="14657">0</cx:pt>
          <cx:pt idx="14658">250</cx:pt>
          <cx:pt idx="14659">-250</cx:pt>
          <cx:pt idx="14660">500</cx:pt>
          <cx:pt idx="14661">0</cx:pt>
          <cx:pt idx="14662">-750</cx:pt>
          <cx:pt idx="14663">-500</cx:pt>
          <cx:pt idx="14664">-1250</cx:pt>
          <cx:pt idx="14665">-1250</cx:pt>
          <cx:pt idx="14666">-1250</cx:pt>
          <cx:pt idx="14667">-750</cx:pt>
          <cx:pt idx="14668">-500</cx:pt>
          <cx:pt idx="14669">-1250</cx:pt>
          <cx:pt idx="14670">-1250</cx:pt>
          <cx:pt idx="14671">-1250</cx:pt>
          <cx:pt idx="14672">-750</cx:pt>
          <cx:pt idx="14673">-500</cx:pt>
          <cx:pt idx="14674">-1250</cx:pt>
          <cx:pt idx="14675">-1500</cx:pt>
          <cx:pt idx="14676">-750</cx:pt>
          <cx:pt idx="14677">-500</cx:pt>
          <cx:pt idx="14678">-1250</cx:pt>
          <cx:pt idx="14679">-1500</cx:pt>
          <cx:pt idx="14680">-5000</cx:pt>
          <cx:pt idx="14681">-5000</cx:pt>
          <cx:pt idx="14682">-250</cx:pt>
          <cx:pt idx="14683">1250</cx:pt>
          <cx:pt idx="14684">2500</cx:pt>
          <cx:pt idx="14685">-3500</cx:pt>
          <cx:pt idx="14686">-6750</cx:pt>
          <cx:pt idx="14687">-3000</cx:pt>
          <cx:pt idx="14688">-5750</cx:pt>
          <cx:pt idx="14689">-1500</cx:pt>
          <cx:pt idx="14690">-1500</cx:pt>
          <cx:pt idx="14691">-1500</cx:pt>
          <cx:pt idx="14692">-750</cx:pt>
          <cx:pt idx="14693">-1500</cx:pt>
          <cx:pt idx="14694">-1500</cx:pt>
          <cx:pt idx="14695">0</cx:pt>
          <cx:pt idx="14696">-750</cx:pt>
          <cx:pt idx="14697">250</cx:pt>
          <cx:pt idx="14698">-1250</cx:pt>
          <cx:pt idx="14699">-1250</cx:pt>
          <cx:pt idx="14700">-1250</cx:pt>
          <cx:pt idx="14701">-250</cx:pt>
          <cx:pt idx="14702">0</cx:pt>
          <cx:pt idx="14703">250</cx:pt>
          <cx:pt idx="14704">250</cx:pt>
          <cx:pt idx="14705">0</cx:pt>
          <cx:pt idx="14706">250</cx:pt>
          <cx:pt idx="14707">-6750</cx:pt>
          <cx:pt idx="14708">-1250</cx:pt>
          <cx:pt idx="14709">-3750</cx:pt>
          <cx:pt idx="14710">-1250</cx:pt>
          <cx:pt idx="14711">-250</cx:pt>
          <cx:pt idx="14712">500</cx:pt>
          <cx:pt idx="14713">-3500</cx:pt>
          <cx:pt idx="14714">-3000</cx:pt>
          <cx:pt idx="14715">-3500</cx:pt>
          <cx:pt idx="14716">-3500</cx:pt>
          <cx:pt idx="14717">-5000</cx:pt>
          <cx:pt idx="14718">-4500</cx:pt>
          <cx:pt idx="14719">-5000</cx:pt>
          <cx:pt idx="14720">-5000</cx:pt>
          <cx:pt idx="14721">-2500</cx:pt>
          <cx:pt idx="14722">-3500</cx:pt>
          <cx:pt idx="14723">-2000</cx:pt>
          <cx:pt idx="14724">-3000</cx:pt>
          <cx:pt idx="14725">-5000</cx:pt>
          <cx:pt idx="14726">-4250</cx:pt>
          <cx:pt idx="14727">-1500</cx:pt>
          <cx:pt idx="14728">-3000</cx:pt>
          <cx:pt idx="14729">-1250</cx:pt>
          <cx:pt idx="14730">-2500</cx:pt>
          <cx:pt idx="14731">-3000</cx:pt>
          <cx:pt idx="14732">-4250</cx:pt>
          <cx:pt idx="14733">-3000</cx:pt>
          <cx:pt idx="14734">-4250</cx:pt>
          <cx:pt idx="14735">750</cx:pt>
          <cx:pt idx="14736">750</cx:pt>
          <cx:pt idx="14737">1000</cx:pt>
          <cx:pt idx="14738">1000</cx:pt>
          <cx:pt idx="14739">-1500</cx:pt>
          <cx:pt idx="14740">-3000</cx:pt>
          <cx:pt idx="14741">-1250</cx:pt>
          <cx:pt idx="14742">-3000</cx:pt>
          <cx:pt idx="14743">-3500</cx:pt>
          <cx:pt idx="14744">-5750</cx:pt>
          <cx:pt idx="14745">-3000</cx:pt>
          <cx:pt idx="14746">-5000</cx:pt>
          <cx:pt idx="14747">-1250</cx:pt>
          <cx:pt idx="14748">-500</cx:pt>
          <cx:pt idx="14749">-5000</cx:pt>
          <cx:pt idx="14750">-5000</cx:pt>
          <cx:pt idx="14751">-1250</cx:pt>
          <cx:pt idx="14752">-500</cx:pt>
          <cx:pt idx="14753">-2500</cx:pt>
          <cx:pt idx="14754">-1250</cx:pt>
          <cx:pt idx="14755">-500</cx:pt>
          <cx:pt idx="14756">-3000</cx:pt>
          <cx:pt idx="14757">-2500</cx:pt>
          <cx:pt idx="14758">-2000</cx:pt>
          <cx:pt idx="14759">-3000</cx:pt>
          <cx:pt idx="14760">-1500</cx:pt>
          <cx:pt idx="14761">-2500</cx:pt>
          <cx:pt idx="14762">-3000</cx:pt>
          <cx:pt idx="14763">-2500</cx:pt>
          <cx:pt idx="14764">-2500</cx:pt>
          <cx:pt idx="14765">-1500</cx:pt>
          <cx:pt idx="14766">-1500</cx:pt>
          <cx:pt idx="14767">-2500</cx:pt>
          <cx:pt idx="14768">-2000</cx:pt>
          <cx:pt idx="14769">-3000</cx:pt>
          <cx:pt idx="14770">-2500</cx:pt>
          <cx:pt idx="14771">-1500</cx:pt>
          <cx:pt idx="14772">-1500</cx:pt>
          <cx:pt idx="14773">-1500</cx:pt>
          <cx:pt idx="14774">-1500</cx:pt>
          <cx:pt idx="14775">-2500</cx:pt>
          <cx:pt idx="14776">-2000</cx:pt>
          <cx:pt idx="14777">-3000</cx:pt>
          <cx:pt idx="14778">-3750</cx:pt>
          <cx:pt idx="14779">-4500</cx:pt>
          <cx:pt idx="14780">-4500</cx:pt>
          <cx:pt idx="14781">-500</cx:pt>
          <cx:pt idx="14782">-1750</cx:pt>
          <cx:pt idx="14783">-250</cx:pt>
          <cx:pt idx="14784">-5000</cx:pt>
          <cx:pt idx="14785">-5000</cx:pt>
          <cx:pt idx="14786">-5750</cx:pt>
          <cx:pt idx="14787">-5000</cx:pt>
          <cx:pt idx="14788">-4500</cx:pt>
          <cx:pt idx="14789">-3750</cx:pt>
          <cx:pt idx="14790">-4500</cx:pt>
          <cx:pt idx="14791">-3750</cx:pt>
          <cx:pt idx="14792">-4500</cx:pt>
          <cx:pt idx="14793">-4500</cx:pt>
          <cx:pt idx="14794">-4500</cx:pt>
          <cx:pt idx="14795">-4500</cx:pt>
          <cx:pt idx="14796">-4500</cx:pt>
          <cx:pt idx="14797">-2750</cx:pt>
          <cx:pt idx="14798">-2500</cx:pt>
          <cx:pt idx="14799">-2750</cx:pt>
          <cx:pt idx="14800">-2500</cx:pt>
          <cx:pt idx="14801">-2500</cx:pt>
          <cx:pt idx="14802">-2500</cx:pt>
          <cx:pt idx="14803">-3750</cx:pt>
          <cx:pt idx="14804">-3250</cx:pt>
          <cx:pt idx="14805">-3750</cx:pt>
          <cx:pt idx="14806">-3250</cx:pt>
          <cx:pt idx="14807">-5000</cx:pt>
          <cx:pt idx="14808">-7250</cx:pt>
          <cx:pt idx="14809">-7250</cx:pt>
          <cx:pt idx="14810">-7250</cx:pt>
          <cx:pt idx="14811">-3250</cx:pt>
          <cx:pt idx="14812">-2500</cx:pt>
          <cx:pt idx="14813">-2500</cx:pt>
          <cx:pt idx="14814">-500</cx:pt>
          <cx:pt idx="14815">-1500</cx:pt>
          <cx:pt idx="14816">-1500</cx:pt>
          <cx:pt idx="14817">-3000</cx:pt>
          <cx:pt idx="14818">-2000</cx:pt>
          <cx:pt idx="14819">-1500</cx:pt>
          <cx:pt idx="14820">-4500</cx:pt>
          <cx:pt idx="14821">-1500</cx:pt>
          <cx:pt idx="14822">-1500</cx:pt>
          <cx:pt idx="14823">-1500</cx:pt>
          <cx:pt idx="14824">-4500</cx:pt>
          <cx:pt idx="14825">-3000</cx:pt>
          <cx:pt idx="14826">-3000</cx:pt>
          <cx:pt idx="14827">-750</cx:pt>
          <cx:pt idx="14828">-1500</cx:pt>
          <cx:pt idx="14829">-5000</cx:pt>
          <cx:pt idx="14830">-5000</cx:pt>
          <cx:pt idx="14831">-3000</cx:pt>
          <cx:pt idx="14832">-5000</cx:pt>
          <cx:pt idx="14833">-3500</cx:pt>
          <cx:pt idx="14834">-4250</cx:pt>
          <cx:pt idx="14835">-4250</cx:pt>
          <cx:pt idx="14836">-5000</cx:pt>
          <cx:pt idx="14837">-500</cx:pt>
          <cx:pt idx="14838">-1500</cx:pt>
          <cx:pt idx="14839">0</cx:pt>
          <cx:pt idx="14840">-3500</cx:pt>
          <cx:pt idx="14841">-3000</cx:pt>
          <cx:pt idx="14842">-4250</cx:pt>
          <cx:pt idx="14843">-3500</cx:pt>
          <cx:pt idx="14844">-4250</cx:pt>
          <cx:pt idx="14845">-3500</cx:pt>
          <cx:pt idx="14846">-5000</cx:pt>
          <cx:pt idx="14847">-5000</cx:pt>
          <cx:pt idx="14848">-5250</cx:pt>
          <cx:pt idx="14849">-3000</cx:pt>
          <cx:pt idx="14850">-4250</cx:pt>
          <cx:pt idx="14851">-5000</cx:pt>
          <cx:pt idx="14852">-2000</cx:pt>
          <cx:pt idx="14853">-3000</cx:pt>
          <cx:pt idx="14854">-2000</cx:pt>
          <cx:pt idx="14855">-3000</cx:pt>
          <cx:pt idx="14856">-2500</cx:pt>
          <cx:pt idx="14857">-3000</cx:pt>
          <cx:pt idx="14858">-3000</cx:pt>
          <cx:pt idx="14859">-500</cx:pt>
          <cx:pt idx="14860">-250</cx:pt>
          <cx:pt idx="14861">-750</cx:pt>
          <cx:pt idx="14862">0</cx:pt>
          <cx:pt idx="14863">-750</cx:pt>
          <cx:pt idx="14864">-500</cx:pt>
          <cx:pt idx="14865">-1500</cx:pt>
          <cx:pt idx="14866">-3000</cx:pt>
          <cx:pt idx="14867">-5000</cx:pt>
          <cx:pt idx="14868">-5000</cx:pt>
          <cx:pt idx="14869">-6750</cx:pt>
          <cx:pt idx="14870">-5750</cx:pt>
          <cx:pt idx="14871">-4250</cx:pt>
          <cx:pt idx="14872">-5750</cx:pt>
          <cx:pt idx="14873">-5750</cx:pt>
          <cx:pt idx="14874">-6000</cx:pt>
          <cx:pt idx="14875">-4250</cx:pt>
          <cx:pt idx="14876">-5750</cx:pt>
          <cx:pt idx="14877">-5750</cx:pt>
          <cx:pt idx="14878">-2500</cx:pt>
          <cx:pt idx="14879">-1500</cx:pt>
          <cx:pt idx="14880">-3000</cx:pt>
          <cx:pt idx="14881">-5000</cx:pt>
          <cx:pt idx="14882">-5000</cx:pt>
          <cx:pt idx="14883">-5250</cx:pt>
          <cx:pt idx="14884">-5000</cx:pt>
          <cx:pt idx="14885">-6750</cx:pt>
          <cx:pt idx="14886">-2000</cx:pt>
          <cx:pt idx="14887">-2500</cx:pt>
          <cx:pt idx="14888">-750</cx:pt>
          <cx:pt idx="14889">-2500</cx:pt>
          <cx:pt idx="14890">-3500</cx:pt>
          <cx:pt idx="14891">-3500</cx:pt>
          <cx:pt idx="14892">-5750</cx:pt>
          <cx:pt idx="14893">-6750</cx:pt>
          <cx:pt idx="14894">-5750</cx:pt>
          <cx:pt idx="14895">-5750</cx:pt>
          <cx:pt idx="14896">-6000</cx:pt>
          <cx:pt idx="14897">-5000</cx:pt>
          <cx:pt idx="14898">-5750</cx:pt>
          <cx:pt idx="14899">-5750</cx:pt>
          <cx:pt idx="14900">-1500</cx:pt>
          <cx:pt idx="14901">-1500</cx:pt>
          <cx:pt idx="14902">-2000</cx:pt>
          <cx:pt idx="14903">-3000</cx:pt>
          <cx:pt idx="14904">-3000</cx:pt>
          <cx:pt idx="14905">-1500</cx:pt>
          <cx:pt idx="14906">-2000</cx:pt>
          <cx:pt idx="14907">-1250</cx:pt>
          <cx:pt idx="14908">-1500</cx:pt>
          <cx:pt idx="14909">-1500</cx:pt>
          <cx:pt idx="14910">-3000</cx:pt>
          <cx:pt idx="14911">-3000</cx:pt>
          <cx:pt idx="14912">-4250</cx:pt>
          <cx:pt idx="14913">-1500</cx:pt>
          <cx:pt idx="14914">-2000</cx:pt>
          <cx:pt idx="14915">-750</cx:pt>
          <cx:pt idx="14916">-5750</cx:pt>
          <cx:pt idx="14917">-7750</cx:pt>
          <cx:pt idx="14918">-5750</cx:pt>
          <cx:pt idx="14919">-6750</cx:pt>
          <cx:pt idx="14920">-5750</cx:pt>
          <cx:pt idx="14921">-7750</cx:pt>
          <cx:pt idx="14922">-6750</cx:pt>
          <cx:pt idx="14923">-6750</cx:pt>
          <cx:pt idx="14924">-5750</cx:pt>
          <cx:pt idx="14925">-6750</cx:pt>
          <cx:pt idx="14926">-6750</cx:pt>
          <cx:pt idx="14927">-9250</cx:pt>
          <cx:pt idx="14928">-2000</cx:pt>
          <cx:pt idx="14929">-2500</cx:pt>
          <cx:pt idx="14930">-2500</cx:pt>
          <cx:pt idx="14931">-3000</cx:pt>
          <cx:pt idx="14932">-3000</cx:pt>
          <cx:pt idx="14933">-4250</cx:pt>
          <cx:pt idx="14934">-4250</cx:pt>
          <cx:pt idx="14935">-5750</cx:pt>
          <cx:pt idx="14936">-2000</cx:pt>
          <cx:pt idx="14937">-3500</cx:pt>
          <cx:pt idx="14938">-5000</cx:pt>
          <cx:pt idx="14939">-5750</cx:pt>
          <cx:pt idx="14940">-6750</cx:pt>
          <cx:pt idx="14941">-5000</cx:pt>
          <cx:pt idx="14942">-5750</cx:pt>
          <cx:pt idx="14943">-2000</cx:pt>
          <cx:pt idx="14944">-3000</cx:pt>
          <cx:pt idx="14945">-2500</cx:pt>
          <cx:pt idx="14946">-250</cx:pt>
          <cx:pt idx="14947">500</cx:pt>
          <cx:pt idx="14948">-5750</cx:pt>
          <cx:pt idx="14949">-5750</cx:pt>
          <cx:pt idx="14950">-6750</cx:pt>
          <cx:pt idx="14951">-4250</cx:pt>
          <cx:pt idx="14952">-5000</cx:pt>
          <cx:pt idx="14953">-7750</cx:pt>
          <cx:pt idx="14954">-7750</cx:pt>
          <cx:pt idx="14955">-5750</cx:pt>
          <cx:pt idx="14956">-5750</cx:pt>
          <cx:pt idx="14957">-6750</cx:pt>
          <cx:pt idx="14958">-6750</cx:pt>
          <cx:pt idx="14959">-7750</cx:pt>
          <cx:pt idx="14960">-7750</cx:pt>
          <cx:pt idx="14961">-7750</cx:pt>
          <cx:pt idx="14962">-7750</cx:pt>
          <cx:pt idx="14963">-7750</cx:pt>
          <cx:pt idx="14964">-5000</cx:pt>
          <cx:pt idx="14965">-3000</cx:pt>
          <cx:pt idx="14966">-5000</cx:pt>
          <cx:pt idx="14967">-4500</cx:pt>
          <cx:pt idx="14968">-2500</cx:pt>
          <cx:pt idx="14969">-1250</cx:pt>
          <cx:pt idx="14970">-1500</cx:pt>
          <cx:pt idx="14971">-2000</cx:pt>
          <cx:pt idx="14972">-1500</cx:pt>
          <cx:pt idx="14973">0</cx:pt>
          <cx:pt idx="14974">-8250</cx:pt>
          <cx:pt idx="14975">0</cx:pt>
          <cx:pt idx="14976">-250</cx:pt>
          <cx:pt idx="14977">1000</cx:pt>
          <cx:pt idx="14978">-250</cx:pt>
          <cx:pt idx="14979">-3000</cx:pt>
          <cx:pt idx="14980">-2000</cx:pt>
          <cx:pt idx="14981">-750</cx:pt>
          <cx:pt idx="14982">-2000</cx:pt>
          <cx:pt idx="14983">-750</cx:pt>
          <cx:pt idx="14984">-1250</cx:pt>
          <cx:pt idx="14985">-4500</cx:pt>
          <cx:pt idx="14986">-3250</cx:pt>
          <cx:pt idx="14987">-3750</cx:pt>
          <cx:pt idx="14988">-1500</cx:pt>
          <cx:pt idx="14989">-750</cx:pt>
          <cx:pt idx="14990">-2000</cx:pt>
          <cx:pt idx="14991">-2000</cx:pt>
          <cx:pt idx="14992">-3000</cx:pt>
          <cx:pt idx="14993">-3000</cx:pt>
          <cx:pt idx="14994">-12500</cx:pt>
          <cx:pt idx="14995">-3000</cx:pt>
          <cx:pt idx="14996">-3500</cx:pt>
          <cx:pt idx="14997">-3500</cx:pt>
          <cx:pt idx="14998">-5000</cx:pt>
          <cx:pt idx="14999">500</cx:pt>
          <cx:pt idx="15000">1500</cx:pt>
          <cx:pt idx="15001">-6750</cx:pt>
          <cx:pt idx="15002">-7750</cx:pt>
          <cx:pt idx="15003">-5750</cx:pt>
          <cx:pt idx="15004">-750</cx:pt>
          <cx:pt idx="15005">-1500</cx:pt>
          <cx:pt idx="15006">-250</cx:pt>
          <cx:pt idx="15007">-1250</cx:pt>
          <cx:pt idx="15008">-3000</cx:pt>
          <cx:pt idx="15009">-1750</cx:pt>
          <cx:pt idx="15010">-3500</cx:pt>
          <cx:pt idx="15011">-6750</cx:pt>
          <cx:pt idx="15012">-5750</cx:pt>
          <cx:pt idx="15013">-6750</cx:pt>
          <cx:pt idx="15014">-6750</cx:pt>
          <cx:pt idx="15015">-6750</cx:pt>
          <cx:pt idx="15016">-5750</cx:pt>
          <cx:pt idx="15017">-6750</cx:pt>
          <cx:pt idx="15018">-7750</cx:pt>
          <cx:pt idx="15019">-7750</cx:pt>
          <cx:pt idx="15020">-6750</cx:pt>
          <cx:pt idx="15021">-1250</cx:pt>
          <cx:pt idx="15022">-250</cx:pt>
          <cx:pt idx="15023">-500</cx:pt>
          <cx:pt idx="15024">1000</cx:pt>
          <cx:pt idx="15025">-250</cx:pt>
          <cx:pt idx="15026">1000</cx:pt>
          <cx:pt idx="15027">-4250</cx:pt>
          <cx:pt idx="15028">-5750</cx:pt>
          <cx:pt idx="15029">-3000</cx:pt>
          <cx:pt idx="15030">-5000</cx:pt>
          <cx:pt idx="15031">-5750</cx:pt>
          <cx:pt idx="15032">-4250</cx:pt>
          <cx:pt idx="15033">-5750</cx:pt>
          <cx:pt idx="15034">-5750</cx:pt>
          <cx:pt idx="15035">-6750</cx:pt>
          <cx:pt idx="15036">-5000</cx:pt>
          <cx:pt idx="15037">-5000</cx:pt>
          <cx:pt idx="15038">-6750</cx:pt>
          <cx:pt idx="15039">-6750</cx:pt>
          <cx:pt idx="15040">-7750</cx:pt>
          <cx:pt idx="15041">-5750</cx:pt>
          <cx:pt idx="15042">-5750</cx:pt>
          <cx:pt idx="15043">-6750</cx:pt>
          <cx:pt idx="15044">-5750</cx:pt>
          <cx:pt idx="15045">-6750</cx:pt>
          <cx:pt idx="15046">-5750</cx:pt>
          <cx:pt idx="15047">-5750</cx:pt>
          <cx:pt idx="15048">-1500</cx:pt>
          <cx:pt idx="15049">-3000</cx:pt>
          <cx:pt idx="15050">-1500</cx:pt>
          <cx:pt idx="15051">-2500</cx:pt>
          <cx:pt idx="15052">-4500</cx:pt>
          <cx:pt idx="15053">-750</cx:pt>
          <cx:pt idx="15054">-3750</cx:pt>
          <cx:pt idx="15055">-250</cx:pt>
          <cx:pt idx="15056">-3250</cx:pt>
          <cx:pt idx="15057">-2000</cx:pt>
          <cx:pt idx="15058">-3000</cx:pt>
          <cx:pt idx="15059">-3500</cx:pt>
          <cx:pt idx="15060">-1500</cx:pt>
          <cx:pt idx="15061">-2500</cx:pt>
          <cx:pt idx="15062">-3000</cx:pt>
          <cx:pt idx="15063">-3500</cx:pt>
          <cx:pt idx="15064">-4250</cx:pt>
          <cx:pt idx="15065">-2000</cx:pt>
          <cx:pt idx="15066">-3000</cx:pt>
          <cx:pt idx="15067">-3500</cx:pt>
          <cx:pt idx="15068">-1500</cx:pt>
          <cx:pt idx="15069">-1500</cx:pt>
          <cx:pt idx="15070">-2000</cx:pt>
          <cx:pt idx="15071">-5000</cx:pt>
          <cx:pt idx="15072">-2000</cx:pt>
          <cx:pt idx="15073">-2000</cx:pt>
          <cx:pt idx="15074">-2500</cx:pt>
          <cx:pt idx="15075">-3000</cx:pt>
          <cx:pt idx="15076">-3000</cx:pt>
          <cx:pt idx="15077">-3000</cx:pt>
          <cx:pt idx="15078">-3000</cx:pt>
          <cx:pt idx="15079">-3000</cx:pt>
          <cx:pt idx="15080">500</cx:pt>
          <cx:pt idx="15081">2500</cx:pt>
          <cx:pt idx="15082">1750</cx:pt>
          <cx:pt idx="15083">-250</cx:pt>
          <cx:pt idx="15084">0</cx:pt>
          <cx:pt idx="15085">750</cx:pt>
          <cx:pt idx="15086">250</cx:pt>
          <cx:pt idx="15087">-1500</cx:pt>
          <cx:pt idx="15088">-1250</cx:pt>
          <cx:pt idx="15089">-1500</cx:pt>
          <cx:pt idx="15090">-1250</cx:pt>
          <cx:pt idx="15091">-1500</cx:pt>
          <cx:pt idx="15092">-1250</cx:pt>
          <cx:pt idx="15093">-1500</cx:pt>
          <cx:pt idx="15094">-1250</cx:pt>
          <cx:pt idx="15095">-3500</cx:pt>
          <cx:pt idx="15096">-3000</cx:pt>
          <cx:pt idx="15097">-3500</cx:pt>
          <cx:pt idx="15098">-3500</cx:pt>
          <cx:pt idx="15099">-4250</cx:pt>
          <cx:pt idx="15100">-3500</cx:pt>
          <cx:pt idx="15101">-4250</cx:pt>
          <cx:pt idx="15102">-4250</cx:pt>
          <cx:pt idx="15103">-5000</cx:pt>
          <cx:pt idx="15104">-5000</cx:pt>
          <cx:pt idx="15105">-5750</cx:pt>
          <cx:pt idx="15106">-5750</cx:pt>
          <cx:pt idx="15107">-5000</cx:pt>
          <cx:pt idx="15108">-6750</cx:pt>
          <cx:pt idx="15109">-5750</cx:pt>
          <cx:pt idx="15110">-3500</cx:pt>
          <cx:pt idx="15111">-5000</cx:pt>
          <cx:pt idx="15112">-5000</cx:pt>
          <cx:pt idx="15113">-5250</cx:pt>
          <cx:pt idx="15114">-3000</cx:pt>
          <cx:pt idx="15115">-4250</cx:pt>
          <cx:pt idx="15116">-5000</cx:pt>
          <cx:pt idx="15117">-4250</cx:pt>
          <cx:pt idx="15118">-5750</cx:pt>
          <cx:pt idx="15119">-5750</cx:pt>
          <cx:pt idx="15120">-6000</cx:pt>
          <cx:pt idx="15121">-4250</cx:pt>
          <cx:pt idx="15122">-5000</cx:pt>
          <cx:pt idx="15123">-5750</cx:pt>
          <cx:pt idx="15124">-5000</cx:pt>
          <cx:pt idx="15125">-5750</cx:pt>
          <cx:pt idx="15126">-5250</cx:pt>
          <cx:pt idx="15127">-5000</cx:pt>
          <cx:pt idx="15128">-6750</cx:pt>
          <cx:pt idx="15129">-2000</cx:pt>
          <cx:pt idx="15130">-2500</cx:pt>
          <cx:pt idx="15131">-750</cx:pt>
          <cx:pt idx="15132">-2500</cx:pt>
          <cx:pt idx="15133">-3500</cx:pt>
          <cx:pt idx="15134">-3500</cx:pt>
          <cx:pt idx="15135">-5750</cx:pt>
          <cx:pt idx="15136">-6750</cx:pt>
          <cx:pt idx="15137">-5750</cx:pt>
          <cx:pt idx="15138">-5750</cx:pt>
          <cx:pt idx="15139">-6000</cx:pt>
          <cx:pt idx="15140">-750</cx:pt>
          <cx:pt idx="15141">-1250</cx:pt>
          <cx:pt idx="15142">-2500</cx:pt>
          <cx:pt idx="15143">-250</cx:pt>
          <cx:pt idx="15144">-500</cx:pt>
          <cx:pt idx="15145">-1500</cx:pt>
          <cx:pt idx="15146">-1250</cx:pt>
          <cx:pt idx="15147">-1250</cx:pt>
          <cx:pt idx="15148">500</cx:pt>
          <cx:pt idx="15149">250</cx:pt>
          <cx:pt idx="15150">500</cx:pt>
          <cx:pt idx="15151">1000</cx:pt>
          <cx:pt idx="15152">1250</cx:pt>
          <cx:pt idx="15153">2000</cx:pt>
          <cx:pt idx="15154">500</cx:pt>
          <cx:pt idx="15155">250</cx:pt>
          <cx:pt idx="15156">-1750</cx:pt>
          <cx:pt idx="15157">1250</cx:pt>
          <cx:pt idx="15158">500</cx:pt>
          <cx:pt idx="15159">-2500</cx:pt>
          <cx:pt idx="15160">-5000</cx:pt>
          <cx:pt idx="15161">-3000</cx:pt>
          <cx:pt idx="15162">-4250</cx:pt>
          <cx:pt idx="15163">-5000</cx:pt>
          <cx:pt idx="15164">-4250</cx:pt>
          <cx:pt idx="15165">-1500</cx:pt>
          <cx:pt idx="15166">-3250</cx:pt>
          <cx:pt idx="15167">-3250</cx:pt>
          <cx:pt idx="15168">-750</cx:pt>
          <cx:pt idx="15169">-3250</cx:pt>
          <cx:pt idx="15170">250</cx:pt>
          <cx:pt idx="15171">0</cx:pt>
          <cx:pt idx="15172">500</cx:pt>
          <cx:pt idx="15173">250</cx:pt>
          <cx:pt idx="15174">-250</cx:pt>
          <cx:pt idx="15175">250</cx:pt>
          <cx:pt idx="15176">-750</cx:pt>
          <cx:pt idx="15177">-500</cx:pt>
          <cx:pt idx="15178">-1250</cx:pt>
          <cx:pt idx="15179">-500</cx:pt>
          <cx:pt idx="15180">-1500</cx:pt>
          <cx:pt idx="15181">-2500</cx:pt>
          <cx:pt idx="15182">-1250</cx:pt>
          <cx:pt idx="15183">-1250</cx:pt>
          <cx:pt idx="15184">-500</cx:pt>
          <cx:pt idx="15185">-3250</cx:pt>
          <cx:pt idx="15186">-3250</cx:pt>
          <cx:pt idx="15187">-5000</cx:pt>
          <cx:pt idx="15188">-5750</cx:pt>
          <cx:pt idx="15189">-750</cx:pt>
          <cx:pt idx="15190">-2500</cx:pt>
          <cx:pt idx="15191">-5000</cx:pt>
          <cx:pt idx="15192">-3000</cx:pt>
          <cx:pt idx="15193">-4250</cx:pt>
          <cx:pt idx="15194">-5000</cx:pt>
          <cx:pt idx="15195">-4250</cx:pt>
          <cx:pt idx="15196">-5750</cx:pt>
          <cx:pt idx="15197">-5000</cx:pt>
          <cx:pt idx="15198">-5750</cx:pt>
          <cx:pt idx="15199">-10750</cx:pt>
          <cx:pt idx="15200">-5000</cx:pt>
          <cx:pt idx="15201">-8250</cx:pt>
          <cx:pt idx="15202">-5000</cx:pt>
          <cx:pt idx="15203">-4250</cx:pt>
          <cx:pt idx="15204">-2500</cx:pt>
          <cx:pt idx="15205">-3000</cx:pt>
          <cx:pt idx="15206">-5000</cx:pt>
          <cx:pt idx="15207">-3000</cx:pt>
          <cx:pt idx="15208">-3500</cx:pt>
          <cx:pt idx="15209">-4250</cx:pt>
          <cx:pt idx="15210">-4250</cx:pt>
          <cx:pt idx="15211">-5750</cx:pt>
          <cx:pt idx="15212">-500</cx:pt>
          <cx:pt idx="15213">-1500</cx:pt>
          <cx:pt idx="15214">250</cx:pt>
          <cx:pt idx="15215">-500</cx:pt>
          <cx:pt idx="15216">-2500</cx:pt>
          <cx:pt idx="15217">-3000</cx:pt>
          <cx:pt idx="15218">-3000</cx:pt>
          <cx:pt idx="15219">-14500</cx:pt>
          <cx:pt idx="15220">-8250</cx:pt>
          <cx:pt idx="15221">-9500</cx:pt>
          <cx:pt idx="15222">-10750</cx:pt>
          <cx:pt idx="15223">-1500</cx:pt>
          <cx:pt idx="15224">-5000</cx:pt>
          <cx:pt idx="15225">-4500</cx:pt>
          <cx:pt idx="15226">-6750</cx:pt>
          <cx:pt idx="15227">-5000</cx:pt>
          <cx:pt idx="15228">-5000</cx:pt>
          <cx:pt idx="15229">-4500</cx:pt>
          <cx:pt idx="15230">-5000</cx:pt>
          <cx:pt idx="15231">-4500</cx:pt>
          <cx:pt idx="15232">-3000</cx:pt>
          <cx:pt idx="15233">-750</cx:pt>
          <cx:pt idx="15234">-3750</cx:pt>
          <cx:pt idx="15235">0</cx:pt>
          <cx:pt idx="15236">-3750</cx:pt>
          <cx:pt idx="15237">-2000</cx:pt>
          <cx:pt idx="15238">-3000</cx:pt>
          <cx:pt idx="15239">-3500</cx:pt>
          <cx:pt idx="15240">-1500</cx:pt>
          <cx:pt idx="15241">-2500</cx:pt>
          <cx:pt idx="15242">-3000</cx:pt>
          <cx:pt idx="15243">-3500</cx:pt>
          <cx:pt idx="15244">-4250</cx:pt>
          <cx:pt idx="15245">-2000</cx:pt>
          <cx:pt idx="15246">-3000</cx:pt>
          <cx:pt idx="15247">-3500</cx:pt>
          <cx:pt idx="15248">-3750</cx:pt>
          <cx:pt idx="15249">-3750</cx:pt>
          <cx:pt idx="15250">-3500</cx:pt>
          <cx:pt idx="15251">-5000</cx:pt>
          <cx:pt idx="15252">0</cx:pt>
          <cx:pt idx="15253">-2000</cx:pt>
          <cx:pt idx="15254">750</cx:pt>
          <cx:pt idx="15255">-1250</cx:pt>
          <cx:pt idx="15256">-1250</cx:pt>
          <cx:pt idx="15257">-750</cx:pt>
          <cx:pt idx="15258">-750</cx:pt>
          <cx:pt idx="15259">-3750</cx:pt>
          <cx:pt idx="15260">0</cx:pt>
          <cx:pt idx="15261">-3750</cx:pt>
          <cx:pt idx="15262">250</cx:pt>
          <cx:pt idx="15263">-750</cx:pt>
          <cx:pt idx="15264">1000</cx:pt>
          <cx:pt idx="15265">-250</cx:pt>
          <cx:pt idx="15266">-2500</cx:pt>
          <cx:pt idx="15267">-4500</cx:pt>
          <cx:pt idx="15268">-5000</cx:pt>
          <cx:pt idx="15269">-500</cx:pt>
          <cx:pt idx="15270">-4500</cx:pt>
          <cx:pt idx="15271">-5000</cx:pt>
          <cx:pt idx="15272">-5000</cx:pt>
          <cx:pt idx="15273">-6500</cx:pt>
          <cx:pt idx="15274">-6500</cx:pt>
          <cx:pt idx="15275">-6500</cx:pt>
          <cx:pt idx="15276">-8250</cx:pt>
          <cx:pt idx="15277">-8250</cx:pt>
          <cx:pt idx="15278">-5000</cx:pt>
          <cx:pt idx="15279">-5750</cx:pt>
          <cx:pt idx="15280">-8250</cx:pt>
          <cx:pt idx="15281">-2500</cx:pt>
          <cx:pt idx="15282">-3000</cx:pt>
          <cx:pt idx="15283">-3000</cx:pt>
          <cx:pt idx="15284">-750</cx:pt>
          <cx:pt idx="15285">-1500</cx:pt>
          <cx:pt idx="15286">-250</cx:pt>
          <cx:pt idx="15287">-1250</cx:pt>
          <cx:pt idx="15288">-1500</cx:pt>
          <cx:pt idx="15289">-1500</cx:pt>
          <cx:pt idx="15290">-2000</cx:pt>
          <cx:pt idx="15291">-2000</cx:pt>
          <cx:pt idx="15292">-1250</cx:pt>
          <cx:pt idx="15293">-250</cx:pt>
          <cx:pt idx="15294">-500</cx:pt>
          <cx:pt idx="15295">1000</cx:pt>
          <cx:pt idx="15296">-250</cx:pt>
          <cx:pt idx="15297">1000</cx:pt>
          <cx:pt idx="15298">-3000</cx:pt>
          <cx:pt idx="15299">-3000</cx:pt>
          <cx:pt idx="15300">-5000</cx:pt>
          <cx:pt idx="15301">-5000</cx:pt>
          <cx:pt idx="15302">-4500</cx:pt>
          <cx:pt idx="15303">-5000</cx:pt>
          <cx:pt idx="15304">-5000</cx:pt>
          <cx:pt idx="15305">-5000</cx:pt>
          <cx:pt idx="15306">-4500</cx:pt>
          <cx:pt idx="15307">-4500</cx:pt>
          <cx:pt idx="15308">-3250</cx:pt>
          <cx:pt idx="15309">-1500</cx:pt>
          <cx:pt idx="15310">-3750</cx:pt>
          <cx:pt idx="15311">-750</cx:pt>
          <cx:pt idx="15312">-2000</cx:pt>
          <cx:pt idx="15313">-3750</cx:pt>
          <cx:pt idx="15314">-2000</cx:pt>
          <cx:pt idx="15315">-2500</cx:pt>
          <cx:pt idx="15316">-1250</cx:pt>
          <cx:pt idx="15317">-2000</cx:pt>
          <cx:pt idx="15318">-1250</cx:pt>
          <cx:pt idx="15319">-750</cx:pt>
          <cx:pt idx="15320">0</cx:pt>
          <cx:pt idx="15321">-250</cx:pt>
          <cx:pt idx="15322">1000</cx:pt>
          <cx:pt idx="15323">-250</cx:pt>
          <cx:pt idx="15324">-5000</cx:pt>
          <cx:pt idx="15325">-5000</cx:pt>
          <cx:pt idx="15326">-8250</cx:pt>
          <cx:pt idx="15327">-5000</cx:pt>
          <cx:pt idx="15328">-5000</cx:pt>
          <cx:pt idx="15329">-3000</cx:pt>
          <cx:pt idx="15330">-2000</cx:pt>
          <cx:pt idx="15331">-3750</cx:pt>
          <cx:pt idx="15332">-2750</cx:pt>
          <cx:pt idx="15333">-5000</cx:pt>
          <cx:pt idx="15334">-5000</cx:pt>
          <cx:pt idx="15335">-4500</cx:pt>
          <cx:pt idx="15336">-5000</cx:pt>
          <cx:pt idx="15337">-5000</cx:pt>
          <cx:pt idx="15338">-4500</cx:pt>
          <cx:pt idx="15339">-1500</cx:pt>
          <cx:pt idx="15340">-500</cx:pt>
          <cx:pt idx="15341">-3250</cx:pt>
          <cx:pt idx="15342">-3250</cx:pt>
          <cx:pt idx="15343">-4250</cx:pt>
          <cx:pt idx="15344">-4250</cx:pt>
          <cx:pt idx="15345">-5000</cx:pt>
          <cx:pt idx="15346">-4250</cx:pt>
          <cx:pt idx="15347">-3000</cx:pt>
          <cx:pt idx="15348">500</cx:pt>
          <cx:pt idx="15349">-750</cx:pt>
          <cx:pt idx="15350">750</cx:pt>
          <cx:pt idx="15351">-500</cx:pt>
          <cx:pt idx="15352">-2500</cx:pt>
          <cx:pt idx="15353">-1500</cx:pt>
          <cx:pt idx="15354">-4250</cx:pt>
          <cx:pt idx="15355">-750</cx:pt>
          <cx:pt idx="15356">-1500</cx:pt>
          <cx:pt idx="15357">-750</cx:pt>
          <cx:pt idx="15358">-5000</cx:pt>
          <cx:pt idx="15359">-4250</cx:pt>
          <cx:pt idx="15360">-500</cx:pt>
          <cx:pt idx="15361">-1500</cx:pt>
          <cx:pt idx="15362">-1500</cx:pt>
          <cx:pt idx="15363">-1500</cx:pt>
          <cx:pt idx="15364">-3000</cx:pt>
          <cx:pt idx="15365">-1500</cx:pt>
          <cx:pt idx="15366">-4500</cx:pt>
          <cx:pt idx="15367">-1500</cx:pt>
          <cx:pt idx="15368">-2500</cx:pt>
          <cx:pt idx="15369">-1250</cx:pt>
          <cx:pt idx="15370">-1500</cx:pt>
          <cx:pt idx="15371">0</cx:pt>
          <cx:pt idx="15372">-250</cx:pt>
          <cx:pt idx="15373">500</cx:pt>
          <cx:pt idx="15374">-2000</cx:pt>
          <cx:pt idx="15375">-2500</cx:pt>
          <cx:pt idx="15376">-2500</cx:pt>
          <cx:pt idx="15377">-3000</cx:pt>
          <cx:pt idx="15378">-4250</cx:pt>
          <cx:pt idx="15379">-5000</cx:pt>
          <cx:pt idx="15380">-1500</cx:pt>
          <cx:pt idx="15381">-2000</cx:pt>
          <cx:pt idx="15382">-3000</cx:pt>
          <cx:pt idx="15383">-2000</cx:pt>
          <cx:pt idx="15384">-3000</cx:pt>
          <cx:pt idx="15385">-750</cx:pt>
          <cx:pt idx="15386">-1500</cx:pt>
          <cx:pt idx="15387">-750</cx:pt>
          <cx:pt idx="15388">-1500</cx:pt>
          <cx:pt idx="15389">-3000</cx:pt>
          <cx:pt idx="15390">-500</cx:pt>
          <cx:pt idx="15391">-250</cx:pt>
          <cx:pt idx="15392">-750</cx:pt>
          <cx:pt idx="15393">0</cx:pt>
          <cx:pt idx="15394">-750</cx:pt>
          <cx:pt idx="15395">-2500</cx:pt>
          <cx:pt idx="15396">-5750</cx:pt>
          <cx:pt idx="15397">-5000</cx:pt>
          <cx:pt idx="15398">-5000</cx:pt>
          <cx:pt idx="15399">-8250</cx:pt>
          <cx:pt idx="15400">-10750</cx:pt>
          <cx:pt idx="15401">-10750</cx:pt>
          <cx:pt idx="15402">-10750</cx:pt>
          <cx:pt idx="15403">-10750</cx:pt>
          <cx:pt idx="15404">-10750</cx:pt>
          <cx:pt idx="15405">-10750</cx:pt>
          <cx:pt idx="15406">-10750</cx:pt>
          <cx:pt idx="15407">-2500</cx:pt>
          <cx:pt idx="15408">-2500</cx:pt>
          <cx:pt idx="15409">-3000</cx:pt>
          <cx:pt idx="15410">-1500</cx:pt>
          <cx:pt idx="15411">-2000</cx:pt>
          <cx:pt idx="15412">-2500</cx:pt>
          <cx:pt idx="15413">-3000</cx:pt>
          <cx:pt idx="15414">-1500</cx:pt>
          <cx:pt idx="15415">-2000</cx:pt>
          <cx:pt idx="15416">-2500</cx:pt>
          <cx:pt idx="15417">-2500</cx:pt>
          <cx:pt idx="15418">-3000</cx:pt>
          <cx:pt idx="15419">-1500</cx:pt>
          <cx:pt idx="15420">-2000</cx:pt>
          <cx:pt idx="15421">250</cx:pt>
          <cx:pt idx="15422">-250</cx:pt>
          <cx:pt idx="15423">0</cx:pt>
          <cx:pt idx="15424">750</cx:pt>
          <cx:pt idx="15425">-250</cx:pt>
          <cx:pt idx="15426">250</cx:pt>
          <cx:pt idx="15427">0</cx:pt>
          <cx:pt idx="15428">750</cx:pt>
          <cx:pt idx="15429">-250</cx:pt>
          <cx:pt idx="15430">250</cx:pt>
          <cx:pt idx="15431">0</cx:pt>
          <cx:pt idx="15432">500</cx:pt>
          <cx:pt idx="15433">-500</cx:pt>
          <cx:pt idx="15434">-500</cx:pt>
          <cx:pt idx="15435">-1250</cx:pt>
          <cx:pt idx="15436">-750</cx:pt>
          <cx:pt idx="15437">-1250</cx:pt>
          <cx:pt idx="15438">-1250</cx:pt>
          <cx:pt idx="15439">-1250</cx:pt>
          <cx:pt idx="15440">-500</cx:pt>
          <cx:pt idx="15441">-250</cx:pt>
          <cx:pt idx="15442">-1250</cx:pt>
          <cx:pt idx="15443">-2000</cx:pt>
          <cx:pt idx="15444">-1250</cx:pt>
          <cx:pt idx="15445">-500</cx:pt>
          <cx:pt idx="15446">-1250</cx:pt>
          <cx:pt idx="15447">-2000</cx:pt>
          <cx:pt idx="15448">-1250</cx:pt>
          <cx:pt idx="15449">-5000</cx:pt>
          <cx:pt idx="15450">0</cx:pt>
          <cx:pt idx="15451">750</cx:pt>
          <cx:pt idx="15452">-1500</cx:pt>
          <cx:pt idx="15453">-1250</cx:pt>
          <cx:pt idx="15454">-1500</cx:pt>
          <cx:pt idx="15455">-1250</cx:pt>
          <cx:pt idx="15456">-1500</cx:pt>
          <cx:pt idx="15457">-1250</cx:pt>
          <cx:pt idx="15458">-1500</cx:pt>
          <cx:pt idx="15459">-1250</cx:pt>
          <cx:pt idx="15460">-2000</cx:pt>
          <cx:pt idx="15461">-1500</cx:pt>
          <cx:pt idx="15462">500</cx:pt>
          <cx:pt idx="15463">1750</cx:pt>
          <cx:pt idx="15464">-500</cx:pt>
          <cx:pt idx="15465">-1250</cx:pt>
          <cx:pt idx="15466">-500</cx:pt>
          <cx:pt idx="15467">-2000</cx:pt>
          <cx:pt idx="15468">-3500</cx:pt>
          <cx:pt idx="15469">-2000</cx:pt>
          <cx:pt idx="15470">-3000</cx:pt>
          <cx:pt idx="15471">-4250</cx:pt>
          <cx:pt idx="15472">-3500</cx:pt>
          <cx:pt idx="15473">-4250</cx:pt>
          <cx:pt idx="15474">-1500</cx:pt>
          <cx:pt idx="15475">-1500</cx:pt>
          <cx:pt idx="15476">-1500</cx:pt>
          <cx:pt idx="15477">-750</cx:pt>
          <cx:pt idx="15478">-1500</cx:pt>
          <cx:pt idx="15479">-1500</cx:pt>
          <cx:pt idx="15480">0</cx:pt>
          <cx:pt idx="15481">-1250</cx:pt>
          <cx:pt idx="15482">250</cx:pt>
          <cx:pt idx="15483">-1250</cx:pt>
          <cx:pt idx="15484">-1500</cx:pt>
          <cx:pt idx="15485">-1250</cx:pt>
          <cx:pt idx="15486">-250</cx:pt>
          <cx:pt idx="15487">0</cx:pt>
          <cx:pt idx="15488">750</cx:pt>
          <cx:pt idx="15489">250</cx:pt>
          <cx:pt idx="15490">0</cx:pt>
          <cx:pt idx="15491">250</cx:pt>
          <cx:pt idx="15492">-6750</cx:pt>
          <cx:pt idx="15493">250</cx:pt>
          <cx:pt idx="15494">500</cx:pt>
          <cx:pt idx="15495">-3500</cx:pt>
          <cx:pt idx="15496">-3500</cx:pt>
          <cx:pt idx="15497">-750</cx:pt>
          <cx:pt idx="15498">-500</cx:pt>
          <cx:pt idx="15499">-1500</cx:pt>
          <cx:pt idx="15500">-1500</cx:pt>
          <cx:pt idx="15501">-5000</cx:pt>
          <cx:pt idx="15502">-4500</cx:pt>
          <cx:pt idx="15503">-5000</cx:pt>
          <cx:pt idx="15504">-3000</cx:pt>
          <cx:pt idx="15505">-3500</cx:pt>
          <cx:pt idx="15506">-2000</cx:pt>
          <cx:pt idx="15507">-3500</cx:pt>
          <cx:pt idx="15508">-5000</cx:pt>
          <cx:pt idx="15509">-4250</cx:pt>
          <cx:pt idx="15510">-1500</cx:pt>
          <cx:pt idx="15511">-3000</cx:pt>
          <cx:pt idx="15512">-1250</cx:pt>
          <cx:pt idx="15513">-3000</cx:pt>
          <cx:pt idx="15514">-3000</cx:pt>
          <cx:pt idx="15515">-4250</cx:pt>
          <cx:pt idx="15516">-3000</cx:pt>
          <cx:pt idx="15517">-4250</cx:pt>
          <cx:pt idx="15518">750</cx:pt>
          <cx:pt idx="15519">750</cx:pt>
          <cx:pt idx="15520">1250</cx:pt>
          <cx:pt idx="15521">1000</cx:pt>
          <cx:pt idx="15522">-16750</cx:pt>
          <cx:pt idx="15523">-1250</cx:pt>
          <cx:pt idx="15524">-750</cx:pt>
          <cx:pt idx="15525">-1250</cx:pt>
          <cx:pt idx="15526">1750</cx:pt>
          <cx:pt idx="15527">-750</cx:pt>
          <cx:pt idx="15528">-2500</cx:pt>
          <cx:pt idx="15529">-1250</cx:pt>
          <cx:pt idx="15530">1750</cx:pt>
          <cx:pt idx="15531">-750</cx:pt>
          <cx:pt idx="15532">-2500</cx:pt>
          <cx:pt idx="15533">-2500</cx:pt>
          <cx:pt idx="15534">-2000</cx:pt>
          <cx:pt idx="15535">-3000</cx:pt>
          <cx:pt idx="15536">1250</cx:pt>
          <cx:pt idx="15537">-1500</cx:pt>
          <cx:pt idx="15538">-2500</cx:pt>
          <cx:pt idx="15539">-3000</cx:pt>
          <cx:pt idx="15540">1250</cx:pt>
          <cx:pt idx="15541">-2500</cx:pt>
          <cx:pt idx="15542">-4500</cx:pt>
          <cx:pt idx="15543">-3250</cx:pt>
          <cx:pt idx="15544">-3250</cx:pt>
          <cx:pt idx="15545">-4500</cx:pt>
          <cx:pt idx="15546">-4500</cx:pt>
          <cx:pt idx="15547">-3250</cx:pt>
          <cx:pt idx="15548">-3250</cx:pt>
          <cx:pt idx="15549">-5000</cx:pt>
          <cx:pt idx="15550">-4500</cx:pt>
          <cx:pt idx="15551">-1250</cx:pt>
          <cx:pt idx="15552">-2000</cx:pt>
          <cx:pt idx="15553">-500</cx:pt>
          <cx:pt idx="15554">-3750</cx:pt>
          <cx:pt idx="15555">-4500</cx:pt>
          <cx:pt idx="15556">-4500</cx:pt>
          <cx:pt idx="15557">-500</cx:pt>
          <cx:pt idx="15558">-1750</cx:pt>
          <cx:pt idx="15559">-250</cx:pt>
          <cx:pt idx="15560">-5750</cx:pt>
          <cx:pt idx="15561">-5000</cx:pt>
          <cx:pt idx="15562">-7250</cx:pt>
          <cx:pt idx="15563">-7250</cx:pt>
          <cx:pt idx="15564">-7250</cx:pt>
          <cx:pt idx="15565">-7250</cx:pt>
          <cx:pt idx="15566">-3250</cx:pt>
          <cx:pt idx="15567">-4500</cx:pt>
          <cx:pt idx="15568">-3750</cx:pt>
          <cx:pt idx="15569">-3250</cx:pt>
          <cx:pt idx="15570">-4500</cx:pt>
          <cx:pt idx="15571">-4500</cx:pt>
          <cx:pt idx="15572">-4500</cx:pt>
          <cx:pt idx="15573">-4500</cx:pt>
          <cx:pt idx="15574">-4500</cx:pt>
          <cx:pt idx="15575">-4500</cx:pt>
          <cx:pt idx="15576">-5000</cx:pt>
          <cx:pt idx="15577">-5000</cx:pt>
          <cx:pt idx="15578">-4500</cx:pt>
          <cx:pt idx="15579">-2750</cx:pt>
          <cx:pt idx="15580">-2500</cx:pt>
          <cx:pt idx="15581">-2500</cx:pt>
          <cx:pt idx="15582">-2750</cx:pt>
          <cx:pt idx="15583">-2500</cx:pt>
          <cx:pt idx="15584">-2500</cx:pt>
          <cx:pt idx="15585">-2000</cx:pt>
          <cx:pt idx="15586">-2500</cx:pt>
          <cx:pt idx="15587">-2500</cx:pt>
          <cx:pt idx="15588">-2500</cx:pt>
          <cx:pt idx="15589">-2000</cx:pt>
          <cx:pt idx="15590">-4500</cx:pt>
          <cx:pt idx="15591">-3250</cx:pt>
          <cx:pt idx="15592">-4500</cx:pt>
          <cx:pt idx="15593">-3250</cx:pt>
          <cx:pt idx="15594">-4500</cx:pt>
          <cx:pt idx="15595">-3250</cx:pt>
          <cx:pt idx="15596">-5000</cx:pt>
          <cx:pt idx="15597">-6500</cx:pt>
          <cx:pt idx="15598">-5000</cx:pt>
          <cx:pt idx="15599">-7250</cx:pt>
          <cx:pt idx="15600">-7250</cx:pt>
          <cx:pt idx="15601">-7250</cx:pt>
          <cx:pt idx="15602">-3750</cx:pt>
          <cx:pt idx="15603">-3250</cx:pt>
          <cx:pt idx="15604">-2500</cx:pt>
          <cx:pt idx="15605">-2500</cx:pt>
          <cx:pt idx="15606">-4500</cx:pt>
          <cx:pt idx="15607">-2500</cx:pt>
          <cx:pt idx="15608">-2000</cx:pt>
          <cx:pt idx="15609">-3750</cx:pt>
          <cx:pt idx="15610">-2000</cx:pt>
          <cx:pt idx="15611">-2000</cx:pt>
          <cx:pt idx="15612">-4500</cx:pt>
          <cx:pt idx="15613">-1500</cx:pt>
          <cx:pt idx="15614">-2000</cx:pt>
          <cx:pt idx="15615">-4500</cx:pt>
          <cx:pt idx="15616">-2000</cx:pt>
          <cx:pt idx="15617">-4500</cx:pt>
          <cx:pt idx="15618">-750</cx:pt>
          <cx:pt idx="15619">-1500</cx:pt>
          <cx:pt idx="15620">-4500</cx:pt>
          <cx:pt idx="15621">-5000</cx:pt>
          <cx:pt idx="15622">-5000</cx:pt>
          <cx:pt idx="15623">-5000</cx:pt>
          <cx:pt idx="15624">-3500</cx:pt>
          <cx:pt idx="15625">-4250</cx:pt>
          <cx:pt idx="15626">-4250</cx:pt>
          <cx:pt idx="15627">-5000</cx:pt>
          <cx:pt idx="15628">-3500</cx:pt>
          <cx:pt idx="15629">-2500</cx:pt>
          <cx:pt idx="15630">-4250</cx:pt>
          <cx:pt idx="15631">-3500</cx:pt>
          <cx:pt idx="15632">-4250</cx:pt>
          <cx:pt idx="15633">-4250</cx:pt>
          <cx:pt idx="15634">-4250</cx:pt>
          <cx:pt idx="15635">-5000</cx:pt>
          <cx:pt idx="15636">-3500</cx:pt>
          <cx:pt idx="15637">-5000</cx:pt>
          <cx:pt idx="15638">-5000</cx:pt>
          <cx:pt idx="15639">-2000</cx:pt>
          <cx:pt idx="15640">-5000</cx:pt>
          <cx:pt idx="15641">-2000</cx:pt>
          <cx:pt idx="15642">-5000</cx:pt>
          <cx:pt idx="15643">-500</cx:pt>
          <cx:pt idx="15644">-250</cx:pt>
          <cx:pt idx="15645">-750</cx:pt>
          <cx:pt idx="15646">0</cx:pt>
          <cx:pt idx="15647">-500</cx:pt>
          <cx:pt idx="15648">-750</cx:pt>
          <cx:pt idx="15649">-4500</cx:pt>
          <cx:pt idx="15650">-4500</cx:pt>
          <cx:pt idx="15651">-5000</cx:pt>
          <cx:pt idx="15652">-5750</cx:pt>
          <cx:pt idx="15653">-5750</cx:pt>
          <cx:pt idx="15654">-5000</cx:pt>
          <cx:pt idx="15655">-5750</cx:pt>
          <cx:pt idx="15656">-5750</cx:pt>
          <cx:pt idx="15657">-6000</cx:pt>
          <cx:pt idx="15658">-5000</cx:pt>
          <cx:pt idx="15659">-5750</cx:pt>
          <cx:pt idx="15660">-6750</cx:pt>
          <cx:pt idx="15661">-1500</cx:pt>
          <cx:pt idx="15662">-3000</cx:pt>
          <cx:pt idx="15663">-1500</cx:pt>
          <cx:pt idx="15664">-5000</cx:pt>
          <cx:pt idx="15665">-5000</cx:pt>
          <cx:pt idx="15666">-7000</cx:pt>
          <cx:pt idx="15667">-5000</cx:pt>
          <cx:pt idx="15668">-5000</cx:pt>
          <cx:pt idx="15669">-2000</cx:pt>
          <cx:pt idx="15670">-3500</cx:pt>
          <cx:pt idx="15671">-750</cx:pt>
          <cx:pt idx="15672">-2500</cx:pt>
          <cx:pt idx="15673">-4250</cx:pt>
          <cx:pt idx="15674">-3500</cx:pt>
          <cx:pt idx="15675">-5750</cx:pt>
          <cx:pt idx="15676">-7750</cx:pt>
          <cx:pt idx="15677">-5000</cx:pt>
          <cx:pt idx="15678">-5750</cx:pt>
          <cx:pt idx="15679">-6000</cx:pt>
          <cx:pt idx="15680">-5000</cx:pt>
          <cx:pt idx="15681">-5750</cx:pt>
          <cx:pt idx="15682">-5000</cx:pt>
          <cx:pt idx="15683">-2500</cx:pt>
          <cx:pt idx="15684">-1500</cx:pt>
          <cx:pt idx="15685">-1500</cx:pt>
          <cx:pt idx="15686">-1500</cx:pt>
          <cx:pt idx="15687">-2000</cx:pt>
          <cx:pt idx="15688">-2500</cx:pt>
          <cx:pt idx="15689">-2500</cx:pt>
          <cx:pt idx="15690">-1500</cx:pt>
          <cx:pt idx="15691">-2000</cx:pt>
          <cx:pt idx="15692">-1250</cx:pt>
          <cx:pt idx="15693">-1500</cx:pt>
          <cx:pt idx="15694">-2500</cx:pt>
          <cx:pt idx="15695">-2500</cx:pt>
          <cx:pt idx="15696">-3000</cx:pt>
          <cx:pt idx="15697">-3000</cx:pt>
          <cx:pt idx="15698">-4250</cx:pt>
          <cx:pt idx="15699">-1500</cx:pt>
          <cx:pt idx="15700">-2000</cx:pt>
          <cx:pt idx="15701">-750</cx:pt>
          <cx:pt idx="15702">-5000</cx:pt>
          <cx:pt idx="15703">-7750</cx:pt>
          <cx:pt idx="15704">-5750</cx:pt>
          <cx:pt idx="15705">-6750</cx:pt>
          <cx:pt idx="15706">-5750</cx:pt>
          <cx:pt idx="15707">-5750</cx:pt>
          <cx:pt idx="15708">-6750</cx:pt>
          <cx:pt idx="15709">-5750</cx:pt>
          <cx:pt idx="15710">-6750</cx:pt>
          <cx:pt idx="15711">-7750</cx:pt>
          <cx:pt idx="15712">-9250</cx:pt>
          <cx:pt idx="15713">-2000</cx:pt>
          <cx:pt idx="15714">-2500</cx:pt>
          <cx:pt idx="15715">-2500</cx:pt>
          <cx:pt idx="15716">-3000</cx:pt>
          <cx:pt idx="15717">-3000</cx:pt>
          <cx:pt idx="15718">-4250</cx:pt>
          <cx:pt idx="15719">-4250</cx:pt>
          <cx:pt idx="15720">-5750</cx:pt>
          <cx:pt idx="15721">-2000</cx:pt>
          <cx:pt idx="15722">-3500</cx:pt>
          <cx:pt idx="15723">-5000</cx:pt>
          <cx:pt idx="15724">-5000</cx:pt>
          <cx:pt idx="15725">-6750</cx:pt>
          <cx:pt idx="15726">-5000</cx:pt>
          <cx:pt idx="15727">-5750</cx:pt>
          <cx:pt idx="15728">-2000</cx:pt>
          <cx:pt idx="15729">-2500</cx:pt>
          <cx:pt idx="15730">-3000</cx:pt>
          <cx:pt idx="15731">-250</cx:pt>
          <cx:pt idx="15732">750</cx:pt>
          <cx:pt idx="15733">-5000</cx:pt>
          <cx:pt idx="15734">-5750</cx:pt>
          <cx:pt idx="15735">-6750</cx:pt>
          <cx:pt idx="15736">-4250</cx:pt>
          <cx:pt idx="15737">-5750</cx:pt>
          <cx:pt idx="15738">-6750</cx:pt>
          <cx:pt idx="15739">-7750</cx:pt>
          <cx:pt idx="15740">-5750</cx:pt>
          <cx:pt idx="15741">-750</cx:pt>
          <cx:pt idx="15742">-1500</cx:pt>
          <cx:pt idx="15743">-1500</cx:pt>
          <cx:pt idx="15744">-1500</cx:pt>
          <cx:pt idx="15745">250</cx:pt>
          <cx:pt idx="15746">-4500</cx:pt>
          <cx:pt idx="15747">-3250</cx:pt>
          <cx:pt idx="15748">-3750</cx:pt>
          <cx:pt idx="15749">-1250</cx:pt>
          <cx:pt idx="15750">-750</cx:pt>
          <cx:pt idx="15751">-2000</cx:pt>
          <cx:pt idx="15752">-2000</cx:pt>
          <cx:pt idx="15753">-3000</cx:pt>
          <cx:pt idx="15754">-2500</cx:pt>
          <cx:pt idx="15755">-14500</cx:pt>
          <cx:pt idx="15756">-12500</cx:pt>
          <cx:pt idx="15757">-12500</cx:pt>
          <cx:pt idx="15758">-3500</cx:pt>
          <cx:pt idx="15759">-3500</cx:pt>
          <cx:pt idx="15760">-3500</cx:pt>
          <cx:pt idx="15761">-5000</cx:pt>
          <cx:pt idx="15762">0</cx:pt>
          <cx:pt idx="15763">1500</cx:pt>
          <cx:pt idx="15764">-750</cx:pt>
          <cx:pt idx="15765">-1250</cx:pt>
          <cx:pt idx="15766">-500</cx:pt>
          <cx:pt idx="15767">-1500</cx:pt>
          <cx:pt idx="15768">-3000</cx:pt>
          <cx:pt idx="15769">-1750</cx:pt>
          <cx:pt idx="15770">-3500</cx:pt>
          <cx:pt idx="15771">-5750</cx:pt>
          <cx:pt idx="15772">-5750</cx:pt>
          <cx:pt idx="15773">-6750</cx:pt>
          <cx:pt idx="15774">-5000</cx:pt>
          <cx:pt idx="15775">-5000</cx:pt>
          <cx:pt idx="15776">-6750</cx:pt>
          <cx:pt idx="15777">-5750</cx:pt>
          <cx:pt idx="15778">-6750</cx:pt>
          <cx:pt idx="15779">0</cx:pt>
          <cx:pt idx="15780">500</cx:pt>
          <cx:pt idx="15781">0</cx:pt>
          <cx:pt idx="15782">500</cx:pt>
          <cx:pt idx="15783">-5000</cx:pt>
          <cx:pt idx="15784">-5750</cx:pt>
          <cx:pt idx="15785">-5750</cx:pt>
          <cx:pt idx="15786">-6750</cx:pt>
          <cx:pt idx="15787">-5750</cx:pt>
          <cx:pt idx="15788">-4250</cx:pt>
          <cx:pt idx="15789">-5000</cx:pt>
          <cx:pt idx="15790">-3000</cx:pt>
          <cx:pt idx="15791">-5750</cx:pt>
          <cx:pt idx="15792">-5000</cx:pt>
          <cx:pt idx="15793">-5000</cx:pt>
          <cx:pt idx="15794">-4250</cx:pt>
          <cx:pt idx="15795">-3500</cx:pt>
          <cx:pt idx="15796">-4250</cx:pt>
          <cx:pt idx="15797">-5750</cx:pt>
          <cx:pt idx="15798">-3500</cx:pt>
          <cx:pt idx="15799">-4250</cx:pt>
          <cx:pt idx="15800">-5000</cx:pt>
          <cx:pt idx="15801">-5750</cx:pt>
          <cx:pt idx="15802">-6750</cx:pt>
          <cx:pt idx="15803">-4250</cx:pt>
          <cx:pt idx="15804">-5000</cx:pt>
          <cx:pt idx="15805">-5000</cx:pt>
          <cx:pt idx="15806">-5750</cx:pt>
          <cx:pt idx="15807">-5750</cx:pt>
          <cx:pt idx="15808">-5750</cx:pt>
          <cx:pt idx="15809">-6750</cx:pt>
          <cx:pt idx="15810">-5750</cx:pt>
          <cx:pt idx="15811">-1500</cx:pt>
          <cx:pt idx="15812">-3000</cx:pt>
          <cx:pt idx="15813">-1500</cx:pt>
          <cx:pt idx="15814">-4500</cx:pt>
          <cx:pt idx="15815">-3000</cx:pt>
          <cx:pt idx="15816">-750</cx:pt>
          <cx:pt idx="15817">-3750</cx:pt>
          <cx:pt idx="15818">-250</cx:pt>
          <cx:pt idx="15819">-3250</cx:pt>
          <cx:pt idx="15820">-2000</cx:pt>
          <cx:pt idx="15821">-3500</cx:pt>
          <cx:pt idx="15822">-3500</cx:pt>
          <cx:pt idx="15823">-1250</cx:pt>
          <cx:pt idx="15824">-3000</cx:pt>
          <cx:pt idx="15825">-3000</cx:pt>
          <cx:pt idx="15826">-4250</cx:pt>
          <cx:pt idx="15827">-4250</cx:pt>
          <cx:pt idx="15828">-3500</cx:pt>
          <cx:pt idx="15829">-4250</cx:pt>
          <cx:pt idx="15830">-2000</cx:pt>
          <cx:pt idx="15831">-1500</cx:pt>
          <cx:pt idx="15832">-5000</cx:pt>
          <cx:pt idx="15833">-2500</cx:pt>
          <cx:pt idx="15834">-2000</cx:pt>
          <cx:pt idx="15835">-2500</cx:pt>
          <cx:pt idx="15836">-3000</cx:pt>
          <cx:pt idx="15837">-3000</cx:pt>
          <cx:pt idx="15838">-3500</cx:pt>
          <cx:pt idx="15839">-3000</cx:pt>
          <cx:pt idx="15840">-3500</cx:pt>
          <cx:pt idx="15841">500</cx:pt>
          <cx:pt idx="15842">2500</cx:pt>
          <cx:pt idx="15843">1750</cx:pt>
          <cx:pt idx="15844">-500</cx:pt>
          <cx:pt idx="15845">0</cx:pt>
          <cx:pt idx="15846">500</cx:pt>
          <cx:pt idx="15847">500</cx:pt>
          <cx:pt idx="15848">-1500</cx:pt>
          <cx:pt idx="15849">-1250</cx:pt>
          <cx:pt idx="15850">-1500</cx:pt>
          <cx:pt idx="15851">-1250</cx:pt>
          <cx:pt idx="15852">-1500</cx:pt>
          <cx:pt idx="15853">-1250</cx:pt>
          <cx:pt idx="15854">-1500</cx:pt>
          <cx:pt idx="15855">-1250</cx:pt>
          <cx:pt idx="15856">-3500</cx:pt>
          <cx:pt idx="15857">-2500</cx:pt>
          <cx:pt idx="15858">-4250</cx:pt>
          <cx:pt idx="15859">-3500</cx:pt>
          <cx:pt idx="15860">-4250</cx:pt>
          <cx:pt idx="15861">-3500</cx:pt>
          <cx:pt idx="15862">-4250</cx:pt>
          <cx:pt idx="15863">-4250</cx:pt>
          <cx:pt idx="15864">-5000</cx:pt>
          <cx:pt idx="15865">-5000</cx:pt>
          <cx:pt idx="15866">-5750</cx:pt>
          <cx:pt idx="15867">-5000</cx:pt>
          <cx:pt idx="15868">-5000</cx:pt>
          <cx:pt idx="15869">-5750</cx:pt>
          <cx:pt idx="15870">-5750</cx:pt>
          <cx:pt idx="15871">-4250</cx:pt>
          <cx:pt idx="15872">-4250</cx:pt>
          <cx:pt idx="15873">-5000</cx:pt>
          <cx:pt idx="15874">-3000</cx:pt>
          <cx:pt idx="15875">-5000</cx:pt>
          <cx:pt idx="15876">-5000</cx:pt>
          <cx:pt idx="15877">-5000</cx:pt>
          <cx:pt idx="15878">-5750</cx:pt>
          <cx:pt idx="15879">-5750</cx:pt>
          <cx:pt idx="15880">-6000</cx:pt>
          <cx:pt idx="15881">-4250</cx:pt>
          <cx:pt idx="15882">-6750</cx:pt>
          <cx:pt idx="15883">-6750</cx:pt>
          <cx:pt idx="15884">-5000</cx:pt>
          <cx:pt idx="15885">-5000</cx:pt>
          <cx:pt idx="15886">-6000</cx:pt>
          <cx:pt idx="15887">-5000</cx:pt>
          <cx:pt idx="15888">-5000</cx:pt>
          <cx:pt idx="15889">-2000</cx:pt>
          <cx:pt idx="15890">-3500</cx:pt>
          <cx:pt idx="15891">-750</cx:pt>
          <cx:pt idx="15892">-2500</cx:pt>
          <cx:pt idx="15893">-4250</cx:pt>
          <cx:pt idx="15894">-3500</cx:pt>
          <cx:pt idx="15895">-5750</cx:pt>
          <cx:pt idx="15896">-7750</cx:pt>
          <cx:pt idx="15897">-5000</cx:pt>
          <cx:pt idx="15898">-5750</cx:pt>
          <cx:pt idx="15899">-6000</cx:pt>
          <cx:pt idx="15900">-750</cx:pt>
          <cx:pt idx="15901">-1250</cx:pt>
          <cx:pt idx="15902">-2500</cx:pt>
          <cx:pt idx="15903">-250</cx:pt>
          <cx:pt idx="15904">-500</cx:pt>
          <cx:pt idx="15905">-2000</cx:pt>
          <cx:pt idx="15906">-1250</cx:pt>
          <cx:pt idx="15907">-1250</cx:pt>
          <cx:pt idx="15908">1000</cx:pt>
          <cx:pt idx="15909">250</cx:pt>
          <cx:pt idx="15910">500</cx:pt>
          <cx:pt idx="15911">1500</cx:pt>
          <cx:pt idx="15912">500</cx:pt>
          <cx:pt idx="15913">1000</cx:pt>
          <cx:pt idx="15914">-1500</cx:pt>
          <cx:pt idx="15915">250</cx:pt>
          <cx:pt idx="15916">250</cx:pt>
          <cx:pt idx="15917">1000</cx:pt>
          <cx:pt idx="15918">-1750</cx:pt>
          <cx:pt idx="15919">500</cx:pt>
          <cx:pt idx="15920">-2000</cx:pt>
          <cx:pt idx="15921">-5000</cx:pt>
          <cx:pt idx="15922">-3000</cx:pt>
          <cx:pt idx="15923">-4250</cx:pt>
          <cx:pt idx="15924">-5000</cx:pt>
          <cx:pt idx="15925">-4250</cx:pt>
          <cx:pt idx="15926">250</cx:pt>
          <cx:pt idx="15927">500</cx:pt>
          <cx:pt idx="15928">-750</cx:pt>
          <cx:pt idx="15929">-750</cx:pt>
          <cx:pt idx="15930">-500</cx:pt>
          <cx:pt idx="15931">-1250</cx:pt>
          <cx:pt idx="15932">-500</cx:pt>
          <cx:pt idx="15933">-2000</cx:pt>
          <cx:pt idx="15934">-3000</cx:pt>
          <cx:pt idx="15935">-1500</cx:pt>
          <cx:pt idx="15936">-750</cx:pt>
          <cx:pt idx="15937">-1500</cx:pt>
          <cx:pt idx="15938">-1250</cx:pt>
          <cx:pt idx="15939">-1250</cx:pt>
          <cx:pt idx="15940">-3250</cx:pt>
          <cx:pt idx="15941">-3250</cx:pt>
          <cx:pt idx="15942">-5000</cx:pt>
          <cx:pt idx="15943">-5000</cx:pt>
          <cx:pt idx="15944">-5000</cx:pt>
          <cx:pt idx="15945">-3000</cx:pt>
          <cx:pt idx="15946">-750</cx:pt>
          <cx:pt idx="15947">-2500</cx:pt>
          <cx:pt idx="15948">-2000</cx:pt>
          <cx:pt idx="15949">-5000</cx:pt>
          <cx:pt idx="15950">-3000</cx:pt>
          <cx:pt idx="15951">-4250</cx:pt>
          <cx:pt idx="15952">-5000</cx:pt>
          <cx:pt idx="15953">-4250</cx:pt>
          <cx:pt idx="15954">-5750</cx:pt>
          <cx:pt idx="15955">-5000</cx:pt>
          <cx:pt idx="15956">-5000</cx:pt>
          <cx:pt idx="15957">-5000</cx:pt>
          <cx:pt idx="15958">-5000</cx:pt>
          <cx:pt idx="15959">-4250</cx:pt>
          <cx:pt idx="15960">-2000</cx:pt>
          <cx:pt idx="15961">-3500</cx:pt>
          <cx:pt idx="15962">-5000</cx:pt>
          <cx:pt idx="15963">-3000</cx:pt>
          <cx:pt idx="15964">-4250</cx:pt>
          <cx:pt idx="15965">-4250</cx:pt>
          <cx:pt idx="15966">-5750</cx:pt>
          <cx:pt idx="15967">-5000</cx:pt>
          <cx:pt idx="15968">-5750</cx:pt>
          <cx:pt idx="15969">-4250</cx:pt>
          <cx:pt idx="15970">-5000</cx:pt>
          <cx:pt idx="15971">-3000</cx:pt>
          <cx:pt idx="15972">-4250</cx:pt>
          <cx:pt idx="15973">-500</cx:pt>
          <cx:pt idx="15974">-750</cx:pt>
          <cx:pt idx="15975">250</cx:pt>
          <cx:pt idx="15976">-500</cx:pt>
          <cx:pt idx="15977">-3000</cx:pt>
          <cx:pt idx="15978">-3000</cx:pt>
          <cx:pt idx="15979">-3000</cx:pt>
          <cx:pt idx="15980">-2500</cx:pt>
          <cx:pt idx="15981">-14500</cx:pt>
          <cx:pt idx="15982">-9500</cx:pt>
          <cx:pt idx="15983">-8250</cx:pt>
          <cx:pt idx="15984">-9500</cx:pt>
          <cx:pt idx="15985">-9500</cx:pt>
          <cx:pt idx="15986">-10750</cx:pt>
          <cx:pt idx="15987">-2500</cx:pt>
          <cx:pt idx="15988">-5000</cx:pt>
          <cx:pt idx="15989">-4500</cx:pt>
          <cx:pt idx="15990">-6750</cx:pt>
          <cx:pt idx="15991">-5000</cx:pt>
          <cx:pt idx="15992">-5000</cx:pt>
          <cx:pt idx="15993">-4500</cx:pt>
          <cx:pt idx="15994">-5000</cx:pt>
          <cx:pt idx="15995">-4500</cx:pt>
          <cx:pt idx="15996">-3000</cx:pt>
          <cx:pt idx="15997">-6500</cx:pt>
          <cx:pt idx="15998">-500</cx:pt>
          <cx:pt idx="15999">-3750</cx:pt>
          <cx:pt idx="16000">0</cx:pt>
          <cx:pt idx="16001">-3750</cx:pt>
          <cx:pt idx="16002">-2000</cx:pt>
          <cx:pt idx="16003">-3500</cx:pt>
          <cx:pt idx="16004">-3500</cx:pt>
          <cx:pt idx="16005">-3000</cx:pt>
          <cx:pt idx="16006">-1250</cx:pt>
          <cx:pt idx="16007">-3000</cx:pt>
          <cx:pt idx="16008">-4250</cx:pt>
          <cx:pt idx="16009">-4250</cx:pt>
          <cx:pt idx="16010">-3500</cx:pt>
          <cx:pt idx="16011">-4250</cx:pt>
          <cx:pt idx="16012">-3750</cx:pt>
          <cx:pt idx="16013">-3750</cx:pt>
          <cx:pt idx="16014">-3500</cx:pt>
          <cx:pt idx="16015">-5000</cx:pt>
          <cx:pt idx="16016">-1250</cx:pt>
          <cx:pt idx="16017">-1250</cx:pt>
          <cx:pt idx="16018">-500</cx:pt>
          <cx:pt idx="16019">-3750</cx:pt>
          <cx:pt idx="16020">0</cx:pt>
          <cx:pt idx="16021">-3750</cx:pt>
          <cx:pt idx="16022">-250</cx:pt>
          <cx:pt idx="16023">-750</cx:pt>
          <cx:pt idx="16024">750</cx:pt>
          <cx:pt idx="16025">-250</cx:pt>
          <cx:pt idx="16026">-2500</cx:pt>
          <cx:pt idx="16027">-3750</cx:pt>
          <cx:pt idx="16028">-4500</cx:pt>
          <cx:pt idx="16029">-750</cx:pt>
          <cx:pt idx="16030">-3750</cx:pt>
          <cx:pt idx="16031">-5000</cx:pt>
          <cx:pt idx="16032">-5000</cx:pt>
          <cx:pt idx="16033">-5000</cx:pt>
          <cx:pt idx="16034">-6500</cx:pt>
          <cx:pt idx="16035">-6500</cx:pt>
          <cx:pt idx="16036">-6500</cx:pt>
          <cx:pt idx="16037">-8250</cx:pt>
          <cx:pt idx="16038">-8250</cx:pt>
          <cx:pt idx="16039">-5000</cx:pt>
          <cx:pt idx="16040">-6500</cx:pt>
          <cx:pt idx="16041">-8250</cx:pt>
          <cx:pt idx="16042">-2500</cx:pt>
          <cx:pt idx="16043">-3000</cx:pt>
          <cx:pt idx="16044">-3000</cx:pt>
          <cx:pt idx="16045">-5750</cx:pt>
          <cx:pt idx="16046">-5750</cx:pt>
          <cx:pt idx="16047">-750</cx:pt>
          <cx:pt idx="16048">-1250</cx:pt>
          <cx:pt idx="16049">-500</cx:pt>
          <cx:pt idx="16050">-1500</cx:pt>
          <cx:pt idx="16051">-2000</cx:pt>
          <cx:pt idx="16052">-1500</cx:pt>
          <cx:pt idx="16053">-2500</cx:pt>
          <cx:pt idx="16054">-2000</cx:pt>
          <cx:pt idx="16055">0</cx:pt>
          <cx:pt idx="16056">500</cx:pt>
          <cx:pt idx="16057">0</cx:pt>
          <cx:pt idx="16058">500</cx:pt>
          <cx:pt idx="16059">-3000</cx:pt>
          <cx:pt idx="16060">-3000</cx:pt>
          <cx:pt idx="16061">-5000</cx:pt>
          <cx:pt idx="16062">-3000</cx:pt>
          <cx:pt idx="16063">-3000</cx:pt>
          <cx:pt idx="16064">-2500</cx:pt>
          <cx:pt idx="16065">-2500</cx:pt>
          <cx:pt idx="16066">-5000</cx:pt>
          <cx:pt idx="16067">-2500</cx:pt>
          <cx:pt idx="16068">-4500</cx:pt>
          <cx:pt idx="16069">-4500</cx:pt>
          <cx:pt idx="16070">-3250</cx:pt>
          <cx:pt idx="16071">-1250</cx:pt>
          <cx:pt idx="16072">-3750</cx:pt>
          <cx:pt idx="16073">-750</cx:pt>
          <cx:pt idx="16074">-2000</cx:pt>
          <cx:pt idx="16075">-3750</cx:pt>
          <cx:pt idx="16076">-2000</cx:pt>
          <cx:pt idx="16077">-2000</cx:pt>
          <cx:pt idx="16078">-1250</cx:pt>
          <cx:pt idx="16079">-1250</cx:pt>
          <cx:pt idx="16080">-2000</cx:pt>
          <cx:pt idx="16081">-750</cx:pt>
          <cx:pt idx="16082">500</cx:pt>
          <cx:pt idx="16083">0</cx:pt>
          <cx:pt idx="16084">1000</cx:pt>
          <cx:pt idx="16085">500</cx:pt>
          <cx:pt idx="16086">-5000</cx:pt>
          <cx:pt idx="16087">-4250</cx:pt>
          <cx:pt idx="16088">-5000</cx:pt>
          <cx:pt idx="16089">-5000</cx:pt>
          <cx:pt idx="16090">-3000</cx:pt>
          <cx:pt idx="16091">-1500</cx:pt>
          <cx:pt idx="16092">-3500</cx:pt>
          <cx:pt idx="16093">-3500</cx:pt>
          <cx:pt idx="16094">-3250</cx:pt>
          <cx:pt idx="16095">-2750</cx:pt>
          <cx:pt idx="16096">-1500</cx:pt>
          <cx:pt idx="16097">-500</cx:pt>
          <cx:pt idx="16098">-3250</cx:pt>
          <cx:pt idx="16099">-3250</cx:pt>
          <cx:pt idx="16100">-4250</cx:pt>
          <cx:pt idx="16101">-4250</cx:pt>
          <cx:pt idx="16102">-5000</cx:pt>
          <cx:pt idx="16103">-5000</cx:pt>
          <cx:pt idx="16104">-3000</cx:pt>
          <cx:pt idx="16105">250</cx:pt>
          <cx:pt idx="16106">-750</cx:pt>
          <cx:pt idx="16107">750</cx:pt>
          <cx:pt idx="16108">-500</cx:pt>
          <cx:pt idx="16109">-2500</cx:pt>
          <cx:pt idx="16110">-2000</cx:pt>
          <cx:pt idx="16111">-4250</cx:pt>
          <cx:pt idx="16112">-750</cx:pt>
          <cx:pt idx="16113">-1500</cx:pt>
          <cx:pt idx="16114">-750</cx:pt>
          <cx:pt idx="16115">-5000</cx:pt>
          <cx:pt idx="16116">-4250</cx:pt>
          <cx:pt idx="16117">-1500</cx:pt>
          <cx:pt idx="16118">-1500</cx:pt>
          <cx:pt idx="16119">-3000</cx:pt>
          <cx:pt idx="16120">-4500</cx:pt>
          <cx:pt idx="16121">-2000</cx:pt>
          <cx:pt idx="16122">-2500</cx:pt>
          <cx:pt idx="16123">-750</cx:pt>
          <cx:pt idx="16124">250</cx:pt>
          <cx:pt idx="16125">-250</cx:pt>
          <cx:pt idx="16126">750</cx:pt>
          <cx:pt idx="16127">-2000</cx:pt>
          <cx:pt idx="16128">-2500</cx:pt>
          <cx:pt idx="16129">-2500</cx:pt>
          <cx:pt idx="16130">-3000</cx:pt>
          <cx:pt idx="16131">-4500</cx:pt>
          <cx:pt idx="16132">-2000</cx:pt>
          <cx:pt idx="16133">-2000</cx:pt>
          <cx:pt idx="16134">-5000</cx:pt>
          <cx:pt idx="16135">-2000</cx:pt>
          <cx:pt idx="16136">-5000</cx:pt>
          <cx:pt idx="16137">-750</cx:pt>
          <cx:pt idx="16138">-1500</cx:pt>
          <cx:pt idx="16139">-750</cx:pt>
          <cx:pt idx="16140">-1500</cx:pt>
          <cx:pt idx="16141">-4500</cx:pt>
          <cx:pt idx="16142">-2000</cx:pt>
          <cx:pt idx="16143">-500</cx:pt>
          <cx:pt idx="16144">-250</cx:pt>
          <cx:pt idx="16145">-750</cx:pt>
          <cx:pt idx="16146">0</cx:pt>
          <cx:pt idx="16147">-500</cx:pt>
          <cx:pt idx="16148">-750</cx:pt>
          <cx:pt idx="16149">-2500</cx:pt>
          <cx:pt idx="16150">-5750</cx:pt>
          <cx:pt idx="16151">-5000</cx:pt>
          <cx:pt idx="16152">-5000</cx:pt>
          <cx:pt idx="16153">-8250</cx:pt>
          <cx:pt idx="16154">-5750</cx:pt>
          <cx:pt idx="16155">-3750</cx:pt>
          <cx:pt idx="16156">-10750</cx:pt>
          <cx:pt idx="16157">-10750</cx:pt>
          <cx:pt idx="16158">-10750</cx:pt>
          <cx:pt idx="16159">-10750</cx:pt>
          <cx:pt idx="16160">-10750</cx:pt>
          <cx:pt idx="16161">-10750</cx:pt>
          <cx:pt idx="16162">-12500</cx:pt>
          <cx:pt idx="16163">-10750</cx:pt>
          <cx:pt idx="16164">-10750</cx:pt>
          <cx:pt idx="16165">-10750</cx:pt>
          <cx:pt idx="16166">-10750</cx:pt>
          <cx:pt idx="16167">-2500</cx:pt>
          <cx:pt idx="16168">-2000</cx:pt>
          <cx:pt idx="16169">-2500</cx:pt>
          <cx:pt idx="16170">-2000</cx:pt>
          <cx:pt idx="16171">-1500</cx:pt>
          <cx:pt idx="16172">-3000</cx:pt>
          <cx:pt idx="16173">-3000</cx:pt>
          <cx:pt idx="16174">-2500</cx:pt>
          <cx:pt idx="16175">-1500</cx:pt>
          <cx:pt idx="16176">-1500</cx:pt>
          <cx:pt idx="16177">-2500</cx:pt>
          <cx:pt idx="16178">-2000</cx:pt>
          <cx:pt idx="16179">-2500</cx:pt>
          <cx:pt idx="16180">-2000</cx:pt>
          <cx:pt idx="16181">-1500</cx:pt>
          <cx:pt idx="16182">-250</cx:pt>
          <cx:pt idx="16183">250</cx:pt>
          <cx:pt idx="16184">250</cx:pt>
          <cx:pt idx="16185">500</cx:pt>
          <cx:pt idx="16186">-250</cx:pt>
          <cx:pt idx="16187">250</cx:pt>
          <cx:pt idx="16188">250</cx:pt>
          <cx:pt idx="16189">500</cx:pt>
          <cx:pt idx="16190">-250</cx:pt>
          <cx:pt idx="16191">0</cx:pt>
          <cx:pt idx="16192">250</cx:pt>
          <cx:pt idx="16193">500</cx:pt>
          <cx:pt idx="16194">-750</cx:pt>
          <cx:pt idx="16195">-500</cx:pt>
          <cx:pt idx="16196">-750</cx:pt>
          <cx:pt idx="16197">-750</cx:pt>
          <cx:pt idx="16198">-750</cx:pt>
          <cx:pt idx="16199">-500</cx:pt>
          <cx:pt idx="16200">-750</cx:pt>
          <cx:pt idx="16201">-1500</cx:pt>
          <cx:pt idx="16202">-750</cx:pt>
          <cx:pt idx="16203">-1500</cx:pt>
          <cx:pt idx="16204">-500</cx:pt>
          <cx:pt idx="16205">-750</cx:pt>
          <cx:pt idx="16206">-1500</cx:pt>
          <cx:pt idx="16207">-750</cx:pt>
          <cx:pt idx="16208">-1500</cx:pt>
          <cx:pt idx="16209">-5000</cx:pt>
          <cx:pt idx="16210">0</cx:pt>
          <cx:pt idx="16211">750</cx:pt>
          <cx:pt idx="16212">-1500</cx:pt>
          <cx:pt idx="16213">-1250</cx:pt>
          <cx:pt idx="16214">-1500</cx:pt>
          <cx:pt idx="16215">-1250</cx:pt>
          <cx:pt idx="16216">-1500</cx:pt>
          <cx:pt idx="16217">-1250</cx:pt>
          <cx:pt idx="16218">-1500</cx:pt>
          <cx:pt idx="16219">-1250</cx:pt>
          <cx:pt idx="16220">-2000</cx:pt>
          <cx:pt idx="16221">-1500</cx:pt>
          <cx:pt idx="16222">-2000</cx:pt>
          <cx:pt idx="16223">-1500</cx:pt>
          <cx:pt idx="16224">500</cx:pt>
          <cx:pt idx="16225">1750</cx:pt>
          <cx:pt idx="16226">-1250</cx:pt>
          <cx:pt idx="16227">-500</cx:pt>
          <cx:pt idx="16228">-1250</cx:pt>
          <cx:pt idx="16229">-500</cx:pt>
          <cx:pt idx="16230">-2500</cx:pt>
          <cx:pt idx="16231">-3500</cx:pt>
          <cx:pt idx="16232">-3000</cx:pt>
          <cx:pt idx="16233">-3000</cx:pt>
          <cx:pt idx="16234">-4250</cx:pt>
          <cx:pt idx="16235">-3500</cx:pt>
          <cx:pt idx="16236">-4250</cx:pt>
          <cx:pt idx="16237">-1250</cx:pt>
          <cx:pt idx="16238">-750</cx:pt>
          <cx:pt idx="16239">-2500</cx:pt>
          <cx:pt idx="16240">-750</cx:pt>
          <cx:pt idx="16241">-1500</cx:pt>
          <cx:pt idx="16242">0</cx:pt>
          <cx:pt idx="16243">-1250</cx:pt>
          <cx:pt idx="16244">500</cx:pt>
          <cx:pt idx="16245">-1250</cx:pt>
          <cx:pt idx="16246">-1250</cx:pt>
          <cx:pt idx="16247">-1250</cx:pt>
          <cx:pt idx="16248">-500</cx:pt>
          <cx:pt idx="16249">0</cx:pt>
          <cx:pt idx="16250">750</cx:pt>
          <cx:pt idx="16251">500</cx:pt>
          <cx:pt idx="16252">-6750</cx:pt>
          <cx:pt idx="16253">0</cx:pt>
          <cx:pt idx="16254">750</cx:pt>
          <cx:pt idx="16255">0</cx:pt>
          <cx:pt idx="16256">500</cx:pt>
          <cx:pt idx="16257">-3500</cx:pt>
          <cx:pt idx="16258">-3500</cx:pt>
          <cx:pt idx="16259">-750</cx:pt>
          <cx:pt idx="16260">-750</cx:pt>
          <cx:pt idx="16261">-1500</cx:pt>
          <cx:pt idx="16262">-1500</cx:pt>
          <cx:pt idx="16263">-4500</cx:pt>
          <cx:pt idx="16264">-5000</cx:pt>
          <cx:pt idx="16265">-5000</cx:pt>
          <cx:pt idx="16266">-5000</cx:pt>
          <cx:pt idx="16267">-2500</cx:pt>
          <cx:pt idx="16268">-4250</cx:pt>
          <cx:pt idx="16269">-3000</cx:pt>
          <cx:pt idx="16270">-4250</cx:pt>
          <cx:pt idx="16271">-5000</cx:pt>
          <cx:pt idx="16272">-4250</cx:pt>
          <cx:pt idx="16273">-1500</cx:pt>
          <cx:pt idx="16274">-3000</cx:pt>
          <cx:pt idx="16275">-1250</cx:pt>
          <cx:pt idx="16276">-3000</cx:pt>
          <cx:pt idx="16277">-3000</cx:pt>
          <cx:pt idx="16278">-4250</cx:pt>
          <cx:pt idx="16279">-3000</cx:pt>
          <cx:pt idx="16280">-4250</cx:pt>
          <cx:pt idx="16281">250</cx:pt>
          <cx:pt idx="16282">750</cx:pt>
          <cx:pt idx="16283">1000</cx:pt>
          <cx:pt idx="16284">-16750</cx:pt>
          <cx:pt idx="16285">-1250</cx:pt>
          <cx:pt idx="16286">-500</cx:pt>
          <cx:pt idx="16287">-5750</cx:pt>
          <cx:pt idx="16288">-1250</cx:pt>
          <cx:pt idx="16289">1500</cx:pt>
          <cx:pt idx="16290">-500</cx:pt>
          <cx:pt idx="16291">-2500</cx:pt>
          <cx:pt idx="16292">-1250</cx:pt>
          <cx:pt idx="16293">1500</cx:pt>
          <cx:pt idx="16294">-500</cx:pt>
          <cx:pt idx="16295">-2500</cx:pt>
          <cx:pt idx="16296">-2500</cx:pt>
          <cx:pt idx="16297">-3000</cx:pt>
          <cx:pt idx="16298">1500</cx:pt>
          <cx:pt idx="16299">-2500</cx:pt>
          <cx:pt idx="16300">-3000</cx:pt>
          <cx:pt idx="16301">1500</cx:pt>
          <cx:pt idx="16302">-2500</cx:pt>
          <cx:pt idx="16303">-4500</cx:pt>
          <cx:pt idx="16304">-3250</cx:pt>
          <cx:pt idx="16305">-3750</cx:pt>
          <cx:pt idx="16306">-3250</cx:pt>
          <cx:pt idx="16307">-4500</cx:pt>
          <cx:pt idx="16308">-3750</cx:pt>
          <cx:pt idx="16309">-3250</cx:pt>
          <cx:pt idx="16310">-3250</cx:pt>
          <cx:pt idx="16311">-4500</cx:pt>
          <cx:pt idx="16312">-4500</cx:pt>
          <cx:pt idx="16313">-1250</cx:pt>
          <cx:pt idx="16314">-2000</cx:pt>
          <cx:pt idx="16315">-500</cx:pt>
          <cx:pt idx="16316">-3750</cx:pt>
          <cx:pt idx="16317">-4500</cx:pt>
          <cx:pt idx="16318">-4500</cx:pt>
          <cx:pt idx="16319">-500</cx:pt>
          <cx:pt idx="16320">-500</cx:pt>
          <cx:pt idx="16321">-2000</cx:pt>
          <cx:pt idx="16322">-5000</cx:pt>
          <cx:pt idx="16323">-5000</cx:pt>
          <cx:pt idx="16324">-5000</cx:pt>
          <cx:pt idx="16325">-7250</cx:pt>
          <cx:pt idx="16326">-7250</cx:pt>
          <cx:pt idx="16327">-7250</cx:pt>
          <cx:pt idx="16328">-7250</cx:pt>
          <cx:pt idx="16329">-2750</cx:pt>
          <cx:pt idx="16330">-3750</cx:pt>
          <cx:pt idx="16331">-2500</cx:pt>
          <cx:pt idx="16332">-3250</cx:pt>
          <cx:pt idx="16333">-3750</cx:pt>
          <cx:pt idx="16334">-4500</cx:pt>
          <cx:pt idx="16335">-3750</cx:pt>
          <cx:pt idx="16336">-3750</cx:pt>
          <cx:pt idx="16337">-4500</cx:pt>
          <cx:pt idx="16338">-2750</cx:pt>
          <cx:pt idx="16339">-3750</cx:pt>
          <cx:pt idx="16340">-4500</cx:pt>
          <cx:pt idx="16341">-5000</cx:pt>
          <cx:pt idx="16342">-4500</cx:pt>
          <cx:pt idx="16343">-5000</cx:pt>
          <cx:pt idx="16344">-5000</cx:pt>
          <cx:pt idx="16345">-4500</cx:pt>
          <cx:pt idx="16346">-10750</cx:pt>
          <cx:pt idx="16347">-10750</cx:pt>
          <cx:pt idx="16348">-12500</cx:pt>
          <cx:pt idx="16349">-10750</cx:pt>
          <cx:pt idx="16350">-10750</cx:pt>
          <cx:pt idx="16351">-10750</cx:pt>
          <cx:pt idx="16352">-10750</cx:pt>
          <cx:pt idx="16353">-750</cx:pt>
          <cx:pt idx="16354">-500</cx:pt>
          <cx:pt idx="16355">-750</cx:pt>
          <cx:pt idx="16356">-500</cx:pt>
          <cx:pt idx="16357">-2000</cx:pt>
          <cx:pt idx="16358">-1500</cx:pt>
          <cx:pt idx="16359">-2000</cx:pt>
          <cx:pt idx="16360">-1500</cx:pt>
          <cx:pt idx="16361">-2500</cx:pt>
          <cx:pt idx="16362">-2000</cx:pt>
          <cx:pt idx="16363">-2500</cx:pt>
          <cx:pt idx="16364">-2000</cx:pt>
          <cx:pt idx="16365">-2500</cx:pt>
          <cx:pt idx="16366">-2000</cx:pt>
          <cx:pt idx="16367">-3000</cx:pt>
          <cx:pt idx="16368">-4250</cx:pt>
          <cx:pt idx="16369">-3000</cx:pt>
          <cx:pt idx="16370">-3000</cx:pt>
          <cx:pt idx="16371">-5000</cx:pt>
          <cx:pt idx="16372">-1500</cx:pt>
          <cx:pt idx="16373">-2000</cx:pt>
          <cx:pt idx="16374">-1500</cx:pt>
          <cx:pt idx="16375">-3000</cx:pt>
          <cx:pt idx="16376">-1500</cx:pt>
          <cx:pt idx="16377">-750</cx:pt>
          <cx:pt idx="16378">-3000</cx:pt>
          <cx:pt idx="16379">-500</cx:pt>
          <cx:pt idx="16380">-2500</cx:pt>
          <cx:pt idx="16381">-1500</cx:pt>
          <cx:pt idx="16382">-1500</cx:pt>
          <cx:pt idx="16383">-2000</cx:pt>
          <cx:pt idx="16384">-2500</cx:pt>
          <cx:pt idx="16385">-1500</cx:pt>
          <cx:pt idx="16386">-2500</cx:pt>
          <cx:pt idx="16387">-2500</cx:pt>
          <cx:pt idx="16388">-750</cx:pt>
          <cx:pt idx="16389">-1500</cx:pt>
          <cx:pt idx="16390">-3000</cx:pt>
          <cx:pt idx="16391">-3000</cx:pt>
          <cx:pt idx="16392">-3000</cx:pt>
          <cx:pt idx="16393">-5000</cx:pt>
          <cx:pt idx="16394">-5000</cx:pt>
          <cx:pt idx="16395">-3000</cx:pt>
          <cx:pt idx="16396">-4250</cx:pt>
          <cx:pt idx="16397">-4250</cx:pt>
          <cx:pt idx="16398">-4250</cx:pt>
          <cx:pt idx="16399">-4250</cx:pt>
          <cx:pt idx="16400">-4250</cx:pt>
          <cx:pt idx="16401">-3000</cx:pt>
          <cx:pt idx="16402">-4250</cx:pt>
          <cx:pt idx="16403">-4250</cx:pt>
          <cx:pt idx="16404">-4250</cx:pt>
          <cx:pt idx="16405">-4250</cx:pt>
          <cx:pt idx="16406">-5000</cx:pt>
          <cx:pt idx="16407">-5750</cx:pt>
          <cx:pt idx="16408">-3000</cx:pt>
          <cx:pt idx="16409">-5000</cx:pt>
          <cx:pt idx="16410">-5750</cx:pt>
          <cx:pt idx="16411">-2000</cx:pt>
          <cx:pt idx="16412">-5000</cx:pt>
          <cx:pt idx="16413">-1500</cx:pt>
          <cx:pt idx="16414">-4500</cx:pt>
          <cx:pt idx="16415">-750</cx:pt>
          <cx:pt idx="16416">-750</cx:pt>
          <cx:pt idx="16417">-750</cx:pt>
          <cx:pt idx="16418">-250</cx:pt>
          <cx:pt idx="16419">-500</cx:pt>
          <cx:pt idx="16420">-5000</cx:pt>
          <cx:pt idx="16421">-4500</cx:pt>
          <cx:pt idx="16422">-5000</cx:pt>
          <cx:pt idx="16423">-5750</cx:pt>
          <cx:pt idx="16424">-5750</cx:pt>
          <cx:pt idx="16425">-4250</cx:pt>
          <cx:pt idx="16426">-5750</cx:pt>
          <cx:pt idx="16427">-6750</cx:pt>
          <cx:pt idx="16428">-6000</cx:pt>
          <cx:pt idx="16429">-4250</cx:pt>
          <cx:pt idx="16430">-5750</cx:pt>
          <cx:pt idx="16431">-6750</cx:pt>
          <cx:pt idx="16432">-1500</cx:pt>
          <cx:pt idx="16433">-1500</cx:pt>
          <cx:pt idx="16434">-2500</cx:pt>
          <cx:pt idx="16435">-500</cx:pt>
          <cx:pt idx="16436">-1500</cx:pt>
          <cx:pt idx="16437">500</cx:pt>
          <cx:pt idx="16438">2500</cx:pt>
          <cx:pt idx="16439">1750</cx:pt>
          <cx:pt idx="16440">-5000</cx:pt>
          <cx:pt idx="16441">-5750</cx:pt>
          <cx:pt idx="16442">-6000</cx:pt>
          <cx:pt idx="16443">-5000</cx:pt>
          <cx:pt idx="16444">-5750</cx:pt>
          <cx:pt idx="16445">0</cx:pt>
          <cx:pt idx="16446">500</cx:pt>
          <cx:pt idx="16447">750</cx:pt>
          <cx:pt idx="16448">750</cx:pt>
          <cx:pt idx="16449">-5000</cx:pt>
          <cx:pt idx="16450">-2500</cx:pt>
          <cx:pt idx="16451">-3500</cx:pt>
          <cx:pt idx="16452">-1250</cx:pt>
          <cx:pt idx="16453">-3000</cx:pt>
          <cx:pt idx="16454">-4250</cx:pt>
          <cx:pt idx="16455">-3500</cx:pt>
          <cx:pt idx="16456">-5750</cx:pt>
          <cx:pt idx="16457">-5750</cx:pt>
          <cx:pt idx="16458">-5750</cx:pt>
          <cx:pt idx="16459">-6750</cx:pt>
          <cx:pt idx="16460">-6000</cx:pt>
          <cx:pt idx="16461">-1500</cx:pt>
          <cx:pt idx="16462">-1250</cx:pt>
          <cx:pt idx="16463">-1500</cx:pt>
          <cx:pt idx="16464">-1250</cx:pt>
          <cx:pt idx="16465">-1500</cx:pt>
          <cx:pt idx="16466">-1250</cx:pt>
          <cx:pt idx="16467">-1500</cx:pt>
          <cx:pt idx="16468">-1250</cx:pt>
          <cx:pt idx="16469">-5000</cx:pt>
          <cx:pt idx="16470">-5000</cx:pt>
          <cx:pt idx="16471">-5750</cx:pt>
          <cx:pt idx="16472">-2500</cx:pt>
          <cx:pt idx="16473">-1250</cx:pt>
          <cx:pt idx="16474">-2000</cx:pt>
          <cx:pt idx="16475">-1250</cx:pt>
          <cx:pt idx="16476">-2000</cx:pt>
          <cx:pt idx="16477">-1250</cx:pt>
          <cx:pt idx="16478">-2000</cx:pt>
          <cx:pt idx="16479">-2000</cx:pt>
          <cx:pt idx="16480">-1250</cx:pt>
          <cx:pt idx="16481">-1250</cx:pt>
          <cx:pt idx="16482">-2000</cx:pt>
          <cx:pt idx="16483">-2000</cx:pt>
          <cx:pt idx="16484">-750</cx:pt>
          <cx:pt idx="16485">-750</cx:pt>
          <cx:pt idx="16486">-3000</cx:pt>
          <cx:pt idx="16487">-3000</cx:pt>
          <cx:pt idx="16488">-3000</cx:pt>
          <cx:pt idx="16489">-3500</cx:pt>
          <cx:pt idx="16490">-250</cx:pt>
          <cx:pt idx="16491">-500</cx:pt>
          <cx:pt idx="16492">0</cx:pt>
          <cx:pt idx="16493">0</cx:pt>
          <cx:pt idx="16494">-2000</cx:pt>
          <cx:pt idx="16495">-1500</cx:pt>
          <cx:pt idx="16496">-1500</cx:pt>
          <cx:pt idx="16497">-1500</cx:pt>
          <cx:pt idx="16498">-250</cx:pt>
          <cx:pt idx="16499">-1250</cx:pt>
          <cx:pt idx="16500">-500</cx:pt>
          <cx:pt idx="16501">-750</cx:pt>
          <cx:pt idx="16502">-250</cx:pt>
          <cx:pt idx="16503">-1250</cx:pt>
          <cx:pt idx="16504">-500</cx:pt>
          <cx:pt idx="16505">-750</cx:pt>
          <cx:pt idx="16506">-1250</cx:pt>
          <cx:pt idx="16507">-1250</cx:pt>
          <cx:pt idx="16508">-2000</cx:pt>
          <cx:pt idx="16509">-2000</cx:pt>
          <cx:pt idx="16510">-750</cx:pt>
          <cx:pt idx="16511">-750</cx:pt>
          <cx:pt idx="16512">-5750</cx:pt>
          <cx:pt idx="16513">-5750</cx:pt>
          <cx:pt idx="16514">-6750</cx:pt>
          <cx:pt idx="16515">-5750</cx:pt>
          <cx:pt idx="16516">-5750</cx:pt>
          <cx:pt idx="16517">-5750</cx:pt>
          <cx:pt idx="16518">-6750</cx:pt>
          <cx:pt idx="16519">-5750</cx:pt>
          <cx:pt idx="16520">-6750</cx:pt>
          <cx:pt idx="16521">-2000</cx:pt>
          <cx:pt idx="16522">-2500</cx:pt>
          <cx:pt idx="16523">-2500</cx:pt>
          <cx:pt idx="16524">-3000</cx:pt>
          <cx:pt idx="16525">-3000</cx:pt>
          <cx:pt idx="16526">-3000</cx:pt>
          <cx:pt idx="16527">-3500</cx:pt>
          <cx:pt idx="16528">-4250</cx:pt>
          <cx:pt idx="16529">-5750</cx:pt>
          <cx:pt idx="16530">-6750</cx:pt>
          <cx:pt idx="16531">-2000</cx:pt>
          <cx:pt idx="16532">-3500</cx:pt>
          <cx:pt idx="16533">-5750</cx:pt>
          <cx:pt idx="16534">-5000</cx:pt>
          <cx:pt idx="16535">-6750</cx:pt>
          <cx:pt idx="16536">-5000</cx:pt>
          <cx:pt idx="16537">-6750</cx:pt>
          <cx:pt idx="16538">-6750</cx:pt>
          <cx:pt idx="16539">-6750</cx:pt>
          <cx:pt idx="16540">-1250</cx:pt>
          <cx:pt idx="16541">-2000</cx:pt>
          <cx:pt idx="16542">-500</cx:pt>
          <cx:pt idx="16543">750</cx:pt>
          <cx:pt idx="16544">-4250</cx:pt>
          <cx:pt idx="16545">-5750</cx:pt>
          <cx:pt idx="16546">-6750</cx:pt>
          <cx:pt idx="16547">-4250</cx:pt>
          <cx:pt idx="16548">-4250</cx:pt>
          <cx:pt idx="16549">-5750</cx:pt>
          <cx:pt idx="16550">-6750</cx:pt>
          <cx:pt idx="16551">-7750</cx:pt>
          <cx:pt idx="16552">-5750</cx:pt>
          <cx:pt idx="16553">-1250</cx:pt>
          <cx:pt idx="16554">-2000</cx:pt>
          <cx:pt idx="16555">-2000</cx:pt>
          <cx:pt idx="16556">250</cx:pt>
          <cx:pt idx="16557">-9500</cx:pt>
          <cx:pt idx="16558">-9500</cx:pt>
          <cx:pt idx="16559">-4500</cx:pt>
          <cx:pt idx="16560">-4500</cx:pt>
          <cx:pt idx="16561">-3250</cx:pt>
          <cx:pt idx="16562">-3250</cx:pt>
          <cx:pt idx="16563">-1250</cx:pt>
          <cx:pt idx="16564">-3750</cx:pt>
          <cx:pt idx="16565">-1250</cx:pt>
          <cx:pt idx="16566">-3750</cx:pt>
          <cx:pt idx="16567">-500</cx:pt>
          <cx:pt idx="16568">-2500</cx:pt>
          <cx:pt idx="16569">-750</cx:pt>
          <cx:pt idx="16570">-2500</cx:pt>
          <cx:pt idx="16571">-12500</cx:pt>
          <cx:pt idx="16572">-12500</cx:pt>
          <cx:pt idx="16573">-14500</cx:pt>
          <cx:pt idx="16574">-12500</cx:pt>
          <cx:pt idx="16575">-12500</cx:pt>
          <cx:pt idx="16576">-500</cx:pt>
          <cx:pt idx="16577">-1250</cx:pt>
          <cx:pt idx="16578">-250</cx:pt>
          <cx:pt idx="16579">-1500</cx:pt>
          <cx:pt idx="16580">-3000</cx:pt>
          <cx:pt idx="16581">-3500</cx:pt>
          <cx:pt idx="16582">-5750</cx:pt>
          <cx:pt idx="16583">-5750</cx:pt>
          <cx:pt idx="16584">-6750</cx:pt>
          <cx:pt idx="16585">-5000</cx:pt>
          <cx:pt idx="16586">-5000</cx:pt>
          <cx:pt idx="16587">-6750</cx:pt>
          <cx:pt idx="16588">-5000</cx:pt>
          <cx:pt idx="16589">-6750</cx:pt>
          <cx:pt idx="16590">-7250</cx:pt>
          <cx:pt idx="16591">-250</cx:pt>
          <cx:pt idx="16592">500</cx:pt>
          <cx:pt idx="16593">-250</cx:pt>
          <cx:pt idx="16594">500</cx:pt>
          <cx:pt idx="16595">-250</cx:pt>
          <cx:pt idx="16596">-250</cx:pt>
          <cx:pt idx="16597">-5000</cx:pt>
          <cx:pt idx="16598">-6750</cx:pt>
          <cx:pt idx="16599">-5750</cx:pt>
          <cx:pt idx="16600">-6750</cx:pt>
          <cx:pt idx="16601">-5750</cx:pt>
          <cx:pt idx="16602">-4250</cx:pt>
          <cx:pt idx="16603">-4250</cx:pt>
          <cx:pt idx="16604">-3500</cx:pt>
          <cx:pt idx="16605">-5750</cx:pt>
          <cx:pt idx="16606">-5000</cx:pt>
          <cx:pt idx="16607">-5000</cx:pt>
          <cx:pt idx="16608">-4250</cx:pt>
          <cx:pt idx="16609">-4250</cx:pt>
          <cx:pt idx="16610">-5000</cx:pt>
          <cx:pt idx="16611">-5750</cx:pt>
          <cx:pt idx="16612">-5000</cx:pt>
          <cx:pt idx="16613">-5000</cx:pt>
          <cx:pt idx="16614">-5000</cx:pt>
          <cx:pt idx="16615">-5750</cx:pt>
          <cx:pt idx="16616">-6750</cx:pt>
          <cx:pt idx="16617">-5000</cx:pt>
          <cx:pt idx="16618">-5750</cx:pt>
          <cx:pt idx="16619">-5000</cx:pt>
          <cx:pt idx="16620">-6750</cx:pt>
          <cx:pt idx="16621">-5000</cx:pt>
          <cx:pt idx="16622">-7250</cx:pt>
          <cx:pt idx="16623">-5750</cx:pt>
          <cx:pt idx="16624">-6750</cx:pt>
          <cx:pt idx="16625">-5750</cx:pt>
          <cx:pt idx="16626">-2000</cx:pt>
          <cx:pt idx="16627">-3000</cx:pt>
          <cx:pt idx="16628">-1500</cx:pt>
          <cx:pt idx="16629">-5000</cx:pt>
          <cx:pt idx="16630">-3000</cx:pt>
          <cx:pt idx="16631">-2000</cx:pt>
          <cx:pt idx="16632">-3500</cx:pt>
          <cx:pt idx="16633">-3500</cx:pt>
          <cx:pt idx="16634">-1500</cx:pt>
          <cx:pt idx="16635">-3500</cx:pt>
          <cx:pt idx="16636">-3500</cx:pt>
          <cx:pt idx="16637">-4250</cx:pt>
          <cx:pt idx="16638">-4250</cx:pt>
          <cx:pt idx="16639">-3500</cx:pt>
          <cx:pt idx="16640">-4250</cx:pt>
          <cx:pt idx="16641">-2500</cx:pt>
          <cx:pt idx="16642">-2500</cx:pt>
          <cx:pt idx="16643">-2000</cx:pt>
          <cx:pt idx="16644">-2000</cx:pt>
          <cx:pt idx="16645">-5000</cx:pt>
          <cx:pt idx="16646">-2500</cx:pt>
          <cx:pt idx="16647">-3000</cx:pt>
          <cx:pt idx="16648">-2500</cx:pt>
          <cx:pt idx="16649">-3000</cx:pt>
          <cx:pt idx="16650">-2500</cx:pt>
          <cx:pt idx="16651">-3000</cx:pt>
          <cx:pt idx="16652">-4250</cx:pt>
          <cx:pt idx="16653">-3000</cx:pt>
          <cx:pt idx="16654">-4250</cx:pt>
          <cx:pt idx="16655">-4250</cx:pt>
          <cx:pt idx="16656">-4250</cx:pt>
          <cx:pt idx="16657">-4250</cx:pt>
          <cx:pt idx="16658">-4250</cx:pt>
          <cx:pt idx="16659">-4250</cx:pt>
          <cx:pt idx="16660">-4250</cx:pt>
          <cx:pt idx="16661">-5000</cx:pt>
          <cx:pt idx="16662">-5000</cx:pt>
          <cx:pt idx="16663">-5750</cx:pt>
          <cx:pt idx="16664">-5000</cx:pt>
          <cx:pt idx="16665">-5750</cx:pt>
          <cx:pt idx="16666">-5750</cx:pt>
          <cx:pt idx="16667">-4250</cx:pt>
          <cx:pt idx="16668">-5000</cx:pt>
          <cx:pt idx="16669">-5750</cx:pt>
          <cx:pt idx="16670">-3000</cx:pt>
          <cx:pt idx="16671">-5000</cx:pt>
          <cx:pt idx="16672">-5750</cx:pt>
          <cx:pt idx="16673">-4250</cx:pt>
          <cx:pt idx="16674">-5750</cx:pt>
          <cx:pt idx="16675">-6750</cx:pt>
          <cx:pt idx="16676">-6000</cx:pt>
          <cx:pt idx="16677">-4250</cx:pt>
          <cx:pt idx="16678">-5750</cx:pt>
          <cx:pt idx="16679">-6750</cx:pt>
          <cx:pt idx="16680">-5000</cx:pt>
          <cx:pt idx="16681">-5750</cx:pt>
          <cx:pt idx="16682">-6000</cx:pt>
          <cx:pt idx="16683">-5000</cx:pt>
          <cx:pt idx="16684">-5750</cx:pt>
          <cx:pt idx="16685">-2500</cx:pt>
          <cx:pt idx="16686">-3500</cx:pt>
          <cx:pt idx="16687">-1250</cx:pt>
          <cx:pt idx="16688">-3000</cx:pt>
          <cx:pt idx="16689">-4250</cx:pt>
          <cx:pt idx="16690">-3500</cx:pt>
          <cx:pt idx="16691">-5750</cx:pt>
          <cx:pt idx="16692">-5750</cx:pt>
          <cx:pt idx="16693">-5750</cx:pt>
          <cx:pt idx="16694">-6750</cx:pt>
          <cx:pt idx="16695">-6000</cx:pt>
          <cx:pt idx="16696">-1250</cx:pt>
          <cx:pt idx="16697">-750</cx:pt>
          <cx:pt idx="16698">-1500</cx:pt>
          <cx:pt idx="16699">-500</cx:pt>
          <cx:pt idx="16700">-500</cx:pt>
          <cx:pt idx="16701">500</cx:pt>
          <cx:pt idx="16702">250</cx:pt>
          <cx:pt idx="16703">1000</cx:pt>
          <cx:pt idx="16704">500</cx:pt>
          <cx:pt idx="16705">1000</cx:pt>
          <cx:pt idx="16706">1000</cx:pt>
          <cx:pt idx="16707">1500</cx:pt>
          <cx:pt idx="16708">-1500</cx:pt>
          <cx:pt idx="16709">-1500</cx:pt>
          <cx:pt idx="16710">-2000</cx:pt>
          <cx:pt idx="16711">-250</cx:pt>
          <cx:pt idx="16712">-1500</cx:pt>
          <cx:pt idx="16713">-4250</cx:pt>
          <cx:pt idx="16714">-3500</cx:pt>
          <cx:pt idx="16715">-4250</cx:pt>
          <cx:pt idx="16716">-3500</cx:pt>
          <cx:pt idx="16717">-3250</cx:pt>
          <cx:pt idx="16718">-2750</cx:pt>
          <cx:pt idx="16719">0</cx:pt>
          <cx:pt idx="16720">500</cx:pt>
          <cx:pt idx="16721">-1250</cx:pt>
          <cx:pt idx="16722">-500</cx:pt>
          <cx:pt idx="16723">-1250</cx:pt>
          <cx:pt idx="16724">-500</cx:pt>
          <cx:pt idx="16725">-2000</cx:pt>
          <cx:pt idx="16726">-3000</cx:pt>
          <cx:pt idx="16727">-1500</cx:pt>
          <cx:pt idx="16728">-1250</cx:pt>
          <cx:pt idx="16729">-750</cx:pt>
          <cx:pt idx="16730">-1500</cx:pt>
          <cx:pt idx="16731">-1500</cx:pt>
          <cx:pt idx="16732">-5000</cx:pt>
          <cx:pt idx="16733">-5000</cx:pt>
          <cx:pt idx="16734">-2000</cx:pt>
          <cx:pt idx="16735">-2500</cx:pt>
          <cx:pt idx="16736">-3500</cx:pt>
          <cx:pt idx="16737">-2500</cx:pt>
          <cx:pt idx="16738">-3500</cx:pt>
          <cx:pt idx="16739">-1250</cx:pt>
          <cx:pt idx="16740">-3000</cx:pt>
          <cx:pt idx="16741">-4250</cx:pt>
          <cx:pt idx="16742">-3500</cx:pt>
          <cx:pt idx="16743">-1500</cx:pt>
          <cx:pt idx="16744">-4250</cx:pt>
          <cx:pt idx="16745">-2000</cx:pt>
          <cx:pt idx="16746">-3500</cx:pt>
          <cx:pt idx="16747">-4250</cx:pt>
          <cx:pt idx="16748">-3500</cx:pt>
          <cx:pt idx="16749">-5000</cx:pt>
          <cx:pt idx="16750">-5000</cx:pt>
          <cx:pt idx="16751">-5000</cx:pt>
          <cx:pt idx="16752">-5000</cx:pt>
          <cx:pt idx="16753">-5000</cx:pt>
          <cx:pt idx="16754">-5750</cx:pt>
          <cx:pt idx="16755">-5000</cx:pt>
          <cx:pt idx="16756">-5000</cx:pt>
          <cx:pt idx="16757">-3000</cx:pt>
          <cx:pt idx="16758">-4250</cx:pt>
          <cx:pt idx="16759">-2000</cx:pt>
          <cx:pt idx="16760">-3000</cx:pt>
          <cx:pt idx="16761">-4250</cx:pt>
          <cx:pt idx="16762">-3500</cx:pt>
          <cx:pt idx="16763">-4250</cx:pt>
          <cx:pt idx="16764">-4250</cx:pt>
          <cx:pt idx="16765">-5750</cx:pt>
          <cx:pt idx="16766">-4250</cx:pt>
          <cx:pt idx="16767">-5750</cx:pt>
          <cx:pt idx="16768">-9500</cx:pt>
          <cx:pt idx="16769">-4250</cx:pt>
          <cx:pt idx="16770">-5750</cx:pt>
          <cx:pt idx="16771">-3500</cx:pt>
          <cx:pt idx="16772">-4250</cx:pt>
          <cx:pt idx="16773">-750</cx:pt>
          <cx:pt idx="16774">-500</cx:pt>
          <cx:pt idx="16775">-2500</cx:pt>
          <cx:pt idx="16776">-2500</cx:pt>
          <cx:pt idx="16777">-2500</cx:pt>
          <cx:pt idx="16778">-2500</cx:pt>
          <cx:pt idx="16779">-14500</cx:pt>
          <cx:pt idx="16780">-8250</cx:pt>
          <cx:pt idx="16781">-9500</cx:pt>
          <cx:pt idx="16782">-9500</cx:pt>
          <cx:pt idx="16783">-9500</cx:pt>
          <cx:pt idx="16784">-2000</cx:pt>
          <cx:pt idx="16785">-4500</cx:pt>
          <cx:pt idx="16786">-5000</cx:pt>
          <cx:pt idx="16787">-4500</cx:pt>
          <cx:pt idx="16788">-6750</cx:pt>
          <cx:pt idx="16789">-4500</cx:pt>
          <cx:pt idx="16790">-4500</cx:pt>
          <cx:pt idx="16791">-5000</cx:pt>
          <cx:pt idx="16792">-5000</cx:pt>
          <cx:pt idx="16793">-6750</cx:pt>
          <cx:pt idx="16794">-7750</cx:pt>
          <cx:pt idx="16795">-3000</cx:pt>
          <cx:pt idx="16796">-6500</cx:pt>
          <cx:pt idx="16797">-1250</cx:pt>
          <cx:pt idx="16798">-3750</cx:pt>
          <cx:pt idx="16799">0</cx:pt>
          <cx:pt idx="16800">-3250</cx:pt>
          <cx:pt idx="16801">-2000</cx:pt>
          <cx:pt idx="16802">-3500</cx:pt>
          <cx:pt idx="16803">-3500</cx:pt>
          <cx:pt idx="16804">-1500</cx:pt>
          <cx:pt idx="16805">-3500</cx:pt>
          <cx:pt idx="16806">-3500</cx:pt>
          <cx:pt idx="16807">-4250</cx:pt>
          <cx:pt idx="16808">-4250</cx:pt>
          <cx:pt idx="16809">-3500</cx:pt>
          <cx:pt idx="16810">-4250</cx:pt>
          <cx:pt idx="16811">-3750</cx:pt>
          <cx:pt idx="16812">-3750</cx:pt>
          <cx:pt idx="16813">-3500</cx:pt>
          <cx:pt idx="16814">-5000</cx:pt>
          <cx:pt idx="16815">-250</cx:pt>
          <cx:pt idx="16816">-750</cx:pt>
          <cx:pt idx="16817">750</cx:pt>
          <cx:pt idx="16818">-250</cx:pt>
          <cx:pt idx="16819">-2500</cx:pt>
          <cx:pt idx="16820">-3250</cx:pt>
          <cx:pt idx="16821">-5750</cx:pt>
          <cx:pt idx="16822">-6500</cx:pt>
          <cx:pt idx="16823">-8250</cx:pt>
          <cx:pt idx="16824">-2750</cx:pt>
          <cx:pt idx="16825">-750</cx:pt>
          <cx:pt idx="16826">-3750</cx:pt>
          <cx:pt idx="16827">-3250</cx:pt>
          <cx:pt idx="16828">-3750</cx:pt>
          <cx:pt idx="16829">-3750</cx:pt>
          <cx:pt idx="16830">-5750</cx:pt>
          <cx:pt idx="16831">-5000</cx:pt>
          <cx:pt idx="16832">-5000</cx:pt>
          <cx:pt idx="16833">-5000</cx:pt>
          <cx:pt idx="16834">-5000</cx:pt>
          <cx:pt idx="16835">-6500</cx:pt>
          <cx:pt idx="16836">-6500</cx:pt>
          <cx:pt idx="16837">-9500</cx:pt>
          <cx:pt idx="16838">-5750</cx:pt>
          <cx:pt idx="16839">-8250</cx:pt>
          <cx:pt idx="16840">-3000</cx:pt>
          <cx:pt idx="16841">-5750</cx:pt>
          <cx:pt idx="16842">-4250</cx:pt>
          <cx:pt idx="16843">-5750</cx:pt>
          <cx:pt idx="16844">-5000</cx:pt>
          <cx:pt idx="16845">-500</cx:pt>
          <cx:pt idx="16846">-1250</cx:pt>
          <cx:pt idx="16847">-250</cx:pt>
          <cx:pt idx="16848">-2000</cx:pt>
          <cx:pt idx="16849">-2500</cx:pt>
          <cx:pt idx="16850">-2000</cx:pt>
          <cx:pt idx="16851">-2500</cx:pt>
          <cx:pt idx="16852">-3000</cx:pt>
          <cx:pt idx="16853">-250</cx:pt>
          <cx:pt idx="16854">500</cx:pt>
          <cx:pt idx="16855">-250</cx:pt>
          <cx:pt idx="16856">500</cx:pt>
          <cx:pt idx="16857">-3000</cx:pt>
          <cx:pt idx="16858">-3000</cx:pt>
          <cx:pt idx="16859">-5000</cx:pt>
          <cx:pt idx="16860">-3000</cx:pt>
          <cx:pt idx="16861">-3000</cx:pt>
          <cx:pt idx="16862">-2500</cx:pt>
          <cx:pt idx="16863">-2500</cx:pt>
          <cx:pt idx="16864">-5000</cx:pt>
          <cx:pt idx="16865">-3000</cx:pt>
          <cx:pt idx="16866">-5000</cx:pt>
          <cx:pt idx="16867">-4500</cx:pt>
          <cx:pt idx="16868">-3250</cx:pt>
          <cx:pt idx="16869">-1250</cx:pt>
          <cx:pt idx="16870">-3750</cx:pt>
          <cx:pt idx="16871">-750</cx:pt>
          <cx:pt idx="16872">-2500</cx:pt>
          <cx:pt idx="16873">-3750</cx:pt>
          <cx:pt idx="16874">-1500</cx:pt>
          <cx:pt idx="16875">-2500</cx:pt>
          <cx:pt idx="16876">-1250</cx:pt>
          <cx:pt idx="16877">-1250</cx:pt>
          <cx:pt idx="16878">-750</cx:pt>
          <cx:pt idx="16879">500</cx:pt>
          <cx:pt idx="16880">-250</cx:pt>
          <cx:pt idx="16881">1000</cx:pt>
          <cx:pt idx="16882">500</cx:pt>
          <cx:pt idx="16883">-4250</cx:pt>
          <cx:pt idx="16884">-4250</cx:pt>
          <cx:pt idx="16885">-5000</cx:pt>
          <cx:pt idx="16886">-3000</cx:pt>
          <cx:pt idx="16887">-1500</cx:pt>
          <cx:pt idx="16888">-3500</cx:pt>
          <cx:pt idx="16889">-3500</cx:pt>
          <cx:pt idx="16890">-3000</cx:pt>
          <cx:pt idx="16891">-1500</cx:pt>
          <cx:pt idx="16892">-3000</cx:pt>
          <cx:pt idx="16893">-3500</cx:pt>
          <cx:pt idx="16894">-3250</cx:pt>
          <cx:pt idx="16895">-2750</cx:pt>
          <cx:pt idx="16896">-750</cx:pt>
          <cx:pt idx="16897">-500</cx:pt>
          <cx:pt idx="16898">-2500</cx:pt>
          <cx:pt idx="16899">-1250</cx:pt>
          <cx:pt idx="16900">-3500</cx:pt>
          <cx:pt idx="16901">-1500</cx:pt>
          <cx:pt idx="16902">-1500</cx:pt>
          <cx:pt idx="16903">-4250</cx:pt>
          <cx:pt idx="16904">-4250</cx:pt>
          <cx:pt idx="16905">-5000</cx:pt>
          <cx:pt idx="16906">-5000</cx:pt>
          <cx:pt idx="16907">-3000</cx:pt>
          <cx:pt idx="16908">250</cx:pt>
          <cx:pt idx="16909">-750</cx:pt>
          <cx:pt idx="16910">750</cx:pt>
          <cx:pt idx="16911">-750</cx:pt>
          <cx:pt idx="16912">-750</cx:pt>
          <cx:pt idx="16913">-1500</cx:pt>
          <cx:pt idx="16914">-500</cx:pt>
          <cx:pt idx="16915">-5000</cx:pt>
          <cx:pt idx="16916">-4250</cx:pt>
          <cx:pt idx="16917">-500</cx:pt>
          <cx:pt idx="16918">-1500</cx:pt>
          <cx:pt idx="16919">-1500</cx:pt>
          <cx:pt idx="16920">-2500</cx:pt>
          <cx:pt idx="16921">-1500</cx:pt>
          <cx:pt idx="16922">-2500</cx:pt>
          <cx:pt idx="16923">-750</cx:pt>
          <cx:pt idx="16924">-1250</cx:pt>
          <cx:pt idx="16925">250</cx:pt>
          <cx:pt idx="16926">-500</cx:pt>
          <cx:pt idx="16927">750</cx:pt>
          <cx:pt idx="16928">-2000</cx:pt>
          <cx:pt idx="16929">-2500</cx:pt>
          <cx:pt idx="16930">-2500</cx:pt>
          <cx:pt idx="16931">-3000</cx:pt>
          <cx:pt idx="16932">-3000</cx:pt>
          <cx:pt idx="16933">-3000</cx:pt>
          <cx:pt idx="16934">-2000</cx:pt>
          <cx:pt idx="16935">-2500</cx:pt>
          <cx:pt idx="16936">-2000</cx:pt>
          <cx:pt idx="16937">-5000</cx:pt>
          <cx:pt idx="16938">-1500</cx:pt>
          <cx:pt idx="16939">-4500</cx:pt>
          <cx:pt idx="16940">-750</cx:pt>
          <cx:pt idx="16941">-1500</cx:pt>
          <cx:pt idx="16942">-500</cx:pt>
          <cx:pt idx="16943">-1500</cx:pt>
          <cx:pt idx="16944">-1500</cx:pt>
          <cx:pt idx="16945">-2500</cx:pt>
          <cx:pt idx="16946">-750</cx:pt>
          <cx:pt idx="16947">-750</cx:pt>
          <cx:pt idx="16948">-750</cx:pt>
          <cx:pt idx="16949">-250</cx:pt>
          <cx:pt idx="16950">-500</cx:pt>
          <cx:pt idx="16951">-2500</cx:pt>
          <cx:pt idx="16952">-5750</cx:pt>
          <cx:pt idx="16953">-5750</cx:pt>
          <cx:pt idx="16954">-5000</cx:pt>
          <cx:pt idx="16955">-5750</cx:pt>
          <cx:pt idx="16956">-3750</cx:pt>
          <cx:pt idx="16957">-1500</cx:pt>
          <cx:pt idx="16958">-10750</cx:pt>
          <cx:pt idx="16959">-12500</cx:pt>
          <cx:pt idx="16960">-3000</cx:pt>
          <cx:pt idx="16961">-3250</cx:pt>
          <cx:pt idx="16962">-2500</cx:pt>
          <cx:pt idx="16963">-2000</cx:pt>
          <cx:pt idx="16964">-1250</cx:pt>
          <cx:pt idx="16965">-1500</cx:pt>
          <cx:pt idx="16966">-2000</cx:pt>
          <cx:pt idx="16967">-1250</cx:pt>
          <cx:pt idx="16968">-2500</cx:pt>
          <cx:pt idx="16969">-1500</cx:pt>
          <cx:pt idx="16970">-2500</cx:pt>
          <cx:pt idx="16971">-1500</cx:pt>
          <cx:pt idx="16972">-250</cx:pt>
          <cx:pt idx="16973">250</cx:pt>
          <cx:pt idx="16974">0</cx:pt>
          <cx:pt idx="16975">500</cx:pt>
          <cx:pt idx="16976">-250</cx:pt>
          <cx:pt idx="16977">250</cx:pt>
          <cx:pt idx="16978">0</cx:pt>
          <cx:pt idx="16979">500</cx:pt>
          <cx:pt idx="16980">-250</cx:pt>
          <cx:pt idx="16981">0</cx:pt>
          <cx:pt idx="16982">0</cx:pt>
          <cx:pt idx="16983">250</cx:pt>
          <cx:pt idx="16984">-2000</cx:pt>
          <cx:pt idx="16985">-1500</cx:pt>
          <cx:pt idx="16986">-750</cx:pt>
          <cx:pt idx="16987">-1500</cx:pt>
          <cx:pt idx="16988">-750</cx:pt>
          <cx:pt idx="16989">-1250</cx:pt>
          <cx:pt idx="16990">-750</cx:pt>
          <cx:pt idx="16991">-750</cx:pt>
          <cx:pt idx="16992">-500</cx:pt>
          <cx:pt idx="16993">-750</cx:pt>
          <cx:pt idx="16994">-2000</cx:pt>
          <cx:pt idx="16995">-750</cx:pt>
          <cx:pt idx="16996">-1500</cx:pt>
          <cx:pt idx="16997">-500</cx:pt>
          <cx:pt idx="16998">-750</cx:pt>
          <cx:pt idx="16999">-2000</cx:pt>
          <cx:pt idx="17000">-750</cx:pt>
          <cx:pt idx="17001">-1500</cx:pt>
          <cx:pt idx="17002">0</cx:pt>
          <cx:pt idx="17003">750</cx:pt>
          <cx:pt idx="17004">0</cx:pt>
          <cx:pt idx="17005">500</cx:pt>
          <cx:pt idx="17006">-1500</cx:pt>
          <cx:pt idx="17007">-1250</cx:pt>
          <cx:pt idx="17008">-1500</cx:pt>
          <cx:pt idx="17009">-1250</cx:pt>
          <cx:pt idx="17010">-1500</cx:pt>
          <cx:pt idx="17011">-1250</cx:pt>
          <cx:pt idx="17012">-1500</cx:pt>
          <cx:pt idx="17013">-1250</cx:pt>
          <cx:pt idx="17014">-2000</cx:pt>
          <cx:pt idx="17015">-1500</cx:pt>
          <cx:pt idx="17016">-2000</cx:pt>
          <cx:pt idx="17017">-1500</cx:pt>
          <cx:pt idx="17018">500</cx:pt>
          <cx:pt idx="17019">1750</cx:pt>
          <cx:pt idx="17020">-1250</cx:pt>
          <cx:pt idx="17021">-750</cx:pt>
          <cx:pt idx="17022">-1250</cx:pt>
          <cx:pt idx="17023">-750</cx:pt>
          <cx:pt idx="17024">-2500</cx:pt>
          <cx:pt idx="17025">-3500</cx:pt>
          <cx:pt idx="17026">-2500</cx:pt>
          <cx:pt idx="17027">-3000</cx:pt>
          <cx:pt idx="17028">-4250</cx:pt>
          <cx:pt idx="17029">-3500</cx:pt>
          <cx:pt idx="17030">-4250</cx:pt>
          <cx:pt idx="17031">-1250</cx:pt>
          <cx:pt idx="17032">-750</cx:pt>
          <cx:pt idx="17033">-2000</cx:pt>
          <cx:pt idx="17034">-500</cx:pt>
          <cx:pt idx="17035">-1500</cx:pt>
          <cx:pt idx="17036">-1250</cx:pt>
          <cx:pt idx="17037">-1250</cx:pt>
          <cx:pt idx="17038">-750</cx:pt>
          <cx:pt idx="17039">-1250</cx:pt>
          <cx:pt idx="17040">0</cx:pt>
          <cx:pt idx="17041">500</cx:pt>
          <cx:pt idx="17042">1000</cx:pt>
          <cx:pt idx="17043">-5750</cx:pt>
          <cx:pt idx="17044">0</cx:pt>
          <cx:pt idx="17045">500</cx:pt>
          <cx:pt idx="17046">0</cx:pt>
          <cx:pt idx="17047">250</cx:pt>
          <cx:pt idx="17048">-750</cx:pt>
          <cx:pt idx="17049">-750</cx:pt>
          <cx:pt idx="17050">-1500</cx:pt>
          <cx:pt idx="17051">-1500</cx:pt>
          <cx:pt idx="17052">-750</cx:pt>
          <cx:pt idx="17053">-750</cx:pt>
          <cx:pt idx="17054">-1250</cx:pt>
          <cx:pt idx="17055">-1500</cx:pt>
          <cx:pt idx="17056">-2500</cx:pt>
          <cx:pt idx="17057">-4500</cx:pt>
          <cx:pt idx="17058">-5000</cx:pt>
          <cx:pt idx="17059">-5000</cx:pt>
          <cx:pt idx="17060">-2500</cx:pt>
          <cx:pt idx="17061">-3500</cx:pt>
          <cx:pt idx="17062">-2500</cx:pt>
          <cx:pt idx="17063">-3500</cx:pt>
          <cx:pt idx="17064">-5000</cx:pt>
          <cx:pt idx="17065">-4250</cx:pt>
          <cx:pt idx="17066">-2000</cx:pt>
          <cx:pt idx="17067">-2500</cx:pt>
          <cx:pt idx="17068">-2500</cx:pt>
          <cx:pt idx="17069">-3000</cx:pt>
          <cx:pt idx="17070">-1500</cx:pt>
          <cx:pt idx="17071">-2500</cx:pt>
          <cx:pt idx="17072">-3000</cx:pt>
          <cx:pt idx="17073">-4250</cx:pt>
          <cx:pt idx="17074">-3500</cx:pt>
          <cx:pt idx="17075">-4250</cx:pt>
          <cx:pt idx="17076">250</cx:pt>
          <cx:pt idx="17077">750</cx:pt>
          <cx:pt idx="17078">1000</cx:pt>
          <cx:pt idx="17079">-1250</cx:pt>
          <cx:pt idx="17080">-500</cx:pt>
          <cx:pt idx="17081">-1250</cx:pt>
          <cx:pt idx="17082">-500</cx:pt>
          <cx:pt idx="17083">-2500</cx:pt>
          <cx:pt idx="17084">-1250</cx:pt>
          <cx:pt idx="17085">1500</cx:pt>
          <cx:pt idx="17086">-500</cx:pt>
          <cx:pt idx="17087">-2500</cx:pt>
          <cx:pt idx="17088">-2500</cx:pt>
          <cx:pt idx="17089">1000</cx:pt>
          <cx:pt idx="17090">-1500</cx:pt>
          <cx:pt idx="17091">1750</cx:pt>
          <cx:pt idx="17092">-750</cx:pt>
          <cx:pt idx="17093">500</cx:pt>
          <cx:pt idx="17094">-2750</cx:pt>
          <cx:pt idx="17095">-4500</cx:pt>
          <cx:pt idx="17096">-2000</cx:pt>
          <cx:pt idx="17097">1500</cx:pt>
          <cx:pt idx="17098">-3250</cx:pt>
          <cx:pt idx="17099">-5000</cx:pt>
          <cx:pt idx="17100">500</cx:pt>
          <cx:pt idx="17101">-2750</cx:pt>
          <cx:pt idx="17102">-2000</cx:pt>
          <cx:pt idx="17103">1500</cx:pt>
          <cx:pt idx="17104">-5000</cx:pt>
          <cx:pt idx="17105">-4500</cx:pt>
          <cx:pt idx="17106">-3750</cx:pt>
          <cx:pt idx="17107">-4500</cx:pt>
          <cx:pt idx="17108">-4500</cx:pt>
          <cx:pt idx="17109">-4500</cx:pt>
          <cx:pt idx="17110">-4500</cx:pt>
          <cx:pt idx="17111">-4500</cx:pt>
          <cx:pt idx="17112">-3250</cx:pt>
          <cx:pt idx="17113">-3750</cx:pt>
          <cx:pt idx="17114">-4500</cx:pt>
          <cx:pt idx="17115">-3250</cx:pt>
          <cx:pt idx="17116">-5000</cx:pt>
          <cx:pt idx="17117">-4500</cx:pt>
          <cx:pt idx="17118">-4500</cx:pt>
          <cx:pt idx="17119">-4500</cx:pt>
          <cx:pt idx="17120">-3250</cx:pt>
          <cx:pt idx="17121">-3750</cx:pt>
          <cx:pt idx="17122">-4500</cx:pt>
          <cx:pt idx="17123">-3250</cx:pt>
          <cx:pt idx="17124">-5000</cx:pt>
          <cx:pt idx="17125">-1250</cx:pt>
          <cx:pt idx="17126">-2000</cx:pt>
          <cx:pt idx="17127">-500</cx:pt>
          <cx:pt idx="17128">-3750</cx:pt>
          <cx:pt idx="17129">-5000</cx:pt>
          <cx:pt idx="17130">-500</cx:pt>
          <cx:pt idx="17131">-250</cx:pt>
          <cx:pt idx="17132">-2000</cx:pt>
          <cx:pt idx="17133">-5000</cx:pt>
          <cx:pt idx="17134">-5000</cx:pt>
          <cx:pt idx="17135">-5000</cx:pt>
          <cx:pt idx="17136">-2750</cx:pt>
          <cx:pt idx="17137">-3750</cx:pt>
          <cx:pt idx="17138">-2000</cx:pt>
          <cx:pt idx="17139">-3250</cx:pt>
          <cx:pt idx="17140">-4500</cx:pt>
          <cx:pt idx="17141">-4500</cx:pt>
          <cx:pt idx="17142">-2750</cx:pt>
          <cx:pt idx="17143">-3750</cx:pt>
          <cx:pt idx="17144">-4500</cx:pt>
          <cx:pt idx="17145">-4500</cx:pt>
          <cx:pt idx="17146">-2750</cx:pt>
          <cx:pt idx="17147">-3750</cx:pt>
          <cx:pt idx="17148">-4500</cx:pt>
          <cx:pt idx="17149">-5000</cx:pt>
          <cx:pt idx="17150">-5000</cx:pt>
          <cx:pt idx="17151">-5000</cx:pt>
          <cx:pt idx="17152">-5000</cx:pt>
          <cx:pt idx="17153">-9500</cx:pt>
          <cx:pt idx="17154">-10750</cx:pt>
          <cx:pt idx="17155">-12500</cx:pt>
          <cx:pt idx="17156">-10750</cx:pt>
          <cx:pt idx="17157">-10750</cx:pt>
          <cx:pt idx="17158">-10750</cx:pt>
          <cx:pt idx="17159">-10750</cx:pt>
          <cx:pt idx="17160">-750</cx:pt>
          <cx:pt idx="17161">-500</cx:pt>
          <cx:pt idx="17162">-2000</cx:pt>
          <cx:pt idx="17163">-1500</cx:pt>
          <cx:pt idx="17164">-2000</cx:pt>
          <cx:pt idx="17165">-1250</cx:pt>
          <cx:pt idx="17166">-2000</cx:pt>
          <cx:pt idx="17167">-1250</cx:pt>
          <cx:pt idx="17168">-2000</cx:pt>
          <cx:pt idx="17169">-1500</cx:pt>
          <cx:pt idx="17170">-2000</cx:pt>
          <cx:pt idx="17171">-1500</cx:pt>
          <cx:pt idx="17172">-2000</cx:pt>
          <cx:pt idx="17173">-1500</cx:pt>
          <cx:pt idx="17174">-2500</cx:pt>
          <cx:pt idx="17175">-1500</cx:pt>
          <cx:pt idx="17176">-2500</cx:pt>
          <cx:pt idx="17177">-2500</cx:pt>
          <cx:pt idx="17178">-3000</cx:pt>
          <cx:pt idx="17179">-4250</cx:pt>
          <cx:pt idx="17180">-4250</cx:pt>
          <cx:pt idx="17181">-4250</cx:pt>
          <cx:pt idx="17182">-3000</cx:pt>
          <cx:pt idx="17183">-4250</cx:pt>
          <cx:pt idx="17184">-3000</cx:pt>
          <cx:pt idx="17185">-5750</cx:pt>
          <cx:pt idx="17186">-2000</cx:pt>
          <cx:pt idx="17187">-2000</cx:pt>
          <cx:pt idx="17188">-2000</cx:pt>
          <cx:pt idx="17189">-3000</cx:pt>
          <cx:pt idx="17190">-2000</cx:pt>
          <cx:pt idx="17191">-2500</cx:pt>
          <cx:pt idx="17192">-2500</cx:pt>
          <cx:pt idx="17193">-2500</cx:pt>
          <cx:pt idx="17194">-2500</cx:pt>
          <cx:pt idx="17195">-2000</cx:pt>
          <cx:pt idx="17196">-2500</cx:pt>
          <cx:pt idx="17197">-1500</cx:pt>
          <cx:pt idx="17198">-1500</cx:pt>
          <cx:pt idx="17199">-4500</cx:pt>
          <cx:pt idx="17200">-2000</cx:pt>
          <cx:pt idx="17201">-1500</cx:pt>
          <cx:pt idx="17202">-4500</cx:pt>
          <cx:pt idx="17203">-4500</cx:pt>
          <cx:pt idx="17204">-5000</cx:pt>
          <cx:pt idx="17205">-5000</cx:pt>
          <cx:pt idx="17206">-5000</cx:pt>
          <cx:pt idx="17207">-6750</cx:pt>
          <cx:pt idx="17208">-5000</cx:pt>
          <cx:pt idx="17209">-5000</cx:pt>
          <cx:pt idx="17210">-5000</cx:pt>
          <cx:pt idx="17211">-4250</cx:pt>
          <cx:pt idx="17212">-4250</cx:pt>
          <cx:pt idx="17213">-4250</cx:pt>
          <cx:pt idx="17214">-5000</cx:pt>
          <cx:pt idx="17215">-4250</cx:pt>
          <cx:pt idx="17216">-3500</cx:pt>
          <cx:pt idx="17217">-4250</cx:pt>
          <cx:pt idx="17218">-5750</cx:pt>
          <cx:pt idx="17219">-5000</cx:pt>
          <cx:pt idx="17220">-5750</cx:pt>
          <cx:pt idx="17221">-2000</cx:pt>
          <cx:pt idx="17222">-5000</cx:pt>
          <cx:pt idx="17223">-1500</cx:pt>
          <cx:pt idx="17224">-3750</cx:pt>
          <cx:pt idx="17225">-1250</cx:pt>
          <cx:pt idx="17226">-750</cx:pt>
          <cx:pt idx="17227">-750</cx:pt>
          <cx:pt idx="17228">-250</cx:pt>
          <cx:pt idx="17229">-500</cx:pt>
          <cx:pt idx="17230">-5000</cx:pt>
          <cx:pt idx="17231">-3750</cx:pt>
          <cx:pt idx="17232">-5000</cx:pt>
          <cx:pt idx="17233">-5750</cx:pt>
          <cx:pt idx="17234">-5750</cx:pt>
          <cx:pt idx="17235">-5750</cx:pt>
          <cx:pt idx="17236">-5750</cx:pt>
          <cx:pt idx="17237">-1500</cx:pt>
          <cx:pt idx="17238">-1500</cx:pt>
          <cx:pt idx="17239">-2500</cx:pt>
          <cx:pt idx="17240">-750</cx:pt>
          <cx:pt idx="17241">-1500</cx:pt>
          <cx:pt idx="17242">500</cx:pt>
          <cx:pt idx="17243">2000</cx:pt>
          <cx:pt idx="17244">1750</cx:pt>
          <cx:pt idx="17245">0</cx:pt>
          <cx:pt idx="17246">500</cx:pt>
          <cx:pt idx="17247">750</cx:pt>
          <cx:pt idx="17248">-2500</cx:pt>
          <cx:pt idx="17249">-3500</cx:pt>
          <cx:pt idx="17250">-750</cx:pt>
          <cx:pt idx="17251">-3000</cx:pt>
          <cx:pt idx="17252">-4250</cx:pt>
          <cx:pt idx="17253">-3500</cx:pt>
          <cx:pt idx="17254">-4250</cx:pt>
          <cx:pt idx="17255">-4250</cx:pt>
          <cx:pt idx="17256">-4250</cx:pt>
          <cx:pt idx="17257">-3500</cx:pt>
          <cx:pt idx="17258">-4250</cx:pt>
          <cx:pt idx="17259">-4250</cx:pt>
          <cx:pt idx="17260">-5000</cx:pt>
          <cx:pt idx="17261">-5000</cx:pt>
          <cx:pt idx="17262">-5750</cx:pt>
          <cx:pt idx="17263">-5000</cx:pt>
          <cx:pt idx="17264">-5000</cx:pt>
          <cx:pt idx="17265">-7750</cx:pt>
          <cx:pt idx="17266">-5750</cx:pt>
          <cx:pt idx="17267">-6750</cx:pt>
          <cx:pt idx="17268">-5750</cx:pt>
          <cx:pt idx="17269">-6750</cx:pt>
          <cx:pt idx="17270">-6000</cx:pt>
          <cx:pt idx="17271">-1250</cx:pt>
          <cx:pt idx="17272">-750</cx:pt>
          <cx:pt idx="17273">-1500</cx:pt>
          <cx:pt idx="17274">-1250</cx:pt>
          <cx:pt idx="17275">-1500</cx:pt>
          <cx:pt idx="17276">-1500</cx:pt>
          <cx:pt idx="17277">-750</cx:pt>
          <cx:pt idx="17278">-1500</cx:pt>
          <cx:pt idx="17279">-1500</cx:pt>
          <cx:pt idx="17280">-1500</cx:pt>
          <cx:pt idx="17281">-5000</cx:pt>
          <cx:pt idx="17282">-5000</cx:pt>
          <cx:pt idx="17283">-5750</cx:pt>
          <cx:pt idx="17284">-3000</cx:pt>
          <cx:pt idx="17285">-2500</cx:pt>
          <cx:pt idx="17286">-2000</cx:pt>
          <cx:pt idx="17287">-2000</cx:pt>
          <cx:pt idx="17288">-1250</cx:pt>
          <cx:pt idx="17289">-2000</cx:pt>
          <cx:pt idx="17290">-2500</cx:pt>
          <cx:pt idx="17291">-1250</cx:pt>
          <cx:pt idx="17292">-2000</cx:pt>
          <cx:pt idx="17293">-750</cx:pt>
          <cx:pt idx="17294">-1250</cx:pt>
          <cx:pt idx="17295">-2000</cx:pt>
          <cx:pt idx="17296">-2000</cx:pt>
          <cx:pt idx="17297">-3000</cx:pt>
          <cx:pt idx="17298">-3000</cx:pt>
          <cx:pt idx="17299">-3000</cx:pt>
          <cx:pt idx="17300">-3500</cx:pt>
          <cx:pt idx="17301">-250</cx:pt>
          <cx:pt idx="17302">-500</cx:pt>
          <cx:pt idx="17303">0</cx:pt>
          <cx:pt idx="17304">0</cx:pt>
          <cx:pt idx="17305">-1500</cx:pt>
          <cx:pt idx="17306">-1500</cx:pt>
          <cx:pt idx="17307">-1250</cx:pt>
          <cx:pt idx="17308">-750</cx:pt>
          <cx:pt idx="17309">-1250</cx:pt>
          <cx:pt idx="17310">-750</cx:pt>
          <cx:pt idx="17311">-1250</cx:pt>
          <cx:pt idx="17312">-2000</cx:pt>
          <cx:pt idx="17313">-750</cx:pt>
          <cx:pt idx="17314">-5000</cx:pt>
          <cx:pt idx="17315">-5750</cx:pt>
          <cx:pt idx="17316">-6750</cx:pt>
          <cx:pt idx="17317">-5750</cx:pt>
          <cx:pt idx="17318">-5750</cx:pt>
          <cx:pt idx="17319">-5750</cx:pt>
          <cx:pt idx="17320">-6750</cx:pt>
          <cx:pt idx="17321">-5750</cx:pt>
          <cx:pt idx="17322">-6750</cx:pt>
          <cx:pt idx="17323">-2500</cx:pt>
          <cx:pt idx="17324">-2000</cx:pt>
          <cx:pt idx="17325">-2500</cx:pt>
          <cx:pt idx="17326">-3000</cx:pt>
          <cx:pt idx="17327">-3000</cx:pt>
          <cx:pt idx="17328">-3000</cx:pt>
          <cx:pt idx="17329">-3500</cx:pt>
          <cx:pt idx="17330">-4250</cx:pt>
          <cx:pt idx="17331">-3500</cx:pt>
          <cx:pt idx="17332">-4250</cx:pt>
          <cx:pt idx="17333">-5750</cx:pt>
          <cx:pt idx="17334">-6750</cx:pt>
          <cx:pt idx="17335">-2500</cx:pt>
          <cx:pt idx="17336">-3500</cx:pt>
          <cx:pt idx="17337">-5750</cx:pt>
          <cx:pt idx="17338">-5750</cx:pt>
          <cx:pt idx="17339">-6750</cx:pt>
          <cx:pt idx="17340">-5000</cx:pt>
          <cx:pt idx="17341">-5750</cx:pt>
          <cx:pt idx="17342">-5000</cx:pt>
          <cx:pt idx="17343">-5750</cx:pt>
          <cx:pt idx="17344">-6750</cx:pt>
          <cx:pt idx="17345">-5750</cx:pt>
          <cx:pt idx="17346">-6750</cx:pt>
          <cx:pt idx="17347">-7750</cx:pt>
          <cx:pt idx="17348">-1250</cx:pt>
          <cx:pt idx="17349">-2500</cx:pt>
          <cx:pt idx="17350">-500</cx:pt>
          <cx:pt idx="17351">500</cx:pt>
          <cx:pt idx="17352">-5000</cx:pt>
          <cx:pt idx="17353">-5750</cx:pt>
          <cx:pt idx="17354">-6750</cx:pt>
          <cx:pt idx="17355">-4250</cx:pt>
          <cx:pt idx="17356">-5750</cx:pt>
          <cx:pt idx="17357">-6750</cx:pt>
          <cx:pt idx="17358">-7750</cx:pt>
          <cx:pt idx="17359">-6750</cx:pt>
          <cx:pt idx="17360">-1250</cx:pt>
          <cx:pt idx="17361">-2000</cx:pt>
          <cx:pt idx="17362">-2000</cx:pt>
          <cx:pt idx="17363">250</cx:pt>
          <cx:pt idx="17364">-9500</cx:pt>
          <cx:pt idx="17365">-9500</cx:pt>
          <cx:pt idx="17366">-10750</cx:pt>
          <cx:pt idx="17367">-12500</cx:pt>
          <cx:pt idx="17368">-12500</cx:pt>
          <cx:pt idx="17369">-12500</cx:pt>
          <cx:pt idx="17370">-14500</cx:pt>
          <cx:pt idx="17371">-12500</cx:pt>
          <cx:pt idx="17372">-12500</cx:pt>
          <cx:pt idx="17373">-750</cx:pt>
          <cx:pt idx="17374">-1500</cx:pt>
          <cx:pt idx="17375">-250</cx:pt>
          <cx:pt idx="17376">-2000</cx:pt>
          <cx:pt idx="17377">-3000</cx:pt>
          <cx:pt idx="17378">-3500</cx:pt>
          <cx:pt idx="17379">-4250</cx:pt>
          <cx:pt idx="17380">-5750</cx:pt>
          <cx:pt idx="17381">-5750</cx:pt>
          <cx:pt idx="17382">-6750</cx:pt>
          <cx:pt idx="17383">-5750</cx:pt>
          <cx:pt idx="17384">-5750</cx:pt>
          <cx:pt idx="17385">-5750</cx:pt>
          <cx:pt idx="17386">-5750</cx:pt>
          <cx:pt idx="17387">-6750</cx:pt>
          <cx:pt idx="17388">-6250</cx:pt>
          <cx:pt idx="17389">-250</cx:pt>
          <cx:pt idx="17390">500</cx:pt>
          <cx:pt idx="17391">-250</cx:pt>
          <cx:pt idx="17392">500</cx:pt>
          <cx:pt idx="17393">-250</cx:pt>
          <cx:pt idx="17394">-250</cx:pt>
          <cx:pt idx="17395">-5750</cx:pt>
          <cx:pt idx="17396">-6750</cx:pt>
          <cx:pt idx="17397">-6750</cx:pt>
          <cx:pt idx="17398">-7750</cx:pt>
          <cx:pt idx="17399">-5000</cx:pt>
          <cx:pt idx="17400">-4250</cx:pt>
          <cx:pt idx="17401">-4250</cx:pt>
          <cx:pt idx="17402">-3000</cx:pt>
          <cx:pt idx="17403">-5750</cx:pt>
          <cx:pt idx="17404">-5000</cx:pt>
          <cx:pt idx="17405">-5000</cx:pt>
          <cx:pt idx="17406">-4250</cx:pt>
          <cx:pt idx="17407">-9500</cx:pt>
          <cx:pt idx="17408">-4250</cx:pt>
          <cx:pt idx="17409">-5000</cx:pt>
          <cx:pt idx="17410">-5750</cx:pt>
          <cx:pt idx="17411">-3500</cx:pt>
          <cx:pt idx="17412">-5750</cx:pt>
          <cx:pt idx="17413">-5000</cx:pt>
          <cx:pt idx="17414">-5750</cx:pt>
          <cx:pt idx="17415">-6750</cx:pt>
          <cx:pt idx="17416">-5000</cx:pt>
          <cx:pt idx="17417">-5750</cx:pt>
          <cx:pt idx="17418">-5750</cx:pt>
          <cx:pt idx="17419">-5750</cx:pt>
          <cx:pt idx="17420">-5750</cx:pt>
          <cx:pt idx="17421">-6250</cx:pt>
          <cx:pt idx="17422">-6750</cx:pt>
          <cx:pt idx="17423">-7750</cx:pt>
          <cx:pt idx="17424">-6750</cx:pt>
          <cx:pt idx="17425">-2000</cx:pt>
          <cx:pt idx="17426">-3000</cx:pt>
          <cx:pt idx="17427">-1500</cx:pt>
          <cx:pt idx="17428">-3000</cx:pt>
          <cx:pt idx="17429">-5750</cx:pt>
          <cx:pt idx="17430">-3000</cx:pt>
          <cx:pt idx="17431">-5000</cx:pt>
          <cx:pt idx="17432">-3500</cx:pt>
          <cx:pt idx="17433">1000</cx:pt>
          <cx:pt idx="17434">-250</cx:pt>
          <cx:pt idx="17435">-2000</cx:pt>
          <cx:pt idx="17436">-4250</cx:pt>
          <cx:pt idx="17437">-1500</cx:pt>
          <cx:pt idx="17438">-3500</cx:pt>
          <cx:pt idx="17439">-4250</cx:pt>
          <cx:pt idx="17440">-4250</cx:pt>
          <cx:pt idx="17441">-3500</cx:pt>
          <cx:pt idx="17442">-2000</cx:pt>
          <cx:pt idx="17443">-2500</cx:pt>
          <cx:pt idx="17444">-2000</cx:pt>
          <cx:pt idx="17445">-5000</cx:pt>
          <cx:pt idx="17446">-2500</cx:pt>
          <cx:pt idx="17447">-2500</cx:pt>
          <cx:pt idx="17448">-3500</cx:pt>
          <cx:pt idx="17449">-3000</cx:pt>
          <cx:pt idx="17450">-3500</cx:pt>
          <cx:pt idx="17451">-3500</cx:pt>
          <cx:pt idx="17452">2750</cx:pt>
          <cx:pt idx="17453">-2000</cx:pt>
          <cx:pt idx="17454">-4250</cx:pt>
          <cx:pt idx="17455">-3500</cx:pt>
          <cx:pt idx="17456">-4250</cx:pt>
          <cx:pt idx="17457">-5750</cx:pt>
          <cx:pt idx="17458">-4250</cx:pt>
          <cx:pt idx="17459">-4250</cx:pt>
          <cx:pt idx="17460">-4250</cx:pt>
          <cx:pt idx="17461">-5000</cx:pt>
          <cx:pt idx="17462">-5000</cx:pt>
          <cx:pt idx="17463">-5000</cx:pt>
          <cx:pt idx="17464">-5750</cx:pt>
          <cx:pt idx="17465">-5000</cx:pt>
          <cx:pt idx="17466">-5750</cx:pt>
          <cx:pt idx="17467">-5750</cx:pt>
          <cx:pt idx="17468">-4250</cx:pt>
          <cx:pt idx="17469">-4250</cx:pt>
          <cx:pt idx="17470">-5000</cx:pt>
          <cx:pt idx="17471">-4250</cx:pt>
          <cx:pt idx="17472">-5750</cx:pt>
          <cx:pt idx="17473">-3500</cx:pt>
          <cx:pt idx="17474">-4250</cx:pt>
          <cx:pt idx="17475">-4250</cx:pt>
          <cx:pt idx="17476">-5000</cx:pt>
          <cx:pt idx="17477">-5750</cx:pt>
          <cx:pt idx="17478">-5750</cx:pt>
          <cx:pt idx="17479">-5750</cx:pt>
          <cx:pt idx="17480">-5750</cx:pt>
          <cx:pt idx="17481">-5000</cx:pt>
          <cx:pt idx="17482">-5000</cx:pt>
          <cx:pt idx="17483">-7750</cx:pt>
          <cx:pt idx="17484">-2500</cx:pt>
          <cx:pt idx="17485">-3500</cx:pt>
          <cx:pt idx="17486">-750</cx:pt>
          <cx:pt idx="17487">-3000</cx:pt>
          <cx:pt idx="17488">-4250</cx:pt>
          <cx:pt idx="17489">-3500</cx:pt>
          <cx:pt idx="17490">-5750</cx:pt>
          <cx:pt idx="17491">-6750</cx:pt>
          <cx:pt idx="17492">-5750</cx:pt>
          <cx:pt idx="17493">-6750</cx:pt>
          <cx:pt idx="17494">-6000</cx:pt>
          <cx:pt idx="17495">-1250</cx:pt>
          <cx:pt idx="17496">-750</cx:pt>
          <cx:pt idx="17497">-1500</cx:pt>
          <cx:pt idx="17498">-500</cx:pt>
          <cx:pt idx="17499">-500</cx:pt>
          <cx:pt idx="17500">250</cx:pt>
          <cx:pt idx="17501">250</cx:pt>
          <cx:pt idx="17502">1000</cx:pt>
          <cx:pt idx="17503">1000</cx:pt>
          <cx:pt idx="17504">500</cx:pt>
          <cx:pt idx="17505">-1750</cx:pt>
          <cx:pt idx="17506">1000</cx:pt>
          <cx:pt idx="17507">1500</cx:pt>
          <cx:pt idx="17508">-1500</cx:pt>
          <cx:pt idx="17509">-1500</cx:pt>
          <cx:pt idx="17510">-1500</cx:pt>
          <cx:pt idx="17511">-1500</cx:pt>
          <cx:pt idx="17512">-1500</cx:pt>
          <cx:pt idx="17513">-1500</cx:pt>
          <cx:pt idx="17514">-250</cx:pt>
          <cx:pt idx="17515">-2500</cx:pt>
          <cx:pt idx="17516">-4250</cx:pt>
          <cx:pt idx="17517">-3500</cx:pt>
          <cx:pt idx="17518">-4250</cx:pt>
          <cx:pt idx="17519">-3500</cx:pt>
          <cx:pt idx="17520">-3250</cx:pt>
          <cx:pt idx="17521">-3250</cx:pt>
          <cx:pt idx="17522">0</cx:pt>
          <cx:pt idx="17523">500</cx:pt>
          <cx:pt idx="17524">-1250</cx:pt>
          <cx:pt idx="17525">-500</cx:pt>
          <cx:pt idx="17526">-1250</cx:pt>
          <cx:pt idx="17527">-500</cx:pt>
          <cx:pt idx="17528">-1500</cx:pt>
          <cx:pt idx="17529">-1500</cx:pt>
          <cx:pt idx="17530">-1250</cx:pt>
          <cx:pt idx="17531">-1500</cx:pt>
          <cx:pt idx="17532">-1250</cx:pt>
          <cx:pt idx="17533">-750</cx:pt>
          <cx:pt idx="17534">-1250</cx:pt>
          <cx:pt idx="17535">-750</cx:pt>
          <cx:pt idx="17536">-1500</cx:pt>
          <cx:pt idx="17537">-1500</cx:pt>
          <cx:pt idx="17538">-5000</cx:pt>
          <cx:pt idx="17539">-5000</cx:pt>
          <cx:pt idx="17540">-5000</cx:pt>
          <cx:pt idx="17541">-3500</cx:pt>
          <cx:pt idx="17542">-2000</cx:pt>
          <cx:pt idx="17543">-3500</cx:pt>
          <cx:pt idx="17544">-2500</cx:pt>
          <cx:pt idx="17545">-3500</cx:pt>
          <cx:pt idx="17546">-2500</cx:pt>
          <cx:pt idx="17547">-4250</cx:pt>
          <cx:pt idx="17548">-750</cx:pt>
          <cx:pt idx="17549">-3500</cx:pt>
          <cx:pt idx="17550">-4250</cx:pt>
          <cx:pt idx="17551">-3500</cx:pt>
          <cx:pt idx="17552">-1500</cx:pt>
          <cx:pt idx="17553">-4250</cx:pt>
          <cx:pt idx="17554">-2000</cx:pt>
          <cx:pt idx="17555">-3500</cx:pt>
          <cx:pt idx="17556">-4250</cx:pt>
          <cx:pt idx="17557">-3500</cx:pt>
          <cx:pt idx="17558">-5000</cx:pt>
          <cx:pt idx="17559">-5000</cx:pt>
          <cx:pt idx="17560">-5000</cx:pt>
          <cx:pt idx="17561">-5750</cx:pt>
          <cx:pt idx="17562">-6500</cx:pt>
          <cx:pt idx="17563">-5000</cx:pt>
          <cx:pt idx="17564">-5000</cx:pt>
          <cx:pt idx="17565">-5750</cx:pt>
          <cx:pt idx="17566">-5000</cx:pt>
          <cx:pt idx="17567">-5750</cx:pt>
          <cx:pt idx="17568">-3500</cx:pt>
          <cx:pt idx="17569">-4250</cx:pt>
          <cx:pt idx="17570">-2000</cx:pt>
          <cx:pt idx="17571">-3000</cx:pt>
          <cx:pt idx="17572">-4250</cx:pt>
          <cx:pt idx="17573">-3500</cx:pt>
          <cx:pt idx="17574">-3500</cx:pt>
          <cx:pt idx="17575">-4250</cx:pt>
          <cx:pt idx="17576">-4250</cx:pt>
          <cx:pt idx="17577">-5000</cx:pt>
          <cx:pt idx="17578">-5000</cx:pt>
          <cx:pt idx="17579">-5000</cx:pt>
          <cx:pt idx="17580">-3500</cx:pt>
          <cx:pt idx="17581">-4250</cx:pt>
          <cx:pt idx="17582">-750</cx:pt>
          <cx:pt idx="17583">-500</cx:pt>
          <cx:pt idx="17584">-2500</cx:pt>
          <cx:pt idx="17585">-2500</cx:pt>
          <cx:pt idx="17586">-2500</cx:pt>
          <cx:pt idx="17587">-2500</cx:pt>
          <cx:pt idx="17588">-14500</cx:pt>
          <cx:pt idx="17589">-8250</cx:pt>
          <cx:pt idx="17590">-9500</cx:pt>
          <cx:pt idx="17591">-9500</cx:pt>
          <cx:pt idx="17592">-9500</cx:pt>
          <cx:pt idx="17593">-2500</cx:pt>
          <cx:pt idx="17594">-3750</cx:pt>
          <cx:pt idx="17595">-5000</cx:pt>
          <cx:pt idx="17596">-4500</cx:pt>
          <cx:pt idx="17597">-6750</cx:pt>
          <cx:pt idx="17598">-2500</cx:pt>
          <cx:pt idx="17599">-3000</cx:pt>
          <cx:pt idx="17600">-4500</cx:pt>
          <cx:pt idx="17601">-4500</cx:pt>
          <cx:pt idx="17602">-5000</cx:pt>
          <cx:pt idx="17603">-6750</cx:pt>
          <cx:pt idx="17604">-9500</cx:pt>
          <cx:pt idx="17605">-7750</cx:pt>
          <cx:pt idx="17606">-9500</cx:pt>
          <cx:pt idx="17607">-3000</cx:pt>
          <cx:pt idx="17608">-7250</cx:pt>
          <cx:pt idx="17609">-1250</cx:pt>
          <cx:pt idx="17610">-3750</cx:pt>
          <cx:pt idx="17611">0</cx:pt>
          <cx:pt idx="17612">-3250</cx:pt>
          <cx:pt idx="17613">-2000</cx:pt>
          <cx:pt idx="17614">-1500</cx:pt>
          <cx:pt idx="17615">-3500</cx:pt>
          <cx:pt idx="17616">-3000</cx:pt>
          <cx:pt idx="17617">-5000</cx:pt>
          <cx:pt idx="17618">-3500</cx:pt>
          <cx:pt idx="17619">-4250</cx:pt>
          <cx:pt idx="17620">-4250</cx:pt>
          <cx:pt idx="17621">-3500</cx:pt>
          <cx:pt idx="17622">-3500</cx:pt>
          <cx:pt idx="17623">-3750</cx:pt>
          <cx:pt idx="17624">-3750</cx:pt>
          <cx:pt idx="17625">-1250</cx:pt>
          <cx:pt idx="17626">-500</cx:pt>
          <cx:pt idx="17627">-750</cx:pt>
          <cx:pt idx="17628">0</cx:pt>
          <cx:pt idx="17629">-750</cx:pt>
          <cx:pt idx="17630">250</cx:pt>
          <cx:pt idx="17631">-250</cx:pt>
          <cx:pt idx="17632">-2750</cx:pt>
          <cx:pt idx="17633">-3250</cx:pt>
          <cx:pt idx="17634">-5000</cx:pt>
          <cx:pt idx="17635">-6500</cx:pt>
          <cx:pt idx="17636">-8250</cx:pt>
          <cx:pt idx="17637">-3250</cx:pt>
          <cx:pt idx="17638">-3750</cx:pt>
          <cx:pt idx="17639">-4500</cx:pt>
          <cx:pt idx="17640">-750</cx:pt>
          <cx:pt idx="17641">-3250</cx:pt>
          <cx:pt idx="17642">-3250</cx:pt>
          <cx:pt idx="17643">-3250</cx:pt>
          <cx:pt idx="17644">-3750</cx:pt>
          <cx:pt idx="17645">-4500</cx:pt>
          <cx:pt idx="17646">-5750</cx:pt>
          <cx:pt idx="17647">-5750</cx:pt>
          <cx:pt idx="17648">-7250</cx:pt>
          <cx:pt idx="17649">-5000</cx:pt>
          <cx:pt idx="17650">-5000</cx:pt>
          <cx:pt idx="17651">-6500</cx:pt>
          <cx:pt idx="17652">-6500</cx:pt>
          <cx:pt idx="17653">-9500</cx:pt>
          <cx:pt idx="17654">-5750</cx:pt>
          <cx:pt idx="17655">-8250</cx:pt>
          <cx:pt idx="17656">-2750</cx:pt>
          <cx:pt idx="17657">-2750</cx:pt>
          <cx:pt idx="17658">-750</cx:pt>
          <cx:pt idx="17659">-1500</cx:pt>
          <cx:pt idx="17660">-250</cx:pt>
          <cx:pt idx="17661">-2000</cx:pt>
          <cx:pt idx="17662">-3000</cx:pt>
          <cx:pt idx="17663">-5000</cx:pt>
          <cx:pt idx="17664">-4250</cx:pt>
          <cx:pt idx="17665">-5750</cx:pt>
          <cx:pt idx="17666">-5000</cx:pt>
          <cx:pt idx="17667">-750</cx:pt>
          <cx:pt idx="17668">-1500</cx:pt>
          <cx:pt idx="17669">-250</cx:pt>
          <cx:pt idx="17670">-2000</cx:pt>
          <cx:pt idx="17671">-2000</cx:pt>
          <cx:pt idx="17672">-2500</cx:pt>
          <cx:pt idx="17673">-2500</cx:pt>
          <cx:pt idx="17674">-2000</cx:pt>
          <cx:pt idx="17675">-250</cx:pt>
          <cx:pt idx="17676">500</cx:pt>
          <cx:pt idx="17677">-250</cx:pt>
          <cx:pt idx="17678">500</cx:pt>
          <cx:pt idx="17679">-3000</cx:pt>
          <cx:pt idx="17680">-5000</cx:pt>
          <cx:pt idx="17681">-3000</cx:pt>
          <cx:pt idx="17682">-3000</cx:pt>
          <cx:pt idx="17683">-2500</cx:pt>
          <cx:pt idx="17684">-2500</cx:pt>
          <cx:pt idx="17685">-5000</cx:pt>
          <cx:pt idx="17686">-4500</cx:pt>
          <cx:pt idx="17687">-3250</cx:pt>
          <cx:pt idx="17688">-3750</cx:pt>
          <cx:pt idx="17689">-1250</cx:pt>
          <cx:pt idx="17690">-750</cx:pt>
          <cx:pt idx="17691">-2500</cx:pt>
          <cx:pt idx="17692">-3750</cx:pt>
          <cx:pt idx="17693">-1500</cx:pt>
          <cx:pt idx="17694">-2500</cx:pt>
          <cx:pt idx="17695">-1250</cx:pt>
          <cx:pt idx="17696">-1500</cx:pt>
          <cx:pt idx="17697">-2000</cx:pt>
          <cx:pt idx="17698">-750</cx:pt>
          <cx:pt idx="17699">500</cx:pt>
          <cx:pt idx="17700">-250</cx:pt>
          <cx:pt idx="17701">1000</cx:pt>
          <cx:pt idx="17702">500</cx:pt>
          <cx:pt idx="17703">-4250</cx:pt>
          <cx:pt idx="17704">-4250</cx:pt>
          <cx:pt idx="17705">-5000</cx:pt>
          <cx:pt idx="17706">-3000</cx:pt>
          <cx:pt idx="17707">-3500</cx:pt>
          <cx:pt idx="17708">-2000</cx:pt>
          <cx:pt idx="17709">-3500</cx:pt>
          <cx:pt idx="17710">-4250</cx:pt>
          <cx:pt idx="17711">-3500</cx:pt>
          <cx:pt idx="17712">-2500</cx:pt>
          <cx:pt idx="17713">-3000</cx:pt>
          <cx:pt idx="17714">-2000</cx:pt>
          <cx:pt idx="17715">-3500</cx:pt>
          <cx:pt idx="17716">-3500</cx:pt>
          <cx:pt idx="17717">-750</cx:pt>
          <cx:pt idx="17718">-500</cx:pt>
          <cx:pt idx="17719">-2500</cx:pt>
          <cx:pt idx="17720">-1500</cx:pt>
          <cx:pt idx="17721">-3500</cx:pt>
          <cx:pt idx="17722">-5000</cx:pt>
          <cx:pt idx="17723">-4250</cx:pt>
          <cx:pt idx="17724">-1500</cx:pt>
          <cx:pt idx="17725">-1500</cx:pt>
          <cx:pt idx="17726">-4250</cx:pt>
          <cx:pt idx="17727">-4250</cx:pt>
          <cx:pt idx="17728">-4250</cx:pt>
          <cx:pt idx="17729">-4250</cx:pt>
          <cx:pt idx="17730">-4250</cx:pt>
          <cx:pt idx="17731">-4250</cx:pt>
          <cx:pt idx="17732">-5000</cx:pt>
          <cx:pt idx="17733">-5000</cx:pt>
          <cx:pt idx="17734">-3000</cx:pt>
          <cx:pt idx="17735">250</cx:pt>
          <cx:pt idx="17736">-750</cx:pt>
          <cx:pt idx="17737">750</cx:pt>
          <cx:pt idx="17738">-750</cx:pt>
          <cx:pt idx="17739">-750</cx:pt>
          <cx:pt idx="17740">-2000</cx:pt>
          <cx:pt idx="17741">-5000</cx:pt>
          <cx:pt idx="17742">-4250</cx:pt>
          <cx:pt idx="17743">-750</cx:pt>
          <cx:pt idx="17744">-1500</cx:pt>
          <cx:pt idx="17745">-4500</cx:pt>
          <cx:pt idx="17746">-2000</cx:pt>
          <cx:pt idx="17747">-2500</cx:pt>
          <cx:pt idx="17748">-1500</cx:pt>
          <cx:pt idx="17749">-3000</cx:pt>
          <cx:pt idx="17750">-750</cx:pt>
          <cx:pt idx="17751">-1250</cx:pt>
          <cx:pt idx="17752">250</cx:pt>
          <cx:pt idx="17753">-500</cx:pt>
          <cx:pt idx="17754">500</cx:pt>
          <cx:pt idx="17755">-5000</cx:pt>
          <cx:pt idx="17756">-2500</cx:pt>
          <cx:pt idx="17757">-2000</cx:pt>
          <cx:pt idx="17758">-2500</cx:pt>
          <cx:pt idx="17759">-3000</cx:pt>
          <cx:pt idx="17760">-3000</cx:pt>
          <cx:pt idx="17761">-3000</cx:pt>
          <cx:pt idx="17762">-2000</cx:pt>
          <cx:pt idx="17763">-4500</cx:pt>
          <cx:pt idx="17764">-2000</cx:pt>
          <cx:pt idx="17765">-5000</cx:pt>
          <cx:pt idx="17766">-1500</cx:pt>
          <cx:pt idx="17767">-3750</cx:pt>
          <cx:pt idx="17768">-750</cx:pt>
          <cx:pt idx="17769">-2000</cx:pt>
          <cx:pt idx="17770">-1500</cx:pt>
          <cx:pt idx="17771">-1500</cx:pt>
          <cx:pt idx="17772">-4500</cx:pt>
          <cx:pt idx="17773">-1250</cx:pt>
          <cx:pt idx="17774">-750</cx:pt>
          <cx:pt idx="17775">-750</cx:pt>
          <cx:pt idx="17776">-250</cx:pt>
          <cx:pt idx="17777">-500</cx:pt>
          <cx:pt idx="17778">-3000</cx:pt>
          <cx:pt idx="17779">-5000</cx:pt>
          <cx:pt idx="17780">-5750</cx:pt>
          <cx:pt idx="17781">-5000</cx:pt>
          <cx:pt idx="17782">-5750</cx:pt>
          <cx:pt idx="17783">-5750</cx:pt>
          <cx:pt idx="17784">-3750</cx:pt>
          <cx:pt idx="17785">-1500</cx:pt>
          <cx:pt idx="17786">-9500</cx:pt>
          <cx:pt idx="17787">-10750</cx:pt>
          <cx:pt idx="17788">-12500</cx:pt>
          <cx:pt idx="17789">-2500</cx:pt>
          <cx:pt idx="17790">-1500</cx:pt>
          <cx:pt idx="17791">-3750</cx:pt>
          <cx:pt idx="17792">-2500</cx:pt>
          <cx:pt idx="17793">-1500</cx:pt>
          <cx:pt idx="17794">-3750</cx:pt>
          <cx:pt idx="17795">-2500</cx:pt>
          <cx:pt idx="17796">-2500</cx:pt>
          <cx:pt idx="17797">-2500</cx:pt>
          <cx:pt idx="17798">-1250</cx:pt>
          <cx:pt idx="17799">-2000</cx:pt>
          <cx:pt idx="17800">-2500</cx:pt>
          <cx:pt idx="17801">-1250</cx:pt>
          <cx:pt idx="17802">250</cx:pt>
          <cx:pt idx="17803">0</cx:pt>
          <cx:pt idx="17804">250</cx:pt>
          <cx:pt idx="17805">750</cx:pt>
          <cx:pt idx="17806">250</cx:pt>
          <cx:pt idx="17807">0</cx:pt>
          <cx:pt idx="17808">250</cx:pt>
          <cx:pt idx="17809">750</cx:pt>
          <cx:pt idx="17810">0</cx:pt>
          <cx:pt idx="17811">0</cx:pt>
          <cx:pt idx="17812">250</cx:pt>
          <cx:pt idx="17813">500</cx:pt>
          <cx:pt idx="17814">-2000</cx:pt>
          <cx:pt idx="17815">-1500</cx:pt>
          <cx:pt idx="17816">-1250</cx:pt>
          <cx:pt idx="17817">-1250</cx:pt>
          <cx:pt idx="17818">-1250</cx:pt>
          <cx:pt idx="17819">-1250</cx:pt>
          <cx:pt idx="17820">-1250</cx:pt>
          <cx:pt idx="17821">-1250</cx:pt>
          <cx:pt idx="17822">-1250</cx:pt>
          <cx:pt idx="17823">-1500</cx:pt>
          <cx:pt idx="17824">-1250</cx:pt>
          <cx:pt idx="17825">-1500</cx:pt>
          <cx:pt idx="17826">-1250</cx:pt>
          <cx:pt idx="17827">-1500</cx:pt>
          <cx:pt idx="17828">-1250</cx:pt>
          <cx:pt idx="17829">-1500</cx:pt>
          <cx:pt idx="17830">0</cx:pt>
          <cx:pt idx="17831">-250</cx:pt>
          <cx:pt idx="17832">750</cx:pt>
          <cx:pt idx="17833">250</cx:pt>
          <cx:pt idx="17834">0</cx:pt>
          <cx:pt idx="17835">0</cx:pt>
          <cx:pt idx="17836">500</cx:pt>
          <cx:pt idx="17837">0</cx:pt>
          <cx:pt idx="17838">-3000</cx:pt>
          <cx:pt idx="17839">-3000</cx:pt>
          <cx:pt idx="17840">-3500</cx:pt>
          <cx:pt idx="17841">-3000</cx:pt>
          <cx:pt idx="17842">500</cx:pt>
          <cx:pt idx="17843">1750</cx:pt>
          <cx:pt idx="17844">-750</cx:pt>
          <cx:pt idx="17845">-1500</cx:pt>
          <cx:pt idx="17846">-500</cx:pt>
          <cx:pt idx="17847">-1500</cx:pt>
          <cx:pt idx="17848">-1250</cx:pt>
          <cx:pt idx="17849">-1500</cx:pt>
          <cx:pt idx="17850">-750</cx:pt>
          <cx:pt idx="17851">-1500</cx:pt>
          <cx:pt idx="17852">-1500</cx:pt>
          <cx:pt idx="17853">-1500</cx:pt>
          <cx:pt idx="17854">-1500</cx:pt>
          <cx:pt idx="17855">-1500</cx:pt>
          <cx:pt idx="17856">-2500</cx:pt>
          <cx:pt idx="17857">-3500</cx:pt>
          <cx:pt idx="17858">-3000</cx:pt>
          <cx:pt idx="17859">-3500</cx:pt>
          <cx:pt idx="17860">-4250</cx:pt>
          <cx:pt idx="17861">-3500</cx:pt>
          <cx:pt idx="17862">-4250</cx:pt>
          <cx:pt idx="17863">-1250</cx:pt>
          <cx:pt idx="17864">-750</cx:pt>
          <cx:pt idx="17865">-2000</cx:pt>
          <cx:pt idx="17866">-500</cx:pt>
          <cx:pt idx="17867">-1500</cx:pt>
          <cx:pt idx="17868">0</cx:pt>
          <cx:pt idx="17869">-750</cx:pt>
          <cx:pt idx="17870">-2000</cx:pt>
          <cx:pt idx="17871">-500</cx:pt>
          <cx:pt idx="17872">-1500</cx:pt>
          <cx:pt idx="17873">-1250</cx:pt>
          <cx:pt idx="17874">-1250</cx:pt>
          <cx:pt idx="17875">-750</cx:pt>
          <cx:pt idx="17876">-1250</cx:pt>
          <cx:pt idx="17877">0</cx:pt>
          <cx:pt idx="17878">500</cx:pt>
          <cx:pt idx="17879">1000</cx:pt>
          <cx:pt idx="17880">-6750</cx:pt>
          <cx:pt idx="17881">0</cx:pt>
          <cx:pt idx="17882">1000</cx:pt>
          <cx:pt idx="17883">0</cx:pt>
          <cx:pt idx="17884">1000</cx:pt>
          <cx:pt idx="17885">-750</cx:pt>
          <cx:pt idx="17886">-750</cx:pt>
          <cx:pt idx="17887">-1500</cx:pt>
          <cx:pt idx="17888">-1500</cx:pt>
          <cx:pt idx="17889">-750</cx:pt>
          <cx:pt idx="17890">-750</cx:pt>
          <cx:pt idx="17891">-1250</cx:pt>
          <cx:pt idx="17892">-1500</cx:pt>
          <cx:pt idx="17893">-2500</cx:pt>
          <cx:pt idx="17894">-2000</cx:pt>
          <cx:pt idx="17895">-3000</cx:pt>
          <cx:pt idx="17896">-3000</cx:pt>
          <cx:pt idx="17897">-1500</cx:pt>
          <cx:pt idx="17898">-2500</cx:pt>
          <cx:pt idx="17899">-3500</cx:pt>
          <cx:pt idx="17900">-3500</cx:pt>
          <cx:pt idx="17901">-3500</cx:pt>
          <cx:pt idx="17902">-4250</cx:pt>
          <cx:pt idx="17903">250</cx:pt>
          <cx:pt idx="17904">750</cx:pt>
          <cx:pt idx="17905">1000</cx:pt>
          <cx:pt idx="17906">-1250</cx:pt>
          <cx:pt idx="17907">-500</cx:pt>
          <cx:pt idx="17908">-5000</cx:pt>
          <cx:pt idx="17909">-5750</cx:pt>
          <cx:pt idx="17910">-1250</cx:pt>
          <cx:pt idx="17911">-500</cx:pt>
          <cx:pt idx="17912">-1250</cx:pt>
          <cx:pt idx="17913">-500</cx:pt>
          <cx:pt idx="17914">-2500</cx:pt>
          <cx:pt idx="17915">-1250</cx:pt>
          <cx:pt idx="17916">-2500</cx:pt>
          <cx:pt idx="17917">1500</cx:pt>
          <cx:pt idx="17918">-500</cx:pt>
          <cx:pt idx="17919">-2500</cx:pt>
          <cx:pt idx="17920">1000</cx:pt>
          <cx:pt idx="17921">-1250</cx:pt>
          <cx:pt idx="17922">-2750</cx:pt>
          <cx:pt idx="17923">1750</cx:pt>
          <cx:pt idx="17924">-500</cx:pt>
          <cx:pt idx="17925">-2000</cx:pt>
          <cx:pt idx="17926">1000</cx:pt>
          <cx:pt idx="17927">-1250</cx:pt>
          <cx:pt idx="17928">1750</cx:pt>
          <cx:pt idx="17929">-500</cx:pt>
          <cx:pt idx="17930">-1250</cx:pt>
          <cx:pt idx="17931">-500</cx:pt>
          <cx:pt idx="17932">-1500</cx:pt>
          <cx:pt idx="17933">1000</cx:pt>
          <cx:pt idx="17934">-1250</cx:pt>
          <cx:pt idx="17935">-2500</cx:pt>
          <cx:pt idx="17936">1750</cx:pt>
          <cx:pt idx="17937">-500</cx:pt>
          <cx:pt idx="17938">-2000</cx:pt>
          <cx:pt idx="17939">-2750</cx:pt>
          <cx:pt idx="17940">-4500</cx:pt>
          <cx:pt idx="17941">-4500</cx:pt>
          <cx:pt idx="17942">-2000</cx:pt>
          <cx:pt idx="17943">-3250</cx:pt>
          <cx:pt idx="17944">-3250</cx:pt>
          <cx:pt idx="17945">-5000</cx:pt>
          <cx:pt idx="17946">-5000</cx:pt>
          <cx:pt idx="17947">-2750</cx:pt>
          <cx:pt idx="17948">-4500</cx:pt>
          <cx:pt idx="17949">-4500</cx:pt>
          <cx:pt idx="17950">-2000</cx:pt>
          <cx:pt idx="17951">-3250</cx:pt>
          <cx:pt idx="17952">-3250</cx:pt>
          <cx:pt idx="17953">-5000</cx:pt>
          <cx:pt idx="17954">-5000</cx:pt>
          <cx:pt idx="17955">-3750</cx:pt>
          <cx:pt idx="17956">-3750</cx:pt>
          <cx:pt idx="17957">-3750</cx:pt>
          <cx:pt idx="17958">-3750</cx:pt>
          <cx:pt idx="17959">-3750</cx:pt>
          <cx:pt idx="17960">-3750</cx:pt>
          <cx:pt idx="17961">-3750</cx:pt>
          <cx:pt idx="17962">-3750</cx:pt>
          <cx:pt idx="17963">-3250</cx:pt>
          <cx:pt idx="17964">-3750</cx:pt>
          <cx:pt idx="17965">-3250</cx:pt>
          <cx:pt idx="17966">-4500</cx:pt>
          <cx:pt idx="17967">-4500</cx:pt>
          <cx:pt idx="17968">-4500</cx:pt>
          <cx:pt idx="17969">-3750</cx:pt>
          <cx:pt idx="17970">-4500</cx:pt>
          <cx:pt idx="17971">-4500</cx:pt>
          <cx:pt idx="17972">-3750</cx:pt>
          <cx:pt idx="17973">-3750</cx:pt>
          <cx:pt idx="17974">-3250</cx:pt>
          <cx:pt idx="17975">-3750</cx:pt>
          <cx:pt idx="17976">-3250</cx:pt>
          <cx:pt idx="17977">-3750</cx:pt>
          <cx:pt idx="17978">-5000</cx:pt>
          <cx:pt idx="17979">-750</cx:pt>
          <cx:pt idx="17980">-500</cx:pt>
          <cx:pt idx="17981">-2000</cx:pt>
          <cx:pt idx="17982">-5000</cx:pt>
          <cx:pt idx="17983">-5000</cx:pt>
          <cx:pt idx="17984">-10750</cx:pt>
          <cx:pt idx="17985">-10750</cx:pt>
          <cx:pt idx="17986">-10750</cx:pt>
          <cx:pt idx="17987">-10750</cx:pt>
          <cx:pt idx="17988">-3250</cx:pt>
          <cx:pt idx="17989">-4500</cx:pt>
          <cx:pt idx="17990">-2000</cx:pt>
          <cx:pt idx="17991">-3250</cx:pt>
          <cx:pt idx="17992">-4500</cx:pt>
          <cx:pt idx="17993">-3750</cx:pt>
          <cx:pt idx="17994">-5000</cx:pt>
          <cx:pt idx="17995">-2750</cx:pt>
          <cx:pt idx="17996">-4500</cx:pt>
          <cx:pt idx="17997">-3750</cx:pt>
          <cx:pt idx="17998">-5000</cx:pt>
          <cx:pt idx="17999">-2750</cx:pt>
          <cx:pt idx="18000">-4500</cx:pt>
          <cx:pt idx="18001">-5000</cx:pt>
          <cx:pt idx="18002">-5000</cx:pt>
          <cx:pt idx="18003">-5000</cx:pt>
          <cx:pt idx="18004">-5000</cx:pt>
          <cx:pt idx="18005">-5000</cx:pt>
          <cx:pt idx="18006">-5000</cx:pt>
          <cx:pt idx="18007">-5000</cx:pt>
          <cx:pt idx="18008">-5000</cx:pt>
          <cx:pt idx="18009">-5000</cx:pt>
          <cx:pt idx="18010">-5000</cx:pt>
          <cx:pt idx="18011">-5000</cx:pt>
          <cx:pt idx="18012">-2500</cx:pt>
          <cx:pt idx="18013">-3250</cx:pt>
          <cx:pt idx="18014">-10750</cx:pt>
          <cx:pt idx="18015">-10750</cx:pt>
          <cx:pt idx="18016">-10750</cx:pt>
          <cx:pt idx="18017">-10750</cx:pt>
          <cx:pt idx="18018">-10750</cx:pt>
          <cx:pt idx="18019">-10750</cx:pt>
          <cx:pt idx="18020">-4500</cx:pt>
          <cx:pt idx="18021">-3250</cx:pt>
          <cx:pt idx="18022">-3750</cx:pt>
          <cx:pt idx="18023">-4500</cx:pt>
          <cx:pt idx="18024">-3250</cx:pt>
          <cx:pt idx="18025">-5000</cx:pt>
          <cx:pt idx="18026">-4500</cx:pt>
          <cx:pt idx="18027">-4500</cx:pt>
          <cx:pt idx="18028">-3250</cx:pt>
          <cx:pt idx="18029">-4500</cx:pt>
          <cx:pt idx="18030">-3250</cx:pt>
          <cx:pt idx="18031">-3750</cx:pt>
          <cx:pt idx="18032">-4500</cx:pt>
          <cx:pt idx="18033">-3250</cx:pt>
          <cx:pt idx="18034">-4500</cx:pt>
          <cx:pt idx="18035">-4500</cx:pt>
          <cx:pt idx="18036">-3250</cx:pt>
          <cx:pt idx="18037">-4500</cx:pt>
          <cx:pt idx="18038">-4500</cx:pt>
          <cx:pt idx="18039">-4500</cx:pt>
          <cx:pt idx="18040">-5000</cx:pt>
          <cx:pt idx="18041">-6500</cx:pt>
          <cx:pt idx="18042">-6500</cx:pt>
          <cx:pt idx="18043">-6500</cx:pt>
          <cx:pt idx="18044">-5000</cx:pt>
          <cx:pt idx="18045">-6500</cx:pt>
          <cx:pt idx="18046">-5000</cx:pt>
          <cx:pt idx="18047">-8250</cx:pt>
          <cx:pt idx="18048">-4500</cx:pt>
          <cx:pt idx="18049">-4500</cx:pt>
          <cx:pt idx="18050">-7250</cx:pt>
          <cx:pt idx="18051">-8250</cx:pt>
          <cx:pt idx="18052">-4500</cx:pt>
          <cx:pt idx="18053">-4500</cx:pt>
          <cx:pt idx="18054">-4500</cx:pt>
          <cx:pt idx="18055">-4500</cx:pt>
          <cx:pt idx="18056">-3750</cx:pt>
          <cx:pt idx="18057">-4500</cx:pt>
          <cx:pt idx="18058">-7250</cx:pt>
          <cx:pt idx="18059">-1500</cx:pt>
          <cx:pt idx="18060">-2000</cx:pt>
          <cx:pt idx="18061">-2000</cx:pt>
          <cx:pt idx="18062">-4500</cx:pt>
          <cx:pt idx="18063">-1500</cx:pt>
          <cx:pt idx="18064">-4500</cx:pt>
          <cx:pt idx="18065">-5000</cx:pt>
          <cx:pt idx="18066">-4500</cx:pt>
          <cx:pt idx="18067">-4500</cx:pt>
          <cx:pt idx="18068">-6750</cx:pt>
          <cx:pt idx="18069">-4500</cx:pt>
          <cx:pt idx="18070">-3500</cx:pt>
          <cx:pt idx="18071">-4250</cx:pt>
          <cx:pt idx="18072">-4250</cx:pt>
          <cx:pt idx="18073">-5000</cx:pt>
          <cx:pt idx="18074">-3500</cx:pt>
          <cx:pt idx="18075">-3000</cx:pt>
          <cx:pt idx="18076">-4250</cx:pt>
          <cx:pt idx="18077">-5000</cx:pt>
          <cx:pt idx="18078">-2000</cx:pt>
          <cx:pt idx="18079">-5000</cx:pt>
          <cx:pt idx="18080">-1500</cx:pt>
          <cx:pt idx="18081">-4500</cx:pt>
          <cx:pt idx="18082">-1250</cx:pt>
          <cx:pt idx="18083">-750</cx:pt>
          <cx:pt idx="18084">-750</cx:pt>
          <cx:pt idx="18085">-500</cx:pt>
          <cx:pt idx="18086">-500</cx:pt>
          <cx:pt idx="18087">-1250</cx:pt>
          <cx:pt idx="18088">-5000</cx:pt>
          <cx:pt idx="18089">-4500</cx:pt>
          <cx:pt idx="18090">-5750</cx:pt>
          <cx:pt idx="18091">-5750</cx:pt>
          <cx:pt idx="18092">-5750</cx:pt>
          <cx:pt idx="18093">-1500</cx:pt>
          <cx:pt idx="18094">-1500</cx:pt>
          <cx:pt idx="18095">-1500</cx:pt>
          <cx:pt idx="18096">-1500</cx:pt>
          <cx:pt idx="18097">-1500</cx:pt>
          <cx:pt idx="18098">-1500</cx:pt>
          <cx:pt idx="18099">-750</cx:pt>
          <cx:pt idx="18100">-1500</cx:pt>
          <cx:pt idx="18101">500</cx:pt>
          <cx:pt idx="18102">2000</cx:pt>
          <cx:pt idx="18103">1500</cx:pt>
          <cx:pt idx="18104">0</cx:pt>
          <cx:pt idx="18105">500</cx:pt>
          <cx:pt idx="18106">1000</cx:pt>
          <cx:pt idx="18107">-2500</cx:pt>
          <cx:pt idx="18108">-2500</cx:pt>
          <cx:pt idx="18109">-3500</cx:pt>
          <cx:pt idx="18110">-750</cx:pt>
          <cx:pt idx="18111">-1250</cx:pt>
          <cx:pt idx="18112">-3000</cx:pt>
          <cx:pt idx="18113">-4250</cx:pt>
          <cx:pt idx="18114">-3500</cx:pt>
          <cx:pt idx="18115">-4250</cx:pt>
          <cx:pt idx="18116">-4250</cx:pt>
          <cx:pt idx="18117">-4250</cx:pt>
          <cx:pt idx="18118">-3500</cx:pt>
          <cx:pt idx="18119">-4250</cx:pt>
          <cx:pt idx="18120">-4250</cx:pt>
          <cx:pt idx="18121">-5000</cx:pt>
          <cx:pt idx="18122">-5750</cx:pt>
          <cx:pt idx="18123">-5000</cx:pt>
          <cx:pt idx="18124">-5000</cx:pt>
          <cx:pt idx="18125">-5000</cx:pt>
          <cx:pt idx="18126">-7750</cx:pt>
          <cx:pt idx="18127">-5750</cx:pt>
          <cx:pt idx="18128">-6750</cx:pt>
          <cx:pt idx="18129">-5000</cx:pt>
          <cx:pt idx="18130">-5750</cx:pt>
          <cx:pt idx="18131">-5750</cx:pt>
          <cx:pt idx="18132">-5000</cx:pt>
          <cx:pt idx="18133">-5750</cx:pt>
          <cx:pt idx="18134">-5750</cx:pt>
          <cx:pt idx="18135">-6750</cx:pt>
          <cx:pt idx="18136">-1250</cx:pt>
          <cx:pt idx="18137">-500</cx:pt>
          <cx:pt idx="18138">-1500</cx:pt>
          <cx:pt idx="18139">-1250</cx:pt>
          <cx:pt idx="18140">-1500</cx:pt>
          <cx:pt idx="18141">-1500</cx:pt>
          <cx:pt idx="18142">-750</cx:pt>
          <cx:pt idx="18143">-1500</cx:pt>
          <cx:pt idx="18144">-1500</cx:pt>
          <cx:pt idx="18145">-1500</cx:pt>
          <cx:pt idx="18146">-5000</cx:pt>
          <cx:pt idx="18147">-5000</cx:pt>
          <cx:pt idx="18148">-5750</cx:pt>
          <cx:pt idx="18149">-2500</cx:pt>
          <cx:pt idx="18150">-2500</cx:pt>
          <cx:pt idx="18151">-2000</cx:pt>
          <cx:pt idx="18152">-2000</cx:pt>
          <cx:pt idx="18153">-2500</cx:pt>
          <cx:pt idx="18154">-1500</cx:pt>
          <cx:pt idx="18155">-2000</cx:pt>
          <cx:pt idx="18156">-2500</cx:pt>
          <cx:pt idx="18157">-2000</cx:pt>
          <cx:pt idx="18158">-2000</cx:pt>
          <cx:pt idx="18159">-2500</cx:pt>
          <cx:pt idx="18160">-3000</cx:pt>
          <cx:pt idx="18161">-3000</cx:pt>
          <cx:pt idx="18162">-3000</cx:pt>
          <cx:pt idx="18163">-3500</cx:pt>
          <cx:pt idx="18164">-250</cx:pt>
          <cx:pt idx="18165">-500</cx:pt>
          <cx:pt idx="18166">0</cx:pt>
          <cx:pt idx="18167">0</cx:pt>
          <cx:pt idx="18168">-1500</cx:pt>
          <cx:pt idx="18169">-1500</cx:pt>
          <cx:pt idx="18170">-1250</cx:pt>
          <cx:pt idx="18171">-750</cx:pt>
          <cx:pt idx="18172">-1250</cx:pt>
          <cx:pt idx="18173">-750</cx:pt>
          <cx:pt idx="18174">-2000</cx:pt>
          <cx:pt idx="18175">-5750</cx:pt>
          <cx:pt idx="18176">-5750</cx:pt>
          <cx:pt idx="18177">-6750</cx:pt>
          <cx:pt idx="18178">-5750</cx:pt>
          <cx:pt idx="18179">-5750</cx:pt>
          <cx:pt idx="18180">-5750</cx:pt>
          <cx:pt idx="18181">-6750</cx:pt>
          <cx:pt idx="18182">-7750</cx:pt>
          <cx:pt idx="18183">-6750</cx:pt>
          <cx:pt idx="18184">-2000</cx:pt>
          <cx:pt idx="18185">-2500</cx:pt>
          <cx:pt idx="18186">-2500</cx:pt>
          <cx:pt idx="18187">-3000</cx:pt>
          <cx:pt idx="18188">-3000</cx:pt>
          <cx:pt idx="18189">-2500</cx:pt>
          <cx:pt idx="18190">-3500</cx:pt>
          <cx:pt idx="18191">-3500</cx:pt>
          <cx:pt idx="18192">-4250</cx:pt>
          <cx:pt idx="18193">-5000</cx:pt>
          <cx:pt idx="18194">-6750</cx:pt>
          <cx:pt idx="18195">-2000</cx:pt>
          <cx:pt idx="18196">-3500</cx:pt>
          <cx:pt idx="18197">-5000</cx:pt>
          <cx:pt idx="18198">-5750</cx:pt>
          <cx:pt idx="18199">-5750</cx:pt>
          <cx:pt idx="18200">-7750</cx:pt>
          <cx:pt idx="18201">-5000</cx:pt>
          <cx:pt idx="18202">-5750</cx:pt>
          <cx:pt idx="18203">-5000</cx:pt>
          <cx:pt idx="18204">-5750</cx:pt>
          <cx:pt idx="18205">-6750</cx:pt>
          <cx:pt idx="18206">-5750</cx:pt>
          <cx:pt idx="18207">-7750</cx:pt>
          <cx:pt idx="18208">-1500</cx:pt>
          <cx:pt idx="18209">-1500</cx:pt>
          <cx:pt idx="18210">-2000</cx:pt>
          <cx:pt idx="18211">-2500</cx:pt>
          <cx:pt idx="18212">-500</cx:pt>
          <cx:pt idx="18213">250</cx:pt>
          <cx:pt idx="18214">-4250</cx:pt>
          <cx:pt idx="18215">-5750</cx:pt>
          <cx:pt idx="18216">-6750</cx:pt>
          <cx:pt idx="18217">-5000</cx:pt>
          <cx:pt idx="18218">-5750</cx:pt>
          <cx:pt idx="18219">-6750</cx:pt>
          <cx:pt idx="18220">-6750</cx:pt>
          <cx:pt idx="18221">-6750</cx:pt>
          <cx:pt idx="18222">-1250</cx:pt>
          <cx:pt idx="18223">-2000</cx:pt>
          <cx:pt idx="18224">-2000</cx:pt>
          <cx:pt idx="18225">-2500</cx:pt>
          <cx:pt idx="18226">-8250</cx:pt>
          <cx:pt idx="18227">-8250</cx:pt>
          <cx:pt idx="18228">-12500</cx:pt>
          <cx:pt idx="18229">-12500</cx:pt>
          <cx:pt idx="18230">-12500</cx:pt>
          <cx:pt idx="18231">-12500</cx:pt>
          <cx:pt idx="18232">-16750</cx:pt>
          <cx:pt idx="18233">-750</cx:pt>
          <cx:pt idx="18234">-1500</cx:pt>
          <cx:pt idx="18235">-250</cx:pt>
          <cx:pt idx="18236">-1500</cx:pt>
          <cx:pt idx="18237">-3000</cx:pt>
          <cx:pt idx="18238">-3000</cx:pt>
          <cx:pt idx="18239">-4250</cx:pt>
          <cx:pt idx="18240">-5750</cx:pt>
          <cx:pt idx="18241">-5000</cx:pt>
          <cx:pt idx="18242">-6750</cx:pt>
          <cx:pt idx="18243">-5750</cx:pt>
          <cx:pt idx="18244">-5000</cx:pt>
          <cx:pt idx="18245">-5000</cx:pt>
          <cx:pt idx="18246">-5750</cx:pt>
          <cx:pt idx="18247">-6750</cx:pt>
          <cx:pt idx="18248">-6250</cx:pt>
          <cx:pt idx="18249">0</cx:pt>
          <cx:pt idx="18250">250</cx:pt>
          <cx:pt idx="18251">-250</cx:pt>
          <cx:pt idx="18252">-250</cx:pt>
          <cx:pt idx="18253">-5000</cx:pt>
          <cx:pt idx="18254">-6750</cx:pt>
          <cx:pt idx="18255">-5750</cx:pt>
          <cx:pt idx="18256">-6750</cx:pt>
          <cx:pt idx="18257">-5000</cx:pt>
          <cx:pt idx="18258">-4250</cx:pt>
          <cx:pt idx="18259">-4250</cx:pt>
          <cx:pt idx="18260">-5000</cx:pt>
          <cx:pt idx="18261">-3000</cx:pt>
          <cx:pt idx="18262">-5000</cx:pt>
          <cx:pt idx="18263">-4250</cx:pt>
          <cx:pt idx="18264">-5000</cx:pt>
          <cx:pt idx="18265">-4250</cx:pt>
          <cx:pt idx="18266">-4250</cx:pt>
          <cx:pt idx="18267">-4250</cx:pt>
          <cx:pt idx="18268">-5000</cx:pt>
          <cx:pt idx="18269">-4250</cx:pt>
          <cx:pt idx="18270">-5000</cx:pt>
          <cx:pt idx="18271">-5250</cx:pt>
          <cx:pt idx="18272">-5000</cx:pt>
          <cx:pt idx="18273">-5750</cx:pt>
          <cx:pt idx="18274">-5750</cx:pt>
          <cx:pt idx="18275">-5000</cx:pt>
          <cx:pt idx="18276">-5750</cx:pt>
          <cx:pt idx="18277">0</cx:pt>
          <cx:pt idx="18278">-500</cx:pt>
          <cx:pt idx="18279">250</cx:pt>
          <cx:pt idx="18280">-250</cx:pt>
          <cx:pt idx="18281">0</cx:pt>
          <cx:pt idx="18282">-250</cx:pt>
          <cx:pt idx="18283">-9500</cx:pt>
          <cx:pt idx="18284">-2000</cx:pt>
          <cx:pt idx="18285">-3000</cx:pt>
          <cx:pt idx="18286">-1500</cx:pt>
          <cx:pt idx="18287">-3000</cx:pt>
          <cx:pt idx="18288">-5000</cx:pt>
          <cx:pt idx="18289">-8250</cx:pt>
          <cx:pt idx="18290">-5000</cx:pt>
          <cx:pt idx="18291">-3500</cx:pt>
          <cx:pt idx="18292">-3000</cx:pt>
          <cx:pt idx="18293">-5000</cx:pt>
          <cx:pt idx="18294">-3500</cx:pt>
          <cx:pt idx="18295">1000</cx:pt>
          <cx:pt idx="18296">1000</cx:pt>
          <cx:pt idx="18297">-2000</cx:pt>
          <cx:pt idx="18298">-4250</cx:pt>
          <cx:pt idx="18299">-1250</cx:pt>
          <cx:pt idx="18300">-3000</cx:pt>
          <cx:pt idx="18301">-5000</cx:pt>
          <cx:pt idx="18302">-4250</cx:pt>
          <cx:pt idx="18303">-2000</cx:pt>
          <cx:pt idx="18304">-2000</cx:pt>
          <cx:pt idx="18305">-2000</cx:pt>
          <cx:pt idx="18306">-2500</cx:pt>
          <cx:pt idx="18307">-2000</cx:pt>
          <cx:pt idx="18308">-2000</cx:pt>
          <cx:pt idx="18309">-3500</cx:pt>
          <cx:pt idx="18310">-3000</cx:pt>
          <cx:pt idx="18311">-3500</cx:pt>
          <cx:pt idx="18312">-3500</cx:pt>
          <cx:pt idx="18313">-3500</cx:pt>
          <cx:pt idx="18314">-3000</cx:pt>
          <cx:pt idx="18315">-4250</cx:pt>
          <cx:pt idx="18316">-5000</cx:pt>
          <cx:pt idx="18317">-3500</cx:pt>
          <cx:pt idx="18318">-4250</cx:pt>
          <cx:pt idx="18319">-4250</cx:pt>
          <cx:pt idx="18320">-5000</cx:pt>
          <cx:pt idx="18321">-5000</cx:pt>
          <cx:pt idx="18322">-5000</cx:pt>
          <cx:pt idx="18323">-5750</cx:pt>
          <cx:pt idx="18324">-5750</cx:pt>
          <cx:pt idx="18325">-5750</cx:pt>
          <cx:pt idx="18326">-5750</cx:pt>
          <cx:pt idx="18327">-4250</cx:pt>
          <cx:pt idx="18328">-4250</cx:pt>
          <cx:pt idx="18329">-4250</cx:pt>
          <cx:pt idx="18330">-3000</cx:pt>
          <cx:pt idx="18331">-4250</cx:pt>
          <cx:pt idx="18332">-4250</cx:pt>
          <cx:pt idx="18333">-5000</cx:pt>
          <cx:pt idx="18334">-5750</cx:pt>
          <cx:pt idx="18335">-5000</cx:pt>
          <cx:pt idx="18336">-5000</cx:pt>
          <cx:pt idx="18337">-5000</cx:pt>
          <cx:pt idx="18338">-7750</cx:pt>
          <cx:pt idx="18339">-2500</cx:pt>
          <cx:pt idx="18340">-2500</cx:pt>
          <cx:pt idx="18341">-3500</cx:pt>
          <cx:pt idx="18342">-750</cx:pt>
          <cx:pt idx="18343">-1250</cx:pt>
          <cx:pt idx="18344">-3000</cx:pt>
          <cx:pt idx="18345">-4250</cx:pt>
          <cx:pt idx="18346">-3500</cx:pt>
          <cx:pt idx="18347">-5000</cx:pt>
          <cx:pt idx="18348">-5750</cx:pt>
          <cx:pt idx="18349">-5750</cx:pt>
          <cx:pt idx="18350">-5750</cx:pt>
          <cx:pt idx="18351">-5750</cx:pt>
          <cx:pt idx="18352">-6750</cx:pt>
          <cx:pt idx="18353">-5750</cx:pt>
          <cx:pt idx="18354">-6750</cx:pt>
          <cx:pt idx="18355">-750</cx:pt>
          <cx:pt idx="18356">-1250</cx:pt>
          <cx:pt idx="18357">-1500</cx:pt>
          <cx:pt idx="18358">-500</cx:pt>
          <cx:pt idx="18359">-750</cx:pt>
          <cx:pt idx="18360">250</cx:pt>
          <cx:pt idx="18361">250</cx:pt>
          <cx:pt idx="18362">1000</cx:pt>
          <cx:pt idx="18363">500</cx:pt>
          <cx:pt idx="18364">-1750</cx:pt>
          <cx:pt idx="18365">1000</cx:pt>
          <cx:pt idx="18366">1000</cx:pt>
          <cx:pt idx="18367">1500</cx:pt>
          <cx:pt idx="18368">-1500</cx:pt>
          <cx:pt idx="18369">-1500</cx:pt>
          <cx:pt idx="18370">-1500</cx:pt>
          <cx:pt idx="18371">3500</cx:pt>
          <cx:pt idx="18372">-2500</cx:pt>
          <cx:pt idx="18373">-4250</cx:pt>
          <cx:pt idx="18374">-4250</cx:pt>
          <cx:pt idx="18375">-4250</cx:pt>
          <cx:pt idx="18376">-4250</cx:pt>
          <cx:pt idx="18377">-3250</cx:pt>
          <cx:pt idx="18378">-2750</cx:pt>
          <cx:pt idx="18379">-3750</cx:pt>
          <cx:pt idx="18380">0</cx:pt>
          <cx:pt idx="18381">500</cx:pt>
          <cx:pt idx="18382">-1250</cx:pt>
          <cx:pt idx="18383">-500</cx:pt>
          <cx:pt idx="18384">-1250</cx:pt>
          <cx:pt idx="18385">-500</cx:pt>
          <cx:pt idx="18386">-1500</cx:pt>
          <cx:pt idx="18387">-2000</cx:pt>
          <cx:pt idx="18388">-1250</cx:pt>
          <cx:pt idx="18389">-1500</cx:pt>
          <cx:pt idx="18390">-1250</cx:pt>
          <cx:pt idx="18391">-500</cx:pt>
          <cx:pt idx="18392">-750</cx:pt>
          <cx:pt idx="18393">-500</cx:pt>
          <cx:pt idx="18394">-2000</cx:pt>
          <cx:pt idx="18395">-5000</cx:pt>
          <cx:pt idx="18396">-5000</cx:pt>
          <cx:pt idx="18397">-4250</cx:pt>
          <cx:pt idx="18398">-2500</cx:pt>
          <cx:pt idx="18399">-4250</cx:pt>
          <cx:pt idx="18400">-4250</cx:pt>
          <cx:pt idx="18401">-2500</cx:pt>
          <cx:pt idx="18402">-2500</cx:pt>
          <cx:pt idx="18403">-3500</cx:pt>
          <cx:pt idx="18404">-750</cx:pt>
          <cx:pt idx="18405">-1250</cx:pt>
          <cx:pt idx="18406">-4250</cx:pt>
          <cx:pt idx="18407">-3500</cx:pt>
          <cx:pt idx="18408">-4250</cx:pt>
          <cx:pt idx="18409">-2500</cx:pt>
          <cx:pt idx="18410">-4250</cx:pt>
          <cx:pt idx="18411">-4250</cx:pt>
          <cx:pt idx="18412">-4250</cx:pt>
          <cx:pt idx="18413">-5000</cx:pt>
          <cx:pt idx="18414">-5000</cx:pt>
          <cx:pt idx="18415">-5000</cx:pt>
          <cx:pt idx="18416">-5000</cx:pt>
          <cx:pt idx="18417">-4500</cx:pt>
          <cx:pt idx="18418">-5750</cx:pt>
          <cx:pt idx="18419">-5000</cx:pt>
          <cx:pt idx="18420">-6500</cx:pt>
          <cx:pt idx="18421">-5000</cx:pt>
          <cx:pt idx="18422">-5000</cx:pt>
          <cx:pt idx="18423">-6500</cx:pt>
          <cx:pt idx="18424">-5000</cx:pt>
          <cx:pt idx="18425">-5000</cx:pt>
          <cx:pt idx="18426">-5750</cx:pt>
          <cx:pt idx="18427">-5750</cx:pt>
          <cx:pt idx="18428">-3000</cx:pt>
          <cx:pt idx="18429">-3500</cx:pt>
          <cx:pt idx="18430">-2000</cx:pt>
          <cx:pt idx="18431">-3000</cx:pt>
          <cx:pt idx="18432">-4250</cx:pt>
          <cx:pt idx="18433">-3500</cx:pt>
          <cx:pt idx="18434">-3500</cx:pt>
          <cx:pt idx="18435">-3500</cx:pt>
          <cx:pt idx="18436">-5000</cx:pt>
          <cx:pt idx="18437">-4250</cx:pt>
          <cx:pt idx="18438">-5000</cx:pt>
          <cx:pt idx="18439">-4250</cx:pt>
          <cx:pt idx="18440">-5000</cx:pt>
          <cx:pt idx="18441">-3500</cx:pt>
          <cx:pt idx="18442">-4250</cx:pt>
          <cx:pt idx="18443">-750</cx:pt>
          <cx:pt idx="18444">-1250</cx:pt>
          <cx:pt idx="18445">-3000</cx:pt>
          <cx:pt idx="18446">-2500</cx:pt>
          <cx:pt idx="18447">-3000</cx:pt>
          <cx:pt idx="18448">-2500</cx:pt>
          <cx:pt idx="18449">-9500</cx:pt>
          <cx:pt idx="18450">-9500</cx:pt>
          <cx:pt idx="18451">-10750</cx:pt>
          <cx:pt idx="18452">-2000</cx:pt>
          <cx:pt idx="18453">-4500</cx:pt>
          <cx:pt idx="18454">-5000</cx:pt>
          <cx:pt idx="18455">-4500</cx:pt>
          <cx:pt idx="18456">-6750</cx:pt>
          <cx:pt idx="18457">-2500</cx:pt>
          <cx:pt idx="18458">-3000</cx:pt>
          <cx:pt idx="18459">-4500</cx:pt>
          <cx:pt idx="18460">-4500</cx:pt>
          <cx:pt idx="18461">-5000</cx:pt>
          <cx:pt idx="18462">-5000</cx:pt>
          <cx:pt idx="18463">-5000</cx:pt>
          <cx:pt idx="18464">-5750</cx:pt>
          <cx:pt idx="18465">-5750</cx:pt>
          <cx:pt idx="18466">-5000</cx:pt>
          <cx:pt idx="18467">-9500</cx:pt>
          <cx:pt idx="18468">-9500</cx:pt>
          <cx:pt idx="18469">-3000</cx:pt>
          <cx:pt idx="18470">-6500</cx:pt>
          <cx:pt idx="18471">-1250</cx:pt>
          <cx:pt idx="18472">-3750</cx:pt>
          <cx:pt idx="18473">-250</cx:pt>
          <cx:pt idx="18474">-3250</cx:pt>
          <cx:pt idx="18475">-2000</cx:pt>
          <cx:pt idx="18476">-1250</cx:pt>
          <cx:pt idx="18477">-3500</cx:pt>
          <cx:pt idx="18478">-3000</cx:pt>
          <cx:pt idx="18479">-5000</cx:pt>
          <cx:pt idx="18480">-3500</cx:pt>
          <cx:pt idx="18481">-4250</cx:pt>
          <cx:pt idx="18482">-3000</cx:pt>
          <cx:pt idx="18483">-5000</cx:pt>
          <cx:pt idx="18484">-4250</cx:pt>
          <cx:pt idx="18485">-3750</cx:pt>
          <cx:pt idx="18486">-3750</cx:pt>
          <cx:pt idx="18487">-3000</cx:pt>
          <cx:pt idx="18488">-1250</cx:pt>
          <cx:pt idx="18489">-500</cx:pt>
          <cx:pt idx="18490">-750</cx:pt>
          <cx:pt idx="18491">0</cx:pt>
          <cx:pt idx="18492">-750</cx:pt>
          <cx:pt idx="18493">250</cx:pt>
          <cx:pt idx="18494">-250</cx:pt>
          <cx:pt idx="18495">-2750</cx:pt>
          <cx:pt idx="18496">-3250</cx:pt>
          <cx:pt idx="18497">-5000</cx:pt>
          <cx:pt idx="18498">-5750</cx:pt>
          <cx:pt idx="18499">-3250</cx:pt>
          <cx:pt idx="18500">-3750</cx:pt>
          <cx:pt idx="18501">-4500</cx:pt>
          <cx:pt idx="18502">-5000</cx:pt>
          <cx:pt idx="18503">-3250</cx:pt>
          <cx:pt idx="18504">-3750</cx:pt>
          <cx:pt idx="18505">-3250</cx:pt>
          <cx:pt idx="18506">-3750</cx:pt>
          <cx:pt idx="18507">-5000</cx:pt>
          <cx:pt idx="18508">-5000</cx:pt>
          <cx:pt idx="18509">-5750</cx:pt>
          <cx:pt idx="18510">-6500</cx:pt>
          <cx:pt idx="18511">-7250</cx:pt>
          <cx:pt idx="18512">-8250</cx:pt>
          <cx:pt idx="18513">-5000</cx:pt>
          <cx:pt idx="18514">-5750</cx:pt>
          <cx:pt idx="18515">-5750</cx:pt>
          <cx:pt idx="18516">-8250</cx:pt>
          <cx:pt idx="18517">-2750</cx:pt>
          <cx:pt idx="18518">-2750</cx:pt>
          <cx:pt idx="18519">-1500</cx:pt>
          <cx:pt idx="18520">-250</cx:pt>
          <cx:pt idx="18521">-1500</cx:pt>
          <cx:pt idx="18522">-3000</cx:pt>
          <cx:pt idx="18523">-5000</cx:pt>
          <cx:pt idx="18524">-4250</cx:pt>
          <cx:pt idx="18525">-5000</cx:pt>
          <cx:pt idx="18526">-4250</cx:pt>
          <cx:pt idx="18527">-750</cx:pt>
          <cx:pt idx="18528">-1500</cx:pt>
          <cx:pt idx="18529">-250</cx:pt>
          <cx:pt idx="18530">-1500</cx:pt>
          <cx:pt idx="18531">-2000</cx:pt>
          <cx:pt idx="18532">-2000</cx:pt>
          <cx:pt idx="18533">-2000</cx:pt>
          <cx:pt idx="18534">-2500</cx:pt>
          <cx:pt idx="18535">-3000</cx:pt>
          <cx:pt idx="18536">-5000</cx:pt>
          <cx:pt idx="18537">-1500</cx:pt>
          <cx:pt idx="18538">-1500</cx:pt>
          <cx:pt idx="18539">-3750</cx:pt>
          <cx:pt idx="18540">-750</cx:pt>
          <cx:pt idx="18541">-3250</cx:pt>
          <cx:pt idx="18542">-1500</cx:pt>
          <cx:pt idx="18543">-3750</cx:pt>
          <cx:pt idx="18544">500</cx:pt>
          <cx:pt idx="18545">-250</cx:pt>
          <cx:pt idx="18546">1000</cx:pt>
          <cx:pt idx="18547">250</cx:pt>
          <cx:pt idx="18548">-4250</cx:pt>
          <cx:pt idx="18549">-4250</cx:pt>
          <cx:pt idx="18550">-5000</cx:pt>
          <cx:pt idx="18551">-3500</cx:pt>
          <cx:pt idx="18552">-4250</cx:pt>
          <cx:pt idx="18553">-3500</cx:pt>
          <cx:pt idx="18554">-5000</cx:pt>
          <cx:pt idx="18555">-2500</cx:pt>
          <cx:pt idx="18556">-3500</cx:pt>
          <cx:pt idx="18557">-2000</cx:pt>
          <cx:pt idx="18558">-3500</cx:pt>
          <cx:pt idx="18559">-1500</cx:pt>
          <cx:pt idx="18560">-500</cx:pt>
          <cx:pt idx="18561">2750</cx:pt>
          <cx:pt idx="18562">-2500</cx:pt>
          <cx:pt idx="18563">-1500</cx:pt>
          <cx:pt idx="18564">-3500</cx:pt>
          <cx:pt idx="18565">-5000</cx:pt>
          <cx:pt idx="18566">-4250</cx:pt>
          <cx:pt idx="18567">-5000</cx:pt>
          <cx:pt idx="18568">-5000</cx:pt>
          <cx:pt idx="18569">-2000</cx:pt>
          <cx:pt idx="18570">-1500</cx:pt>
          <cx:pt idx="18571">-5000</cx:pt>
          <cx:pt idx="18572">-4250</cx:pt>
          <cx:pt idx="18573">-5000</cx:pt>
          <cx:pt idx="18574">-5000</cx:pt>
          <cx:pt idx="18575">-3000</cx:pt>
          <cx:pt idx="18576">0</cx:pt>
          <cx:pt idx="18577">-750</cx:pt>
          <cx:pt idx="18578">0</cx:pt>
          <cx:pt idx="18579">-500</cx:pt>
          <cx:pt idx="18580">-2500</cx:pt>
          <cx:pt idx="18581">-4250</cx:pt>
          <cx:pt idx="18582">-4250</cx:pt>
          <cx:pt idx="18583">-5000</cx:pt>
          <cx:pt idx="18584">-5000</cx:pt>
          <cx:pt idx="18585">-750</cx:pt>
          <cx:pt idx="18586">-1500</cx:pt>
          <cx:pt idx="18587">-750</cx:pt>
          <cx:pt idx="18588">-4250</cx:pt>
          <cx:pt idx="18589">-2000</cx:pt>
          <cx:pt idx="18590">-2500</cx:pt>
          <cx:pt idx="18591">-1250</cx:pt>
          <cx:pt idx="18592">-2000</cx:pt>
          <cx:pt idx="18593">250</cx:pt>
          <cx:pt idx="18594">-500</cx:pt>
          <cx:pt idx="18595">250</cx:pt>
          <cx:pt idx="18596">-5000</cx:pt>
          <cx:pt idx="18597">-2000</cx:pt>
          <cx:pt idx="18598">-2500</cx:pt>
          <cx:pt idx="18599">-2500</cx:pt>
          <cx:pt idx="18600">-3000</cx:pt>
          <cx:pt idx="18601">-2500</cx:pt>
          <cx:pt idx="18602">-2000</cx:pt>
          <cx:pt idx="18603">-4500</cx:pt>
          <cx:pt idx="18604">-2000</cx:pt>
          <cx:pt idx="18605">-5000</cx:pt>
          <cx:pt idx="18606">-1500</cx:pt>
          <cx:pt idx="18607">-4500</cx:pt>
          <cx:pt idx="18608">-750</cx:pt>
          <cx:pt idx="18609">-1500</cx:pt>
          <cx:pt idx="18610">-750</cx:pt>
          <cx:pt idx="18611">-1500</cx:pt>
          <cx:pt idx="18612">-1500</cx:pt>
          <cx:pt idx="18613">-4500</cx:pt>
          <cx:pt idx="18614">-2500</cx:pt>
          <cx:pt idx="18615">-1250</cx:pt>
          <cx:pt idx="18616">-750</cx:pt>
          <cx:pt idx="18617">-750</cx:pt>
          <cx:pt idx="18618">-500</cx:pt>
          <cx:pt idx="18619">-500</cx:pt>
          <cx:pt idx="18620">-5750</cx:pt>
          <cx:pt idx="18621">-5750</cx:pt>
          <cx:pt idx="18622">-5000</cx:pt>
          <cx:pt idx="18623">-5000</cx:pt>
          <cx:pt idx="18624">-5000</cx:pt>
          <cx:pt idx="18625">-3750</cx:pt>
          <cx:pt idx="18626">-5750</cx:pt>
          <cx:pt idx="18627">-5000</cx:pt>
          <cx:pt idx="18628">-1500</cx:pt>
          <cx:pt idx="18629">-10750</cx:pt>
          <cx:pt idx="18630">-3750</cx:pt>
          <cx:pt idx="18631">-2000</cx:pt>
          <cx:pt idx="18632">-1250</cx:pt>
          <cx:pt idx="18633">-2750</cx:pt>
          <cx:pt idx="18634">-3750</cx:pt>
          <cx:pt idx="18635">-2000</cx:pt>
          <cx:pt idx="18636">-1250</cx:pt>
          <cx:pt idx="18637">-2750</cx:pt>
          <cx:pt idx="18638">-3250</cx:pt>
          <cx:pt idx="18639">-3250</cx:pt>
          <cx:pt idx="18640">-2000</cx:pt>
          <cx:pt idx="18641">-4500</cx:pt>
          <cx:pt idx="18642">-4500</cx:pt>
          <cx:pt idx="18643">-1500</cx:pt>
          <cx:pt idx="18644">-3750</cx:pt>
          <cx:pt idx="18645">-3750</cx:pt>
          <cx:pt idx="18646">-2500</cx:pt>
          <cx:pt idx="18647">-4500</cx:pt>
          <cx:pt idx="18648">-1500</cx:pt>
          <cx:pt idx="18649">-3750</cx:pt>
          <cx:pt idx="18650">-750</cx:pt>
          <cx:pt idx="18651">-2000</cx:pt>
          <cx:pt idx="18652">-500</cx:pt>
          <cx:pt idx="18653">-750</cx:pt>
          <cx:pt idx="18654">-2000</cx:pt>
          <cx:pt idx="18655">250</cx:pt>
          <cx:pt idx="18656">0</cx:pt>
          <cx:pt idx="18657">750</cx:pt>
          <cx:pt idx="18658">250</cx:pt>
          <cx:pt idx="18659">250</cx:pt>
          <cx:pt idx="18660">0</cx:pt>
          <cx:pt idx="18661">750</cx:pt>
          <cx:pt idx="18662">250</cx:pt>
          <cx:pt idx="18663">250</cx:pt>
          <cx:pt idx="18664">0</cx:pt>
          <cx:pt idx="18665">250</cx:pt>
          <cx:pt idx="18666">-1500</cx:pt>
          <cx:pt idx="18667">-1500</cx:pt>
          <cx:pt idx="18668">-1250</cx:pt>
          <cx:pt idx="18669">-1500</cx:pt>
          <cx:pt idx="18670">-1500</cx:pt>
          <cx:pt idx="18671">-1500</cx:pt>
          <cx:pt idx="18672">-1500</cx:pt>
          <cx:pt idx="18673">-1500</cx:pt>
          <cx:pt idx="18674">0</cx:pt>
          <cx:pt idx="18675">0</cx:pt>
          <cx:pt idx="18676">750</cx:pt>
          <cx:pt idx="18677">250</cx:pt>
          <cx:pt idx="18678">0</cx:pt>
          <cx:pt idx="18679">0</cx:pt>
          <cx:pt idx="18680">500</cx:pt>
          <cx:pt idx="18681">0</cx:pt>
          <cx:pt idx="18682">-3000</cx:pt>
          <cx:pt idx="18683">-3000</cx:pt>
          <cx:pt idx="18684">-3500</cx:pt>
          <cx:pt idx="18685">-3000</cx:pt>
          <cx:pt idx="18686">500</cx:pt>
          <cx:pt idx="18687">1500</cx:pt>
          <cx:pt idx="18688">-750</cx:pt>
          <cx:pt idx="18689">-1500</cx:pt>
          <cx:pt idx="18690">-500</cx:pt>
          <cx:pt idx="18691">-1500</cx:pt>
          <cx:pt idx="18692">-1250</cx:pt>
          <cx:pt idx="18693">-1500</cx:pt>
          <cx:pt idx="18694">-750</cx:pt>
          <cx:pt idx="18695">-1500</cx:pt>
          <cx:pt idx="18696">-1500</cx:pt>
          <cx:pt idx="18697">-1500</cx:pt>
          <cx:pt idx="18698">-1500</cx:pt>
          <cx:pt idx="18699">-1500</cx:pt>
          <cx:pt idx="18700">-2500</cx:pt>
          <cx:pt idx="18701">-3500</cx:pt>
          <cx:pt idx="18702">-3000</cx:pt>
          <cx:pt idx="18703">-3000</cx:pt>
          <cx:pt idx="18704">-4250</cx:pt>
          <cx:pt idx="18705">-3500</cx:pt>
          <cx:pt idx="18706">-4250</cx:pt>
          <cx:pt idx="18707">-1250</cx:pt>
          <cx:pt idx="18708">-750</cx:pt>
          <cx:pt idx="18709">-2000</cx:pt>
          <cx:pt idx="18710">-500</cx:pt>
          <cx:pt idx="18711">-1500</cx:pt>
          <cx:pt idx="18712">-250</cx:pt>
          <cx:pt idx="18713">-750</cx:pt>
          <cx:pt idx="18714">-2000</cx:pt>
          <cx:pt idx="18715">-500</cx:pt>
          <cx:pt idx="18716">-1500</cx:pt>
          <cx:pt idx="18717">-750</cx:pt>
          <cx:pt idx="18718">-2500</cx:pt>
          <cx:pt idx="18719">0</cx:pt>
          <cx:pt idx="18720">-2500</cx:pt>
          <cx:pt idx="18721">250</cx:pt>
          <cx:pt idx="18722">-2500</cx:pt>
          <cx:pt idx="18723">0</cx:pt>
          <cx:pt idx="18724">500</cx:pt>
          <cx:pt idx="18725">1000</cx:pt>
          <cx:pt idx="18726">1000</cx:pt>
          <cx:pt idx="18727">1250</cx:pt>
          <cx:pt idx="18728">-6750</cx:pt>
          <cx:pt idx="18729">-500</cx:pt>
          <cx:pt idx="18730">-750</cx:pt>
          <cx:pt idx="18731">-750</cx:pt>
          <cx:pt idx="18732">-1500</cx:pt>
          <cx:pt idx="18733">-1500</cx:pt>
          <cx:pt idx="18734">2250</cx:pt>
          <cx:pt idx="18735">-750</cx:pt>
          <cx:pt idx="18736">-750</cx:pt>
          <cx:pt idx="18737">-1250</cx:pt>
          <cx:pt idx="18738">-1500</cx:pt>
          <cx:pt idx="18739">-2500</cx:pt>
          <cx:pt idx="18740">-2000</cx:pt>
          <cx:pt idx="18741">-3000</cx:pt>
          <cx:pt idx="18742">-3500</cx:pt>
          <cx:pt idx="18743">-1500</cx:pt>
          <cx:pt idx="18744">-2500</cx:pt>
          <cx:pt idx="18745">-3000</cx:pt>
          <cx:pt idx="18746">-4250</cx:pt>
          <cx:pt idx="18747">-3500</cx:pt>
          <cx:pt idx="18748">-4250</cx:pt>
          <cx:pt idx="18749">-4250</cx:pt>
          <cx:pt idx="18750">-5000</cx:pt>
          <cx:pt idx="18751">-4250</cx:pt>
          <cx:pt idx="18752">-5000</cx:pt>
          <cx:pt idx="18753">-5750</cx:pt>
          <cx:pt idx="18754">-5000</cx:pt>
          <cx:pt idx="18755">-1250</cx:pt>
          <cx:pt idx="18756">-500</cx:pt>
          <cx:pt idx="18757">-5000</cx:pt>
          <cx:pt idx="18758">-5750</cx:pt>
          <cx:pt idx="18759">-2750</cx:pt>
          <cx:pt idx="18760">1000</cx:pt>
          <cx:pt idx="18761">-1250</cx:pt>
          <cx:pt idx="18762">-2000</cx:pt>
          <cx:pt idx="18763">1750</cx:pt>
          <cx:pt idx="18764">-500</cx:pt>
          <cx:pt idx="18765">-2750</cx:pt>
          <cx:pt idx="18766">-1250</cx:pt>
          <cx:pt idx="18767">-2000</cx:pt>
          <cx:pt idx="18768">-500</cx:pt>
          <cx:pt idx="18769">-1500</cx:pt>
          <cx:pt idx="18770">-2750</cx:pt>
          <cx:pt idx="18771">1000</cx:pt>
          <cx:pt idx="18772">-1250</cx:pt>
          <cx:pt idx="18773">-2500</cx:pt>
          <cx:pt idx="18774">-2000</cx:pt>
          <cx:pt idx="18775">1750</cx:pt>
          <cx:pt idx="18776">-500</cx:pt>
          <cx:pt idx="18777">-2000</cx:pt>
          <cx:pt idx="18778">-2750</cx:pt>
          <cx:pt idx="18779">1000</cx:pt>
          <cx:pt idx="18780">-1250</cx:pt>
          <cx:pt idx="18781">-2000</cx:pt>
          <cx:pt idx="18782">1750</cx:pt>
          <cx:pt idx="18783">-500</cx:pt>
          <cx:pt idx="18784">-3250</cx:pt>
          <cx:pt idx="18785">-4500</cx:pt>
          <cx:pt idx="18786">-2000</cx:pt>
          <cx:pt idx="18787">-3250</cx:pt>
          <cx:pt idx="18788">-5000</cx:pt>
          <cx:pt idx="18789">-3250</cx:pt>
          <cx:pt idx="18790">-4500</cx:pt>
          <cx:pt idx="18791">-2000</cx:pt>
          <cx:pt idx="18792">-3250</cx:pt>
          <cx:pt idx="18793">-5000</cx:pt>
          <cx:pt idx="18794">-4500</cx:pt>
          <cx:pt idx="18795">-4500</cx:pt>
          <cx:pt idx="18796">-3750</cx:pt>
          <cx:pt idx="18797">-3750</cx:pt>
          <cx:pt idx="18798">-3750</cx:pt>
          <cx:pt idx="18799">-3250</cx:pt>
          <cx:pt idx="18800">-3250</cx:pt>
          <cx:pt idx="18801">-3750</cx:pt>
          <cx:pt idx="18802">-3750</cx:pt>
          <cx:pt idx="18803">-3250</cx:pt>
          <cx:pt idx="18804">-3250</cx:pt>
          <cx:pt idx="18805">-2750</cx:pt>
          <cx:pt idx="18806">-4500</cx:pt>
          <cx:pt idx="18807">-5000</cx:pt>
          <cx:pt idx="18808">-4500</cx:pt>
          <cx:pt idx="18809">-3250</cx:pt>
          <cx:pt idx="18810">-4500</cx:pt>
          <cx:pt idx="18811">-5000</cx:pt>
          <cx:pt idx="18812">-3750</cx:pt>
          <cx:pt idx="18813">-3750</cx:pt>
          <cx:pt idx="18814">-3250</cx:pt>
          <cx:pt idx="18815">-3250</cx:pt>
          <cx:pt idx="18816">-2750</cx:pt>
          <cx:pt idx="18817">-3750</cx:pt>
          <cx:pt idx="18818">-3750</cx:pt>
          <cx:pt idx="18819">-5000</cx:pt>
          <cx:pt idx="18820">-750</cx:pt>
          <cx:pt idx="18821">-500</cx:pt>
          <cx:pt idx="18822">-2000</cx:pt>
          <cx:pt idx="18823">-5750</cx:pt>
          <cx:pt idx="18824">-5000</cx:pt>
          <cx:pt idx="18825">-5000</cx:pt>
          <cx:pt idx="18826">-3250</cx:pt>
          <cx:pt idx="18827">-4500</cx:pt>
          <cx:pt idx="18828">-2500</cx:pt>
          <cx:pt idx="18829">-3750</cx:pt>
          <cx:pt idx="18830">-5000</cx:pt>
          <cx:pt idx="18831">-2750</cx:pt>
          <cx:pt idx="18832">-4500</cx:pt>
          <cx:pt idx="18833">-3750</cx:pt>
          <cx:pt idx="18834">-5000</cx:pt>
          <cx:pt idx="18835">-2750</cx:pt>
          <cx:pt idx="18836">-4500</cx:pt>
          <cx:pt idx="18837">-5000</cx:pt>
          <cx:pt idx="18838">-5000</cx:pt>
          <cx:pt idx="18839">-5000</cx:pt>
          <cx:pt idx="18840">-5000</cx:pt>
          <cx:pt idx="18841">-5000</cx:pt>
          <cx:pt idx="18842">-5000</cx:pt>
          <cx:pt idx="18843">-5000</cx:pt>
          <cx:pt idx="18844">-5000</cx:pt>
          <cx:pt idx="18845">-6500</cx:pt>
          <cx:pt idx="18846">-6500</cx:pt>
          <cx:pt idx="18847">-5000</cx:pt>
          <cx:pt idx="18848">-5000</cx:pt>
          <cx:pt idx="18849">-5000</cx:pt>
          <cx:pt idx="18850">-5000</cx:pt>
          <cx:pt idx="18851">-7250</cx:pt>
          <cx:pt idx="18852">-2500</cx:pt>
          <cx:pt idx="18853">-3250</cx:pt>
          <cx:pt idx="18854">-3250</cx:pt>
          <cx:pt idx="18855">-2750</cx:pt>
          <cx:pt idx="18856">-3250</cx:pt>
          <cx:pt idx="18857">-10750</cx:pt>
          <cx:pt idx="18858">-10750</cx:pt>
          <cx:pt idx="18859">-10750</cx:pt>
          <cx:pt idx="18860">-10750</cx:pt>
          <cx:pt idx="18861">-10750</cx:pt>
          <cx:pt idx="18862">-3750</cx:pt>
          <cx:pt idx="18863">-3250</cx:pt>
          <cx:pt idx="18864">-4500</cx:pt>
          <cx:pt idx="18865">-3750</cx:pt>
          <cx:pt idx="18866">-3750</cx:pt>
          <cx:pt idx="18867">-3250</cx:pt>
          <cx:pt idx="18868">-3750</cx:pt>
          <cx:pt idx="18869">-3250</cx:pt>
          <cx:pt idx="18870">-4500</cx:pt>
          <cx:pt idx="18871">-3750</cx:pt>
          <cx:pt idx="18872">-4500</cx:pt>
          <cx:pt idx="18873">-3750</cx:pt>
          <cx:pt idx="18874">-3750</cx:pt>
          <cx:pt idx="18875">-3250</cx:pt>
          <cx:pt idx="18876">-4500</cx:pt>
          <cx:pt idx="18877">-3750</cx:pt>
          <cx:pt idx="18878">-3750</cx:pt>
          <cx:pt idx="18879">-3250</cx:pt>
          <cx:pt idx="18880">-5000</cx:pt>
          <cx:pt idx="18881">-3750</cx:pt>
          <cx:pt idx="18882">-3750</cx:pt>
          <cx:pt idx="18883">-3250</cx:pt>
          <cx:pt idx="18884">-4500</cx:pt>
          <cx:pt idx="18885">-3750</cx:pt>
          <cx:pt idx="18886">-4500</cx:pt>
          <cx:pt idx="18887">-3250</cx:pt>
          <cx:pt idx="18888">-6500</cx:pt>
          <cx:pt idx="18889">-5000</cx:pt>
          <cx:pt idx="18890">-6500</cx:pt>
          <cx:pt idx="18891">-6500</cx:pt>
          <cx:pt idx="18892">-6500</cx:pt>
          <cx:pt idx="18893">-5000</cx:pt>
          <cx:pt idx="18894">-5000</cx:pt>
          <cx:pt idx="18895">-8250</cx:pt>
          <cx:pt idx="18896">-5000</cx:pt>
          <cx:pt idx="18897">-5000</cx:pt>
          <cx:pt idx="18898">-5750</cx:pt>
          <cx:pt idx="18899">-5750</cx:pt>
          <cx:pt idx="18900">-7250</cx:pt>
          <cx:pt idx="18901">-6500</cx:pt>
          <cx:pt idx="18902">-6500</cx:pt>
          <cx:pt idx="18903">-8250</cx:pt>
          <cx:pt idx="18904">-6500</cx:pt>
          <cx:pt idx="18905">-6500</cx:pt>
          <cx:pt idx="18906">-3750</cx:pt>
          <cx:pt idx="18907">-3250</cx:pt>
          <cx:pt idx="18908">-4500</cx:pt>
          <cx:pt idx="18909">-3750</cx:pt>
          <cx:pt idx="18910">-3750</cx:pt>
          <cx:pt idx="18911">-3250</cx:pt>
          <cx:pt idx="18912">-7250</cx:pt>
          <cx:pt idx="18913">-1500</cx:pt>
          <cx:pt idx="18914">-2000</cx:pt>
          <cx:pt idx="18915">-2000</cx:pt>
          <cx:pt idx="18916">-3750</cx:pt>
          <cx:pt idx="18917">-1500</cx:pt>
          <cx:pt idx="18918">-3750</cx:pt>
          <cx:pt idx="18919">-3000</cx:pt>
          <cx:pt idx="18920">-5000</cx:pt>
          <cx:pt idx="18921">-5000</cx:pt>
          <cx:pt idx="18922">-5000</cx:pt>
          <cx:pt idx="18923">-3500</cx:pt>
          <cx:pt idx="18924">-3500</cx:pt>
          <cx:pt idx="18925">-5000</cx:pt>
          <cx:pt idx="18926">-5000</cx:pt>
          <cx:pt idx="18927">-3500</cx:pt>
          <cx:pt idx="18928">-4250</cx:pt>
          <cx:pt idx="18929">-5000</cx:pt>
          <cx:pt idx="18930">-5750</cx:pt>
          <cx:pt idx="18931">-1500</cx:pt>
          <cx:pt idx="18932">-4500</cx:pt>
          <cx:pt idx="18933">-1500</cx:pt>
          <cx:pt idx="18934">-3750</cx:pt>
          <cx:pt idx="18935">-750</cx:pt>
          <cx:pt idx="18936">-500</cx:pt>
          <cx:pt idx="18937">-1500</cx:pt>
          <cx:pt idx="18938">-500</cx:pt>
          <cx:pt idx="18939">-750</cx:pt>
          <cx:pt idx="18940">-750</cx:pt>
          <cx:pt idx="18941">-4500</cx:pt>
          <cx:pt idx="18942">-3750</cx:pt>
          <cx:pt idx="18943">-5750</cx:pt>
          <cx:pt idx="18944">-5750</cx:pt>
          <cx:pt idx="18945">-6750</cx:pt>
          <cx:pt idx="18946">-1250</cx:pt>
          <cx:pt idx="18947">-1500</cx:pt>
          <cx:pt idx="18948">-2000</cx:pt>
          <cx:pt idx="18949">-1500</cx:pt>
          <cx:pt idx="18950">-1500</cx:pt>
          <cx:pt idx="18951">500</cx:pt>
          <cx:pt idx="18952">-1250</cx:pt>
          <cx:pt idx="18953">-1500</cx:pt>
          <cx:pt idx="18954">250</cx:pt>
          <cx:pt idx="18955">1000</cx:pt>
          <cx:pt idx="18956">1000</cx:pt>
          <cx:pt idx="18957">-3500</cx:pt>
          <cx:pt idx="18958">-4250</cx:pt>
          <cx:pt idx="18959">-2500</cx:pt>
          <cx:pt idx="18960">-1250</cx:pt>
          <cx:pt idx="18961">-5000</cx:pt>
          <cx:pt idx="18962">-5750</cx:pt>
          <cx:pt idx="18963">-3500</cx:pt>
          <cx:pt idx="18964">-4250</cx:pt>
          <cx:pt idx="18965">-5000</cx:pt>
          <cx:pt idx="18966">-4250</cx:pt>
          <cx:pt idx="18967">-4250</cx:pt>
          <cx:pt idx="18968">-5000</cx:pt>
          <cx:pt idx="18969">-5750</cx:pt>
          <cx:pt idx="18970">-5750</cx:pt>
          <cx:pt idx="18971">-5750</cx:pt>
          <cx:pt idx="18972">-5750</cx:pt>
          <cx:pt idx="18973">-5750</cx:pt>
          <cx:pt idx="18974">-6750</cx:pt>
          <cx:pt idx="18975">-5000</cx:pt>
          <cx:pt idx="18976">-5750</cx:pt>
          <cx:pt idx="18977">-5750</cx:pt>
          <cx:pt idx="18978">-5750</cx:pt>
          <cx:pt idx="18979">-1250</cx:pt>
          <cx:pt idx="18980">-1500</cx:pt>
          <cx:pt idx="18981">-1250</cx:pt>
          <cx:pt idx="18982">-1500</cx:pt>
          <cx:pt idx="18983">-1500</cx:pt>
          <cx:pt idx="18984">-1500</cx:pt>
          <cx:pt idx="18985">-1500</cx:pt>
          <cx:pt idx="18986">-1500</cx:pt>
          <cx:pt idx="18987">-3000</cx:pt>
          <cx:pt idx="18988">-3500</cx:pt>
          <cx:pt idx="18989">-3500</cx:pt>
          <cx:pt idx="18990">-1500</cx:pt>
          <cx:pt idx="18991">-1500</cx:pt>
          <cx:pt idx="18992">-5000</cx:pt>
          <cx:pt idx="18993">-5000</cx:pt>
          <cx:pt idx="18994">-5750</cx:pt>
          <cx:pt idx="18995">-2000</cx:pt>
          <cx:pt idx="18996">-2500</cx:pt>
          <cx:pt idx="18997">-2000</cx:pt>
          <cx:pt idx="18998">-2000</cx:pt>
          <cx:pt idx="18999">-2500</cx:pt>
          <cx:pt idx="19000">-2000</cx:pt>
          <cx:pt idx="19001">-2000</cx:pt>
          <cx:pt idx="19002">-2000</cx:pt>
          <cx:pt idx="19003">-1500</cx:pt>
          <cx:pt idx="19004">-2000</cx:pt>
          <cx:pt idx="19005">-750</cx:pt>
          <cx:pt idx="19006">-1500</cx:pt>
          <cx:pt idx="19007">-1500</cx:pt>
          <cx:pt idx="19008">-1500</cx:pt>
          <cx:pt idx="19009">-2000</cx:pt>
          <cx:pt idx="19010">-1500</cx:pt>
          <cx:pt idx="19011">-2000</cx:pt>
          <cx:pt idx="19012">-2500</cx:pt>
          <cx:pt idx="19013">-3000</cx:pt>
          <cx:pt idx="19014">-3000</cx:pt>
          <cx:pt idx="19015">-3000</cx:pt>
          <cx:pt idx="19016">-3500</cx:pt>
          <cx:pt idx="19017">-250</cx:pt>
          <cx:pt idx="19018">-750</cx:pt>
          <cx:pt idx="19019">0</cx:pt>
          <cx:pt idx="19020">-250</cx:pt>
          <cx:pt idx="19021">-2000</cx:pt>
          <cx:pt idx="19022">-1500</cx:pt>
          <cx:pt idx="19023">-1250</cx:pt>
          <cx:pt idx="19024">-750</cx:pt>
          <cx:pt idx="19025">-1250</cx:pt>
          <cx:pt idx="19026">-750</cx:pt>
          <cx:pt idx="19027">-3000</cx:pt>
          <cx:pt idx="19028">-2500</cx:pt>
          <cx:pt idx="19029">-3000</cx:pt>
          <cx:pt idx="19030">-3000</cx:pt>
          <cx:pt idx="19031">-3000</cx:pt>
          <cx:pt idx="19032">-3500</cx:pt>
          <cx:pt idx="19033">-3000</cx:pt>
          <cx:pt idx="19034">-4250</cx:pt>
          <cx:pt idx="19035">-5750</cx:pt>
          <cx:pt idx="19036">-6750</cx:pt>
          <cx:pt idx="19037">-2000</cx:pt>
          <cx:pt idx="19038">-4250</cx:pt>
          <cx:pt idx="19039">-5000</cx:pt>
          <cx:pt idx="19040">-5750</cx:pt>
          <cx:pt idx="19041">-5750</cx:pt>
          <cx:pt idx="19042">-6750</cx:pt>
          <cx:pt idx="19043">-5000</cx:pt>
          <cx:pt idx="19044">-5000</cx:pt>
          <cx:pt idx="19045">-5750</cx:pt>
          <cx:pt idx="19046">-6750</cx:pt>
          <cx:pt idx="19047">-6750</cx:pt>
          <cx:pt idx="19048">-6750</cx:pt>
          <cx:pt idx="19049">-1500</cx:pt>
          <cx:pt idx="19050">-2500</cx:pt>
          <cx:pt idx="19051">-2500</cx:pt>
          <cx:pt idx="19052">-2000</cx:pt>
          <cx:pt idx="19053">-500</cx:pt>
          <cx:pt idx="19054">0</cx:pt>
          <cx:pt idx="19055">-4250</cx:pt>
          <cx:pt idx="19056">-5750</cx:pt>
          <cx:pt idx="19057">-6750</cx:pt>
          <cx:pt idx="19058">-5000</cx:pt>
          <cx:pt idx="19059">-5750</cx:pt>
          <cx:pt idx="19060">-6750</cx:pt>
          <cx:pt idx="19061">-6750</cx:pt>
          <cx:pt idx="19062">-6750</cx:pt>
          <cx:pt idx="19063">-5750</cx:pt>
          <cx:pt idx="19064">-5750</cx:pt>
          <cx:pt idx="19065">-6750</cx:pt>
          <cx:pt idx="19066">-5750</cx:pt>
          <cx:pt idx="19067">-5750</cx:pt>
          <cx:pt idx="19068">-6750</cx:pt>
          <cx:pt idx="19069">-6250</cx:pt>
          <cx:pt idx="19070">-5750</cx:pt>
          <cx:pt idx="19071">-5750</cx:pt>
          <cx:pt idx="19072">-7750</cx:pt>
          <cx:pt idx="19073">-6750</cx:pt>
          <cx:pt idx="19074">-6250</cx:pt>
          <cx:pt idx="19075">-2000</cx:pt>
          <cx:pt idx="19076">-1500</cx:pt>
          <cx:pt idx="19077">-2000</cx:pt>
          <cx:pt idx="19078">-750</cx:pt>
          <cx:pt idx="19079">-1500</cx:pt>
          <cx:pt idx="19080">-1500</cx:pt>
          <cx:pt idx="19081">-1500</cx:pt>
          <cx:pt idx="19082">-2000</cx:pt>
          <cx:pt idx="19083">-9500</cx:pt>
          <cx:pt idx="19084">-9500</cx:pt>
          <cx:pt idx="19085">-12500</cx:pt>
          <cx:pt idx="19086">-12500</cx:pt>
          <cx:pt idx="19087">-12500</cx:pt>
          <cx:pt idx="19088">-12500</cx:pt>
          <cx:pt idx="19089">-16750</cx:pt>
          <cx:pt idx="19090">-3000</cx:pt>
          <cx:pt idx="19091">-3000</cx:pt>
          <cx:pt idx="19092">-3500</cx:pt>
          <cx:pt idx="19093">-5750</cx:pt>
          <cx:pt idx="19094">-5000</cx:pt>
          <cx:pt idx="19095">-6750</cx:pt>
          <cx:pt idx="19096">-5750</cx:pt>
          <cx:pt idx="19097">-4250</cx:pt>
          <cx:pt idx="19098">-5000</cx:pt>
          <cx:pt idx="19099">-6250</cx:pt>
          <cx:pt idx="19100">-5750</cx:pt>
          <cx:pt idx="19101">-5750</cx:pt>
          <cx:pt idx="19102">-3000</cx:pt>
          <cx:pt idx="19103">-750</cx:pt>
          <cx:pt idx="19104">-3000</cx:pt>
          <cx:pt idx="19105">-1500</cx:pt>
          <cx:pt idx="19106">0</cx:pt>
          <cx:pt idx="19107">-250</cx:pt>
          <cx:pt idx="19108">0</cx:pt>
          <cx:pt idx="19109">-4250</cx:pt>
          <cx:pt idx="19110">-5750</cx:pt>
          <cx:pt idx="19111">-5750</cx:pt>
          <cx:pt idx="19112">-6750</cx:pt>
          <cx:pt idx="19113">-5000</cx:pt>
          <cx:pt idx="19114">-3500</cx:pt>
          <cx:pt idx="19115">-5000</cx:pt>
          <cx:pt idx="19116">-5000</cx:pt>
          <cx:pt idx="19117">-3500</cx:pt>
          <cx:pt idx="19118">-3000</cx:pt>
          <cx:pt idx="19119">-3500</cx:pt>
          <cx:pt idx="19120">-5000</cx:pt>
          <cx:pt idx="19121">-4250</cx:pt>
          <cx:pt idx="19122">-5000</cx:pt>
          <cx:pt idx="19123">-4250</cx:pt>
          <cx:pt idx="19124">-3500</cx:pt>
          <cx:pt idx="19125">-5000</cx:pt>
          <cx:pt idx="19126">-4250</cx:pt>
          <cx:pt idx="19127">-3500</cx:pt>
          <cx:pt idx="19128">-3500</cx:pt>
          <cx:pt idx="19129">-5000</cx:pt>
          <cx:pt idx="19130">-5000</cx:pt>
          <cx:pt idx="19131">-1750</cx:pt>
          <cx:pt idx="19132">-5250</cx:pt>
          <cx:pt idx="19133">-9250</cx:pt>
          <cx:pt idx="19134">-7750</cx:pt>
          <cx:pt idx="19135">-9250</cx:pt>
          <cx:pt idx="19136">-7750</cx:pt>
          <cx:pt idx="19137">-4250</cx:pt>
          <cx:pt idx="19138">-4250</cx:pt>
          <cx:pt idx="19139">-5000</cx:pt>
          <cx:pt idx="19140">-9500</cx:pt>
          <cx:pt idx="19141">-4250</cx:pt>
          <cx:pt idx="19142">-5000</cx:pt>
          <cx:pt idx="19143">-5000</cx:pt>
          <cx:pt idx="19144">-5000</cx:pt>
          <cx:pt idx="19145">-5750</cx:pt>
          <cx:pt idx="19146">-5000</cx:pt>
          <cx:pt idx="19147">-5750</cx:pt>
          <cx:pt idx="19148">-250</cx:pt>
          <cx:pt idx="19149">-500</cx:pt>
          <cx:pt idx="19150">500</cx:pt>
          <cx:pt idx="19151">-250</cx:pt>
          <cx:pt idx="19152">-250</cx:pt>
          <cx:pt idx="19153">-500</cx:pt>
          <cx:pt idx="19154">500</cx:pt>
          <cx:pt idx="19155">-250</cx:pt>
          <cx:pt idx="19156">-2000</cx:pt>
          <cx:pt idx="19157">-3000</cx:pt>
          <cx:pt idx="19158">-2000</cx:pt>
          <cx:pt idx="19159">-3000</cx:pt>
          <cx:pt idx="19160">-5000</cx:pt>
          <cx:pt idx="19161">-3500</cx:pt>
          <cx:pt idx="19162">1000</cx:pt>
          <cx:pt idx="19163">-2500</cx:pt>
          <cx:pt idx="19164">-2000</cx:pt>
          <cx:pt idx="19165">-3500</cx:pt>
          <cx:pt idx="19166">-3500</cx:pt>
          <cx:pt idx="19167">-750</cx:pt>
          <cx:pt idx="19168">-1500</cx:pt>
          <cx:pt idx="19169">-3500</cx:pt>
          <cx:pt idx="19170">-3000</cx:pt>
          <cx:pt idx="19171">-5000</cx:pt>
          <cx:pt idx="19172">-5000</cx:pt>
          <cx:pt idx="19173">-4250</cx:pt>
          <cx:pt idx="19174">-4250</cx:pt>
          <cx:pt idx="19175">-2000</cx:pt>
          <cx:pt idx="19176">-2500</cx:pt>
          <cx:pt idx="19177">-2500</cx:pt>
          <cx:pt idx="19178">-2500</cx:pt>
          <cx:pt idx="19179">-2500</cx:pt>
          <cx:pt idx="19180">-2500</cx:pt>
          <cx:pt idx="19181">1750</cx:pt>
          <cx:pt idx="19182">-3000</cx:pt>
          <cx:pt idx="19183">-3000</cx:pt>
          <cx:pt idx="19184">-3500</cx:pt>
          <cx:pt idx="19185">-4250</cx:pt>
          <cx:pt idx="19186">-5000</cx:pt>
          <cx:pt idx="19187">-5750</cx:pt>
          <cx:pt idx="19188">-3500</cx:pt>
          <cx:pt idx="19189">-3500</cx:pt>
          <cx:pt idx="19190">-5000</cx:pt>
          <cx:pt idx="19191">-5000</cx:pt>
          <cx:pt idx="19192">-5750</cx:pt>
          <cx:pt idx="19193">-5750</cx:pt>
          <cx:pt idx="19194">-6750</cx:pt>
          <cx:pt idx="19195">-5000</cx:pt>
          <cx:pt idx="19196">-5000</cx:pt>
          <cx:pt idx="19197">-5750</cx:pt>
          <cx:pt idx="19198">-3500</cx:pt>
          <cx:pt idx="19199">-4250</cx:pt>
          <cx:pt idx="19200">-5000</cx:pt>
          <cx:pt idx="19201">-4250</cx:pt>
          <cx:pt idx="19202">-4250</cx:pt>
          <cx:pt idx="19203">-5000</cx:pt>
          <cx:pt idx="19204">-5750</cx:pt>
          <cx:pt idx="19205">-5750</cx:pt>
          <cx:pt idx="19206">-9250</cx:pt>
          <cx:pt idx="19207">-5750</cx:pt>
          <cx:pt idx="19208">-5750</cx:pt>
          <cx:pt idx="19209">-3500</cx:pt>
          <cx:pt idx="19210">-4250</cx:pt>
          <cx:pt idx="19211">-2500</cx:pt>
          <cx:pt idx="19212">-1250</cx:pt>
          <cx:pt idx="19213">-5000</cx:pt>
          <cx:pt idx="19214">-5750</cx:pt>
          <cx:pt idx="19215">-5000</cx:pt>
          <cx:pt idx="19216">-5750</cx:pt>
          <cx:pt idx="19217">-5750</cx:pt>
          <cx:pt idx="19218">-6750</cx:pt>
          <cx:pt idx="19219">-7750</cx:pt>
          <cx:pt idx="19220">-5750</cx:pt>
          <cx:pt idx="19221">-6750</cx:pt>
          <cx:pt idx="19222">-7750</cx:pt>
          <cx:pt idx="19223">-750</cx:pt>
          <cx:pt idx="19224">-750</cx:pt>
          <cx:pt idx="19225">-1500</cx:pt>
          <cx:pt idx="19226">-250</cx:pt>
          <cx:pt idx="19227">-500</cx:pt>
          <cx:pt idx="19228">750</cx:pt>
          <cx:pt idx="19229">750</cx:pt>
          <cx:pt idx="19230">1000</cx:pt>
          <cx:pt idx="19231">1000</cx:pt>
          <cx:pt idx="19232">1250</cx:pt>
          <cx:pt idx="19233">1250</cx:pt>
          <cx:pt idx="19234">1500</cx:pt>
          <cx:pt idx="19235">-1500</cx:pt>
          <cx:pt idx="19236">-1500</cx:pt>
          <cx:pt idx="19237">-1500</cx:pt>
          <cx:pt idx="19238">3000</cx:pt>
          <cx:pt idx="19239">3000</cx:pt>
          <cx:pt idx="19240">3500</cx:pt>
          <cx:pt idx="19241">-3000</cx:pt>
          <cx:pt idx="19242">-3500</cx:pt>
          <cx:pt idx="19243">-3500</cx:pt>
          <cx:pt idx="19244">-4250</cx:pt>
          <cx:pt idx="19245">-3500</cx:pt>
          <cx:pt idx="19246">-3250</cx:pt>
          <cx:pt idx="19247">-2750</cx:pt>
          <cx:pt idx="19248">-3750</cx:pt>
          <cx:pt idx="19249">-250</cx:pt>
          <cx:pt idx="19250">-250</cx:pt>
          <cx:pt idx="19251">500</cx:pt>
          <cx:pt idx="19252">250</cx:pt>
          <cx:pt idx="19253">-250</cx:pt>
          <cx:pt idx="19254">-250</cx:pt>
          <cx:pt idx="19255">-2000</cx:pt>
          <cx:pt idx="19256">-2000</cx:pt>
          <cx:pt idx="19257">-1500</cx:pt>
          <cx:pt idx="19258">-3000</cx:pt>
          <cx:pt idx="19259">-1500</cx:pt>
          <cx:pt idx="19260">-2000</cx:pt>
          <cx:pt idx="19261">-1250</cx:pt>
          <cx:pt idx="19262">-1500</cx:pt>
          <cx:pt idx="19263">-1250</cx:pt>
          <cx:pt idx="19264">-500</cx:pt>
          <cx:pt idx="19265">-2000</cx:pt>
          <cx:pt idx="19266">-750</cx:pt>
          <cx:pt idx="19267">-500</cx:pt>
          <cx:pt idx="19268">-2000</cx:pt>
          <cx:pt idx="19269">-5000</cx:pt>
          <cx:pt idx="19270">-5000</cx:pt>
          <cx:pt idx="19271">-5000</cx:pt>
          <cx:pt idx="19272">-3500</cx:pt>
          <cx:pt idx="19273">-2500</cx:pt>
          <cx:pt idx="19274">-1250</cx:pt>
          <cx:pt idx="19275">-5750</cx:pt>
          <cx:pt idx="19276">-3500</cx:pt>
          <cx:pt idx="19277">-3500</cx:pt>
          <cx:pt idx="19278">-3000</cx:pt>
          <cx:pt idx="19279">-3500</cx:pt>
          <cx:pt idx="19280">-4250</cx:pt>
          <cx:pt idx="19281">-3500</cx:pt>
          <cx:pt idx="19282">-3500</cx:pt>
          <cx:pt idx="19283">-4250</cx:pt>
          <cx:pt idx="19284">-3000</cx:pt>
          <cx:pt idx="19285">-4250</cx:pt>
          <cx:pt idx="19286">-4250</cx:pt>
          <cx:pt idx="19287">-5000</cx:pt>
          <cx:pt idx="19288">-5000</cx:pt>
          <cx:pt idx="19289">-5000</cx:pt>
          <cx:pt idx="19290">-5000</cx:pt>
          <cx:pt idx="19291">-5000</cx:pt>
          <cx:pt idx="19292">-5000</cx:pt>
          <cx:pt idx="19293">-5000</cx:pt>
          <cx:pt idx="19294">-6500</cx:pt>
          <cx:pt idx="19295">-5000</cx:pt>
          <cx:pt idx="19296">-5000</cx:pt>
          <cx:pt idx="19297">-6500</cx:pt>
          <cx:pt idx="19298">-5000</cx:pt>
          <cx:pt idx="19299">-5000</cx:pt>
          <cx:pt idx="19300">-5750</cx:pt>
          <cx:pt idx="19301">-5750</cx:pt>
          <cx:pt idx="19302">-4250</cx:pt>
          <cx:pt idx="19303">-3000</cx:pt>
          <cx:pt idx="19304">-5000</cx:pt>
          <cx:pt idx="19305">-3500</cx:pt>
          <cx:pt idx="19306">-4250</cx:pt>
          <cx:pt idx="19307">-5000</cx:pt>
          <cx:pt idx="19308">-4250</cx:pt>
          <cx:pt idx="19309">-5000</cx:pt>
          <cx:pt idx="19310">-5000</cx:pt>
          <cx:pt idx="19311">-5000</cx:pt>
          <cx:pt idx="19312">-3500</cx:pt>
          <cx:pt idx="19313">-5000</cx:pt>
          <cx:pt idx="19314">-2000</cx:pt>
          <cx:pt idx="19315">-2500</cx:pt>
          <cx:pt idx="19316">-1500</cx:pt>
          <cx:pt idx="19317">-1500</cx:pt>
          <cx:pt idx="19318">-250</cx:pt>
          <cx:pt idx="19319">0</cx:pt>
          <cx:pt idx="19320">-750</cx:pt>
          <cx:pt idx="19321">-500</cx:pt>
          <cx:pt idx="19322">-3000</cx:pt>
          <cx:pt idx="19323">-3500</cx:pt>
          <cx:pt idx="19324">-2500</cx:pt>
          <cx:pt idx="19325">-3000</cx:pt>
          <cx:pt idx="19326">-3000</cx:pt>
          <cx:pt idx="19327">-3500</cx:pt>
          <cx:pt idx="19328">-2500</cx:pt>
          <cx:pt idx="19329">-3000</cx:pt>
          <cx:pt idx="19330">-12500</cx:pt>
          <cx:pt idx="19331">-9500</cx:pt>
          <cx:pt idx="19332">-9500</cx:pt>
          <cx:pt idx="19333">-10750</cx:pt>
          <cx:pt idx="19334">-2000</cx:pt>
          <cx:pt idx="19335">-5000</cx:pt>
          <cx:pt idx="19336">-5000</cx:pt>
          <cx:pt idx="19337">-5000</cx:pt>
          <cx:pt idx="19338">-4500</cx:pt>
          <cx:pt idx="19339">-6750</cx:pt>
          <cx:pt idx="19340">-3000</cx:pt>
          <cx:pt idx="19341">-3000</cx:pt>
          <cx:pt idx="19342">-5000</cx:pt>
          <cx:pt idx="19343">-5000</cx:pt>
          <cx:pt idx="19344">-5750</cx:pt>
          <cx:pt idx="19345">-4500</cx:pt>
          <cx:pt idx="19346">-5750</cx:pt>
          <cx:pt idx="19347">-4500</cx:pt>
          <cx:pt idx="19348">-10750</cx:pt>
          <cx:pt idx="19349">-10750</cx:pt>
          <cx:pt idx="19350">-3000</cx:pt>
          <cx:pt idx="19351">-4500</cx:pt>
          <cx:pt idx="19352">-1250</cx:pt>
          <cx:pt idx="19353">-3750</cx:pt>
          <cx:pt idx="19354">-250</cx:pt>
          <cx:pt idx="19355">-3250</cx:pt>
          <cx:pt idx="19356">-2000</cx:pt>
          <cx:pt idx="19357">-750</cx:pt>
          <cx:pt idx="19358">-2500</cx:pt>
          <cx:pt idx="19359">-1500</cx:pt>
          <cx:pt idx="19360">-3500</cx:pt>
          <cx:pt idx="19361">-3500</cx:pt>
          <cx:pt idx="19362">-3500</cx:pt>
          <cx:pt idx="19363">-5000</cx:pt>
          <cx:pt idx="19364">-4250</cx:pt>
          <cx:pt idx="19365">-3500</cx:pt>
          <cx:pt idx="19366">-3000</cx:pt>
          <cx:pt idx="19367">-5000</cx:pt>
          <cx:pt idx="19368">-4250</cx:pt>
          <cx:pt idx="19369">-3750</cx:pt>
          <cx:pt idx="19370">-3750</cx:pt>
          <cx:pt idx="19371">-3000</cx:pt>
          <cx:pt idx="19372">-2750</cx:pt>
          <cx:pt idx="19373">-2500</cx:pt>
          <cx:pt idx="19374">-2750</cx:pt>
          <cx:pt idx="19375">0</cx:pt>
          <cx:pt idx="19376">-500</cx:pt>
          <cx:pt idx="19377">500</cx:pt>
          <cx:pt idx="19378">-500</cx:pt>
          <cx:pt idx="19379">-3000</cx:pt>
          <cx:pt idx="19380">-750</cx:pt>
          <cx:pt idx="19381">-3000</cx:pt>
          <cx:pt idx="19382">-1500</cx:pt>
          <cx:pt idx="19383">-3750</cx:pt>
          <cx:pt idx="19384">-4500</cx:pt>
          <cx:pt idx="19385">-4500</cx:pt>
          <cx:pt idx="19386">-5750</cx:pt>
          <cx:pt idx="19387">-5750</cx:pt>
          <cx:pt idx="19388">-6500</cx:pt>
          <cx:pt idx="19389">-3250</cx:pt>
          <cx:pt idx="19390">-3750</cx:pt>
          <cx:pt idx="19391">-4500</cx:pt>
          <cx:pt idx="19392">-5000</cx:pt>
          <cx:pt idx="19393">-5000</cx:pt>
          <cx:pt idx="19394">-3250</cx:pt>
          <cx:pt idx="19395">-3750</cx:pt>
          <cx:pt idx="19396">-3750</cx:pt>
          <cx:pt idx="19397">-3750</cx:pt>
          <cx:pt idx="19398">-4500</cx:pt>
          <cx:pt idx="19399">-5000</cx:pt>
          <cx:pt idx="19400">-5000</cx:pt>
          <cx:pt idx="19401">-5750</cx:pt>
          <cx:pt idx="19402">-6500</cx:pt>
          <cx:pt idx="19403">-8250</cx:pt>
          <cx:pt idx="19404">-5000</cx:pt>
          <cx:pt idx="19405">-5750</cx:pt>
          <cx:pt idx="19406">-5750</cx:pt>
          <cx:pt idx="19407">-6500</cx:pt>
          <cx:pt idx="19408">-5750</cx:pt>
          <cx:pt idx="19409">-8250</cx:pt>
          <cx:pt idx="19410">-2500</cx:pt>
          <cx:pt idx="19411">-3250</cx:pt>
          <cx:pt idx="19412">-3250</cx:pt>
          <cx:pt idx="19413">-4500</cx:pt>
          <cx:pt idx="19414">-1500</cx:pt>
          <cx:pt idx="19415">-500</cx:pt>
          <cx:pt idx="19416">-1500</cx:pt>
          <cx:pt idx="19417">-3000</cx:pt>
          <cx:pt idx="19418">-5000</cx:pt>
          <cx:pt idx="19419">-3500</cx:pt>
          <cx:pt idx="19420">-5000</cx:pt>
          <cx:pt idx="19421">-5000</cx:pt>
          <cx:pt idx="19422">-2000</cx:pt>
          <cx:pt idx="19423">-2500</cx:pt>
          <cx:pt idx="19424">-2500</cx:pt>
          <cx:pt idx="19425">-2500</cx:pt>
          <cx:pt idx="19426">-2500</cx:pt>
          <cx:pt idx="19427">-2500</cx:pt>
          <cx:pt idx="19428">-3500</cx:pt>
          <cx:pt idx="19429">-5000</cx:pt>
          <cx:pt idx="19430">-2000</cx:pt>
          <cx:pt idx="19431">-3750</cx:pt>
          <cx:pt idx="19432">-1500</cx:pt>
          <cx:pt idx="19433">-750</cx:pt>
          <cx:pt idx="19434">-3250</cx:pt>
          <cx:pt idx="19435">-1500</cx:pt>
          <cx:pt idx="19436">-4500</cx:pt>
          <cx:pt idx="19437">-750</cx:pt>
          <cx:pt idx="19438">-3750</cx:pt>
          <cx:pt idx="19439">-1500</cx:pt>
          <cx:pt idx="19440">-3750</cx:pt>
          <cx:pt idx="19441">250</cx:pt>
          <cx:pt idx="19442">-250</cx:pt>
          <cx:pt idx="19443">1000</cx:pt>
          <cx:pt idx="19444">500</cx:pt>
          <cx:pt idx="19445">-8250</cx:pt>
          <cx:pt idx="19446">-8250</cx:pt>
          <cx:pt idx="19447">-3000</cx:pt>
          <cx:pt idx="19448">-3500</cx:pt>
          <cx:pt idx="19449">-3500</cx:pt>
          <cx:pt idx="19450">-4250</cx:pt>
          <cx:pt idx="19451">-2500</cx:pt>
          <cx:pt idx="19452">-3000</cx:pt>
          <cx:pt idx="19453">-2000</cx:pt>
          <cx:pt idx="19454">-3500</cx:pt>
          <cx:pt idx="19455">-1500</cx:pt>
          <cx:pt idx="19456">-750</cx:pt>
          <cx:pt idx="19457">-2500</cx:pt>
          <cx:pt idx="19458">-1500</cx:pt>
          <cx:pt idx="19459">-4250</cx:pt>
          <cx:pt idx="19460">-7250</cx:pt>
          <cx:pt idx="19461">-4250</cx:pt>
          <cx:pt idx="19462">-7250</cx:pt>
          <cx:pt idx="19463">-5000</cx:pt>
          <cx:pt idx="19464">-7250</cx:pt>
          <cx:pt idx="19465">-4250</cx:pt>
          <cx:pt idx="19466">-7250</cx:pt>
          <cx:pt idx="19467">2250</cx:pt>
          <cx:pt idx="19468">-2000</cx:pt>
          <cx:pt idx="19469">-1250</cx:pt>
          <cx:pt idx="19470">-4250</cx:pt>
          <cx:pt idx="19471">-4250</cx:pt>
          <cx:pt idx="19472">-4250</cx:pt>
          <cx:pt idx="19473">-5000</cx:pt>
          <cx:pt idx="19474">-5000</cx:pt>
          <cx:pt idx="19475">-3500</cx:pt>
          <cx:pt idx="19476">0</cx:pt>
          <cx:pt idx="19477">-750</cx:pt>
          <cx:pt idx="19478">0</cx:pt>
          <cx:pt idx="19479">-500</cx:pt>
          <cx:pt idx="19480">-2500</cx:pt>
          <cx:pt idx="19481">-4250</cx:pt>
          <cx:pt idx="19482">-4250</cx:pt>
          <cx:pt idx="19483">-5000</cx:pt>
          <cx:pt idx="19484">-4250</cx:pt>
          <cx:pt idx="19485">-1250</cx:pt>
          <cx:pt idx="19486">-1250</cx:pt>
          <cx:pt idx="19487">-750</cx:pt>
          <cx:pt idx="19488">-2000</cx:pt>
          <cx:pt idx="19489">-5000</cx:pt>
          <cx:pt idx="19490">-5000</cx:pt>
          <cx:pt idx="19491">-5000</cx:pt>
          <cx:pt idx="19492">-2000</cx:pt>
          <cx:pt idx="19493">-2000</cx:pt>
          <cx:pt idx="19494">-500</cx:pt>
          <cx:pt idx="19495">0</cx:pt>
          <cx:pt idx="19496">-5750</cx:pt>
          <cx:pt idx="19497">-2500</cx:pt>
          <cx:pt idx="19498">-2000</cx:pt>
          <cx:pt idx="19499">-2000</cx:pt>
          <cx:pt idx="19500">-3750</cx:pt>
          <cx:pt idx="19501">-1500</cx:pt>
          <cx:pt idx="19502">-4500</cx:pt>
          <cx:pt idx="19503">-1500</cx:pt>
          <cx:pt idx="19504">-3750</cx:pt>
          <cx:pt idx="19505">-1250</cx:pt>
          <cx:pt idx="19506">-1250</cx:pt>
          <cx:pt idx="19507">-750</cx:pt>
          <cx:pt idx="19508">-1500</cx:pt>
          <cx:pt idx="19509">-1500</cx:pt>
          <cx:pt idx="19510">-3750</cx:pt>
          <cx:pt idx="19511">-2000</cx:pt>
          <cx:pt idx="19512">-750</cx:pt>
          <cx:pt idx="19513">-500</cx:pt>
          <cx:pt idx="19514">-1500</cx:pt>
          <cx:pt idx="19515">-750</cx:pt>
          <cx:pt idx="19516">-750</cx:pt>
          <cx:pt idx="19517">-5750</cx:pt>
          <cx:pt idx="19518">-5750</cx:pt>
          <cx:pt idx="19519">-5000</cx:pt>
          <cx:pt idx="19520">-5000</cx:pt>
          <cx:pt idx="19521">-6500</cx:pt>
          <cx:pt idx="19522">-6500</cx:pt>
          <cx:pt idx="19523">-5000</cx:pt>
          <cx:pt idx="19524">-3750</cx:pt>
          <cx:pt idx="19525">-5000</cx:pt>
          <cx:pt idx="19526">-5000</cx:pt>
          <cx:pt idx="19527">-10750</cx:pt>
          <cx:pt idx="19528">-9500</cx:pt>
          <cx:pt idx="19529">-9500</cx:pt>
          <cx:pt idx="19530">-5000</cx:pt>
          <cx:pt idx="19531">-5000</cx:pt>
          <cx:pt idx="19532">-3250</cx:pt>
          <cx:pt idx="19533">-1500</cx:pt>
          <cx:pt idx="19534">-2750</cx:pt>
          <cx:pt idx="19535">-1250</cx:pt>
          <cx:pt idx="19536">-1500</cx:pt>
          <cx:pt idx="19537">-3250</cx:pt>
          <cx:pt idx="19538">-2750</cx:pt>
          <cx:pt idx="19539">-1250</cx:pt>
          <cx:pt idx="19540">-2750</cx:pt>
          <cx:pt idx="19541">-2750</cx:pt>
          <cx:pt idx="19542">-1500</cx:pt>
          <cx:pt idx="19543">-4500</cx:pt>
          <cx:pt idx="19544">-4500</cx:pt>
          <cx:pt idx="19545">-1250</cx:pt>
          <cx:pt idx="19546">-3250</cx:pt>
          <cx:pt idx="19547">-2000</cx:pt>
          <cx:pt idx="19548">-4500</cx:pt>
          <cx:pt idx="19549">-4500</cx:pt>
          <cx:pt idx="19550">-1500</cx:pt>
          <cx:pt idx="19551">-3750</cx:pt>
          <cx:pt idx="19552">-500</cx:pt>
          <cx:pt idx="19553">-250</cx:pt>
          <cx:pt idx="19554">-2000</cx:pt>
          <cx:pt idx="19555">-500</cx:pt>
          <cx:pt idx="19556">-500</cx:pt>
          <cx:pt idx="19557">-2000</cx:pt>
          <cx:pt idx="19558">0</cx:pt>
          <cx:pt idx="19559">0</cx:pt>
          <cx:pt idx="19560">750</cx:pt>
          <cx:pt idx="19561">250</cx:pt>
          <cx:pt idx="19562">250</cx:pt>
          <cx:pt idx="19563">0</cx:pt>
          <cx:pt idx="19564">750</cx:pt>
          <cx:pt idx="19565">250</cx:pt>
          <cx:pt idx="19566">0</cx:pt>
          <cx:pt idx="19567">0</cx:pt>
          <cx:pt idx="19568">250</cx:pt>
          <cx:pt idx="19569">-1500</cx:pt>
          <cx:pt idx="19570">-1500</cx:pt>
          <cx:pt idx="19571">-750</cx:pt>
          <cx:pt idx="19572">-1250</cx:pt>
          <cx:pt idx="19573">-1250</cx:pt>
          <cx:pt idx="19574">-1500</cx:pt>
          <cx:pt idx="19575">-750</cx:pt>
          <cx:pt idx="19576">-1250</cx:pt>
          <cx:pt idx="19577">-1500</cx:pt>
          <cx:pt idx="19578">-1500</cx:pt>
          <cx:pt idx="19579">-1500</cx:pt>
          <cx:pt idx="19580">-3750</cx:pt>
          <cx:pt idx="19581">-1500</cx:pt>
          <cx:pt idx="19582">0</cx:pt>
          <cx:pt idx="19583">0</cx:pt>
          <cx:pt idx="19584">750</cx:pt>
          <cx:pt idx="19585">250</cx:pt>
          <cx:pt idx="19586">0</cx:pt>
          <cx:pt idx="19587">0</cx:pt>
          <cx:pt idx="19588">-3000</cx:pt>
          <cx:pt idx="19589">-3000</cx:pt>
          <cx:pt idx="19590">-3500</cx:pt>
          <cx:pt idx="19591">-3000</cx:pt>
          <cx:pt idx="19592">-3500</cx:pt>
          <cx:pt idx="19593">-3500</cx:pt>
          <cx:pt idx="19594">-4250</cx:pt>
          <cx:pt idx="19595">-3500</cx:pt>
          <cx:pt idx="19596">500</cx:pt>
          <cx:pt idx="19597">1500</cx:pt>
          <cx:pt idx="19598">-750</cx:pt>
          <cx:pt idx="19599">-1500</cx:pt>
          <cx:pt idx="19600">-750</cx:pt>
          <cx:pt idx="19601">-1500</cx:pt>
          <cx:pt idx="19602">-1250</cx:pt>
          <cx:pt idx="19603">-1500</cx:pt>
          <cx:pt idx="19604">-750</cx:pt>
          <cx:pt idx="19605">-1500</cx:pt>
          <cx:pt idx="19606">-1500</cx:pt>
          <cx:pt idx="19607">-1500</cx:pt>
          <cx:pt idx="19608">-1500</cx:pt>
          <cx:pt idx="19609">-1500</cx:pt>
          <cx:pt idx="19610">-3500</cx:pt>
          <cx:pt idx="19611">-4250</cx:pt>
          <cx:pt idx="19612">-1500</cx:pt>
          <cx:pt idx="19613">-500</cx:pt>
          <cx:pt idx="19614">-2000</cx:pt>
          <cx:pt idx="19615">-500</cx:pt>
          <cx:pt idx="19616">-2000</cx:pt>
          <cx:pt idx="19617">-250</cx:pt>
          <cx:pt idx="19618">-500</cx:pt>
          <cx:pt idx="19619">-2000</cx:pt>
          <cx:pt idx="19620">-500</cx:pt>
          <cx:pt idx="19621">-2000</cx:pt>
          <cx:pt idx="19622">-1250</cx:pt>
          <cx:pt idx="19623">-2500</cx:pt>
          <cx:pt idx="19624">-2500</cx:pt>
          <cx:pt idx="19625">500</cx:pt>
          <cx:pt idx="19626">250</cx:pt>
          <cx:pt idx="19627">-2500</cx:pt>
          <cx:pt idx="19628">250</cx:pt>
          <cx:pt idx="19629">1000</cx:pt>
          <cx:pt idx="19630">1000</cx:pt>
          <cx:pt idx="19631">1000</cx:pt>
          <cx:pt idx="19632">1250</cx:pt>
          <cx:pt idx="19633">-1250</cx:pt>
          <cx:pt idx="19634">-3000</cx:pt>
          <cx:pt idx="19635">-2500</cx:pt>
          <cx:pt idx="19636">-3000</cx:pt>
          <cx:pt idx="19637">-6750</cx:pt>
          <cx:pt idx="19638">-500</cx:pt>
          <cx:pt idx="19639">2500</cx:pt>
          <cx:pt idx="19640">-750</cx:pt>
          <cx:pt idx="19641">-500</cx:pt>
          <cx:pt idx="19642">-1250</cx:pt>
          <cx:pt idx="19643">-1250</cx:pt>
          <cx:pt idx="19644">2250</cx:pt>
          <cx:pt idx="19645">-5750</cx:pt>
          <cx:pt idx="19646">-5750</cx:pt>
          <cx:pt idx="19647">-2500</cx:pt>
          <cx:pt idx="19648">-2000</cx:pt>
          <cx:pt idx="19649">-3000</cx:pt>
          <cx:pt idx="19650">-3500</cx:pt>
          <cx:pt idx="19651">-1500</cx:pt>
          <cx:pt idx="19652">-3000</cx:pt>
          <cx:pt idx="19653">-3000</cx:pt>
          <cx:pt idx="19654">-4250</cx:pt>
          <cx:pt idx="19655">-3000</cx:pt>
          <cx:pt idx="19656">-3500</cx:pt>
          <cx:pt idx="19657">-4250</cx:pt>
          <cx:pt idx="19658">-5000</cx:pt>
          <cx:pt idx="19659">-4250</cx:pt>
          <cx:pt idx="19660">-5000</cx:pt>
          <cx:pt idx="19661">-5750</cx:pt>
          <cx:pt idx="19662">-5000</cx:pt>
          <cx:pt idx="19663">-1250</cx:pt>
          <cx:pt idx="19664">-500</cx:pt>
          <cx:pt idx="19665">-4250</cx:pt>
          <cx:pt idx="19666">-4250</cx:pt>
          <cx:pt idx="19667">-2750</cx:pt>
          <cx:pt idx="19668">1000</cx:pt>
          <cx:pt idx="19669">-1250</cx:pt>
          <cx:pt idx="19670">-2000</cx:pt>
          <cx:pt idx="19671">1750</cx:pt>
          <cx:pt idx="19672">-500</cx:pt>
          <cx:pt idx="19673">-2750</cx:pt>
          <cx:pt idx="19674">-2000</cx:pt>
          <cx:pt idx="19675">-1500</cx:pt>
          <cx:pt idx="19676">-2750</cx:pt>
          <cx:pt idx="19677">1000</cx:pt>
          <cx:pt idx="19678">-1250</cx:pt>
          <cx:pt idx="19679">-2500</cx:pt>
          <cx:pt idx="19680">-2000</cx:pt>
          <cx:pt idx="19681">1750</cx:pt>
          <cx:pt idx="19682">-500</cx:pt>
          <cx:pt idx="19683">-2000</cx:pt>
          <cx:pt idx="19684">-1250</cx:pt>
          <cx:pt idx="19685">-2500</cx:pt>
          <cx:pt idx="19686">-500</cx:pt>
          <cx:pt idx="19687">-2000</cx:pt>
          <cx:pt idx="19688">-2750</cx:pt>
          <cx:pt idx="19689">1000</cx:pt>
          <cx:pt idx="19690">-1250</cx:pt>
          <cx:pt idx="19691">-2000</cx:pt>
          <cx:pt idx="19692">1750</cx:pt>
          <cx:pt idx="19693">-500</cx:pt>
          <cx:pt idx="19694">-3250</cx:pt>
          <cx:pt idx="19695">-4500</cx:pt>
          <cx:pt idx="19696">-2500</cx:pt>
          <cx:pt idx="19697">-3250</cx:pt>
          <cx:pt idx="19698">-5000</cx:pt>
          <cx:pt idx="19699">-3250</cx:pt>
          <cx:pt idx="19700">-4500</cx:pt>
          <cx:pt idx="19701">-2500</cx:pt>
          <cx:pt idx="19702">-3250</cx:pt>
          <cx:pt idx="19703">-5000</cx:pt>
          <cx:pt idx="19704">-3750</cx:pt>
          <cx:pt idx="19705">-3750</cx:pt>
          <cx:pt idx="19706">-3250</cx:pt>
          <cx:pt idx="19707">-3750</cx:pt>
          <cx:pt idx="19708">-3250</cx:pt>
          <cx:pt idx="19709">-3250</cx:pt>
          <cx:pt idx="19710">-2500</cx:pt>
          <cx:pt idx="19711">-3750</cx:pt>
          <cx:pt idx="19712">-3250</cx:pt>
          <cx:pt idx="19713">-3250</cx:pt>
          <cx:pt idx="19714">-3250</cx:pt>
          <cx:pt idx="19715">-3250</cx:pt>
          <cx:pt idx="19716">-3250</cx:pt>
          <cx:pt idx="19717">-4500</cx:pt>
          <cx:pt idx="19718">-3750</cx:pt>
          <cx:pt idx="19719">-2500</cx:pt>
          <cx:pt idx="19720">-4500</cx:pt>
          <cx:pt idx="19721">-3750</cx:pt>
          <cx:pt idx="19722">-3750</cx:pt>
          <cx:pt idx="19723">-3250</cx:pt>
          <cx:pt idx="19724">-3750</cx:pt>
          <cx:pt idx="19725">-3250</cx:pt>
          <cx:pt idx="19726">-3250</cx:pt>
          <cx:pt idx="19727">-5000</cx:pt>
          <cx:pt idx="19728">-3250</cx:pt>
          <cx:pt idx="19729">-3250</cx:pt>
          <cx:pt idx="19730">-5000</cx:pt>
          <cx:pt idx="19731">-5750</cx:pt>
          <cx:pt idx="19732">-5000</cx:pt>
          <cx:pt idx="19733">-5000</cx:pt>
          <cx:pt idx="19734">-500</cx:pt>
          <cx:pt idx="19735">0</cx:pt>
          <cx:pt idx="19736">-2000</cx:pt>
          <cx:pt idx="19737">-9500</cx:pt>
          <cx:pt idx="19738">-3250</cx:pt>
          <cx:pt idx="19739">-4500</cx:pt>
          <cx:pt idx="19740">-2500</cx:pt>
          <cx:pt idx="19741">-3750</cx:pt>
          <cx:pt idx="19742">-5000</cx:pt>
          <cx:pt idx="19743">-3250</cx:pt>
          <cx:pt idx="19744">-5000</cx:pt>
          <cx:pt idx="19745">-3750</cx:pt>
          <cx:pt idx="19746">-5000</cx:pt>
          <cx:pt idx="19747">-3250</cx:pt>
          <cx:pt idx="19748">-5000</cx:pt>
          <cx:pt idx="19749">-4500</cx:pt>
          <cx:pt idx="19750">-5000</cx:pt>
          <cx:pt idx="19751">-5000</cx:pt>
          <cx:pt idx="19752">-5000</cx:pt>
          <cx:pt idx="19753">-5000</cx:pt>
          <cx:pt idx="19754">-5000</cx:pt>
          <cx:pt idx="19755">-5000</cx:pt>
          <cx:pt idx="19756">-5000</cx:pt>
          <cx:pt idx="19757">-6500</cx:pt>
          <cx:pt idx="19758">-6500</cx:pt>
          <cx:pt idx="19759">-5000</cx:pt>
          <cx:pt idx="19760">-5000</cx:pt>
          <cx:pt idx="19761">-5000</cx:pt>
          <cx:pt idx="19762">-5000</cx:pt>
          <cx:pt idx="19763">-7250</cx:pt>
          <cx:pt idx="19764">-7250</cx:pt>
          <cx:pt idx="19765">-2500</cx:pt>
          <cx:pt idx="19766">-3250</cx:pt>
          <cx:pt idx="19767">-3250</cx:pt>
          <cx:pt idx="19768">-2500</cx:pt>
          <cx:pt idx="19769">-3250</cx:pt>
          <cx:pt idx="19770">-12500</cx:pt>
          <cx:pt idx="19771">-3750</cx:pt>
          <cx:pt idx="19772">-3250</cx:pt>
          <cx:pt idx="19773">-4500</cx:pt>
          <cx:pt idx="19774">-4500</cx:pt>
          <cx:pt idx="19775">-3750</cx:pt>
          <cx:pt idx="19776">-3250</cx:pt>
          <cx:pt idx="19777">-3750</cx:pt>
          <cx:pt idx="19778">-3250</cx:pt>
          <cx:pt idx="19779">-4500</cx:pt>
          <cx:pt idx="19780">-3750</cx:pt>
          <cx:pt idx="19781">-4500</cx:pt>
          <cx:pt idx="19782">-3750</cx:pt>
          <cx:pt idx="19783">-3750</cx:pt>
          <cx:pt idx="19784">-2750</cx:pt>
          <cx:pt idx="19785">-4500</cx:pt>
          <cx:pt idx="19786">-3750</cx:pt>
          <cx:pt idx="19787">-3750</cx:pt>
          <cx:pt idx="19788">-2750</cx:pt>
          <cx:pt idx="19789">-5000</cx:pt>
          <cx:pt idx="19790">-3750</cx:pt>
          <cx:pt idx="19791">-3750</cx:pt>
          <cx:pt idx="19792">-3250</cx:pt>
          <cx:pt idx="19793">-4500</cx:pt>
          <cx:pt idx="19794">-4500</cx:pt>
          <cx:pt idx="19795">-4500</cx:pt>
          <cx:pt idx="19796">-2750</cx:pt>
          <cx:pt idx="19797">-6500</cx:pt>
          <cx:pt idx="19798">-5000</cx:pt>
          <cx:pt idx="19799">-6500</cx:pt>
          <cx:pt idx="19800">-6500</cx:pt>
          <cx:pt idx="19801">-4500</cx:pt>
          <cx:pt idx="19802">-4500</cx:pt>
          <cx:pt idx="19803">-5750</cx:pt>
          <cx:pt idx="19804">-6500</cx:pt>
          <cx:pt idx="19805">-7250</cx:pt>
          <cx:pt idx="19806">-6500</cx:pt>
          <cx:pt idx="19807">-8250</cx:pt>
          <cx:pt idx="19808">-6500</cx:pt>
          <cx:pt idx="19809">-9500</cx:pt>
          <cx:pt idx="19810">-3750</cx:pt>
          <cx:pt idx="19811">-3250</cx:pt>
          <cx:pt idx="19812">-3750</cx:pt>
          <cx:pt idx="19813">-4500</cx:pt>
          <cx:pt idx="19814">-3750</cx:pt>
          <cx:pt idx="19815">-3250</cx:pt>
          <cx:pt idx="19816">-7250</cx:pt>
          <cx:pt idx="19817">-1500</cx:pt>
          <cx:pt idx="19818">-1500</cx:pt>
          <cx:pt idx="19819">-4500</cx:pt>
          <cx:pt idx="19820">-1500</cx:pt>
          <cx:pt idx="19821">-4500</cx:pt>
          <cx:pt idx="19822">-2000</cx:pt>
          <cx:pt idx="19823">-3000</cx:pt>
          <cx:pt idx="19824">-2000</cx:pt>
          <cx:pt idx="19825">-2500</cx:pt>
          <cx:pt idx="19826">-2500</cx:pt>
          <cx:pt idx="19827">-5750</cx:pt>
          <cx:pt idx="19828">-7750</cx:pt>
          <cx:pt idx="19829">-7750</cx:pt>
          <cx:pt idx="19830">-5000</cx:pt>
          <cx:pt idx="19831">-2500</cx:pt>
          <cx:pt idx="19832">-3500</cx:pt>
          <cx:pt idx="19833">-4250</cx:pt>
          <cx:pt idx="19834">-5000</cx:pt>
          <cx:pt idx="19835">-5000</cx:pt>
          <cx:pt idx="19836">-5750</cx:pt>
          <cx:pt idx="19837">-6750</cx:pt>
          <cx:pt idx="19838">-3500</cx:pt>
          <cx:pt idx="19839">-4250</cx:pt>
          <cx:pt idx="19840">-5000</cx:pt>
          <cx:pt idx="19841">-5750</cx:pt>
          <cx:pt idx="19842">-1500</cx:pt>
          <cx:pt idx="19843">-4500</cx:pt>
          <cx:pt idx="19844">-1500</cx:pt>
          <cx:pt idx="19845">-3750</cx:pt>
          <cx:pt idx="19846">-500</cx:pt>
          <cx:pt idx="19847">-500</cx:pt>
          <cx:pt idx="19848">-1500</cx:pt>
          <cx:pt idx="19849">-250</cx:pt>
          <cx:pt idx="19850">-500</cx:pt>
          <cx:pt idx="19851">-750</cx:pt>
          <cx:pt idx="19852">-750</cx:pt>
          <cx:pt idx="19853">-4500</cx:pt>
          <cx:pt idx="19854">-3750</cx:pt>
          <cx:pt idx="19855">-5750</cx:pt>
          <cx:pt idx="19856">-5000</cx:pt>
          <cx:pt idx="19857">-5750</cx:pt>
          <cx:pt idx="19858">-2000</cx:pt>
          <cx:pt idx="19859">-1250</cx:pt>
          <cx:pt idx="19860">-2000</cx:pt>
          <cx:pt idx="19861">-1500</cx:pt>
          <cx:pt idx="19862">-1250</cx:pt>
          <cx:pt idx="19863">-2000</cx:pt>
          <cx:pt idx="19864">250</cx:pt>
          <cx:pt idx="19865">1000</cx:pt>
          <cx:pt idx="19866">1000</cx:pt>
          <cx:pt idx="19867">-3500</cx:pt>
          <cx:pt idx="19868">-4250</cx:pt>
          <cx:pt idx="19869">-2500</cx:pt>
          <cx:pt idx="19870">-1250</cx:pt>
          <cx:pt idx="19871">-5000</cx:pt>
          <cx:pt idx="19872">-5750</cx:pt>
          <cx:pt idx="19873">-5000</cx:pt>
          <cx:pt idx="19874">-4250</cx:pt>
          <cx:pt idx="19875">-5000</cx:pt>
          <cx:pt idx="19876">-5000</cx:pt>
          <cx:pt idx="19877">-4250</cx:pt>
          <cx:pt idx="19878">-4250</cx:pt>
          <cx:pt idx="19879">-5750</cx:pt>
          <cx:pt idx="19880">-5000</cx:pt>
          <cx:pt idx="19881">-5750</cx:pt>
          <cx:pt idx="19882">-5750</cx:pt>
          <cx:pt idx="19883">-5750</cx:pt>
          <cx:pt idx="19884">-5750</cx:pt>
          <cx:pt idx="19885">-9250</cx:pt>
          <cx:pt idx="19886">-9250</cx:pt>
          <cx:pt idx="19887">-5750</cx:pt>
          <cx:pt idx="19888">-5750</cx:pt>
          <cx:pt idx="19889">-6750</cx:pt>
          <cx:pt idx="19890">-5750</cx:pt>
          <cx:pt idx="19891">-5000</cx:pt>
          <cx:pt idx="19892">-5750</cx:pt>
          <cx:pt idx="19893">-5750</cx:pt>
          <cx:pt idx="19894">-5750</cx:pt>
          <cx:pt idx="19895">-5750</cx:pt>
          <cx:pt idx="19896">-5750</cx:pt>
          <cx:pt idx="19897">-1250</cx:pt>
          <cx:pt idx="19898">-1250</cx:pt>
          <cx:pt idx="19899">-1250</cx:pt>
          <cx:pt idx="19900">-1250</cx:pt>
          <cx:pt idx="19901">-1500</cx:pt>
          <cx:pt idx="19902">-1500</cx:pt>
          <cx:pt idx="19903">-1500</cx:pt>
          <cx:pt idx="19904">-1500</cx:pt>
          <cx:pt idx="19905">-3000</cx:pt>
          <cx:pt idx="19906">-3500</cx:pt>
          <cx:pt idx="19907">-3500</cx:pt>
          <cx:pt idx="19908">-1500</cx:pt>
          <cx:pt idx="19909">-1500</cx:pt>
          <cx:pt idx="19910">-4250</cx:pt>
          <cx:pt idx="19911">-4250</cx:pt>
          <cx:pt idx="19912">-4250</cx:pt>
          <cx:pt idx="19913">-5000</cx:pt>
          <cx:pt idx="19914">-5000</cx:pt>
          <cx:pt idx="19915">-5000</cx:pt>
          <cx:pt idx="19916">-5750</cx:pt>
          <cx:pt idx="19917">-3000</cx:pt>
          <cx:pt idx="19918">-2000</cx:pt>
          <cx:pt idx="19919">-2500</cx:pt>
          <cx:pt idx="19920">-1500</cx:pt>
          <cx:pt idx="19921">-2500</cx:pt>
          <cx:pt idx="19922">-3000</cx:pt>
          <cx:pt idx="19923">-2000</cx:pt>
          <cx:pt idx="19924">-1250</cx:pt>
          <cx:pt idx="19925">-2000</cx:pt>
          <cx:pt idx="19926">-2000</cx:pt>
          <cx:pt idx="19927">-1500</cx:pt>
          <cx:pt idx="19928">-2000</cx:pt>
          <cx:pt idx="19929">-2000</cx:pt>
          <cx:pt idx="19930">-1250</cx:pt>
          <cx:pt idx="19931">-1500</cx:pt>
          <cx:pt idx="19932">-1500</cx:pt>
          <cx:pt idx="19933">-1500</cx:pt>
          <cx:pt idx="19934">-1250</cx:pt>
          <cx:pt idx="19935">-1500</cx:pt>
          <cx:pt idx="19936">-2000</cx:pt>
          <cx:pt idx="19937">-1250</cx:pt>
          <cx:pt idx="19938">-2000</cx:pt>
          <cx:pt idx="19939">-2000</cx:pt>
          <cx:pt idx="19940">-2500</cx:pt>
          <cx:pt idx="19941">-2000</cx:pt>
          <cx:pt idx="19942">-3000</cx:pt>
          <cx:pt idx="19943">-3000</cx:pt>
          <cx:pt idx="19944">-3000</cx:pt>
          <cx:pt idx="19945">-3500</cx:pt>
          <cx:pt idx="19946">-750</cx:pt>
          <cx:pt idx="19947">-250</cx:pt>
          <cx:pt idx="19948">-250</cx:pt>
          <cx:pt idx="19949">0</cx:pt>
          <cx:pt idx="19950">-2000</cx:pt>
          <cx:pt idx="19951">-1500</cx:pt>
          <cx:pt idx="19952">-1250</cx:pt>
          <cx:pt idx="19953">-750</cx:pt>
          <cx:pt idx="19954">-1250</cx:pt>
          <cx:pt idx="19955">-750</cx:pt>
          <cx:pt idx="19956">-3000</cx:pt>
          <cx:pt idx="19957">-2500</cx:pt>
          <cx:pt idx="19958">-2000</cx:pt>
          <cx:pt idx="19959">-3000</cx:pt>
          <cx:pt idx="19960">-3000</cx:pt>
          <cx:pt idx="19961">-3500</cx:pt>
          <cx:pt idx="19962">-3000</cx:pt>
          <cx:pt idx="19963">-3500</cx:pt>
          <cx:pt idx="19964">-5000</cx:pt>
          <cx:pt idx="19965">-6750</cx:pt>
          <cx:pt idx="19966">-2500</cx:pt>
          <cx:pt idx="19967">-4250</cx:pt>
          <cx:pt idx="19968">-5000</cx:pt>
          <cx:pt idx="19969">-5750</cx:pt>
          <cx:pt idx="19970">-5750</cx:pt>
          <cx:pt idx="19971">-7750</cx:pt>
          <cx:pt idx="19972">-5000</cx:pt>
          <cx:pt idx="19973">-5750</cx:pt>
          <cx:pt idx="19974">-5000</cx:pt>
          <cx:pt idx="19975">-6750</cx:pt>
          <cx:pt idx="19976">-5750</cx:pt>
          <cx:pt idx="19977">-5750</cx:pt>
          <cx:pt idx="19978">-7750</cx:pt>
          <cx:pt idx="19979">-5750</cx:pt>
          <cx:pt idx="19980">-1500</cx:pt>
          <cx:pt idx="19981">-2500</cx:pt>
          <cx:pt idx="19982">-1500</cx:pt>
          <cx:pt idx="19983">-2500</cx:pt>
          <cx:pt idx="19984">-500</cx:pt>
          <cx:pt idx="19985">250</cx:pt>
          <cx:pt idx="19986">-5000</cx:pt>
          <cx:pt idx="19987">-5000</cx:pt>
          <cx:pt idx="19988">-7750</cx:pt>
          <cx:pt idx="19989">-4250</cx:pt>
          <cx:pt idx="19990">-5750</cx:pt>
          <cx:pt idx="19991">-6750</cx:pt>
          <cx:pt idx="19992">-7750</cx:pt>
          <cx:pt idx="19993">-5750</cx:pt>
          <cx:pt idx="19994">-5750</cx:pt>
          <cx:pt idx="19995">-6750</cx:pt>
          <cx:pt idx="19996">-7750</cx:pt>
          <cx:pt idx="19997">-5750</cx:pt>
          <cx:pt idx="19998">-6750</cx:pt>
          <cx:pt idx="19999">-7750</cx:pt>
          <cx:pt idx="20000">-5250</cx:pt>
          <cx:pt idx="20001">-5750</cx:pt>
          <cx:pt idx="20002">-7750</cx:pt>
          <cx:pt idx="20003">-5250</cx:pt>
          <cx:pt idx="20004">-2000</cx:pt>
          <cx:pt idx="20005">-2000</cx:pt>
          <cx:pt idx="20006">-1500</cx:pt>
          <cx:pt idx="20007">-2000</cx:pt>
          <cx:pt idx="20008">-2000</cx:pt>
          <cx:pt idx="20009">-1250</cx:pt>
          <cx:pt idx="20010">-1500</cx:pt>
          <cx:pt idx="20011">-1500</cx:pt>
          <cx:pt idx="20012">-1500</cx:pt>
          <cx:pt idx="20013">-1250</cx:pt>
          <cx:pt idx="20014">-1500</cx:pt>
          <cx:pt idx="20015">-2000</cx:pt>
          <cx:pt idx="20016">-9500</cx:pt>
          <cx:pt idx="20017">-9500</cx:pt>
          <cx:pt idx="20018">-12500</cx:pt>
          <cx:pt idx="20019">-12500</cx:pt>
          <cx:pt idx="20020">-12500</cx:pt>
          <cx:pt idx="20021">-12500</cx:pt>
          <cx:pt idx="20022">-12500</cx:pt>
          <cx:pt idx="20023">-12500</cx:pt>
          <cx:pt idx="20024">-3000</cx:pt>
          <cx:pt idx="20025">-3000</cx:pt>
          <cx:pt idx="20026">-4250</cx:pt>
          <cx:pt idx="20027">-5750</cx:pt>
          <cx:pt idx="20028">-5750</cx:pt>
          <cx:pt idx="20029">-6750</cx:pt>
          <cx:pt idx="20030">-4250</cx:pt>
          <cx:pt idx="20031">-5750</cx:pt>
          <cx:pt idx="20032">-5000</cx:pt>
          <cx:pt idx="20033">-5750</cx:pt>
          <cx:pt idx="20034">-6750</cx:pt>
          <cx:pt idx="20035">-2500</cx:pt>
          <cx:pt idx="20036">-1250</cx:pt>
          <cx:pt idx="20037">-3000</cx:pt>
          <cx:pt idx="20038">-1500</cx:pt>
          <cx:pt idx="20039">0</cx:pt>
          <cx:pt idx="20040">-250</cx:pt>
          <cx:pt idx="20041">0</cx:pt>
          <cx:pt idx="20042">-4250</cx:pt>
          <cx:pt idx="20043">-6750</cx:pt>
          <cx:pt idx="20044">-5750</cx:pt>
          <cx:pt idx="20045">-6750</cx:pt>
          <cx:pt idx="20046">-4250</cx:pt>
          <cx:pt idx="20047">-5000</cx:pt>
          <cx:pt idx="20048">-3500</cx:pt>
          <cx:pt idx="20049">-4250</cx:pt>
          <cx:pt idx="20050">-5000</cx:pt>
          <cx:pt idx="20051">-5750</cx:pt>
          <cx:pt idx="20052">-4250</cx:pt>
          <cx:pt idx="20053">-4250</cx:pt>
          <cx:pt idx="20054">-3500</cx:pt>
          <cx:pt idx="20055">-3500</cx:pt>
          <cx:pt idx="20056">-5000</cx:pt>
          <cx:pt idx="20057">-5000</cx:pt>
          <cx:pt idx="20058">-4250</cx:pt>
          <cx:pt idx="20059">-3500</cx:pt>
          <cx:pt idx="20060">-5000</cx:pt>
          <cx:pt idx="20061">-4250</cx:pt>
          <cx:pt idx="20062">-1750</cx:pt>
          <cx:pt idx="20063">-6250</cx:pt>
          <cx:pt idx="20064">-9250</cx:pt>
          <cx:pt idx="20065">-7750</cx:pt>
          <cx:pt idx="20066">-9250</cx:pt>
          <cx:pt idx="20067">-7750</cx:pt>
          <cx:pt idx="20068">-4250</cx:pt>
          <cx:pt idx="20069">-10750</cx:pt>
          <cx:pt idx="20070">-4250</cx:pt>
          <cx:pt idx="20071">-5000</cx:pt>
          <cx:pt idx="20072">-3500</cx:pt>
          <cx:pt idx="20073">-5000</cx:pt>
          <cx:pt idx="20074">-5750</cx:pt>
          <cx:pt idx="20075">-5000</cx:pt>
          <cx:pt idx="20076">-5750</cx:pt>
          <cx:pt idx="20077">-5000</cx:pt>
          <cx:pt idx="20078">-5750</cx:pt>
          <cx:pt idx="20079">-250</cx:pt>
          <cx:pt idx="20080">-250</cx:pt>
          <cx:pt idx="20081">500</cx:pt>
          <cx:pt idx="20082">-250</cx:pt>
          <cx:pt idx="20083">-3750</cx:pt>
          <cx:pt idx="20084">-250</cx:pt>
          <cx:pt idx="20085">-250</cx:pt>
          <cx:pt idx="20086">500</cx:pt>
          <cx:pt idx="20087">-250</cx:pt>
          <cx:pt idx="20088">-2000</cx:pt>
          <cx:pt idx="20089">-3000</cx:pt>
          <cx:pt idx="20090">-1500</cx:pt>
          <cx:pt idx="20091">-2500</cx:pt>
          <cx:pt idx="20092">-3500</cx:pt>
          <cx:pt idx="20093">-2000</cx:pt>
          <cx:pt idx="20094">-3500</cx:pt>
          <cx:pt idx="20095">-3500</cx:pt>
          <cx:pt idx="20096">-750</cx:pt>
          <cx:pt idx="20097">-3000</cx:pt>
          <cx:pt idx="20098">-3500</cx:pt>
          <cx:pt idx="20099">-5000</cx:pt>
          <cx:pt idx="20100">-4250</cx:pt>
          <cx:pt idx="20101">-3500</cx:pt>
          <cx:pt idx="20102">-5000</cx:pt>
          <cx:pt idx="20103">-1500</cx:pt>
          <cx:pt idx="20104">-2000</cx:pt>
          <cx:pt idx="20105">-1500</cx:pt>
          <cx:pt idx="20106">-2000</cx:pt>
          <cx:pt idx="20107">-2500</cx:pt>
          <cx:pt idx="20108">-2500</cx:pt>
          <cx:pt idx="20109">-5750</cx:pt>
          <cx:pt idx="20110">-3000</cx:pt>
          <cx:pt idx="20111">-3000</cx:pt>
          <cx:pt idx="20112">-4250</cx:pt>
          <cx:pt idx="20113">-4250</cx:pt>
          <cx:pt idx="20114">-4250</cx:pt>
          <cx:pt idx="20115">-5000</cx:pt>
          <cx:pt idx="20116">-3500</cx:pt>
          <cx:pt idx="20117">-4250</cx:pt>
          <cx:pt idx="20118">-5000</cx:pt>
          <cx:pt idx="20119">-5750</cx:pt>
          <cx:pt idx="20120">-3500</cx:pt>
          <cx:pt idx="20121">-4250</cx:pt>
          <cx:pt idx="20122">-5000</cx:pt>
          <cx:pt idx="20123">-5000</cx:pt>
          <cx:pt idx="20124">-5000</cx:pt>
          <cx:pt idx="20125">-5000</cx:pt>
          <cx:pt idx="20126">-5750</cx:pt>
          <cx:pt idx="20127">-5750</cx:pt>
          <cx:pt idx="20128">-5000</cx:pt>
          <cx:pt idx="20129">-5750</cx:pt>
          <cx:pt idx="20130">-5000</cx:pt>
          <cx:pt idx="20131">-4250</cx:pt>
          <cx:pt idx="20132">-5000</cx:pt>
          <cx:pt idx="20133">-5000</cx:pt>
          <cx:pt idx="20134">-4250</cx:pt>
          <cx:pt idx="20135">-4250</cx:pt>
          <cx:pt idx="20136">-5750</cx:pt>
          <cx:pt idx="20137">-5000</cx:pt>
          <cx:pt idx="20138">-5750</cx:pt>
          <cx:pt idx="20139">-5750</cx:pt>
          <cx:pt idx="20140">-5750</cx:pt>
          <cx:pt idx="20141">-5750</cx:pt>
          <cx:pt idx="20142">-7750</cx:pt>
          <cx:pt idx="20143">-3500</cx:pt>
          <cx:pt idx="20144">-4250</cx:pt>
          <cx:pt idx="20145">-2500</cx:pt>
          <cx:pt idx="20146">-1250</cx:pt>
          <cx:pt idx="20147">-5000</cx:pt>
          <cx:pt idx="20148">-5750</cx:pt>
          <cx:pt idx="20149">-5000</cx:pt>
          <cx:pt idx="20150">-5750</cx:pt>
          <cx:pt idx="20151">-5750</cx:pt>
          <cx:pt idx="20152">-5750</cx:pt>
          <cx:pt idx="20153">-6750</cx:pt>
          <cx:pt idx="20154">-5750</cx:pt>
          <cx:pt idx="20155">-7750</cx:pt>
          <cx:pt idx="20156">-7750</cx:pt>
          <cx:pt idx="20157">-5750</cx:pt>
          <cx:pt idx="20158">-5750</cx:pt>
          <cx:pt idx="20159">-6750</cx:pt>
          <cx:pt idx="20160">-5750</cx:pt>
          <cx:pt idx="20161">-750</cx:pt>
          <cx:pt idx="20162">-750</cx:pt>
          <cx:pt idx="20163">-1500</cx:pt>
          <cx:pt idx="20164">-250</cx:pt>
          <cx:pt idx="20165">-500</cx:pt>
          <cx:pt idx="20166">1000</cx:pt>
          <cx:pt idx="20167">750</cx:pt>
          <cx:pt idx="20168">1000</cx:pt>
          <cx:pt idx="20169">1000</cx:pt>
          <cx:pt idx="20170">-250</cx:pt>
          <cx:pt idx="20171">1250</cx:pt>
          <cx:pt idx="20172">1250</cx:pt>
          <cx:pt idx="20173">1500</cx:pt>
          <cx:pt idx="20174">-750</cx:pt>
          <cx:pt idx="20175">-1500</cx:pt>
          <cx:pt idx="20176">-1500</cx:pt>
          <cx:pt idx="20177">3000</cx:pt>
          <cx:pt idx="20178">3500</cx:pt>
          <cx:pt idx="20179">-2500</cx:pt>
          <cx:pt idx="20180">-3500</cx:pt>
          <cx:pt idx="20181">-3500</cx:pt>
          <cx:pt idx="20182">-4250</cx:pt>
          <cx:pt idx="20183">-3500</cx:pt>
          <cx:pt idx="20184">-3750</cx:pt>
          <cx:pt idx="20185">-250</cx:pt>
          <cx:pt idx="20186">-250</cx:pt>
          <cx:pt idx="20187">500</cx:pt>
          <cx:pt idx="20188">250</cx:pt>
          <cx:pt idx="20189">-250</cx:pt>
          <cx:pt idx="20190">-250</cx:pt>
          <cx:pt idx="20191">-2000</cx:pt>
          <cx:pt idx="20192">-2500</cx:pt>
          <cx:pt idx="20193">-2000</cx:pt>
          <cx:pt idx="20194">-3000</cx:pt>
          <cx:pt idx="20195">-1250</cx:pt>
          <cx:pt idx="20196">-2000</cx:pt>
          <cx:pt idx="20197">-750</cx:pt>
          <cx:pt idx="20198">-2000</cx:pt>
          <cx:pt idx="20199">-750</cx:pt>
          <cx:pt idx="20200">-2000</cx:pt>
          <cx:pt idx="20201">-750</cx:pt>
          <cx:pt idx="20202">-2500</cx:pt>
          <cx:pt idx="20203">-2500</cx:pt>
          <cx:pt idx="20204">-750</cx:pt>
          <cx:pt idx="20205">-500</cx:pt>
          <cx:pt idx="20206">-2000</cx:pt>
          <cx:pt idx="20207">-5000</cx:pt>
          <cx:pt idx="20208">-5000</cx:pt>
          <cx:pt idx="20209">-5000</cx:pt>
          <cx:pt idx="20210">-4250</cx:pt>
          <cx:pt idx="20211">-4250</cx:pt>
          <cx:pt idx="20212">-2500</cx:pt>
          <cx:pt idx="20213">-1250</cx:pt>
          <cx:pt idx="20214">-3500</cx:pt>
          <cx:pt idx="20215">-3500</cx:pt>
          <cx:pt idx="20216">-3500</cx:pt>
          <cx:pt idx="20217">-3000</cx:pt>
          <cx:pt idx="20218">-4250</cx:pt>
          <cx:pt idx="20219">-3500</cx:pt>
          <cx:pt idx="20220">-3500</cx:pt>
          <cx:pt idx="20221">-3500</cx:pt>
          <cx:pt idx="20222">-3000</cx:pt>
          <cx:pt idx="20223">-4250</cx:pt>
          <cx:pt idx="20224">-3500</cx:pt>
          <cx:pt idx="20225">-5000</cx:pt>
          <cx:pt idx="20226">-5000</cx:pt>
          <cx:pt idx="20227">-5000</cx:pt>
          <cx:pt idx="20228">-5000</cx:pt>
          <cx:pt idx="20229">-5000</cx:pt>
          <cx:pt idx="20230">-6500</cx:pt>
          <cx:pt idx="20231">-5000</cx:pt>
          <cx:pt idx="20232">-4500</cx:pt>
          <cx:pt idx="20233">-4500</cx:pt>
          <cx:pt idx="20234">-3750</cx:pt>
          <cx:pt idx="20235">-4500</cx:pt>
          <cx:pt idx="20236">-5000</cx:pt>
          <cx:pt idx="20237">-5000</cx:pt>
          <cx:pt idx="20238">-6500</cx:pt>
          <cx:pt idx="20239">-5000</cx:pt>
          <cx:pt idx="20240">-5000</cx:pt>
          <cx:pt idx="20241">-5750</cx:pt>
          <cx:pt idx="20242">-5750</cx:pt>
          <cx:pt idx="20243">-4250</cx:pt>
          <cx:pt idx="20244">-5000</cx:pt>
          <cx:pt idx="20245">-5000</cx:pt>
          <cx:pt idx="20246">-5750</cx:pt>
          <cx:pt idx="20247">-4250</cx:pt>
          <cx:pt idx="20248">-3500</cx:pt>
          <cx:pt idx="20249">-4250</cx:pt>
          <cx:pt idx="20250">-3500</cx:pt>
          <cx:pt idx="20251">-4250</cx:pt>
          <cx:pt idx="20252">-5750</cx:pt>
          <cx:pt idx="20253">-3500</cx:pt>
          <cx:pt idx="20254">-5000</cx:pt>
          <cx:pt idx="20255">-2000</cx:pt>
          <cx:pt idx="20256">-3000</cx:pt>
          <cx:pt idx="20257">-1500</cx:pt>
          <cx:pt idx="20258">-2500</cx:pt>
          <cx:pt idx="20259">-500</cx:pt>
          <cx:pt idx="20260">0</cx:pt>
          <cx:pt idx="20261">-4250</cx:pt>
          <cx:pt idx="20262">-1250</cx:pt>
          <cx:pt idx="20263">-500</cx:pt>
          <cx:pt idx="20264">-3000</cx:pt>
          <cx:pt idx="20265">-2500</cx:pt>
          <cx:pt idx="20266">-3000</cx:pt>
          <cx:pt idx="20267">-2500</cx:pt>
          <cx:pt idx="20268">-14500</cx:pt>
          <cx:pt idx="20269">-14500</cx:pt>
          <cx:pt idx="20270">-9500</cx:pt>
          <cx:pt idx="20271">-5750</cx:pt>
          <cx:pt idx="20272">-10750</cx:pt>
          <cx:pt idx="20273">-1500</cx:pt>
          <cx:pt idx="20274">-4500</cx:pt>
          <cx:pt idx="20275">-5000</cx:pt>
          <cx:pt idx="20276">-5000</cx:pt>
          <cx:pt idx="20277">-4500</cx:pt>
          <cx:pt idx="20278">-4500</cx:pt>
          <cx:pt idx="20279">-6750</cx:pt>
          <cx:pt idx="20280">-3000</cx:pt>
          <cx:pt idx="20281">-3000</cx:pt>
          <cx:pt idx="20282">-5000</cx:pt>
          <cx:pt idx="20283">-9500</cx:pt>
          <cx:pt idx="20284">-5000</cx:pt>
          <cx:pt idx="20285">-5000</cx:pt>
          <cx:pt idx="20286">-5750</cx:pt>
          <cx:pt idx="20287">-4500</cx:pt>
          <cx:pt idx="20288">-5750</cx:pt>
          <cx:pt idx="20289">-4500</cx:pt>
          <cx:pt idx="20290">-9500</cx:pt>
          <cx:pt idx="20291">-10750</cx:pt>
          <cx:pt idx="20292">-3500</cx:pt>
          <cx:pt idx="20293">-6500</cx:pt>
          <cx:pt idx="20294">-10750</cx:pt>
          <cx:pt idx="20295">-10750</cx:pt>
          <cx:pt idx="20296">-10750</cx:pt>
          <cx:pt idx="20297">-10750</cx:pt>
          <cx:pt idx="20298">-1250</cx:pt>
          <cx:pt idx="20299">-3750</cx:pt>
          <cx:pt idx="20300">-250</cx:pt>
          <cx:pt idx="20301">-3250</cx:pt>
          <cx:pt idx="20302">-2000</cx:pt>
          <cx:pt idx="20303">-750</cx:pt>
          <cx:pt idx="20304">-3500</cx:pt>
          <cx:pt idx="20305">-3000</cx:pt>
          <cx:pt idx="20306">-4250</cx:pt>
          <cx:pt idx="20307">-3500</cx:pt>
          <cx:pt idx="20308">-3500</cx:pt>
          <cx:pt idx="20309">-3500</cx:pt>
          <cx:pt idx="20310">-3500</cx:pt>
          <cx:pt idx="20311">-5000</cx:pt>
          <cx:pt idx="20312">-5000</cx:pt>
          <cx:pt idx="20313">-3750</cx:pt>
          <cx:pt idx="20314">-3750</cx:pt>
          <cx:pt idx="20315">-3000</cx:pt>
          <cx:pt idx="20316">-2750</cx:pt>
          <cx:pt idx="20317">-2500</cx:pt>
          <cx:pt idx="20318">-2750</cx:pt>
          <cx:pt idx="20319">-500</cx:pt>
          <cx:pt idx="20320">-500</cx:pt>
          <cx:pt idx="20321">-500</cx:pt>
          <cx:pt idx="20322">-2500</cx:pt>
          <cx:pt idx="20323">-1250</cx:pt>
          <cx:pt idx="20324">-3000</cx:pt>
          <cx:pt idx="20325">-1500</cx:pt>
          <cx:pt idx="20326">-3250</cx:pt>
          <cx:pt idx="20327">-3750</cx:pt>
          <cx:pt idx="20328">-3750</cx:pt>
          <cx:pt idx="20329">-5000</cx:pt>
          <cx:pt idx="20330">-5750</cx:pt>
          <cx:pt idx="20331">-4500</cx:pt>
          <cx:pt idx="20332">-4500</cx:pt>
          <cx:pt idx="20333">-5750</cx:pt>
          <cx:pt idx="20334">-5750</cx:pt>
          <cx:pt idx="20335">-6500</cx:pt>
          <cx:pt idx="20336">-3750</cx:pt>
          <cx:pt idx="20337">-3750</cx:pt>
          <cx:pt idx="20338">-5000</cx:pt>
          <cx:pt idx="20339">-5000</cx:pt>
          <cx:pt idx="20340">-5000</cx:pt>
          <cx:pt idx="20341">-5750</cx:pt>
          <cx:pt idx="20342">-3250</cx:pt>
          <cx:pt idx="20343">-3750</cx:pt>
          <cx:pt idx="20344">-3750</cx:pt>
          <cx:pt idx="20345">-3750</cx:pt>
          <cx:pt idx="20346">-5000</cx:pt>
          <cx:pt idx="20347">-5000</cx:pt>
          <cx:pt idx="20348">-5000</cx:pt>
          <cx:pt idx="20349">-10750</cx:pt>
          <cx:pt idx="20350">-7250</cx:pt>
          <cx:pt idx="20351">-8250</cx:pt>
          <cx:pt idx="20352">-8250</cx:pt>
          <cx:pt idx="20353">-5000</cx:pt>
          <cx:pt idx="20354">-5750</cx:pt>
          <cx:pt idx="20355">-5750</cx:pt>
          <cx:pt idx="20356">-6500</cx:pt>
          <cx:pt idx="20357">-5750</cx:pt>
          <cx:pt idx="20358">-8250</cx:pt>
          <cx:pt idx="20359">-2500</cx:pt>
          <cx:pt idx="20360">-3250</cx:pt>
          <cx:pt idx="20361">-5000</cx:pt>
          <cx:pt idx="20362">-3750</cx:pt>
          <cx:pt idx="20363">-5000</cx:pt>
          <cx:pt idx="20364">-1500</cx:pt>
          <cx:pt idx="20365">-500</cx:pt>
          <cx:pt idx="20366">-1500</cx:pt>
          <cx:pt idx="20367">-3000</cx:pt>
          <cx:pt idx="20368">-4250</cx:pt>
          <cx:pt idx="20369">-5000</cx:pt>
          <cx:pt idx="20370">-4250</cx:pt>
          <cx:pt idx="20371">-5000</cx:pt>
          <cx:pt idx="20372">-5750</cx:pt>
          <cx:pt idx="20373">-5000</cx:pt>
          <cx:pt idx="20374">-1500</cx:pt>
          <cx:pt idx="20375">-2000</cx:pt>
          <cx:pt idx="20376">-1500</cx:pt>
          <cx:pt idx="20377">-2000</cx:pt>
          <cx:pt idx="20378">-2500</cx:pt>
          <cx:pt idx="20379">-2500</cx:pt>
          <cx:pt idx="20380">-3500</cx:pt>
          <cx:pt idx="20381">-1750</cx:pt>
          <cx:pt idx="20382">-5000</cx:pt>
          <cx:pt idx="20383">-2000</cx:pt>
          <cx:pt idx="20384">-3750</cx:pt>
          <cx:pt idx="20385">-1500</cx:pt>
          <cx:pt idx="20386">-750</cx:pt>
          <cx:pt idx="20387">-3250</cx:pt>
          <cx:pt idx="20388">-2000</cx:pt>
          <cx:pt idx="20389">-3750</cx:pt>
          <cx:pt idx="20390">-1250</cx:pt>
          <cx:pt idx="20391">-3250</cx:pt>
          <cx:pt idx="20392">-3250</cx:pt>
          <cx:pt idx="20393">-1500</cx:pt>
          <cx:pt idx="20394">-3750</cx:pt>
          <cx:pt idx="20395">-750</cx:pt>
          <cx:pt idx="20396">-750</cx:pt>
          <cx:pt idx="20397">0</cx:pt>
          <cx:pt idx="20398">-250</cx:pt>
          <cx:pt idx="20399">250</cx:pt>
          <cx:pt idx="20400">-250</cx:pt>
          <cx:pt idx="20401">1000</cx:pt>
          <cx:pt idx="20402">500</cx:pt>
          <cx:pt idx="20403">-8250</cx:pt>
          <cx:pt idx="20404">-7250</cx:pt>
          <cx:pt idx="20405">-3000</cx:pt>
          <cx:pt idx="20406">-3500</cx:pt>
          <cx:pt idx="20407">-3500</cx:pt>
          <cx:pt idx="20408">-5000</cx:pt>
          <cx:pt idx="20409">-3000</cx:pt>
          <cx:pt idx="20410">-3000</cx:pt>
          <cx:pt idx="20411">-2000</cx:pt>
          <cx:pt idx="20412">-3500</cx:pt>
          <cx:pt idx="20413">-5750</cx:pt>
          <cx:pt idx="20414">-5750</cx:pt>
          <cx:pt idx="20415">-750</cx:pt>
          <cx:pt idx="20416">-2500</cx:pt>
          <cx:pt idx="20417">-750</cx:pt>
          <cx:pt idx="20418">-1500</cx:pt>
          <cx:pt idx="20419">-2500</cx:pt>
          <cx:pt idx="20420">-1500</cx:pt>
          <cx:pt idx="20421">-4250</cx:pt>
          <cx:pt idx="20422">-7250</cx:pt>
          <cx:pt idx="20423">-4250</cx:pt>
          <cx:pt idx="20424">-7250</cx:pt>
          <cx:pt idx="20425">-5000</cx:pt>
          <cx:pt idx="20426">-7250</cx:pt>
          <cx:pt idx="20427">-4250</cx:pt>
          <cx:pt idx="20428">-7250</cx:pt>
          <cx:pt idx="20429">-2000</cx:pt>
          <cx:pt idx="20430">-1500</cx:pt>
          <cx:pt idx="20431">-4250</cx:pt>
          <cx:pt idx="20432">-4250</cx:pt>
          <cx:pt idx="20433">-4250</cx:pt>
          <cx:pt idx="20434">-5000</cx:pt>
          <cx:pt idx="20435">-4250</cx:pt>
          <cx:pt idx="20436">-3500</cx:pt>
          <cx:pt idx="20437">-1250</cx:pt>
          <cx:pt idx="20438">0</cx:pt>
          <cx:pt idx="20439">-750</cx:pt>
          <cx:pt idx="20440">250</cx:pt>
          <cx:pt idx="20441">-1250</cx:pt>
          <cx:pt idx="20442">-2500</cx:pt>
          <cx:pt idx="20443">-4250</cx:pt>
          <cx:pt idx="20444">-7250</cx:pt>
          <cx:pt idx="20445">-4250</cx:pt>
          <cx:pt idx="20446">-7250</cx:pt>
          <cx:pt idx="20447">-5000</cx:pt>
          <cx:pt idx="20448">-7250</cx:pt>
          <cx:pt idx="20449">-4250</cx:pt>
          <cx:pt idx="20450">-7250</cx:pt>
          <cx:pt idx="20451">-500</cx:pt>
          <cx:pt idx="20452">-1500</cx:pt>
          <cx:pt idx="20453">-250</cx:pt>
          <cx:pt idx="20454">-2500</cx:pt>
          <cx:pt idx="20455">-2500</cx:pt>
          <cx:pt idx="20456">-4250</cx:pt>
          <cx:pt idx="20457">-4250</cx:pt>
          <cx:pt idx="20458">-1500</cx:pt>
          <cx:pt idx="20459">-2000</cx:pt>
          <cx:pt idx="20460">-3000</cx:pt>
          <cx:pt idx="20461">-3000</cx:pt>
          <cx:pt idx="20462">-2000</cx:pt>
          <cx:pt idx="20463">-4500</cx:pt>
          <cx:pt idx="20464">-1500</cx:pt>
          <cx:pt idx="20465">-1500</cx:pt>
          <cx:pt idx="20466">-4500</cx:pt>
          <cx:pt idx="20467">-1500</cx:pt>
          <cx:pt idx="20468">-3750</cx:pt>
          <cx:pt idx="20469">-500</cx:pt>
          <cx:pt idx="20470">-1500</cx:pt>
          <cx:pt idx="20471">-250</cx:pt>
          <cx:pt idx="20472">-4500</cx:pt>
          <cx:pt idx="20473">-1500</cx:pt>
          <cx:pt idx="20474">-2000</cx:pt>
          <cx:pt idx="20475">-3000</cx:pt>
          <cx:pt idx="20476">-2000</cx:pt>
          <cx:pt idx="20477">-500</cx:pt>
          <cx:pt idx="20478">-500</cx:pt>
          <cx:pt idx="20479">-1500</cx:pt>
          <cx:pt idx="20480">-250</cx:pt>
          <cx:pt idx="20481">-500</cx:pt>
          <cx:pt idx="20482">-750</cx:pt>
          <cx:pt idx="20483">-4500</cx:pt>
          <cx:pt idx="20484">-4500</cx:pt>
          <cx:pt idx="20485">-5750</cx:pt>
          <cx:pt idx="20486">-5000</cx:pt>
          <cx:pt idx="20487">-5750</cx:pt>
          <cx:pt idx="20488">-5000</cx:pt>
          <cx:pt idx="20489">-4500</cx:pt>
          <cx:pt idx="20490">-4500</cx:pt>
          <cx:pt idx="20491">-6500</cx:pt>
          <cx:pt idx="20492">-4500</cx:pt>
          <cx:pt idx="20493">-4500</cx:pt>
          <cx:pt idx="20494">-6500</cx:pt>
          <cx:pt idx="20495">-6500</cx:pt>
          <cx:pt idx="20496">-5000</cx:pt>
          <cx:pt idx="20497">-3750</cx:pt>
          <cx:pt idx="20498">-5000</cx:pt>
          <cx:pt idx="20499">-5000</cx:pt>
          <cx:pt idx="20500">-9500</cx:pt>
          <cx:pt idx="20501">-9500</cx:pt>
          <cx:pt idx="20502">-5000</cx:pt>
          <cx:pt idx="20503">-5000</cx:pt>
          <cx:pt idx="20504">-3250</cx:pt>
          <cx:pt idx="20505">-2000</cx:pt>
          <cx:pt idx="20506">-3250</cx:pt>
          <cx:pt idx="20507">-2000</cx:pt>
          <cx:pt idx="20508">-3750</cx:pt>
          <cx:pt idx="20509">-3750</cx:pt>
          <cx:pt idx="20510">-3250</cx:pt>
          <cx:pt idx="20511">-1500</cx:pt>
          <cx:pt idx="20512">-4500</cx:pt>
          <cx:pt idx="20513">-1250</cx:pt>
          <cx:pt idx="20514">-2750</cx:pt>
          <cx:pt idx="20515">-3750</cx:pt>
          <cx:pt idx="20516">-2000</cx:pt>
          <cx:pt idx="20517">-4500</cx:pt>
          <cx:pt idx="20518">-2750</cx:pt>
          <cx:pt idx="20519">-1250</cx:pt>
          <cx:pt idx="20520">-500</cx:pt>
          <cx:pt idx="20521">-250</cx:pt>
          <cx:pt idx="20522">-1500</cx:pt>
          <cx:pt idx="20523">-500</cx:pt>
          <cx:pt idx="20524">-500</cx:pt>
          <cx:pt idx="20525">-1500</cx:pt>
          <cx:pt idx="20526">0</cx:pt>
          <cx:pt idx="20527">0</cx:pt>
          <cx:pt idx="20528">250</cx:pt>
          <cx:pt idx="20529">750</cx:pt>
          <cx:pt idx="20530">250</cx:pt>
          <cx:pt idx="20531">0</cx:pt>
          <cx:pt idx="20532">250</cx:pt>
          <cx:pt idx="20533">750</cx:pt>
          <cx:pt idx="20534">-1500</cx:pt>
          <cx:pt idx="20535">-2500</cx:pt>
          <cx:pt idx="20536">-1250</cx:pt>
          <cx:pt idx="20537">-1250</cx:pt>
          <cx:pt idx="20538">-1500</cx:pt>
          <cx:pt idx="20539">-1500</cx:pt>
          <cx:pt idx="20540">-1500</cx:pt>
          <cx:pt idx="20541">-3750</cx:pt>
          <cx:pt idx="20542">-1500</cx:pt>
          <cx:pt idx="20543">-3250</cx:pt>
          <cx:pt idx="20544">-1500</cx:pt>
          <cx:pt idx="20545">-3750</cx:pt>
          <cx:pt idx="20546">-1500</cx:pt>
          <cx:pt idx="20547">-3250</cx:pt>
          <cx:pt idx="20548">-1500</cx:pt>
          <cx:pt idx="20549">-1500</cx:pt>
          <cx:pt idx="20550">-3750</cx:pt>
          <cx:pt idx="20551">-1500</cx:pt>
          <cx:pt idx="20552">-3750</cx:pt>
          <cx:pt idx="20553">-1500</cx:pt>
          <cx:pt idx="20554">-250</cx:pt>
          <cx:pt idx="20555">0</cx:pt>
          <cx:pt idx="20556">-250</cx:pt>
          <cx:pt idx="20557">-250</cx:pt>
          <cx:pt idx="20558">0</cx:pt>
          <cx:pt idx="20559">0</cx:pt>
          <cx:pt idx="20560">250</cx:pt>
          <cx:pt idx="20561">-250</cx:pt>
          <cx:pt idx="20562">0</cx:pt>
          <cx:pt idx="20563">0</cx:pt>
          <cx:pt idx="20564">-3000</cx:pt>
          <cx:pt idx="20565">-3000</cx:pt>
          <cx:pt idx="20566">-3500</cx:pt>
          <cx:pt idx="20567">-3000</cx:pt>
          <cx:pt idx="20568">-3500</cx:pt>
          <cx:pt idx="20569">-3500</cx:pt>
          <cx:pt idx="20570">-4250</cx:pt>
          <cx:pt idx="20571">-3500</cx:pt>
          <cx:pt idx="20572">-1500</cx:pt>
          <cx:pt idx="20573">-1250</cx:pt>
          <cx:pt idx="20574">-1500</cx:pt>
          <cx:pt idx="20575">-1500</cx:pt>
          <cx:pt idx="20576">-1500</cx:pt>
          <cx:pt idx="20577">-1500</cx:pt>
          <cx:pt idx="20578">-1500</cx:pt>
          <cx:pt idx="20579">-1500</cx:pt>
          <cx:pt idx="20580">-4250</cx:pt>
          <cx:pt idx="20581">-4250</cx:pt>
          <cx:pt idx="20582">-1250</cx:pt>
          <cx:pt idx="20583">-500</cx:pt>
          <cx:pt idx="20584">-1500</cx:pt>
          <cx:pt idx="20585">-500</cx:pt>
          <cx:pt idx="20586">-500</cx:pt>
          <cx:pt idx="20587">-2000</cx:pt>
          <cx:pt idx="20588">-500</cx:pt>
          <cx:pt idx="20589">-2000</cx:pt>
          <cx:pt idx="20590">-750</cx:pt>
          <cx:pt idx="20591">-2500</cx:pt>
          <cx:pt idx="20592">-2500</cx:pt>
          <cx:pt idx="20593">500</cx:pt>
          <cx:pt idx="20594">250</cx:pt>
          <cx:pt idx="20595">-2500</cx:pt>
          <cx:pt idx="20596">250</cx:pt>
          <cx:pt idx="20597">1000</cx:pt>
          <cx:pt idx="20598">1000</cx:pt>
          <cx:pt idx="20599">1000</cx:pt>
          <cx:pt idx="20600">1250</cx:pt>
          <cx:pt idx="20601">-1250</cx:pt>
          <cx:pt idx="20602">-3000</cx:pt>
          <cx:pt idx="20603">-2500</cx:pt>
          <cx:pt idx="20604">-3000</cx:pt>
          <cx:pt idx="20605">-6750</cx:pt>
          <cx:pt idx="20606">-500</cx:pt>
          <cx:pt idx="20607">2500</cx:pt>
          <cx:pt idx="20608">-750</cx:pt>
          <cx:pt idx="20609">-500</cx:pt>
          <cx:pt idx="20610">-1250</cx:pt>
          <cx:pt idx="20611">-1250</cx:pt>
          <cx:pt idx="20612">2500</cx:pt>
          <cx:pt idx="20613">-5750</cx:pt>
          <cx:pt idx="20614">-5750</cx:pt>
          <cx:pt idx="20615">-2500</cx:pt>
          <cx:pt idx="20616">-1500</cx:pt>
          <cx:pt idx="20617">-3000</cx:pt>
          <cx:pt idx="20618">-4250</cx:pt>
          <cx:pt idx="20619">-1250</cx:pt>
          <cx:pt idx="20620">-3000</cx:pt>
          <cx:pt idx="20621">-3000</cx:pt>
          <cx:pt idx="20622">-4250</cx:pt>
          <cx:pt idx="20623">-3500</cx:pt>
          <cx:pt idx="20624">-4250</cx:pt>
          <cx:pt idx="20625">-4250</cx:pt>
          <cx:pt idx="20626">-5000</cx:pt>
          <cx:pt idx="20627">-4250</cx:pt>
          <cx:pt idx="20628">-5000</cx:pt>
          <cx:pt idx="20629">-5750</cx:pt>
          <cx:pt idx="20630">-5000</cx:pt>
          <cx:pt idx="20631">-750</cx:pt>
          <cx:pt idx="20632">-500</cx:pt>
          <cx:pt idx="20633">-4250</cx:pt>
          <cx:pt idx="20634">-4250</cx:pt>
          <cx:pt idx="20635">1000</cx:pt>
          <cx:pt idx="20636">-750</cx:pt>
          <cx:pt idx="20637">1750</cx:pt>
          <cx:pt idx="20638">-500</cx:pt>
          <cx:pt idx="20639">-2750</cx:pt>
          <cx:pt idx="20640">-2000</cx:pt>
          <cx:pt idx="20641">-1500</cx:pt>
          <cx:pt idx="20642">-2500</cx:pt>
          <cx:pt idx="20643">-1250</cx:pt>
          <cx:pt idx="20644">-2750</cx:pt>
          <cx:pt idx="20645">1000</cx:pt>
          <cx:pt idx="20646">-750</cx:pt>
          <cx:pt idx="20647">-2500</cx:pt>
          <cx:pt idx="20648">-1250</cx:pt>
          <cx:pt idx="20649">-2000</cx:pt>
          <cx:pt idx="20650">1750</cx:pt>
          <cx:pt idx="20651">-500</cx:pt>
          <cx:pt idx="20652">-2000</cx:pt>
          <cx:pt idx="20653">-1250</cx:pt>
          <cx:pt idx="20654">-2750</cx:pt>
          <cx:pt idx="20655">1000</cx:pt>
          <cx:pt idx="20656">-1250</cx:pt>
          <cx:pt idx="20657">-2500</cx:pt>
          <cx:pt idx="20658">-2000</cx:pt>
          <cx:pt idx="20659">1750</cx:pt>
          <cx:pt idx="20660">-500</cx:pt>
          <cx:pt idx="20661">-2000</cx:pt>
          <cx:pt idx="20662">-2500</cx:pt>
          <cx:pt idx="20663">1000</cx:pt>
          <cx:pt idx="20664">-750</cx:pt>
          <cx:pt idx="20665">-2000</cx:pt>
          <cx:pt idx="20666">1750</cx:pt>
          <cx:pt idx="20667">-500</cx:pt>
          <cx:pt idx="20668">-2500</cx:pt>
          <cx:pt idx="20669">-2750</cx:pt>
          <cx:pt idx="20670">-3750</cx:pt>
          <cx:pt idx="20671">-2500</cx:pt>
          <cx:pt idx="20672">-3250</cx:pt>
          <cx:pt idx="20673">-4500</cx:pt>
          <cx:pt idx="20674">-5000</cx:pt>
          <cx:pt idx="20675">-2750</cx:pt>
          <cx:pt idx="20676">-3750</cx:pt>
          <cx:pt idx="20677">-2500</cx:pt>
          <cx:pt idx="20678">-3250</cx:pt>
          <cx:pt idx="20679">-4500</cx:pt>
          <cx:pt idx="20680">-5000</cx:pt>
          <cx:pt idx="20681">-3750</cx:pt>
          <cx:pt idx="20682">-3250</cx:pt>
          <cx:pt idx="20683">-3250</cx:pt>
          <cx:pt idx="20684">-3250</cx:pt>
          <cx:pt idx="20685">-3750</cx:pt>
          <cx:pt idx="20686">-2750</cx:pt>
          <cx:pt idx="20687">-3750</cx:pt>
          <cx:pt idx="20688">-3250</cx:pt>
          <cx:pt idx="20689">-3250</cx:pt>
          <cx:pt idx="20690">-3250</cx:pt>
          <cx:pt idx="20691">-3750</cx:pt>
          <cx:pt idx="20692">-3250</cx:pt>
          <cx:pt idx="20693">-4500</cx:pt>
          <cx:pt idx="20694">-4500</cx:pt>
          <cx:pt idx="20695">-2750</cx:pt>
          <cx:pt idx="20696">-3750</cx:pt>
          <cx:pt idx="20697">-3750</cx:pt>
          <cx:pt idx="20698">-3250</cx:pt>
          <cx:pt idx="20699">-3250</cx:pt>
          <cx:pt idx="20700">-3250</cx:pt>
          <cx:pt idx="20701">-3250</cx:pt>
          <cx:pt idx="20702">-3750</cx:pt>
          <cx:pt idx="20703">-3250</cx:pt>
          <cx:pt idx="20704">-3750</cx:pt>
          <cx:pt idx="20705">-3250</cx:pt>
          <cx:pt idx="20706">-5000</cx:pt>
          <cx:pt idx="20707">-5750</cx:pt>
          <cx:pt idx="20708">-5000</cx:pt>
          <cx:pt idx="20709">-5000</cx:pt>
          <cx:pt idx="20710">-250</cx:pt>
          <cx:pt idx="20711">0</cx:pt>
          <cx:pt idx="20712">-2000</cx:pt>
          <cx:pt idx="20713">-10750</cx:pt>
          <cx:pt idx="20714">-12500</cx:pt>
          <cx:pt idx="20715">-12500</cx:pt>
          <cx:pt idx="20716">-12500</cx:pt>
          <cx:pt idx="20717">-9500</cx:pt>
          <cx:pt idx="20718">-10750</cx:pt>
          <cx:pt idx="20719">-10750</cx:pt>
          <cx:pt idx="20720">-10750</cx:pt>
          <cx:pt idx="20721">-9500</cx:pt>
          <cx:pt idx="20722">-2500</cx:pt>
          <cx:pt idx="20723">-3250</cx:pt>
          <cx:pt idx="20724">-2500</cx:pt>
          <cx:pt idx="20725">-3250</cx:pt>
          <cx:pt idx="20726">-4500</cx:pt>
          <cx:pt idx="20727">-3250</cx:pt>
          <cx:pt idx="20728">-5000</cx:pt>
          <cx:pt idx="20729">-2500</cx:pt>
          <cx:pt idx="20730">-3250</cx:pt>
          <cx:pt idx="20731">-3250</cx:pt>
          <cx:pt idx="20732">-4500</cx:pt>
          <cx:pt idx="20733">-3250</cx:pt>
          <cx:pt idx="20734">-5000</cx:pt>
          <cx:pt idx="20735">-3250</cx:pt>
          <cx:pt idx="20736">-4500</cx:pt>
          <cx:pt idx="20737">-4500</cx:pt>
          <cx:pt idx="20738">-4500</cx:pt>
          <cx:pt idx="20739">-5000</cx:pt>
          <cx:pt idx="20740">-4500</cx:pt>
          <cx:pt idx="20741">-5000</cx:pt>
          <cx:pt idx="20742">-5000</cx:pt>
          <cx:pt idx="20743">-5750</cx:pt>
          <cx:pt idx="20744">-5750</cx:pt>
          <cx:pt idx="20745">-6500</cx:pt>
          <cx:pt idx="20746">-7250</cx:pt>
          <cx:pt idx="20747">-6500</cx:pt>
          <cx:pt idx="20748">-3250</cx:pt>
          <cx:pt idx="20749">-3250</cx:pt>
          <cx:pt idx="20750">-3250</cx:pt>
          <cx:pt idx="20751">-3250</cx:pt>
          <cx:pt idx="20752">-12500</cx:pt>
          <cx:pt idx="20753">-12500</cx:pt>
          <cx:pt idx="20754">-10750</cx:pt>
          <cx:pt idx="20755">-10750</cx:pt>
          <cx:pt idx="20756">-10750</cx:pt>
          <cx:pt idx="20757">-3250</cx:pt>
          <cx:pt idx="20758">-3250</cx:pt>
          <cx:pt idx="20759">-3750</cx:pt>
          <cx:pt idx="20760">-4500</cx:pt>
          <cx:pt idx="20761">-3250</cx:pt>
          <cx:pt idx="20762">-3250</cx:pt>
          <cx:pt idx="20763">-3250</cx:pt>
          <cx:pt idx="20764">-3250</cx:pt>
          <cx:pt idx="20765">-3750</cx:pt>
          <cx:pt idx="20766">-3750</cx:pt>
          <cx:pt idx="20767">-3750</cx:pt>
          <cx:pt idx="20768">-3750</cx:pt>
          <cx:pt idx="20769">-3750</cx:pt>
          <cx:pt idx="20770">-2750</cx:pt>
          <cx:pt idx="20771">-3750</cx:pt>
          <cx:pt idx="20772">-3750</cx:pt>
          <cx:pt idx="20773">-3750</cx:pt>
          <cx:pt idx="20774">-2750</cx:pt>
          <cx:pt idx="20775">-3250</cx:pt>
          <cx:pt idx="20776">-4500</cx:pt>
          <cx:pt idx="20777">-3750</cx:pt>
          <cx:pt idx="20778">-3250</cx:pt>
          <cx:pt idx="20779">-3250</cx:pt>
          <cx:pt idx="20780">-3250</cx:pt>
          <cx:pt idx="20781">-3750</cx:pt>
          <cx:pt idx="20782">-4500</cx:pt>
          <cx:pt idx="20783">-3750</cx:pt>
          <cx:pt idx="20784">-2750</cx:pt>
          <cx:pt idx="20785">-5750</cx:pt>
          <cx:pt idx="20786">-5000</cx:pt>
          <cx:pt idx="20787">-6500</cx:pt>
          <cx:pt idx="20788">-5750</cx:pt>
          <cx:pt idx="20789">-4500</cx:pt>
          <cx:pt idx="20790">-4500</cx:pt>
          <cx:pt idx="20791">-6500</cx:pt>
          <cx:pt idx="20792">-5750</cx:pt>
          <cx:pt idx="20793">-5750</cx:pt>
          <cx:pt idx="20794">-6500</cx:pt>
          <cx:pt idx="20795">-5750</cx:pt>
          <cx:pt idx="20796">-7250</cx:pt>
          <cx:pt idx="20797">-6500</cx:pt>
          <cx:pt idx="20798">-8250</cx:pt>
          <cx:pt idx="20799">-6500</cx:pt>
          <cx:pt idx="20800">-8250</cx:pt>
          <cx:pt idx="20801">-3250</cx:pt>
          <cx:pt idx="20802">-3750</cx:pt>
          <cx:pt idx="20803">-3250</cx:pt>
          <cx:pt idx="20804">-3250</cx:pt>
          <cx:pt idx="20805">-3250</cx:pt>
          <cx:pt idx="20806">-3250</cx:pt>
          <cx:pt idx="20807">-7250</cx:pt>
          <cx:pt idx="20808">-7250</cx:pt>
          <cx:pt idx="20809">-1500</cx:pt>
          <cx:pt idx="20810">-1500</cx:pt>
          <cx:pt idx="20811">-4500</cx:pt>
          <cx:pt idx="20812">-1500</cx:pt>
          <cx:pt idx="20813">-4500</cx:pt>
          <cx:pt idx="20814">-2000</cx:pt>
          <cx:pt idx="20815">-3000</cx:pt>
          <cx:pt idx="20816">-2000</cx:pt>
          <cx:pt idx="20817">-4500</cx:pt>
          <cx:pt idx="20818">-4500</cx:pt>
          <cx:pt idx="20819">-2500</cx:pt>
          <cx:pt idx="20820">-5750</cx:pt>
          <cx:pt idx="20821">-6750</cx:pt>
          <cx:pt idx="20822">-6750</cx:pt>
          <cx:pt idx="20823">-6750</cx:pt>
          <cx:pt idx="20824">-5750</cx:pt>
          <cx:pt idx="20825">-5000</cx:pt>
          <cx:pt idx="20826">-2500</cx:pt>
          <cx:pt idx="20827">-3500</cx:pt>
          <cx:pt idx="20828">-5000</cx:pt>
          <cx:pt idx="20829">-4250</cx:pt>
          <cx:pt idx="20830">-5000</cx:pt>
          <cx:pt idx="20831">-5750</cx:pt>
          <cx:pt idx="20832">-5750</cx:pt>
          <cx:pt idx="20833">-5750</cx:pt>
          <cx:pt idx="20834">-5750</cx:pt>
          <cx:pt idx="20835">-6750</cx:pt>
          <cx:pt idx="20836">-5750</cx:pt>
          <cx:pt idx="20837">-6750</cx:pt>
          <cx:pt idx="20838">-5750</cx:pt>
          <cx:pt idx="20839">-3500</cx:pt>
          <cx:pt idx="20840">-4250</cx:pt>
          <cx:pt idx="20841">-5000</cx:pt>
          <cx:pt idx="20842">-5000</cx:pt>
          <cx:pt idx="20843">-250</cx:pt>
          <cx:pt idx="20844">-250</cx:pt>
          <cx:pt idx="20845">-500</cx:pt>
          <cx:pt idx="20846">-4500</cx:pt>
          <cx:pt idx="20847">-3750</cx:pt>
          <cx:pt idx="20848">-6750</cx:pt>
          <cx:pt idx="20849">-5000</cx:pt>
          <cx:pt idx="20850">-5750</cx:pt>
          <cx:pt idx="20851">-1250</cx:pt>
          <cx:pt idx="20852">-2000</cx:pt>
          <cx:pt idx="20853">-2000</cx:pt>
          <cx:pt idx="20854">-1500</cx:pt>
          <cx:pt idx="20855">-1250</cx:pt>
          <cx:pt idx="20856">-2000</cx:pt>
          <cx:pt idx="20857">-2500</cx:pt>
          <cx:pt idx="20858">-3000</cx:pt>
          <cx:pt idx="20859">-1250</cx:pt>
          <cx:pt idx="20860">-3500</cx:pt>
          <cx:pt idx="20861">-5000</cx:pt>
          <cx:pt idx="20862">-5750</cx:pt>
          <cx:pt idx="20863">-4250</cx:pt>
          <cx:pt idx="20864">-5000</cx:pt>
          <cx:pt idx="20865">-5000</cx:pt>
          <cx:pt idx="20866">-5000</cx:pt>
          <cx:pt idx="20867">-4250</cx:pt>
          <cx:pt idx="20868">-4250</cx:pt>
          <cx:pt idx="20869">-5750</cx:pt>
          <cx:pt idx="20870">-5750</cx:pt>
          <cx:pt idx="20871">-5750</cx:pt>
          <cx:pt idx="20872">-5750</cx:pt>
          <cx:pt idx="20873">-5750</cx:pt>
          <cx:pt idx="20874">-5750</cx:pt>
          <cx:pt idx="20875">-10750</cx:pt>
          <cx:pt idx="20876">-6750</cx:pt>
          <cx:pt idx="20877">-5000</cx:pt>
          <cx:pt idx="20878">-5750</cx:pt>
          <cx:pt idx="20879">-5750</cx:pt>
          <cx:pt idx="20880">-6750</cx:pt>
          <cx:pt idx="20881">-5750</cx:pt>
          <cx:pt idx="20882">-6750</cx:pt>
          <cx:pt idx="20883">-5750</cx:pt>
          <cx:pt idx="20884">-5750</cx:pt>
          <cx:pt idx="20885">-5750</cx:pt>
          <cx:pt idx="20886">-5000</cx:pt>
          <cx:pt idx="20887">-5750</cx:pt>
          <cx:pt idx="20888">-6750</cx:pt>
          <cx:pt idx="20889">-5750</cx:pt>
          <cx:pt idx="20890">-6750</cx:pt>
          <cx:pt idx="20891">-5750</cx:pt>
          <cx:pt idx="20892">-1250</cx:pt>
          <cx:pt idx="20893">-1250</cx:pt>
          <cx:pt idx="20894">-1250</cx:pt>
          <cx:pt idx="20895">-3000</cx:pt>
          <cx:pt idx="20896">-1250</cx:pt>
          <cx:pt idx="20897">-1500</cx:pt>
          <cx:pt idx="20898">-1500</cx:pt>
          <cx:pt idx="20899">-1500</cx:pt>
          <cx:pt idx="20900">-3500</cx:pt>
          <cx:pt idx="20901">-1500</cx:pt>
          <cx:pt idx="20902">-3000</cx:pt>
          <cx:pt idx="20903">-3500</cx:pt>
          <cx:pt idx="20904">-3500</cx:pt>
          <cx:pt idx="20905">-1500</cx:pt>
          <cx:pt idx="20906">-1500</cx:pt>
          <cx:pt idx="20907">-4250</cx:pt>
          <cx:pt idx="20908">-5000</cx:pt>
          <cx:pt idx="20909">-4250</cx:pt>
          <cx:pt idx="20910">-5000</cx:pt>
          <cx:pt idx="20911">-5000</cx:pt>
          <cx:pt idx="20912">-5750</cx:pt>
          <cx:pt idx="20913">-5000</cx:pt>
          <cx:pt idx="20914">-5750</cx:pt>
          <cx:pt idx="20915">-6750</cx:pt>
          <cx:pt idx="20916">-5000</cx:pt>
          <cx:pt idx="20917">-5750</cx:pt>
          <cx:pt idx="20918">-5750</cx:pt>
          <cx:pt idx="20919">-3000</cx:pt>
          <cx:pt idx="20920">-2000</cx:pt>
          <cx:pt idx="20921">-2500</cx:pt>
          <cx:pt idx="20922">-1250</cx:pt>
          <cx:pt idx="20923">-2000</cx:pt>
          <cx:pt idx="20924">-4500</cx:pt>
          <cx:pt idx="20925">-2000</cx:pt>
          <cx:pt idx="20926">-3250</cx:pt>
          <cx:pt idx="20927">-1250</cx:pt>
          <cx:pt idx="20928">-2000</cx:pt>
          <cx:pt idx="20929">-1500</cx:pt>
          <cx:pt idx="20930">-1500</cx:pt>
          <cx:pt idx="20931">-2000</cx:pt>
          <cx:pt idx="20932">-500</cx:pt>
          <cx:pt idx="20933">-500</cx:pt>
          <cx:pt idx="20934">-1500</cx:pt>
          <cx:pt idx="20935">-1500</cx:pt>
          <cx:pt idx="20936">-1250</cx:pt>
          <cx:pt idx="20937">-1500</cx:pt>
          <cx:pt idx="20938">-1500</cx:pt>
          <cx:pt idx="20939">-1500</cx:pt>
          <cx:pt idx="20940">-1250</cx:pt>
          <cx:pt idx="20941">-1500</cx:pt>
          <cx:pt idx="20942">-1500</cx:pt>
          <cx:pt idx="20943">-2000</cx:pt>
          <cx:pt idx="20944">-1500</cx:pt>
          <cx:pt idx="20945">-2500</cx:pt>
          <cx:pt idx="20946">-2000</cx:pt>
          <cx:pt idx="20947">-2500</cx:pt>
          <cx:pt idx="20948">-3500</cx:pt>
          <cx:pt idx="20949">-750</cx:pt>
          <cx:pt idx="20950">-500</cx:pt>
          <cx:pt idx="20951">-2000</cx:pt>
          <cx:pt idx="20952">-1250</cx:pt>
          <cx:pt idx="20953">-2000</cx:pt>
          <cx:pt idx="20954">-1250</cx:pt>
          <cx:pt idx="20955">-1500</cx:pt>
          <cx:pt idx="20956">-2500</cx:pt>
          <cx:pt idx="20957">-2000</cx:pt>
          <cx:pt idx="20958">-3500</cx:pt>
          <cx:pt idx="20959">-3500</cx:pt>
          <cx:pt idx="20960">-5750</cx:pt>
          <cx:pt idx="20961">-4250</cx:pt>
          <cx:pt idx="20962">-4250</cx:pt>
          <cx:pt idx="20963">-5000</cx:pt>
          <cx:pt idx="20964">-5750</cx:pt>
          <cx:pt idx="20965">-6750</cx:pt>
          <cx:pt idx="20966">-5750</cx:pt>
          <cx:pt idx="20967">-5000</cx:pt>
          <cx:pt idx="20968">-5000</cx:pt>
          <cx:pt idx="20969">-6750</cx:pt>
          <cx:pt idx="20970">-5000</cx:pt>
          <cx:pt idx="20971">-6750</cx:pt>
          <cx:pt idx="20972">-5750</cx:pt>
          <cx:pt idx="20973">-2500</cx:pt>
          <cx:pt idx="20974">-1250</cx:pt>
          <cx:pt idx="20975">-2000</cx:pt>
          <cx:pt idx="20976">-250</cx:pt>
          <cx:pt idx="20977">500</cx:pt>
          <cx:pt idx="20978">-2750</cx:pt>
          <cx:pt idx="20979">-4250</cx:pt>
          <cx:pt idx="20980">-6750</cx:pt>
          <cx:pt idx="20981">-5000</cx:pt>
          <cx:pt idx="20982">-5750</cx:pt>
          <cx:pt idx="20983">-4250</cx:pt>
          <cx:pt idx="20984">-5000</cx:pt>
          <cx:pt idx="20985">-6750</cx:pt>
          <cx:pt idx="20986">-5750</cx:pt>
          <cx:pt idx="20987">-6750</cx:pt>
          <cx:pt idx="20988">-5750</cx:pt>
          <cx:pt idx="20989">-5750</cx:pt>
          <cx:pt idx="20990">-5750</cx:pt>
          <cx:pt idx="20991">-5750</cx:pt>
          <cx:pt idx="20992">-6750</cx:pt>
          <cx:pt idx="20993">-5750</cx:pt>
          <cx:pt idx="20994">-6750</cx:pt>
          <cx:pt idx="20995">-5250</cx:pt>
          <cx:pt idx="20996">-2000</cx:pt>
          <cx:pt idx="20997">-1500</cx:pt>
          <cx:pt idx="20998">-1500</cx:pt>
          <cx:pt idx="20999">-2000</cx:pt>
          <cx:pt idx="21000">-500</cx:pt>
          <cx:pt idx="21001">-500</cx:pt>
          <cx:pt idx="21002">-1500</cx:pt>
          <cx:pt idx="21003">-1500</cx:pt>
          <cx:pt idx="21004">-1250</cx:pt>
          <cx:pt idx="21005">-1500</cx:pt>
          <cx:pt idx="21006">-1500</cx:pt>
          <cx:pt idx="21007">-2000</cx:pt>
          <cx:pt idx="21008">-8250</cx:pt>
          <cx:pt idx="21009">-12500</cx:pt>
          <cx:pt idx="21010">-10750</cx:pt>
          <cx:pt idx="21011">-12500</cx:pt>
          <cx:pt idx="21012">-12500</cx:pt>
          <cx:pt idx="21013">-12500</cx:pt>
          <cx:pt idx="21014">-12500</cx:pt>
          <cx:pt idx="21015">-12500</cx:pt>
          <cx:pt idx="21016">-19750</cx:pt>
          <cx:pt idx="21017">-3000</cx:pt>
          <cx:pt idx="21018">-4250</cx:pt>
          <cx:pt idx="21019">-4250</cx:pt>
          <cx:pt idx="21020">-5750</cx:pt>
          <cx:pt idx="21021">-5750</cx:pt>
          <cx:pt idx="21022">-5750</cx:pt>
          <cx:pt idx="21023">-5000</cx:pt>
          <cx:pt idx="21024">-4250</cx:pt>
          <cx:pt idx="21025">-6750</cx:pt>
          <cx:pt idx="21026">-5750</cx:pt>
          <cx:pt idx="21027">-5750</cx:pt>
          <cx:pt idx="21028">-6750</cx:pt>
          <cx:pt idx="21029">-2500</cx:pt>
          <cx:pt idx="21030">-1250</cx:pt>
          <cx:pt idx="21031">-3000</cx:pt>
          <cx:pt idx="21032">-1500</cx:pt>
          <cx:pt idx="21033">-250</cx:pt>
          <cx:pt idx="21034">-250</cx:pt>
          <cx:pt idx="21035">-5750</cx:pt>
          <cx:pt idx="21036">-5750</cx:pt>
          <cx:pt idx="21037">-5750</cx:pt>
          <cx:pt idx="21038">-5750</cx:pt>
          <cx:pt idx="21039">-5000</cx:pt>
          <cx:pt idx="21040">-4250</cx:pt>
          <cx:pt idx="21041">-5000</cx:pt>
          <cx:pt idx="21042">-4250</cx:pt>
          <cx:pt idx="21043">-4250</cx:pt>
          <cx:pt idx="21044">-3500</cx:pt>
          <cx:pt idx="21045">-5000</cx:pt>
          <cx:pt idx="21046">-5000</cx:pt>
          <cx:pt idx="21047">-4250</cx:pt>
          <cx:pt idx="21048">-3500</cx:pt>
          <cx:pt idx="21049">-5000</cx:pt>
          <cx:pt idx="21050">-4250</cx:pt>
          <cx:pt idx="21051">-5250</cx:pt>
          <cx:pt idx="21052">-6750</cx:pt>
          <cx:pt idx="21053">-5000</cx:pt>
          <cx:pt idx="21054">-7750</cx:pt>
          <cx:pt idx="21055">-5000</cx:pt>
          <cx:pt idx="21056">-4250</cx:pt>
          <cx:pt idx="21057">-4250</cx:pt>
          <cx:pt idx="21058">-5000</cx:pt>
          <cx:pt idx="21059">-9500</cx:pt>
          <cx:pt idx="21060">-4250</cx:pt>
          <cx:pt idx="21061">-5000</cx:pt>
          <cx:pt idx="21062">-5000</cx:pt>
          <cx:pt idx="21063">-5000</cx:pt>
          <cx:pt idx="21064">-5750</cx:pt>
          <cx:pt idx="21065">-4250</cx:pt>
          <cx:pt idx="21066">-5750</cx:pt>
          <cx:pt idx="21067">0</cx:pt>
          <cx:pt idx="21068">-500</cx:pt>
          <cx:pt idx="21069">-750</cx:pt>
          <cx:pt idx="21070">250</cx:pt>
          <cx:pt idx="21071">-500</cx:pt>
          <cx:pt idx="21072">-250</cx:pt>
          <cx:pt idx="21073">-2000</cx:pt>
          <cx:pt idx="21074">0</cx:pt>
          <cx:pt idx="21075">-500</cx:pt>
          <cx:pt idx="21076">-750</cx:pt>
          <cx:pt idx="21077">250</cx:pt>
          <cx:pt idx="21078">-500</cx:pt>
          <cx:pt idx="21079">-250</cx:pt>
          <cx:pt idx="21080">-2000</cx:pt>
          <cx:pt idx="21081">-3000</cx:pt>
          <cx:pt idx="21082">-3000</cx:pt>
          <cx:pt idx="21083">-1500</cx:pt>
          <cx:pt idx="21084">-2500</cx:pt>
          <cx:pt idx="21085">-3000</cx:pt>
          <cx:pt idx="21086">-5750</cx:pt>
          <cx:pt idx="21087">-3500</cx:pt>
          <cx:pt idx="21088">-1250</cx:pt>
          <cx:pt idx="21089">-3500</cx:pt>
          <cx:pt idx="21090">-4250</cx:pt>
          <cx:pt idx="21091">-750</cx:pt>
          <cx:pt idx="21092">-3000</cx:pt>
          <cx:pt idx="21093">-3500</cx:pt>
          <cx:pt idx="21094">-4250</cx:pt>
          <cx:pt idx="21095">-5000</cx:pt>
          <cx:pt idx="21096">-3500</cx:pt>
          <cx:pt idx="21097">-5000</cx:pt>
          <cx:pt idx="21098">-1500</cx:pt>
          <cx:pt idx="21099">-1500</cx:pt>
          <cx:pt idx="21100">-2000</cx:pt>
          <cx:pt idx="21101">-2500</cx:pt>
          <cx:pt idx="21102">-2500</cx:pt>
          <cx:pt idx="21103">-2500</cx:pt>
          <cx:pt idx="21104">-5000</cx:pt>
          <cx:pt idx="21105">-5000</cx:pt>
          <cx:pt idx="21106">-3000</cx:pt>
          <cx:pt idx="21107">-3000</cx:pt>
          <cx:pt idx="21108">-4250</cx:pt>
          <cx:pt idx="21109">-5000</cx:pt>
          <cx:pt idx="21110">-4250</cx:pt>
          <cx:pt idx="21111">-5000</cx:pt>
          <cx:pt idx="21112">-5000</cx:pt>
          <cx:pt idx="21113">-5750</cx:pt>
          <cx:pt idx="21114">-3500</cx:pt>
          <cx:pt idx="21115">-4250</cx:pt>
          <cx:pt idx="21116">-5000</cx:pt>
          <cx:pt idx="21117">-5000</cx:pt>
          <cx:pt idx="21118">-3500</cx:pt>
          <cx:pt idx="21119">-4250</cx:pt>
          <cx:pt idx="21120">-5000</cx:pt>
          <cx:pt idx="21121">-5000</cx:pt>
          <cx:pt idx="21122">-5750</cx:pt>
          <cx:pt idx="21123">-5750</cx:pt>
          <cx:pt idx="21124">-5000</cx:pt>
          <cx:pt idx="21125">-5750</cx:pt>
          <cx:pt idx="21126">-6750</cx:pt>
          <cx:pt idx="21127">-6750</cx:pt>
          <cx:pt idx="21128">-5000</cx:pt>
          <cx:pt idx="21129">-5000</cx:pt>
          <cx:pt idx="21130">-5000</cx:pt>
          <cx:pt idx="21131">-5750</cx:pt>
          <cx:pt idx="21132">-5750</cx:pt>
          <cx:pt idx="21133">-4250</cx:pt>
          <cx:pt idx="21134">-5000</cx:pt>
          <cx:pt idx="21135">-5000</cx:pt>
          <cx:pt idx="21136">-5000</cx:pt>
          <cx:pt idx="21137">-4250</cx:pt>
          <cx:pt idx="21138">-4250</cx:pt>
          <cx:pt idx="21139">-5000</cx:pt>
          <cx:pt idx="21140">-5750</cx:pt>
          <cx:pt idx="21141">-5750</cx:pt>
          <cx:pt idx="21142">-5750</cx:pt>
          <cx:pt idx="21143">-5750</cx:pt>
          <cx:pt idx="21144">-5750</cx:pt>
          <cx:pt idx="21145">-6750</cx:pt>
          <cx:pt idx="21146">-2500</cx:pt>
          <cx:pt idx="21147">-3500</cx:pt>
          <cx:pt idx="21148">-1250</cx:pt>
          <cx:pt idx="21149">-3500</cx:pt>
          <cx:pt idx="21150">-5000</cx:pt>
          <cx:pt idx="21151">-5750</cx:pt>
          <cx:pt idx="21152">-5750</cx:pt>
          <cx:pt idx="21153">-5750</cx:pt>
          <cx:pt idx="21154">-5000</cx:pt>
          <cx:pt idx="21155">-5750</cx:pt>
          <cx:pt idx="21156">-6750</cx:pt>
          <cx:pt idx="21157">-5750</cx:pt>
          <cx:pt idx="21158">-6750</cx:pt>
          <cx:pt idx="21159">-6750</cx:pt>
          <cx:pt idx="21160">-5750</cx:pt>
          <cx:pt idx="21161">-5750</cx:pt>
          <cx:pt idx="21162">-5750</cx:pt>
          <cx:pt idx="21163">-6750</cx:pt>
          <cx:pt idx="21164">-5750</cx:pt>
          <cx:pt idx="21165">-6750</cx:pt>
          <cx:pt idx="21166">-6750</cx:pt>
          <cx:pt idx="21167">-5750</cx:pt>
          <cx:pt idx="21168">-250</cx:pt>
          <cx:pt idx="21169">-1250</cx:pt>
          <cx:pt idx="21170">0</cx:pt>
          <cx:pt idx="21171">-1500</cx:pt>
          <cx:pt idx="21172">1250</cx:pt>
          <cx:pt idx="21173">750</cx:pt>
          <cx:pt idx="21174">750</cx:pt>
          <cx:pt idx="21175">1000</cx:pt>
          <cx:pt idx="21176">1500</cx:pt>
          <cx:pt idx="21177">1000</cx:pt>
          <cx:pt idx="21178">-250</cx:pt>
          <cx:pt idx="21179">1250</cx:pt>
          <cx:pt idx="21180">2500</cx:pt>
          <cx:pt idx="21181">2500</cx:pt>
          <cx:pt idx="21182">2500</cx:pt>
          <cx:pt idx="21183">2500</cx:pt>
          <cx:pt idx="21184">-1250</cx:pt>
          <cx:pt idx="21185">-1500</cx:pt>
          <cx:pt idx="21186">-1500</cx:pt>
          <cx:pt idx="21187">-1500</cx:pt>
          <cx:pt idx="21188">-1500</cx:pt>
          <cx:pt idx="21189">-2000</cx:pt>
          <cx:pt idx="21190">-2000</cx:pt>
          <cx:pt idx="21191">3000</cx:pt>
          <cx:pt idx="21192">3500</cx:pt>
          <cx:pt idx="21193">-2500</cx:pt>
          <cx:pt idx="21194">-3500</cx:pt>
          <cx:pt idx="21195">-3750</cx:pt>
          <cx:pt idx="21196">0</cx:pt>
          <cx:pt idx="21197">0</cx:pt>
          <cx:pt idx="21198">500</cx:pt>
          <cx:pt idx="21199">250</cx:pt>
          <cx:pt idx="21200">-250</cx:pt>
          <cx:pt idx="21201">-250</cx:pt>
          <cx:pt idx="21202">-250</cx:pt>
          <cx:pt idx="21203">-250</cx:pt>
          <cx:pt idx="21204">-2000</cx:pt>
          <cx:pt idx="21205">-2000</cx:pt>
          <cx:pt idx="21206">-3500</cx:pt>
          <cx:pt idx="21207">-2000</cx:pt>
          <cx:pt idx="21208">-3000</cx:pt>
          <cx:pt idx="21209">-3500</cx:pt>
          <cx:pt idx="21210">-1250</cx:pt>
          <cx:pt idx="21211">-2000</cx:pt>
          <cx:pt idx="21212">-750</cx:pt>
          <cx:pt idx="21213">-2000</cx:pt>
          <cx:pt idx="21214">-750</cx:pt>
          <cx:pt idx="21215">-2000</cx:pt>
          <cx:pt idx="21216">-750</cx:pt>
          <cx:pt idx="21217">-2000</cx:pt>
          <cx:pt idx="21218">-1250</cx:pt>
          <cx:pt idx="21219">-2500</cx:pt>
          <cx:pt idx="21220">-3000</cx:pt>
          <cx:pt idx="21221">-3500</cx:pt>
          <cx:pt idx="21222">-3500</cx:pt>
          <cx:pt idx="21223">-7250</cx:pt>
          <cx:pt idx="21224">-2500</cx:pt>
          <cx:pt idx="21225">-4500</cx:pt>
          <cx:pt idx="21226">-3750</cx:pt>
          <cx:pt idx="21227">-2000</cx:pt>
          <cx:pt idx="21228">-5000</cx:pt>
          <cx:pt idx="21229">-5000</cx:pt>
          <cx:pt idx="21230">-4250</cx:pt>
          <cx:pt idx="21231">-5000</cx:pt>
          <cx:pt idx="21232">-4250</cx:pt>
          <cx:pt idx="21233">-5000</cx:pt>
          <cx:pt idx="21234">-5000</cx:pt>
          <cx:pt idx="21235">-5750</cx:pt>
          <cx:pt idx="21236">-4250</cx:pt>
          <cx:pt idx="21237">-4250</cx:pt>
          <cx:pt idx="21238">-3000</cx:pt>
          <cx:pt idx="21239">-3500</cx:pt>
          <cx:pt idx="21240">-2500</cx:pt>
          <cx:pt idx="21241">-3500</cx:pt>
          <cx:pt idx="21242">-3500</cx:pt>
          <cx:pt idx="21243">-3000</cx:pt>
          <cx:pt idx="21244">-3500</cx:pt>
          <cx:pt idx="21245">-2500</cx:pt>
          <cx:pt idx="21246">-3500</cx:pt>
          <cx:pt idx="21247">-4500</cx:pt>
          <cx:pt idx="21248">-4500</cx:pt>
          <cx:pt idx="21249">-5000</cx:pt>
          <cx:pt idx="21250">-5750</cx:pt>
          <cx:pt idx="21251">-6500</cx:pt>
          <cx:pt idx="21252">-5000</cx:pt>
          <cx:pt idx="21253">-4500</cx:pt>
          <cx:pt idx="21254">-4500</cx:pt>
          <cx:pt idx="21255">-3750</cx:pt>
          <cx:pt idx="21256">-4500</cx:pt>
          <cx:pt idx="21257">-5000</cx:pt>
          <cx:pt idx="21258">-5000</cx:pt>
          <cx:pt idx="21259">-6500</cx:pt>
          <cx:pt idx="21260">-4500</cx:pt>
          <cx:pt idx="21261">-4500</cx:pt>
          <cx:pt idx="21262">-5750</cx:pt>
          <cx:pt idx="21263">-5750</cx:pt>
          <cx:pt idx="21264">-4250</cx:pt>
          <cx:pt idx="21265">-4250</cx:pt>
          <cx:pt idx="21266">-4250</cx:pt>
          <cx:pt idx="21267">-4250</cx:pt>
          <cx:pt idx="21268">-3500</cx:pt>
          <cx:pt idx="21269">-2500</cx:pt>
          <cx:pt idx="21270">-3500</cx:pt>
          <cx:pt idx="21271">-3500</cx:pt>
          <cx:pt idx="21272">-2500</cx:pt>
          <cx:pt idx="21273">-3500</cx:pt>
          <cx:pt idx="21274">-3500</cx:pt>
          <cx:pt idx="21275">-4250</cx:pt>
          <cx:pt idx="21276">-3500</cx:pt>
          <cx:pt idx="21277">-4250</cx:pt>
          <cx:pt idx="21278">-1250</cx:pt>
          <cx:pt idx="21279">-1500</cx:pt>
          <cx:pt idx="21280">-750</cx:pt>
          <cx:pt idx="21281">-1500</cx:pt>
          <cx:pt idx="21282">-250</cx:pt>
          <cx:pt idx="21283">0</cx:pt>
          <cx:pt idx="21284">-4250</cx:pt>
          <cx:pt idx="21285">-5000</cx:pt>
          <cx:pt idx="21286">-5000</cx:pt>
          <cx:pt idx="21287">-1250</cx:pt>
          <cx:pt idx="21288">-500</cx:pt>
          <cx:pt idx="21289">-14500</cx:pt>
          <cx:pt idx="21290">-14500</cx:pt>
          <cx:pt idx="21291">-10750</cx:pt>
          <cx:pt idx="21292">-3500</cx:pt>
          <cx:pt idx="21293">-3500</cx:pt>
          <cx:pt idx="21294">-9500</cx:pt>
          <cx:pt idx="21295">-1500</cx:pt>
          <cx:pt idx="21296">-4500</cx:pt>
          <cx:pt idx="21297">-5000</cx:pt>
          <cx:pt idx="21298">-5000</cx:pt>
          <cx:pt idx="21299">-5000</cx:pt>
          <cx:pt idx="21300">-5000</cx:pt>
          <cx:pt idx="21301">-4500</cx:pt>
          <cx:pt idx="21302">-6750</cx:pt>
          <cx:pt idx="21303">-3000</cx:pt>
          <cx:pt idx="21304">-3000</cx:pt>
          <cx:pt idx="21305">-5000</cx:pt>
          <cx:pt idx="21306">-5750</cx:pt>
          <cx:pt idx="21307">-5750</cx:pt>
          <cx:pt idx="21308">-9500</cx:pt>
          <cx:pt idx="21309">-3750</cx:pt>
          <cx:pt idx="21310">-3250</cx:pt>
          <cx:pt idx="21311">-5000</cx:pt>
          <cx:pt idx="21312">-5000</cx:pt>
          <cx:pt idx="21313">-9500</cx:pt>
          <cx:pt idx="21314">-3000</cx:pt>
          <cx:pt idx="21315">-2000</cx:pt>
          <cx:pt idx="21316">-6500</cx:pt>
          <cx:pt idx="21317">-10750</cx:pt>
          <cx:pt idx="21318">-10750</cx:pt>
          <cx:pt idx="21319">-10750</cx:pt>
          <cx:pt idx="21320">-10750</cx:pt>
          <cx:pt idx="21321">-1250</cx:pt>
          <cx:pt idx="21322">-2000</cx:pt>
          <cx:pt idx="21323">-500</cx:pt>
          <cx:pt idx="21324">-2000</cx:pt>
          <cx:pt idx="21325">-1250</cx:pt>
          <cx:pt idx="21326">-750</cx:pt>
          <cx:pt idx="21327">-3500</cx:pt>
          <cx:pt idx="21328">-3000</cx:pt>
          <cx:pt idx="21329">-3500</cx:pt>
          <cx:pt idx="21330">-4250</cx:pt>
          <cx:pt idx="21331">-3500</cx:pt>
          <cx:pt idx="21332">-4250</cx:pt>
          <cx:pt idx="21333">-3500</cx:pt>
          <cx:pt idx="21334">-5000</cx:pt>
          <cx:pt idx="21335">-5000</cx:pt>
          <cx:pt idx="21336">-3000</cx:pt>
          <cx:pt idx="21337">-2750</cx:pt>
          <cx:pt idx="21338">-2500</cx:pt>
          <cx:pt idx="21339">-2750</cx:pt>
          <cx:pt idx="21340">-500</cx:pt>
          <cx:pt idx="21341">-500</cx:pt>
          <cx:pt idx="21342">-2500</cx:pt>
          <cx:pt idx="21343">-500</cx:pt>
          <cx:pt idx="21344">-2500</cx:pt>
          <cx:pt idx="21345">-1250</cx:pt>
          <cx:pt idx="21346">-3000</cx:pt>
          <cx:pt idx="21347">-1500</cx:pt>
          <cx:pt idx="21348">-2500</cx:pt>
          <cx:pt idx="21349">-2000</cx:pt>
          <cx:pt idx="21350">-2750</cx:pt>
          <cx:pt idx="21351">-2750</cx:pt>
          <cx:pt idx="21352">-4500</cx:pt>
          <cx:pt idx="21353">-5000</cx:pt>
          <cx:pt idx="21354">-4500</cx:pt>
          <cx:pt idx="21355">-5000</cx:pt>
          <cx:pt idx="21356">-4500</cx:pt>
          <cx:pt idx="21357">-4500</cx:pt>
          <cx:pt idx="21358">-5750</cx:pt>
          <cx:pt idx="21359">-3750</cx:pt>
          <cx:pt idx="21360">-5000</cx:pt>
          <cx:pt idx="21361">-3750</cx:pt>
          <cx:pt idx="21362">-5000</cx:pt>
          <cx:pt idx="21363">-4500</cx:pt>
          <cx:pt idx="21364">-4500</cx:pt>
          <cx:pt idx="21365">-4500</cx:pt>
          <cx:pt idx="21366">-5000</cx:pt>
          <cx:pt idx="21367">-6500</cx:pt>
          <cx:pt idx="21368">-7250</cx:pt>
          <cx:pt idx="21369">-8250</cx:pt>
          <cx:pt idx="21370">-3750</cx:pt>
          <cx:pt idx="21371">-3750</cx:pt>
          <cx:pt idx="21372">-5000</cx:pt>
          <cx:pt idx="21373">-5750</cx:pt>
          <cx:pt idx="21374">-6500</cx:pt>
          <cx:pt idx="21375">-3750</cx:pt>
          <cx:pt idx="21376">-3750</cx:pt>
          <cx:pt idx="21377">-3750</cx:pt>
          <cx:pt idx="21378">-5750</cx:pt>
          <cx:pt idx="21379">-7250</cx:pt>
          <cx:pt idx="21380">-10750</cx:pt>
          <cx:pt idx="21381">-9500</cx:pt>
          <cx:pt idx="21382">-7250</cx:pt>
          <cx:pt idx="21383">-7250</cx:pt>
          <cx:pt idx="21384">-8250</cx:pt>
          <cx:pt idx="21385">-8250</cx:pt>
          <cx:pt idx="21386">-5000</cx:pt>
          <cx:pt idx="21387">-5750</cx:pt>
          <cx:pt idx="21388">-6500</cx:pt>
          <cx:pt idx="21389">-6500</cx:pt>
          <cx:pt idx="21390">-7250</cx:pt>
          <cx:pt idx="21391">-8250</cx:pt>
          <cx:pt idx="21392">-6500</cx:pt>
          <cx:pt idx="21393">-8250</cx:pt>
          <cx:pt idx="21394">-2750</cx:pt>
          <cx:pt idx="21395">-3750</cx:pt>
          <cx:pt idx="21396">-5750</cx:pt>
          <cx:pt idx="21397">-3750</cx:pt>
          <cx:pt idx="21398">-5000</cx:pt>
          <cx:pt idx="21399">-3000</cx:pt>
          <cx:pt idx="21400">-5750</cx:pt>
          <cx:pt idx="21401">-5000</cx:pt>
          <cx:pt idx="21402">-4250</cx:pt>
          <cx:pt idx="21403">-5000</cx:pt>
          <cx:pt idx="21404">-4250</cx:pt>
          <cx:pt idx="21405">-1500</cx:pt>
          <cx:pt idx="21406">-1500</cx:pt>
          <cx:pt idx="21407">-2000</cx:pt>
          <cx:pt idx="21408">-2500</cx:pt>
          <cx:pt idx="21409">-2500</cx:pt>
          <cx:pt idx="21410">-2500</cx:pt>
          <cx:pt idx="21411">-1750</cx:pt>
          <cx:pt idx="21412">-750</cx:pt>
          <cx:pt idx="21413">-1750</cx:pt>
          <cx:pt idx="21414">-5000</cx:pt>
          <cx:pt idx="21415">-1500</cx:pt>
          <cx:pt idx="21416">-1500</cx:pt>
          <cx:pt idx="21417">-3250</cx:pt>
          <cx:pt idx="21418">-1500</cx:pt>
          <cx:pt idx="21419">-1500</cx:pt>
          <cx:pt idx="21420">-750</cx:pt>
          <cx:pt idx="21421">-500</cx:pt>
          <cx:pt idx="21422">-3250</cx:pt>
          <cx:pt idx="21423">-2000</cx:pt>
          <cx:pt idx="21424">-2000</cx:pt>
          <cx:pt idx="21425">-3750</cx:pt>
          <cx:pt idx="21426">-750</cx:pt>
          <cx:pt idx="21427">-750</cx:pt>
          <cx:pt idx="21428">-3250</cx:pt>
          <cx:pt idx="21429">-1500</cx:pt>
          <cx:pt idx="21430">-1500</cx:pt>
          <cx:pt idx="21431">-3250</cx:pt>
          <cx:pt idx="21432">-750</cx:pt>
          <cx:pt idx="21433">-500</cx:pt>
          <cx:pt idx="21434">0</cx:pt>
          <cx:pt idx="21435">0</cx:pt>
          <cx:pt idx="21436">-4500</cx:pt>
          <cx:pt idx="21437">-7250</cx:pt>
          <cx:pt idx="21438">-7250</cx:pt>
          <cx:pt idx="21439">-3000</cx:pt>
          <cx:pt idx="21440">-3500</cx:pt>
          <cx:pt idx="21441">-3500</cx:pt>
          <cx:pt idx="21442">-5000</cx:pt>
          <cx:pt idx="21443">-3000</cx:pt>
          <cx:pt idx="21444">-1500</cx:pt>
          <cx:pt idx="21445">-2000</cx:pt>
          <cx:pt idx="21446">-5750</cx:pt>
          <cx:pt idx="21447">-4500</cx:pt>
          <cx:pt idx="21448">-3750</cx:pt>
          <cx:pt idx="21449">-750</cx:pt>
          <cx:pt idx="21450">-2500</cx:pt>
          <cx:pt idx="21451">-750</cx:pt>
          <cx:pt idx="21452">-1500</cx:pt>
          <cx:pt idx="21453">-2500</cx:pt>
          <cx:pt idx="21454">-1500</cx:pt>
          <cx:pt idx="21455">-7250</cx:pt>
          <cx:pt idx="21456">-4250</cx:pt>
          <cx:pt idx="21457">-7250</cx:pt>
          <cx:pt idx="21458">-3500</cx:pt>
          <cx:pt idx="21459">-7250</cx:pt>
          <cx:pt idx="21460">-4250</cx:pt>
          <cx:pt idx="21461">-8250</cx:pt>
          <cx:pt idx="21462">-3500</cx:pt>
          <cx:pt idx="21463">-2000</cx:pt>
          <cx:pt idx="21464">-1500</cx:pt>
          <cx:pt idx="21465">-2000</cx:pt>
          <cx:pt idx="21466">-2000</cx:pt>
          <cx:pt idx="21467">-4250</cx:pt>
          <cx:pt idx="21468">-4250</cx:pt>
          <cx:pt idx="21469">-5000</cx:pt>
          <cx:pt idx="21470">-4250</cx:pt>
          <cx:pt idx="21471">250</cx:pt>
          <cx:pt idx="21472">-1250</cx:pt>
          <cx:pt idx="21473">500</cx:pt>
          <cx:pt idx="21474">-750</cx:pt>
          <cx:pt idx="21475">-750</cx:pt>
          <cx:pt idx="21476">-2500</cx:pt>
          <cx:pt idx="21477">-7250</cx:pt>
          <cx:pt idx="21478">-4250</cx:pt>
          <cx:pt idx="21479">-7250</cx:pt>
          <cx:pt idx="21480">-3500</cx:pt>
          <cx:pt idx="21481">-7250</cx:pt>
          <cx:pt idx="21482">-4250</cx:pt>
          <cx:pt idx="21483">-7250</cx:pt>
          <cx:pt idx="21484">-4250</cx:pt>
          <cx:pt idx="21485">-250</cx:pt>
          <cx:pt idx="21486">-1500</cx:pt>
          <cx:pt idx="21487">-250</cx:pt>
          <cx:pt idx="21488">-3000</cx:pt>
          <cx:pt idx="21489">-4250</cx:pt>
          <cx:pt idx="21490">-5000</cx:pt>
          <cx:pt idx="21491">-2000</cx:pt>
          <cx:pt idx="21492">-3000</cx:pt>
          <cx:pt idx="21493">-3000</cx:pt>
          <cx:pt idx="21494">-2000</cx:pt>
          <cx:pt idx="21495">-4500</cx:pt>
          <cx:pt idx="21496">-1500</cx:pt>
          <cx:pt idx="21497">-250</cx:pt>
          <cx:pt idx="21498">-1500</cx:pt>
          <cx:pt idx="21499">-250</cx:pt>
          <cx:pt idx="21500">-1500</cx:pt>
          <cx:pt idx="21501">-4500</cx:pt>
          <cx:pt idx="21502">-2000</cx:pt>
          <cx:pt idx="21503">-3000</cx:pt>
          <cx:pt idx="21504">-2000</cx:pt>
          <cx:pt idx="21505">-250</cx:pt>
          <cx:pt idx="21506">-250</cx:pt>
          <cx:pt idx="21507">250</cx:pt>
          <cx:pt idx="21508">-1750</cx:pt>
          <cx:pt idx="21509">500</cx:pt>
          <cx:pt idx="21510">-2000</cx:pt>
          <cx:pt idx="21511">-250</cx:pt>
          <cx:pt idx="21512">-4500</cx:pt>
          <cx:pt idx="21513">-3250</cx:pt>
          <cx:pt idx="21514">-5000</cx:pt>
          <cx:pt idx="21515">-4500</cx:pt>
          <cx:pt idx="21516">-4500</cx:pt>
          <cx:pt idx="21517">-4500</cx:pt>
          <cx:pt idx="21518">-4500</cx:pt>
          <cx:pt idx="21519">-4500</cx:pt>
          <cx:pt idx="21520">-4500</cx:pt>
          <cx:pt idx="21521">-4500</cx:pt>
          <cx:pt idx="21522">-4500</cx:pt>
          <cx:pt idx="21523">-4500</cx:pt>
          <cx:pt idx="21524">-5750</cx:pt>
          <cx:pt idx="21525">-5000</cx:pt>
          <cx:pt idx="21526">-5750</cx:pt>
          <cx:pt idx="21527">-5000</cx:pt>
          <cx:pt idx="21528">-5750</cx:pt>
          <cx:pt idx="21529">-5000</cx:pt>
          <cx:pt idx="21530">-5750</cx:pt>
          <cx:pt idx="21531">-5000</cx:pt>
          <cx:pt idx="21532">-8250</cx:pt>
          <cx:pt idx="21533">-8250</cx:pt>
          <cx:pt idx="21534">-4500</cx:pt>
          <cx:pt idx="21535">-4500</cx:pt>
          <cx:pt idx="21536">-4500</cx:pt>
          <cx:pt idx="21537">-4500</cx:pt>
          <cx:pt idx="21538">-6500</cx:pt>
          <cx:pt idx="21539">-6500</cx:pt>
          <cx:pt idx="21540">-6500</cx:pt>
          <cx:pt idx="21541">-6500</cx:pt>
          <cx:pt idx="21542">-6500</cx:pt>
          <cx:pt idx="21543">-5750</cx:pt>
          <cx:pt idx="21544">-5000</cx:pt>
          <cx:pt idx="21545">-3250</cx:pt>
          <cx:pt idx="21546">-2500</cx:pt>
          <cx:pt idx="21547">-750</cx:pt>
          <cx:pt idx="21548">-3250</cx:pt>
          <cx:pt idx="21549">-750</cx:pt>
          <cx:pt idx="21550">-2750</cx:pt>
          <cx:pt idx="21551">-1500</cx:pt>
          <cx:pt idx="21552">-3250</cx:pt>
          <cx:pt idx="21553">-4500</cx:pt>
          <cx:pt idx="21554">-1250</cx:pt>
          <cx:pt idx="21555">-2750</cx:pt>
          <cx:pt idx="21556">-2000</cx:pt>
          <cx:pt idx="21557">-3750</cx:pt>
          <cx:pt idx="21558">-4500</cx:pt>
          <cx:pt idx="21559">-1250</cx:pt>
          <cx:pt idx="21560">-2750</cx:pt>
          <cx:pt idx="21561">-500</cx:pt>
          <cx:pt idx="21562">-500</cx:pt>
          <cx:pt idx="21563">-250</cx:pt>
          <cx:pt idx="21564">-500</cx:pt>
          <cx:pt idx="21565">-500</cx:pt>
          <cx:pt idx="21566">-1500</cx:pt>
          <cx:pt idx="21567">-500</cx:pt>
          <cx:pt idx="21568">-500</cx:pt>
          <cx:pt idx="21569">-1500</cx:pt>
          <cx:pt idx="21570">-1500</cx:pt>
          <cx:pt idx="21571">-2500</cx:pt>
          <cx:pt idx="21572">-1250</cx:pt>
          <cx:pt idx="21573">-2000</cx:pt>
          <cx:pt idx="21574">-1250</cx:pt>
          <cx:pt idx="21575">-2000</cx:pt>
          <cx:pt idx="21576">-2000</cx:pt>
          <cx:pt idx="21577">-1500</cx:pt>
          <cx:pt idx="21578">-1500</cx:pt>
          <cx:pt idx="21579">-3750</cx:pt>
          <cx:pt idx="21580">-1500</cx:pt>
          <cx:pt idx="21581">-3750</cx:pt>
          <cx:pt idx="21582">-1500</cx:pt>
          <cx:pt idx="21583">-3750</cx:pt>
          <cx:pt idx="21584">-1500</cx:pt>
          <cx:pt idx="21585">-3750</cx:pt>
          <cx:pt idx="21586">-1500</cx:pt>
          <cx:pt idx="21587">-1500</cx:pt>
          <cx:pt idx="21588">-1500</cx:pt>
          <cx:pt idx="21589">-4500</cx:pt>
          <cx:pt idx="21590">-1500</cx:pt>
          <cx:pt idx="21591">-2000</cx:pt>
          <cx:pt idx="21592">-1250</cx:pt>
          <cx:pt idx="21593">-4500</cx:pt>
          <cx:pt idx="21594">-1500</cx:pt>
          <cx:pt idx="21595">-250</cx:pt>
          <cx:pt idx="21596">-250</cx:pt>
          <cx:pt idx="21597">-750</cx:pt>
          <cx:pt idx="21598">-250</cx:pt>
          <cx:pt idx="21599">-250</cx:pt>
          <cx:pt idx="21600">-750</cx:pt>
          <cx:pt idx="21601">-3000</cx:pt>
          <cx:pt idx="21602">-3000</cx:pt>
          <cx:pt idx="21603">-3500</cx:pt>
          <cx:pt idx="21604">-3000</cx:pt>
          <cx:pt idx="21605">-3500</cx:pt>
          <cx:pt idx="21606">-3500</cx:pt>
          <cx:pt idx="21607">-4250</cx:pt>
          <cx:pt idx="21608">-3500</cx:pt>
          <cx:pt idx="21609">-1500</cx:pt>
          <cx:pt idx="21610">-1250</cx:pt>
          <cx:pt idx="21611">-1500</cx:pt>
          <cx:pt idx="21612">-1500</cx:pt>
          <cx:pt idx="21613">-1500</cx:pt>
          <cx:pt idx="21614">-1500</cx:pt>
          <cx:pt idx="21615">-1500</cx:pt>
          <cx:pt idx="21616">-1500</cx:pt>
          <cx:pt idx="21617">-3000</cx:pt>
          <cx:pt idx="21618">-4250</cx:pt>
          <cx:pt idx="21619">-3500</cx:pt>
          <cx:pt idx="21620">-5000</cx:pt>
          <cx:pt idx="21621">-1250</cx:pt>
          <cx:pt idx="21622">-500</cx:pt>
          <cx:pt idx="21623">-1500</cx:pt>
          <cx:pt idx="21624">-1500</cx:pt>
          <cx:pt idx="21625">-500</cx:pt>
          <cx:pt idx="21626">-500</cx:pt>
          <cx:pt idx="21627">-2000</cx:pt>
          <cx:pt idx="21628">-500</cx:pt>
          <cx:pt idx="21629">-750</cx:pt>
          <cx:pt idx="21630">-2500</cx:pt>
          <cx:pt idx="21631">-2500</cx:pt>
          <cx:pt idx="21632">500</cx:pt>
          <cx:pt idx="21633">0</cx:pt>
          <cx:pt idx="21634">-2500</cx:pt>
          <cx:pt idx="21635">500</cx:pt>
          <cx:pt idx="21636">1000</cx:pt>
          <cx:pt idx="21637">1000</cx:pt>
          <cx:pt idx="21638">1500</cx:pt>
          <cx:pt idx="21639">-1250</cx:pt>
          <cx:pt idx="21640">-3000</cx:pt>
          <cx:pt idx="21641">-2500</cx:pt>
          <cx:pt idx="21642">-3000</cx:pt>
          <cx:pt idx="21643">-6750</cx:pt>
          <cx:pt idx="21644">250</cx:pt>
          <cx:pt idx="21645">-1750</cx:pt>
          <cx:pt idx="21646">500</cx:pt>
          <cx:pt idx="21647">-2000</cx:pt>
          <cx:pt idx="21648">-250</cx:pt>
          <cx:pt idx="21649">-250</cx:pt>
          <cx:pt idx="21650">-250</cx:pt>
          <cx:pt idx="21651">2500</cx:pt>
          <cx:pt idx="21652">-750</cx:pt>
          <cx:pt idx="21653">-500</cx:pt>
          <cx:pt idx="21654">-1250</cx:pt>
          <cx:pt idx="21655">-1250</cx:pt>
          <cx:pt idx="21656">2500</cx:pt>
          <cx:pt idx="21657">-5750</cx:pt>
          <cx:pt idx="21658">-5750</cx:pt>
          <cx:pt idx="21659">-2500</cx:pt>
          <cx:pt idx="21660">-1500</cx:pt>
          <cx:pt idx="21661">-3000</cx:pt>
          <cx:pt idx="21662">-4250</cx:pt>
          <cx:pt idx="21663">-1250</cx:pt>
          <cx:pt idx="21664">-2500</cx:pt>
          <cx:pt idx="21665">-3000</cx:pt>
          <cx:pt idx="21666">-4250</cx:pt>
          <cx:pt idx="21667">-3500</cx:pt>
          <cx:pt idx="21668">-4250</cx:pt>
          <cx:pt idx="21669">-4250</cx:pt>
          <cx:pt idx="21670">-5000</cx:pt>
          <cx:pt idx="21671">-4250</cx:pt>
          <cx:pt idx="21672">-5000</cx:pt>
          <cx:pt idx="21673">-5750</cx:pt>
          <cx:pt idx="21674">-4250</cx:pt>
          <cx:pt idx="21675">-6500</cx:pt>
          <cx:pt idx="21676">-6500</cx:pt>
          <cx:pt idx="21677">1000</cx:pt>
          <cx:pt idx="21678">-750</cx:pt>
          <cx:pt idx="21679">1750</cx:pt>
          <cx:pt idx="21680">-500</cx:pt>
          <cx:pt idx="21681">-2750</cx:pt>
          <cx:pt idx="21682">-2000</cx:pt>
          <cx:pt idx="21683">-2750</cx:pt>
          <cx:pt idx="21684">-2500</cx:pt>
          <cx:pt idx="21685">-2750</cx:pt>
          <cx:pt idx="21686">-2750</cx:pt>
          <cx:pt idx="21687">1000</cx:pt>
          <cx:pt idx="21688">-750</cx:pt>
          <cx:pt idx="21689">1750</cx:pt>
          <cx:pt idx="21690">-500</cx:pt>
          <cx:pt idx="21691">-2000</cx:pt>
          <cx:pt idx="21692">-2750</cx:pt>
          <cx:pt idx="21693">-2750</cx:pt>
          <cx:pt idx="21694">1000</cx:pt>
          <cx:pt idx="21695">-1250</cx:pt>
          <cx:pt idx="21696">1750</cx:pt>
          <cx:pt idx="21697">-750</cx:pt>
          <cx:pt idx="21698">-2000</cx:pt>
          <cx:pt idx="21699">1000</cx:pt>
          <cx:pt idx="21700">-750</cx:pt>
          <cx:pt idx="21701">-2500</cx:pt>
          <cx:pt idx="21702">1750</cx:pt>
          <cx:pt idx="21703">-500</cx:pt>
          <cx:pt idx="21704">-2000</cx:pt>
          <cx:pt idx="21705">-2500</cx:pt>
          <cx:pt idx="21706">-1250</cx:pt>
          <cx:pt idx="21707">-2750</cx:pt>
          <cx:pt idx="21708">-750</cx:pt>
          <cx:pt idx="21709">-2000</cx:pt>
          <cx:pt idx="21710">-2750</cx:pt>
          <cx:pt idx="21711">-3750</cx:pt>
          <cx:pt idx="21712">-2500</cx:pt>
          <cx:pt idx="21713">-3750</cx:pt>
          <cx:pt idx="21714">-4500</cx:pt>
          <cx:pt idx="21715">-5000</cx:pt>
          <cx:pt idx="21716">-5000</cx:pt>
          <cx:pt idx="21717">-2750</cx:pt>
          <cx:pt idx="21718">-3750</cx:pt>
          <cx:pt idx="21719">-2500</cx:pt>
          <cx:pt idx="21720">-3750</cx:pt>
          <cx:pt idx="21721">-4500</cx:pt>
          <cx:pt idx="21722">-5000</cx:pt>
          <cx:pt idx="21723">-5000</cx:pt>
          <cx:pt idx="21724">-3750</cx:pt>
          <cx:pt idx="21725">-3750</cx:pt>
          <cx:pt idx="21726">-3750</cx:pt>
          <cx:pt idx="21727">-2750</cx:pt>
          <cx:pt idx="21728">-4500</cx:pt>
          <cx:pt idx="21729">-3250</cx:pt>
          <cx:pt idx="21730">-2500</cx:pt>
          <cx:pt idx="21731">-3250</cx:pt>
          <cx:pt idx="21732">-3250</cx:pt>
          <cx:pt idx="21733">-2750</cx:pt>
          <cx:pt idx="21734">-4500</cx:pt>
          <cx:pt idx="21735">-3750</cx:pt>
          <cx:pt idx="21736">-2750</cx:pt>
          <cx:pt idx="21737">-4500</cx:pt>
          <cx:pt idx="21738">-3750</cx:pt>
          <cx:pt idx="21739">-2750</cx:pt>
          <cx:pt idx="21740">-3750</cx:pt>
          <cx:pt idx="21741">-3750</cx:pt>
          <cx:pt idx="21742">-2750</cx:pt>
          <cx:pt idx="21743">-4500</cx:pt>
          <cx:pt idx="21744">-6500</cx:pt>
          <cx:pt idx="21745">-5000</cx:pt>
          <cx:pt idx="21746">-5000</cx:pt>
          <cx:pt idx="21747">-5000</cx:pt>
          <cx:pt idx="21748">-5750</cx:pt>
          <cx:pt idx="21749">-5000</cx:pt>
          <cx:pt idx="21750">-5000</cx:pt>
          <cx:pt idx="21751">-250</cx:pt>
          <cx:pt idx="21752">0</cx:pt>
          <cx:pt idx="21753">-2000</cx:pt>
          <cx:pt idx="21754">-3250</cx:pt>
          <cx:pt idx="21755">-3250</cx:pt>
          <cx:pt idx="21756">-2500</cx:pt>
          <cx:pt idx="21757">-2750</cx:pt>
          <cx:pt idx="21758">-9500</cx:pt>
          <cx:pt idx="21759">-2500</cx:pt>
          <cx:pt idx="21760">-3250</cx:pt>
          <cx:pt idx="21761">-2500</cx:pt>
          <cx:pt idx="21762">-3250</cx:pt>
          <cx:pt idx="21763">-4500</cx:pt>
          <cx:pt idx="21764">-2750</cx:pt>
          <cx:pt idx="21765">-4500</cx:pt>
          <cx:pt idx="21766">-2500</cx:pt>
          <cx:pt idx="21767">-3250</cx:pt>
          <cx:pt idx="21768">-4500</cx:pt>
          <cx:pt idx="21769">-3250</cx:pt>
          <cx:pt idx="21770">-4500</cx:pt>
          <cx:pt idx="21771">-2750</cx:pt>
          <cx:pt idx="21772">-4500</cx:pt>
          <cx:pt idx="21773">-3250</cx:pt>
          <cx:pt idx="21774">-4500</cx:pt>
          <cx:pt idx="21775">-4500</cx:pt>
          <cx:pt idx="21776">-4500</cx:pt>
          <cx:pt idx="21777">-5000</cx:pt>
          <cx:pt idx="21778">-4500</cx:pt>
          <cx:pt idx="21779">-5000</cx:pt>
          <cx:pt idx="21780">-5750</cx:pt>
          <cx:pt idx="21781">-6500</cx:pt>
          <cx:pt idx="21782">-5750</cx:pt>
          <cx:pt idx="21783">-5000</cx:pt>
          <cx:pt idx="21784">-6500</cx:pt>
          <cx:pt idx="21785">-5000</cx:pt>
          <cx:pt idx="21786">-6500</cx:pt>
          <cx:pt idx="21787">-5000</cx:pt>
          <cx:pt idx="21788">-6500</cx:pt>
          <cx:pt idx="21789">-3250</cx:pt>
          <cx:pt idx="21790">-2750</cx:pt>
          <cx:pt idx="21791">-3250</cx:pt>
          <cx:pt idx="21792">-3250</cx:pt>
          <cx:pt idx="21793">-3250</cx:pt>
          <cx:pt idx="21794">-3250</cx:pt>
          <cx:pt idx="21795">-12500</cx:pt>
          <cx:pt idx="21796">-12500</cx:pt>
          <cx:pt idx="21797">-10750</cx:pt>
          <cx:pt idx="21798">-3750</cx:pt>
          <cx:pt idx="21799">-2750</cx:pt>
          <cx:pt idx="21800">-3250</cx:pt>
          <cx:pt idx="21801">-4500</cx:pt>
          <cx:pt idx="21802">-3250</cx:pt>
          <cx:pt idx="21803">-3750</cx:pt>
          <cx:pt idx="21804">-3750</cx:pt>
          <cx:pt idx="21805">-2750</cx:pt>
          <cx:pt idx="21806">-3250</cx:pt>
          <cx:pt idx="21807">-3750</cx:pt>
          <cx:pt idx="21808">-2750</cx:pt>
          <cx:pt idx="21809">-3250</cx:pt>
          <cx:pt idx="21810">-3750</cx:pt>
          <cx:pt idx="21811">-3750</cx:pt>
          <cx:pt idx="21812">-3750</cx:pt>
          <cx:pt idx="21813">-3750</cx:pt>
          <cx:pt idx="21814">-3750</cx:pt>
          <cx:pt idx="21815">-3250</cx:pt>
          <cx:pt idx="21816">-3250</cx:pt>
          <cx:pt idx="21817">-4500</cx:pt>
          <cx:pt idx="21818">-3750</cx:pt>
          <cx:pt idx="21819">-3750</cx:pt>
          <cx:pt idx="21820">-3750</cx:pt>
          <cx:pt idx="21821">-3250</cx:pt>
          <cx:pt idx="21822">-3250</cx:pt>
          <cx:pt idx="21823">-4500</cx:pt>
          <cx:pt idx="21824">-3250</cx:pt>
          <cx:pt idx="21825">-3750</cx:pt>
          <cx:pt idx="21826">-2750</cx:pt>
          <cx:pt idx="21827">-3750</cx:pt>
          <cx:pt idx="21828">-3250</cx:pt>
          <cx:pt idx="21829">-3750</cx:pt>
          <cx:pt idx="21830">-3250</cx:pt>
          <cx:pt idx="21831">-4500</cx:pt>
          <cx:pt idx="21832">-5750</cx:pt>
          <cx:pt idx="21833">-5000</cx:pt>
          <cx:pt idx="21834">-4500</cx:pt>
          <cx:pt idx="21835">-5750</cx:pt>
          <cx:pt idx="21836">-5000</cx:pt>
          <cx:pt idx="21837">-4500</cx:pt>
          <cx:pt idx="21838">-6500</cx:pt>
          <cx:pt idx="21839">-6500</cx:pt>
          <cx:pt idx="21840">-4500</cx:pt>
          <cx:pt idx="21841">-4500</cx:pt>
          <cx:pt idx="21842">-6500</cx:pt>
          <cx:pt idx="21843">-6500</cx:pt>
          <cx:pt idx="21844">-5750</cx:pt>
          <cx:pt idx="21845">-5750</cx:pt>
          <cx:pt idx="21846">-6500</cx:pt>
          <cx:pt idx="21847">-5750</cx:pt>
          <cx:pt idx="21848">-5750</cx:pt>
          <cx:pt idx="21849">-5750</cx:pt>
          <cx:pt idx="21850">-5000</cx:pt>
          <cx:pt idx="21851">-5000</cx:pt>
          <cx:pt idx="21852">-6500</cx:pt>
          <cx:pt idx="21853">-6500</cx:pt>
          <cx:pt idx="21854">-6500</cx:pt>
          <cx:pt idx="21855">-6500</cx:pt>
          <cx:pt idx="21856">-3250</cx:pt>
          <cx:pt idx="21857">-3750</cx:pt>
          <cx:pt idx="21858">-3250</cx:pt>
          <cx:pt idx="21859">-3250</cx:pt>
          <cx:pt idx="21860">-3250</cx:pt>
          <cx:pt idx="21861">-3250</cx:pt>
          <cx:pt idx="21862">-1500</cx:pt>
          <cx:pt idx="21863">-1500</cx:pt>
          <cx:pt idx="21864">-1500</cx:pt>
          <cx:pt idx="21865">-3750</cx:pt>
          <cx:pt idx="21866">-4250</cx:pt>
          <cx:pt idx="21867">-4250</cx:pt>
          <cx:pt idx="21868">-4250</cx:pt>
          <cx:pt idx="21869">-5000</cx:pt>
          <cx:pt idx="21870">-1500</cx:pt>
          <cx:pt idx="21871">-3750</cx:pt>
          <cx:pt idx="21872">-3000</cx:pt>
          <cx:pt idx="21873">-2500</cx:pt>
          <cx:pt idx="21874">-2000</cx:pt>
          <cx:pt idx="21875">-5000</cx:pt>
          <cx:pt idx="21876">-4500</cx:pt>
          <cx:pt idx="21877">-2500</cx:pt>
          <cx:pt idx="21878">-4500</cx:pt>
          <cx:pt idx="21879">-5750</cx:pt>
          <cx:pt idx="21880">-2500</cx:pt>
          <cx:pt idx="21881">-2500</cx:pt>
          <cx:pt idx="21882">-5750</cx:pt>
          <cx:pt idx="21883">-6750</cx:pt>
          <cx:pt idx="21884">-6750</cx:pt>
          <cx:pt idx="21885">-6750</cx:pt>
          <cx:pt idx="21886">-5000</cx:pt>
          <cx:pt idx="21887">-4250</cx:pt>
          <cx:pt idx="21888">-2500</cx:pt>
          <cx:pt idx="21889">-2500</cx:pt>
          <cx:pt idx="21890">-5750</cx:pt>
          <cx:pt idx="21891">-6500</cx:pt>
          <cx:pt idx="21892">-5750</cx:pt>
          <cx:pt idx="21893">-7250</cx:pt>
          <cx:pt idx="21894">-5000</cx:pt>
          <cx:pt idx="21895">-4250</cx:pt>
          <cx:pt idx="21896">-5000</cx:pt>
          <cx:pt idx="21897">-4250</cx:pt>
          <cx:pt idx="21898">-5000</cx:pt>
          <cx:pt idx="21899">-5750</cx:pt>
          <cx:pt idx="21900">-5750</cx:pt>
          <cx:pt idx="21901">-5000</cx:pt>
          <cx:pt idx="21902">-5750</cx:pt>
          <cx:pt idx="21903">-5750</cx:pt>
          <cx:pt idx="21904">-5750</cx:pt>
          <cx:pt idx="21905">-5750</cx:pt>
          <cx:pt idx="21906">0</cx:pt>
          <cx:pt idx="21907">250</cx:pt>
          <cx:pt idx="21908">-4250</cx:pt>
          <cx:pt idx="21909">-4250</cx:pt>
          <cx:pt idx="21910">-5000</cx:pt>
          <cx:pt idx="21911">-5000</cx:pt>
          <cx:pt idx="21912">-250</cx:pt>
          <cx:pt idx="21913">250</cx:pt>
          <cx:pt idx="21914">-500</cx:pt>
          <cx:pt idx="21915">-250</cx:pt>
          <cx:pt idx="21916">-3000</cx:pt>
          <cx:pt idx="21917">-3000</cx:pt>
          <cx:pt idx="21918">-1500</cx:pt>
          <cx:pt idx="21919">-2500</cx:pt>
          <cx:pt idx="21920">-3000</cx:pt>
          <cx:pt idx="21921">-3000</cx:pt>
          <cx:pt idx="21922">-2500</cx:pt>
          <cx:pt idx="21923">-3000</cx:pt>
          <cx:pt idx="21924">-3000</cx:pt>
          <cx:pt idx="21925">-3000</cx:pt>
          <cx:pt idx="21926">-2000</cx:pt>
          <cx:pt idx="21927">-3000</cx:pt>
          <cx:pt idx="21928">-3500</cx:pt>
          <cx:pt idx="21929">-2500</cx:pt>
          <cx:pt idx="21930">-4500</cx:pt>
          <cx:pt idx="21931">-3750</cx:pt>
          <cx:pt idx="21932">-2000</cx:pt>
          <cx:pt idx="21933">-5750</cx:pt>
          <cx:pt idx="21934">-5000</cx:pt>
          <cx:pt idx="21935">-5000</cx:pt>
          <cx:pt idx="21936">-7750</cx:pt>
          <cx:pt idx="21937">-6250</cx:pt>
          <cx:pt idx="21938">-7750</cx:pt>
          <cx:pt idx="21939">-6250</cx:pt>
          <cx:pt idx="21940">-1250</cx:pt>
          <cx:pt idx="21941">-1500</cx:pt>
          <cx:pt idx="21942">-3750</cx:pt>
          <cx:pt idx="21943">-2000</cx:pt>
          <cx:pt idx="21944">-250</cx:pt>
          <cx:pt idx="21945">-750</cx:pt>
          <cx:pt idx="21946">-1250</cx:pt>
          <cx:pt idx="21947">-1250</cx:pt>
          <cx:pt idx="21948">-1500</cx:pt>
          <cx:pt idx="21949">-3750</cx:pt>
          <cx:pt idx="21950">-1250</cx:pt>
          <cx:pt idx="21951">-1250</cx:pt>
          <cx:pt idx="21952">-5000</cx:pt>
          <cx:pt idx="21953">-3500</cx:pt>
          <cx:pt idx="21954">-4250</cx:pt>
          <cx:pt idx="21955">-4250</cx:pt>
          <cx:pt idx="21956">-4250</cx:pt>
          <cx:pt idx="21957">-4250</cx:pt>
          <cx:pt idx="21958">-5750</cx:pt>
          <cx:pt idx="21959">-5000</cx:pt>
          <cx:pt idx="21960">-4250</cx:pt>
          <cx:pt idx="21961">-4250</cx:pt>
          <cx:pt idx="21962">-5000</cx:pt>
          <cx:pt idx="21963">-5000</cx:pt>
          <cx:pt idx="21964">-5000</cx:pt>
          <cx:pt idx="21965">-5750</cx:pt>
          <cx:pt idx="21966">-5000</cx:pt>
          <cx:pt idx="21967">-5750</cx:pt>
          <cx:pt idx="21968">-6750</cx:pt>
          <cx:pt idx="21969">-8750</cx:pt>
          <cx:pt idx="21970">-4250</cx:pt>
          <cx:pt idx="21971">-5000</cx:pt>
          <cx:pt idx="21972">-5750</cx:pt>
          <cx:pt idx="21973">-5750</cx:pt>
          <cx:pt idx="21974">-5750</cx:pt>
          <cx:pt idx="21975">-5750</cx:pt>
          <cx:pt idx="21976">-5750</cx:pt>
          <cx:pt idx="21977">-5000</cx:pt>
          <cx:pt idx="21978">-5750</cx:pt>
          <cx:pt idx="21979">-5000</cx:pt>
          <cx:pt idx="21980">-5000</cx:pt>
          <cx:pt idx="21981">-5750</cx:pt>
          <cx:pt idx="21982">-5750</cx:pt>
          <cx:pt idx="21983">-5750</cx:pt>
          <cx:pt idx="21984">-5750</cx:pt>
          <cx:pt idx="21985">-3000</cx:pt>
          <cx:pt idx="21986">-3000</cx:pt>
          <cx:pt idx="21987">-3000</cx:pt>
          <cx:pt idx="21988">-3000</cx:pt>
          <cx:pt idx="21989">-3000</cx:pt>
          <cx:pt idx="21990">-4250</cx:pt>
          <cx:pt idx="21991">-4250</cx:pt>
          <cx:pt idx="21992">-5000</cx:pt>
          <cx:pt idx="21993">-4250</cx:pt>
          <cx:pt idx="21994">-4250</cx:pt>
          <cx:pt idx="21995">-5000</cx:pt>
          <cx:pt idx="21996">-5000</cx:pt>
          <cx:pt idx="21997">-5000</cx:pt>
          <cx:pt idx="21998">-5750</cx:pt>
          <cx:pt idx="21999">-5000</cx:pt>
          <cx:pt idx="22000">-5000</cx:pt>
          <cx:pt idx="22001">-5750</cx:pt>
          <cx:pt idx="22002">-3000</cx:pt>
          <cx:pt idx="22003">-2000</cx:pt>
          <cx:pt idx="22004">-2500</cx:pt>
          <cx:pt idx="22005">-1250</cx:pt>
          <cx:pt idx="22006">-2000</cx:pt>
          <cx:pt idx="22007">-3250</cx:pt>
          <cx:pt idx="22008">-5000</cx:pt>
          <cx:pt idx="22009">-3500</cx:pt>
          <cx:pt idx="22010">-3500</cx:pt>
          <cx:pt idx="22011">-4500</cx:pt>
          <cx:pt idx="22012">-1500</cx:pt>
          <cx:pt idx="22013">-3250</cx:pt>
          <cx:pt idx="22014">-1250</cx:pt>
          <cx:pt idx="22015">-3250</cx:pt>
          <cx:pt idx="22016">-1500</cx:pt>
          <cx:pt idx="22017">-3250</cx:pt>
          <cx:pt idx="22018">-500</cx:pt>
          <cx:pt idx="22019">-3250</cx:pt>
          <cx:pt idx="22020">-1250</cx:pt>
          <cx:pt idx="22021">-1500</cx:pt>
          <cx:pt idx="22022">-1500</cx:pt>
          <cx:pt idx="22023">-1250</cx:pt>
          <cx:pt idx="22024">-1500</cx:pt>
          <cx:pt idx="22025">-1500</cx:pt>
          <cx:pt idx="22026">-2000</cx:pt>
          <cx:pt idx="22027">-2000</cx:pt>
          <cx:pt idx="22028">-2500</cx:pt>
          <cx:pt idx="22029">-3000</cx:pt>
          <cx:pt idx="22030">-3500</cx:pt>
          <cx:pt idx="22031">0</cx:pt>
          <cx:pt idx="22032">250</cx:pt>
          <cx:pt idx="22033">-1250</cx:pt>
          <cx:pt idx="22034">-1250</cx:pt>
          <cx:pt idx="22035">-2000</cx:pt>
          <cx:pt idx="22036">-2000</cx:pt>
          <cx:pt idx="22037">-2500</cx:pt>
          <cx:pt idx="22038">-3000</cx:pt>
          <cx:pt idx="22039">-3500</cx:pt>
          <cx:pt idx="22040">-3500</cx:pt>
          <cx:pt idx="22041">-5000</cx:pt>
          <cx:pt idx="22042">-3500</cx:pt>
          <cx:pt idx="22043">-5000</cx:pt>
          <cx:pt idx="22044">-5000</cx:pt>
          <cx:pt idx="22045">-5750</cx:pt>
          <cx:pt idx="22046">-4250</cx:pt>
          <cx:pt idx="22047">-5000</cx:pt>
          <cx:pt idx="22048">-4250</cx:pt>
          <cx:pt idx="22049">-5750</cx:pt>
          <cx:pt idx="22050">-5750</cx:pt>
          <cx:pt idx="22051">-5750</cx:pt>
          <cx:pt idx="22052">-6750</cx:pt>
          <cx:pt idx="22053">-1250</cx:pt>
          <cx:pt idx="22054">-2000</cx:pt>
          <cx:pt idx="22055">-2500</cx:pt>
          <cx:pt idx="22056">-250</cx:pt>
          <cx:pt idx="22057">500</cx:pt>
          <cx:pt idx="22058">-2750</cx:pt>
          <cx:pt idx="22059">-4250</cx:pt>
          <cx:pt idx="22060">-5750</cx:pt>
          <cx:pt idx="22061">-5750</cx:pt>
          <cx:pt idx="22062">-7750</cx:pt>
          <cx:pt idx="22063">-4250</cx:pt>
          <cx:pt idx="22064">-5750</cx:pt>
          <cx:pt idx="22065">-14500</cx:pt>
          <cx:pt idx="22066">-5750</cx:pt>
          <cx:pt idx="22067">-5750</cx:pt>
          <cx:pt idx="22068">-7750</cx:pt>
          <cx:pt idx="22069">-5750</cx:pt>
          <cx:pt idx="22070">-3250</cx:pt>
          <cx:pt idx="22071">-1500</cx:pt>
          <cx:pt idx="22072">-3250</cx:pt>
          <cx:pt idx="22073">-500</cx:pt>
          <cx:pt idx="22074">-3250</cx:pt>
          <cx:pt idx="22075">-1250</cx:pt>
          <cx:pt idx="22076">-1500</cx:pt>
          <cx:pt idx="22077">-1500</cx:pt>
          <cx:pt idx="22078">-2000</cx:pt>
          <cx:pt idx="22079">-9500</cx:pt>
          <cx:pt idx="22080">-10750</cx:pt>
          <cx:pt idx="22081">-12500</cx:pt>
          <cx:pt idx="22082">-12500</cx:pt>
          <cx:pt idx="22083">-12500</cx:pt>
          <cx:pt idx="22084">-12500</cx:pt>
          <cx:pt idx="22085">-3000</cx:pt>
          <cx:pt idx="22086">-4250</cx:pt>
          <cx:pt idx="22087">-4250</cx:pt>
          <cx:pt idx="22088">-5000</cx:pt>
          <cx:pt idx="22089">-5750</cx:pt>
          <cx:pt idx="22090">-5000</cx:pt>
          <cx:pt idx="22091">-5750</cx:pt>
          <cx:pt idx="22092">-5000</cx:pt>
          <cx:pt idx="22093">-2500</cx:pt>
          <cx:pt idx="22094">-1250</cx:pt>
          <cx:pt idx="22095">-3000</cx:pt>
          <cx:pt idx="22096">-5000</cx:pt>
          <cx:pt idx="22097">-5750</cx:pt>
          <cx:pt idx="22098">-5750</cx:pt>
          <cx:pt idx="22099">-6750</cx:pt>
          <cx:pt idx="22100">-5000</cx:pt>
          <cx:pt idx="22101">-4250</cx:pt>
          <cx:pt idx="22102">-4250</cx:pt>
          <cx:pt idx="22103">-5000</cx:pt>
          <cx:pt idx="22104">-4250</cx:pt>
          <cx:pt idx="22105">-4250</cx:pt>
          <cx:pt idx="22106">-4250</cx:pt>
          <cx:pt idx="22107">-4250</cx:pt>
          <cx:pt idx="22108">-5250</cx:pt>
          <cx:pt idx="22109">-7750</cx:pt>
          <cx:pt idx="22110">-5000</cx:pt>
          <cx:pt idx="22111">-7750</cx:pt>
          <cx:pt idx="22112">-5000</cx:pt>
          <cx:pt idx="22113">-4250</cx:pt>
          <cx:pt idx="22114">-5000</cx:pt>
          <cx:pt idx="22115">-5000</cx:pt>
          <cx:pt idx="22116">-9500</cx:pt>
          <cx:pt idx="22117">-4250</cx:pt>
          <cx:pt idx="22118">-5000</cx:pt>
          <cx:pt idx="22119">-5750</cx:pt>
          <cx:pt idx="22120">-6750</cx:pt>
          <cx:pt idx="22121">-5750</cx:pt>
          <cx:pt idx="22122">-5000</cx:pt>
          <cx:pt idx="22123">-250</cx:pt>
          <cx:pt idx="22124">-500</cx:pt>
          <cx:pt idx="22125">-500</cx:pt>
          <cx:pt idx="22126">250</cx:pt>
          <cx:pt idx="22127">-250</cx:pt>
          <cx:pt idx="22128">-250</cx:pt>
          <cx:pt idx="22129">-3250</cx:pt>
          <cx:pt idx="22130">-500</cx:pt>
          <cx:pt idx="22131">-500</cx:pt>
          <cx:pt idx="22132">0</cx:pt>
          <cx:pt idx="22133">-250</cx:pt>
          <cx:pt idx="22134">-250</cx:pt>
          <cx:pt idx="22135">-3000</cx:pt>
          <cx:pt idx="22136">-3500</cx:pt>
          <cx:pt idx="22137">-3500</cx:pt>
          <cx:pt idx="22138">-2000</cx:pt>
          <cx:pt idx="22139">-2000</cx:pt>
          <cx:pt idx="22140">-3000</cx:pt>
          <cx:pt idx="22141">-3500</cx:pt>
          <cx:pt idx="22142">-1500</cx:pt>
          <cx:pt idx="22143">-1500</cx:pt>
          <cx:pt idx="22144">-3000</cx:pt>
          <cx:pt idx="22145">-3000</cx:pt>
          <cx:pt idx="22146">-3500</cx:pt>
          <cx:pt idx="22147">-1500</cx:pt>
          <cx:pt idx="22148">-3000</cx:pt>
          <cx:pt idx="22149">-3500</cx:pt>
          <cx:pt idx="22150">-3500</cx:pt>
          <cx:pt idx="22151">-750</cx:pt>
          <cx:pt idx="22152">-3000</cx:pt>
          <cx:pt idx="22153">-3500</cx:pt>
          <cx:pt idx="22154">-4250</cx:pt>
          <cx:pt idx="22155">-5000</cx:pt>
          <cx:pt idx="22156">-3500</cx:pt>
          <cx:pt idx="22157">-5000</cx:pt>
          <cx:pt idx="22158">-2000</cx:pt>
          <cx:pt idx="22159">-2000</cx:pt>
          <cx:pt idx="22160">-2000</cx:pt>
          <cx:pt idx="22161">-2000</cx:pt>
          <cx:pt idx="22162">-2500</cx:pt>
          <cx:pt idx="22163">-2500</cx:pt>
          <cx:pt idx="22164">-5000</cx:pt>
          <cx:pt idx="22165">-5000</cx:pt>
          <cx:pt idx="22166">-3000</cx:pt>
          <cx:pt idx="22167">-3000</cx:pt>
          <cx:pt idx="22168">-1500</cx:pt>
          <cx:pt idx="22169">-2500</cx:pt>
          <cx:pt idx="22170">-3000</cx:pt>
          <cx:pt idx="22171">-3000</cx:pt>
          <cx:pt idx="22172">-2500</cx:pt>
          <cx:pt idx="22173">-3000</cx:pt>
          <cx:pt idx="22174">-3000</cx:pt>
          <cx:pt idx="22175">-3000</cx:pt>
          <cx:pt idx="22176">-2000</cx:pt>
          <cx:pt idx="22177">-3000</cx:pt>
          <cx:pt idx="22178">-3500</cx:pt>
          <cx:pt idx="22179">-2500</cx:pt>
          <cx:pt idx="22180">-4250</cx:pt>
          <cx:pt idx="22181">-4250</cx:pt>
          <cx:pt idx="22182">-5000</cx:pt>
          <cx:pt idx="22183">-4250</cx:pt>
          <cx:pt idx="22184">-5000</cx:pt>
          <cx:pt idx="22185">-5000</cx:pt>
          <cx:pt idx="22186">-4250</cx:pt>
          <cx:pt idx="22187">-5000</cx:pt>
          <cx:pt idx="22188">-4250</cx:pt>
          <cx:pt idx="22189">-4250</cx:pt>
          <cx:pt idx="22190">-5000</cx:pt>
          <cx:pt idx="22191">-5000</cx:pt>
          <cx:pt idx="22192">-5750</cx:pt>
          <cx:pt idx="22193">-5750</cx:pt>
          <cx:pt idx="22194">-7750</cx:pt>
          <cx:pt idx="22195">-5000</cx:pt>
          <cx:pt idx="22196">-5000</cx:pt>
          <cx:pt idx="22197">-5750</cx:pt>
          <cx:pt idx="22198">-5750</cx:pt>
          <cx:pt idx="22199">-5000</cx:pt>
          <cx:pt idx="22200">-5000</cx:pt>
          <cx:pt idx="22201">-5000</cx:pt>
          <cx:pt idx="22202">-5000</cx:pt>
          <cx:pt idx="22203">-5750</cx:pt>
          <cx:pt idx="22204">-6250</cx:pt>
          <cx:pt idx="22205">-7750</cx:pt>
          <cx:pt idx="22206">-6250</cx:pt>
          <cx:pt idx="22207">-3500</cx:pt>
          <cx:pt idx="22208">-4250</cx:pt>
          <cx:pt idx="22209">-4250</cx:pt>
          <cx:pt idx="22210">-4250</cx:pt>
          <cx:pt idx="22211">-4250</cx:pt>
          <cx:pt idx="22212">-5750</cx:pt>
          <cx:pt idx="22213">-5000</cx:pt>
          <cx:pt idx="22214">-4250</cx:pt>
          <cx:pt idx="22215">-4250</cx:pt>
          <cx:pt idx="22216">-5750</cx:pt>
          <cx:pt idx="22217">-5000</cx:pt>
          <cx:pt idx="22218">-5000</cx:pt>
          <cx:pt idx="22219">-5750</cx:pt>
          <cx:pt idx="22220">-5750</cx:pt>
          <cx:pt idx="22221">-5750</cx:pt>
          <cx:pt idx="22222">-6750</cx:pt>
          <cx:pt idx="22223">-5000</cx:pt>
          <cx:pt idx="22224">-5000</cx:pt>
          <cx:pt idx="22225">-5750</cx:pt>
          <cx:pt idx="22226">-5000</cx:pt>
          <cx:pt idx="22227">-5000</cx:pt>
          <cx:pt idx="22228">-5750</cx:pt>
          <cx:pt idx="22229">-5750</cx:pt>
          <cx:pt idx="22230">-5750</cx:pt>
          <cx:pt idx="22231">-6750</cx:pt>
          <cx:pt idx="22232">-5750</cx:pt>
          <cx:pt idx="22233">-5000</cx:pt>
          <cx:pt idx="22234">-5750</cx:pt>
          <cx:pt idx="22235">-5750</cx:pt>
          <cx:pt idx="22236">-5750</cx:pt>
          <cx:pt idx="22237">-5750</cx:pt>
          <cx:pt idx="22238">-6750</cx:pt>
          <cx:pt idx="22239">-5750</cx:pt>
          <cx:pt idx="22240">-500</cx:pt>
          <cx:pt idx="22241">-1250</cx:pt>
          <cx:pt idx="22242">0</cx:pt>
          <cx:pt idx="22243">-1500</cx:pt>
          <cx:pt idx="22244">1250</cx:pt>
          <cx:pt idx="22245">750</cx:pt>
          <cx:pt idx="22246">1000</cx:pt>
          <cx:pt idx="22247">1000</cx:pt>
          <cx:pt idx="22248">1000</cx:pt>
          <cx:pt idx="22249">1500</cx:pt>
          <cx:pt idx="22250">-250</cx:pt>
          <cx:pt idx="22251">1250</cx:pt>
          <cx:pt idx="22252">2500</cx:pt>
          <cx:pt idx="22253">2500</cx:pt>
          <cx:pt idx="22254">2500</cx:pt>
          <cx:pt idx="22255">2500</cx:pt>
          <cx:pt idx="22256">-1250</cx:pt>
          <cx:pt idx="22257">-1500</cx:pt>
          <cx:pt idx="22258">-1500</cx:pt>
          <cx:pt idx="22259">-1500</cx:pt>
          <cx:pt idx="22260">-1500</cx:pt>
          <cx:pt idx="22261">-2000</cx:pt>
          <cx:pt idx="22262">-2000</cx:pt>
          <cx:pt idx="22263">3000</cx:pt>
          <cx:pt idx="22264">3500</cx:pt>
          <cx:pt idx="22265">-2500</cx:pt>
          <cx:pt idx="22266">-3500</cx:pt>
          <cx:pt idx="22267">-3750</cx:pt>
          <cx:pt idx="22268">0</cx:pt>
          <cx:pt idx="22269">0</cx:pt>
          <cx:pt idx="22270">500</cx:pt>
          <cx:pt idx="22271">250</cx:pt>
          <cx:pt idx="22272">-500</cx:pt>
          <cx:pt idx="22273">0</cx:pt>
          <cx:pt idx="22274">0</cx:pt>
          <cx:pt idx="22275">-2000</cx:pt>
          <cx:pt idx="22276">-2000</cx:pt>
          <cx:pt idx="22277">-3500</cx:pt>
          <cx:pt idx="22278">-2000</cx:pt>
          <cx:pt idx="22279">-3000</cx:pt>
          <cx:pt idx="22280">-3500</cx:pt>
          <cx:pt idx="22281">-1250</cx:pt>
          <cx:pt idx="22282">-2000</cx:pt>
          <cx:pt idx="22283">-750</cx:pt>
          <cx:pt idx="22284">-2000</cx:pt>
          <cx:pt idx="22285">-1250</cx:pt>
          <cx:pt idx="22286">-2000</cx:pt>
          <cx:pt idx="22287">-750</cx:pt>
          <cx:pt idx="22288">-2000</cx:pt>
          <cx:pt idx="22289">-2500</cx:pt>
          <cx:pt idx="22290">-3000</cx:pt>
          <cx:pt idx="22291">-3500</cx:pt>
          <cx:pt idx="22292">-3500</cx:pt>
          <cx:pt idx="22293">-7250</cx:pt>
          <cx:pt idx="22294">-3000</cx:pt>
          <cx:pt idx="22295">-2500</cx:pt>
          <cx:pt idx="22296">-4500</cx:pt>
          <cx:pt idx="22297">-2000</cx:pt>
          <cx:pt idx="22298">-3750</cx:pt>
          <cx:pt idx="22299">-2000</cx:pt>
          <cx:pt idx="22300">-5000</cx:pt>
          <cx:pt idx="22301">-5000</cx:pt>
          <cx:pt idx="22302">-5750</cx:pt>
          <cx:pt idx="22303">-5750</cx:pt>
          <cx:pt idx="22304">-5000</cx:pt>
          <cx:pt idx="22305">-4250</cx:pt>
          <cx:pt idx="22306">-4250</cx:pt>
          <cx:pt idx="22307">-5750</cx:pt>
          <cx:pt idx="22308">-4250</cx:pt>
          <cx:pt idx="22309">-4250</cx:pt>
          <cx:pt idx="22310">-3000</cx:pt>
          <cx:pt idx="22311">-3500</cx:pt>
          <cx:pt idx="22312">-3000</cx:pt>
          <cx:pt idx="22313">-3000</cx:pt>
          <cx:pt idx="22314">-3500</cx:pt>
          <cx:pt idx="22315">-3500</cx:pt>
          <cx:pt idx="22316">-3500</cx:pt>
          <cx:pt idx="22317">-3500</cx:pt>
          <cx:pt idx="22318">-4500</cx:pt>
          <cx:pt idx="22319">-4500</cx:pt>
          <cx:pt idx="22320">-4500</cx:pt>
          <cx:pt idx="22321">-5000</cx:pt>
          <cx:pt idx="22322">-4500</cx:pt>
          <cx:pt idx="22323">-4500</cx:pt>
          <cx:pt idx="22324">-5000</cx:pt>
          <cx:pt idx="22325">-4500</cx:pt>
          <cx:pt idx="22326">-5000</cx:pt>
          <cx:pt idx="22327">-4500</cx:pt>
          <cx:pt idx="22328">-4500</cx:pt>
          <cx:pt idx="22329">-5750</cx:pt>
          <cx:pt idx="22330">-5750</cx:pt>
          <cx:pt idx="22331">-4250</cx:pt>
          <cx:pt idx="22332">-4250</cx:pt>
          <cx:pt idx="22333">-4250</cx:pt>
          <cx:pt idx="22334">-5000</cx:pt>
          <cx:pt idx="22335">-3500</cx:pt>
          <cx:pt idx="22336">-2500</cx:pt>
          <cx:pt idx="22337">-3500</cx:pt>
          <cx:pt idx="22338">-3500</cx:pt>
          <cx:pt idx="22339">-2500</cx:pt>
          <cx:pt idx="22340">-4250</cx:pt>
          <cx:pt idx="22341">-3500</cx:pt>
          <cx:pt idx="22342">-4250</cx:pt>
          <cx:pt idx="22343">-3500</cx:pt>
          <cx:pt idx="22344">-4250</cx:pt>
          <cx:pt idx="22345">-3000</cx:pt>
          <cx:pt idx="22346">-1250</cx:pt>
          <cx:pt idx="22347">-1500</cx:pt>
          <cx:pt idx="22348">-750</cx:pt>
          <cx:pt idx="22349">-1500</cx:pt>
          <cx:pt idx="22350">-250</cx:pt>
          <cx:pt idx="22351">-500</cx:pt>
          <cx:pt idx="22352">0</cx:pt>
          <cx:pt idx="22353">-250</cx:pt>
          <cx:pt idx="22354">-4250</cx:pt>
          <cx:pt idx="22355">-4250</cx:pt>
          <cx:pt idx="22356">-4250</cx:pt>
          <cx:pt idx="22357">-5000</cx:pt>
          <cx:pt idx="22358">-5000</cx:pt>
          <cx:pt idx="22359">-1250</cx:pt>
          <cx:pt idx="22360">-500</cx:pt>
          <cx:pt idx="22361">-250</cx:pt>
          <cx:pt idx="22362">-250</cx:pt>
          <cx:pt idx="22363">-12500</cx:pt>
          <cx:pt idx="22364">-14500</cx:pt>
          <cx:pt idx="22365">-12500</cx:pt>
          <cx:pt idx="22366">-14500</cx:pt>
          <cx:pt idx="22367">-10750</cx:pt>
          <cx:pt idx="22368">-3500</cx:pt>
          <cx:pt idx="22369">-10750</cx:pt>
          <cx:pt idx="22370">-1500</cx:pt>
          <cx:pt idx="22371">-4500</cx:pt>
          <cx:pt idx="22372">-5000</cx:pt>
          <cx:pt idx="22373">-5000</cx:pt>
          <cx:pt idx="22374">-5000</cx:pt>
          <cx:pt idx="22375">-5000</cx:pt>
          <cx:pt idx="22376">-5000</cx:pt>
          <cx:pt idx="22377">-6750</cx:pt>
          <cx:pt idx="22378">-2000</cx:pt>
          <cx:pt idx="22379">-2000</cx:pt>
          <cx:pt idx="22380">-2500</cx:pt>
          <cx:pt idx="22381">-2500</cx:pt>
          <cx:pt idx="22382">-5000</cx:pt>
          <cx:pt idx="22383">-8250</cx:pt>
          <cx:pt idx="22384">-9500</cx:pt>
          <cx:pt idx="22385">-3250</cx:pt>
          <cx:pt idx="22386">-5000</cx:pt>
          <cx:pt idx="22387">-3750</cx:pt>
          <cx:pt idx="22388">-5000</cx:pt>
          <cx:pt idx="22389">-9500</cx:pt>
          <cx:pt idx="22390">-3000</cx:pt>
          <cx:pt idx="22391">-6500</cx:pt>
          <cx:pt idx="22392">-10750</cx:pt>
          <cx:pt idx="22393">-10750</cx:pt>
          <cx:pt idx="22394">-10750</cx:pt>
          <cx:pt idx="22395">-10750</cx:pt>
          <cx:pt idx="22396">-9500</cx:pt>
          <cx:pt idx="22397">-9500</cx:pt>
          <cx:pt idx="22398">0</cx:pt>
          <cx:pt idx="22399">0</cx:pt>
          <cx:pt idx="22400">-750</cx:pt>
          <cx:pt idx="22401">250</cx:pt>
          <cx:pt idx="22402">-250</cx:pt>
          <cx:pt idx="22403">-1250</cx:pt>
          <cx:pt idx="22404">-2500</cx:pt>
          <cx:pt idx="22405">-500</cx:pt>
          <cx:pt idx="22406">-2000</cx:pt>
          <cx:pt idx="22407">-2500</cx:pt>
          <cx:pt idx="22408">-2000</cx:pt>
          <cx:pt idx="22409">-1500</cx:pt>
          <cx:pt idx="22410">-750</cx:pt>
          <cx:pt idx="22411">-3000</cx:pt>
          <cx:pt idx="22412">-3000</cx:pt>
          <cx:pt idx="22413">-3500</cx:pt>
          <cx:pt idx="22414">-3500</cx:pt>
          <cx:pt idx="22415">-5000</cx:pt>
          <cx:pt idx="22416">-5000</cx:pt>
          <cx:pt idx="22417">-3000</cx:pt>
          <cx:pt idx="22418">-2750</cx:pt>
          <cx:pt idx="22419">-2500</cx:pt>
          <cx:pt idx="22420">-2750</cx:pt>
          <cx:pt idx="22421">-3750</cx:pt>
          <cx:pt idx="22422">-5000</cx:pt>
          <cx:pt idx="22423">-5000</cx:pt>
          <cx:pt idx="22424">-2500</cx:pt>
          <cx:pt idx="22425">-1250</cx:pt>
          <cx:pt idx="22426">-3000</cx:pt>
          <cx:pt idx="22427">-1500</cx:pt>
          <cx:pt idx="22428">-2500</cx:pt>
          <cx:pt idx="22429">-2500</cx:pt>
          <cx:pt idx="22430">-2500</cx:pt>
          <cx:pt idx="22431">-2500</cx:pt>
          <cx:pt idx="22432">-4500</cx:pt>
          <cx:pt idx="22433">-4500</cx:pt>
          <cx:pt idx="22434">-4500</cx:pt>
          <cx:pt idx="22435">-5000</cx:pt>
          <cx:pt idx="22436">-4500</cx:pt>
          <cx:pt idx="22437">-4500</cx:pt>
          <cx:pt idx="22438">-3750</cx:pt>
          <cx:pt idx="22439">-3750</cx:pt>
          <cx:pt idx="22440">-6500</cx:pt>
          <cx:pt idx="22441">-4500</cx:pt>
          <cx:pt idx="22442">-3750</cx:pt>
          <cx:pt idx="22443">-3750</cx:pt>
          <cx:pt idx="22444">-3750</cx:pt>
          <cx:pt idx="22445">-3750</cx:pt>
          <cx:pt idx="22446">-4500</cx:pt>
          <cx:pt idx="22447">-3750</cx:pt>
          <cx:pt idx="22448">-5750</cx:pt>
          <cx:pt idx="22449">-7250</cx:pt>
          <cx:pt idx="22450">-8250</cx:pt>
          <cx:pt idx="22451">-3750</cx:pt>
          <cx:pt idx="22452">-3750</cx:pt>
          <cx:pt idx="22453">-5750</cx:pt>
          <cx:pt idx="22454">-5750</cx:pt>
          <cx:pt idx="22455">-6500</cx:pt>
          <cx:pt idx="22456">-6500</cx:pt>
          <cx:pt idx="22457">-3750</cx:pt>
          <cx:pt idx="22458">-3750</cx:pt>
          <cx:pt idx="22459">-4500</cx:pt>
          <cx:pt idx="22460">-5000</cx:pt>
          <cx:pt idx="22461">-5750</cx:pt>
          <cx:pt idx="22462">-5750</cx:pt>
          <cx:pt idx="22463">-6500</cx:pt>
          <cx:pt idx="22464">-6500</cx:pt>
          <cx:pt idx="22465">-7250</cx:pt>
          <cx:pt idx="22466">-10750</cx:pt>
          <cx:pt idx="22467">-9500</cx:pt>
          <cx:pt idx="22468">-7250</cx:pt>
          <cx:pt idx="22469">-8250</cx:pt>
          <cx:pt idx="22470">-4500</cx:pt>
          <cx:pt idx="22471">-5750</cx:pt>
          <cx:pt idx="22472">-5750</cx:pt>
          <cx:pt idx="22473">-6500</cx:pt>
          <cx:pt idx="22474">-7250</cx:pt>
          <cx:pt idx="22475">-9500</cx:pt>
          <cx:pt idx="22476">-5750</cx:pt>
          <cx:pt idx="22477">-7250</cx:pt>
          <cx:pt idx="22478">-8250</cx:pt>
          <cx:pt idx="22479">-2750</cx:pt>
          <cx:pt idx="22480">-3250</cx:pt>
          <cx:pt idx="22481">-5750</cx:pt>
          <cx:pt idx="22482">-3750</cx:pt>
          <cx:pt idx="22483">-4500</cx:pt>
          <cx:pt idx="22484">-3000</cx:pt>
          <cx:pt idx="22485">-5750</cx:pt>
          <cx:pt idx="22486">-3500</cx:pt>
          <cx:pt idx="22487">-5000</cx:pt>
          <cx:pt idx="22488">-4250</cx:pt>
          <cx:pt idx="22489">-4250</cx:pt>
          <cx:pt idx="22490">-5000</cx:pt>
          <cx:pt idx="22491">-5000</cx:pt>
          <cx:pt idx="22492">-5000</cx:pt>
          <cx:pt idx="22493">-2000</cx:pt>
          <cx:pt idx="22494">-2000</cx:pt>
          <cx:pt idx="22495">-2000</cx:pt>
          <cx:pt idx="22496">-2000</cx:pt>
          <cx:pt idx="22497">-2500</cx:pt>
          <cx:pt idx="22498">-2500</cx:pt>
          <cx:pt idx="22499">-1750</cx:pt>
          <cx:pt idx="22500">-750</cx:pt>
          <cx:pt idx="22501">-1750</cx:pt>
          <cx:pt idx="22502">-5000</cx:pt>
          <cx:pt idx="22503">-5000</cx:pt>
          <cx:pt idx="22504">-1500</cx:pt>
          <cx:pt idx="22505">-3250</cx:pt>
          <cx:pt idx="22506">-3250</cx:pt>
          <cx:pt idx="22507">-1500</cx:pt>
          <cx:pt idx="22508">-750</cx:pt>
          <cx:pt idx="22509">-3250</cx:pt>
          <cx:pt idx="22510">-3250</cx:pt>
          <cx:pt idx="22511">-2000</cx:pt>
          <cx:pt idx="22512">-3250</cx:pt>
          <cx:pt idx="22513">-3250</cx:pt>
          <cx:pt idx="22514">-750</cx:pt>
          <cx:pt idx="22515">-3250</cx:pt>
          <cx:pt idx="22516">-3250</cx:pt>
          <cx:pt idx="22517">-5750</cx:pt>
          <cx:pt idx="22518">-5000</cx:pt>
          <cx:pt idx="22519">-4500</cx:pt>
          <cx:pt idx="22520">-750</cx:pt>
          <cx:pt idx="22521">-500</cx:pt>
          <cx:pt idx="22522">-1250</cx:pt>
          <cx:pt idx="22523">250</cx:pt>
          <cx:pt idx="22524">-750</cx:pt>
          <cx:pt idx="22525">-4500</cx:pt>
          <cx:pt idx="22526">-1250</cx:pt>
          <cx:pt idx="22527">-7250</cx:pt>
          <cx:pt idx="22528">-3500</cx:pt>
          <cx:pt idx="22529">-5000</cx:pt>
          <cx:pt idx="22530">-3500</cx:pt>
          <cx:pt idx="22531">-1500</cx:pt>
          <cx:pt idx="22532">-2000</cx:pt>
          <cx:pt idx="22533">-4500</cx:pt>
          <cx:pt idx="22534">-3750</cx:pt>
          <cx:pt idx="22535">-4500</cx:pt>
          <cx:pt idx="22536">-3750</cx:pt>
          <cx:pt idx="22537">-750</cx:pt>
          <cx:pt idx="22538">-2000</cx:pt>
          <cx:pt idx="22539">-750</cx:pt>
          <cx:pt idx="22540">-1500</cx:pt>
          <cx:pt idx="22541">-2500</cx:pt>
          <cx:pt idx="22542">-1250</cx:pt>
          <cx:pt idx="22543">-7250</cx:pt>
          <cx:pt idx="22544">-3500</cx:pt>
          <cx:pt idx="22545">-7250</cx:pt>
          <cx:pt idx="22546">-3500</cx:pt>
          <cx:pt idx="22547">-7250</cx:pt>
          <cx:pt idx="22548">-4250</cx:pt>
          <cx:pt idx="22549">-7250</cx:pt>
          <cx:pt idx="22550">-3500</cx:pt>
          <cx:pt idx="22551">-1500</cx:pt>
          <cx:pt idx="22552">-1500</cx:pt>
          <cx:pt idx="22553">-1500</cx:pt>
          <cx:pt idx="22554">-2000</cx:pt>
          <cx:pt idx="22555">-2000</cx:pt>
          <cx:pt idx="22556">-4250</cx:pt>
          <cx:pt idx="22557">-5000</cx:pt>
          <cx:pt idx="22558">-5750</cx:pt>
          <cx:pt idx="22559">-5750</cx:pt>
          <cx:pt idx="22560">-2500</cx:pt>
          <cx:pt idx="22561">-3000</cx:pt>
          <cx:pt idx="22562">250</cx:pt>
          <cx:pt idx="22563">-1250</cx:pt>
          <cx:pt idx="22564">250</cx:pt>
          <cx:pt idx="22565">-750</cx:pt>
          <cx:pt idx="22566">-5750</cx:pt>
          <cx:pt idx="22567">-5750</cx:pt>
          <cx:pt idx="22568">-2500</cx:pt>
          <cx:pt idx="22569">-7250</cx:pt>
          <cx:pt idx="22570">-3500</cx:pt>
          <cx:pt idx="22571">-3500</cx:pt>
          <cx:pt idx="22572">-7250</cx:pt>
          <cx:pt idx="22573">-4250</cx:pt>
          <cx:pt idx="22574">-4250</cx:pt>
          <cx:pt idx="22575">-250</cx:pt>
          <cx:pt idx="22576">-1500</cx:pt>
          <cx:pt idx="22577">250</cx:pt>
          <cx:pt idx="22578">-4250</cx:pt>
          <cx:pt idx="22579">-4250</cx:pt>
          <cx:pt idx="22580">-2000</cx:pt>
          <cx:pt idx="22581">-3000</cx:pt>
          <cx:pt idx="22582">-3000</cx:pt>
          <cx:pt idx="22583">-2000</cx:pt>
          <cx:pt idx="22584">-1500</cx:pt>
          <cx:pt idx="22585">-3750</cx:pt>
          <cx:pt idx="22586">-3000</cx:pt>
          <cx:pt idx="22587">-250</cx:pt>
          <cx:pt idx="22588">-1500</cx:pt>
          <cx:pt idx="22589">250</cx:pt>
          <cx:pt idx="22590">-1500</cx:pt>
          <cx:pt idx="22591">-4500</cx:pt>
          <cx:pt idx="22592">-3750</cx:pt>
          <cx:pt idx="22593">-5750</cx:pt>
          <cx:pt idx="22594">-4500</cx:pt>
          <cx:pt idx="22595">-3000</cx:pt>
          <cx:pt idx="22596">-2000</cx:pt>
          <cx:pt idx="22597">-250</cx:pt>
          <cx:pt idx="22598">250</cx:pt>
          <cx:pt idx="22599">250</cx:pt>
          <cx:pt idx="22600">500</cx:pt>
          <cx:pt idx="22601">-1750</cx:pt>
          <cx:pt idx="22602">-250</cx:pt>
          <cx:pt idx="22603">-4500</cx:pt>
          <cx:pt idx="22604">-3250</cx:pt>
          <cx:pt idx="22605">-5000</cx:pt>
          <cx:pt idx="22606">-4500</cx:pt>
          <cx:pt idx="22607">-6500</cx:pt>
          <cx:pt idx="22608">-4500</cx:pt>
          <cx:pt idx="22609">-4500</cx:pt>
          <cx:pt idx="22610">-4500</cx:pt>
          <cx:pt idx="22611">-4500</cx:pt>
          <cx:pt idx="22612">-4500</cx:pt>
          <cx:pt idx="22613">-4500</cx:pt>
          <cx:pt idx="22614">-5750</cx:pt>
          <cx:pt idx="22615">-5000</cx:pt>
          <cx:pt idx="22616">-5000</cx:pt>
          <cx:pt idx="22617">-5750</cx:pt>
          <cx:pt idx="22618">-5000</cx:pt>
          <cx:pt idx="22619">-5000</cx:pt>
          <cx:pt idx="22620">-5750</cx:pt>
          <cx:pt idx="22621">-5000</cx:pt>
          <cx:pt idx="22622">-5000</cx:pt>
          <cx:pt idx="22623">-12500</cx:pt>
          <cx:pt idx="22624">-7250</cx:pt>
          <cx:pt idx="22625">-8250</cx:pt>
          <cx:pt idx="22626">-8250</cx:pt>
          <cx:pt idx="22627">-4500</cx:pt>
          <cx:pt idx="22628">-4500</cx:pt>
          <cx:pt idx="22629">-4500</cx:pt>
          <cx:pt idx="22630">-6500</cx:pt>
          <cx:pt idx="22631">-6500</cx:pt>
          <cx:pt idx="22632">-6500</cx:pt>
          <cx:pt idx="22633">-7250</cx:pt>
          <cx:pt idx="22634">-6500</cx:pt>
          <cx:pt idx="22635">-7250</cx:pt>
          <cx:pt idx="22636">-6500</cx:pt>
          <cx:pt idx="22637">-6500</cx:pt>
          <cx:pt idx="22638">-6500</cx:pt>
          <cx:pt idx="22639">-9500</cx:pt>
          <cx:pt idx="22640">-5000</cx:pt>
          <cx:pt idx="22641">-3750</cx:pt>
          <cx:pt idx="22642">-2750</cx:pt>
          <cx:pt idx="22643">-2750</cx:pt>
          <cx:pt idx="22644">-1250</cx:pt>
          <cx:pt idx="22645">-3250</cx:pt>
          <cx:pt idx="22646">-500</cx:pt>
          <cx:pt idx="22647">-2750</cx:pt>
          <cx:pt idx="22648">-3250</cx:pt>
          <cx:pt idx="22649">-2000</cx:pt>
          <cx:pt idx="22650">-3750</cx:pt>
          <cx:pt idx="22651">-1500</cx:pt>
          <cx:pt idx="22652">-3250</cx:pt>
          <cx:pt idx="22653">-2000</cx:pt>
          <cx:pt idx="22654">-3750</cx:pt>
          <cx:pt idx="22655">-2000</cx:pt>
          <cx:pt idx="22656">-1500</cx:pt>
          <cx:pt idx="22657">-3250</cx:pt>
          <cx:pt idx="22658">-1250</cx:pt>
          <cx:pt idx="22659">-500</cx:pt>
          <cx:pt idx="22660">-500</cx:pt>
          <cx:pt idx="22661">-2500</cx:pt>
          <cx:pt idx="22662">0</cx:pt>
          <cx:pt idx="22663">-250</cx:pt>
          <cx:pt idx="22664">-1500</cx:pt>
          <cx:pt idx="22665">-250</cx:pt>
          <cx:pt idx="22666">-1500</cx:pt>
          <cx:pt idx="22667">-1500</cx:pt>
          <cx:pt idx="22668">-2500</cx:pt>
          <cx:pt idx="22669">-1250</cx:pt>
          <cx:pt idx="22670">-2000</cx:pt>
          <cx:pt idx="22671">-750</cx:pt>
          <cx:pt idx="22672">1000</cx:pt>
          <cx:pt idx="22673">1000</cx:pt>
          <cx:pt idx="22674">500</cx:pt>
          <cx:pt idx="22675">750</cx:pt>
          <cx:pt idx="22676">-5000</cx:pt>
          <cx:pt idx="22677">-1500</cx:pt>
          <cx:pt idx="22678">-5000</cx:pt>
          <cx:pt idx="22679">-1500</cx:pt>
          <cx:pt idx="22680">-4500</cx:pt>
          <cx:pt idx="22681">-1500</cx:pt>
          <cx:pt idx="22682">-5000</cx:pt>
          <cx:pt idx="22683">-1500</cx:pt>
          <cx:pt idx="22684">-4500</cx:pt>
          <cx:pt idx="22685">-1250</cx:pt>
          <cx:pt idx="22686">-3750</cx:pt>
          <cx:pt idx="22687">-1500</cx:pt>
          <cx:pt idx="22688">-5000</cx:pt>
          <cx:pt idx="22689">-4500</cx:pt>
          <cx:pt idx="22690">-1250</cx:pt>
          <cx:pt idx="22691">-3750</cx:pt>
          <cx:pt idx="22692">-1500</cx:pt>
          <cx:pt idx="22693">-1500</cx:pt>
          <cx:pt idx="22694">-1500</cx:pt>
          <cx:pt idx="22695">-4500</cx:pt>
          <cx:pt idx="22696">-1500</cx:pt>
          <cx:pt idx="22697">-2000</cx:pt>
          <cx:pt idx="22698">-1500</cx:pt>
          <cx:pt idx="22699">-4500</cx:pt>
          <cx:pt idx="22700">-1500</cx:pt>
          <cx:pt idx="22701">-500</cx:pt>
          <cx:pt idx="22702">-500</cx:pt>
          <cx:pt idx="22703">-750</cx:pt>
          <cx:pt idx="22704">-500</cx:pt>
          <cx:pt idx="22705">-500</cx:pt>
          <cx:pt idx="22706">-750</cx:pt>
          <cx:pt idx="22707">-1250</cx:pt>
          <cx:pt idx="22708">-1250</cx:pt>
          <cx:pt idx="22709">-3000</cx:pt>
          <cx:pt idx="22710">-3000</cx:pt>
          <cx:pt idx="22711">-3000</cx:pt>
          <cx:pt idx="22712">-3000</cx:pt>
          <cx:pt idx="22713">-3000</cx:pt>
          <cx:pt idx="22714">-3500</cx:pt>
          <cx:pt idx="22715">-3500</cx:pt>
          <cx:pt idx="22716">-3500</cx:pt>
          <cx:pt idx="22717">0</cx:pt>
          <cx:pt idx="22718">250</cx:pt>
          <cx:pt idx="22719">-2000</cx:pt>
          <cx:pt idx="22720">-3000</cx:pt>
          <cx:pt idx="22721">-3000</cx:pt>
          <cx:pt idx="22722">-3000</cx:pt>
          <cx:pt idx="22723">-3000</cx:pt>
          <cx:pt idx="22724">-3000</cx:pt>
          <cx:pt idx="22725">-4250</cx:pt>
          <cx:pt idx="22726">-3500</cx:pt>
          <cx:pt idx="22727">-5000</cx:pt>
          <cx:pt idx="22728">-1250</cx:pt>
          <cx:pt idx="22729">-500</cx:pt>
          <cx:pt idx="22730">-1500</cx:pt>
          <cx:pt idx="22731">-1500</cx:pt>
          <cx:pt idx="22732">-500</cx:pt>
          <cx:pt idx="22733">-1500</cx:pt>
          <cx:pt idx="22734">-500</cx:pt>
          <cx:pt idx="22735">-500</cx:pt>
          <cx:pt idx="22736">-1500</cx:pt>
          <cx:pt idx="22737">-2000</cx:pt>
          <cx:pt idx="22738">500</cx:pt>
          <cx:pt idx="22739">0</cx:pt>
          <cx:pt idx="22740">-1750</cx:pt>
          <cx:pt idx="22741">500</cx:pt>
          <cx:pt idx="22742">1000</cx:pt>
          <cx:pt idx="22743">1000</cx:pt>
          <cx:pt idx="22744">1500</cx:pt>
          <cx:pt idx="22745">-1250</cx:pt>
          <cx:pt idx="22746">-2500</cx:pt>
          <cx:pt idx="22747">-2000</cx:pt>
          <cx:pt idx="22748">-2500</cx:pt>
          <cx:pt idx="22749">-6750</cx:pt>
          <cx:pt idx="22750">250</cx:pt>
          <cx:pt idx="22751">500</cx:pt>
          <cx:pt idx="22752">-2000</cx:pt>
          <cx:pt idx="22753">-250</cx:pt>
          <cx:pt idx="22754">-250</cx:pt>
          <cx:pt idx="22755">0</cx:pt>
          <cx:pt idx="22756">3000</cx:pt>
          <cx:pt idx="22757">-750</cx:pt>
          <cx:pt idx="22758">-750</cx:pt>
          <cx:pt idx="22759">-1250</cx:pt>
          <cx:pt idx="22760">-1500</cx:pt>
          <cx:pt idx="22761">-5750</cx:pt>
          <cx:pt idx="22762">-5750</cx:pt>
          <cx:pt idx="22763">-2000</cx:pt>
          <cx:pt idx="22764">-3000</cx:pt>
          <cx:pt idx="22765">-1500</cx:pt>
          <cx:pt idx="22766">-3000</cx:pt>
          <cx:pt idx="22767">-4250</cx:pt>
          <cx:pt idx="22768">-1250</cx:pt>
          <cx:pt idx="22769">-2500</cx:pt>
          <cx:pt idx="22770">-3000</cx:pt>
          <cx:pt idx="22771">-4250</cx:pt>
          <cx:pt idx="22772">-3500</cx:pt>
          <cx:pt idx="22773">-4250</cx:pt>
          <cx:pt idx="22774">-4250</cx:pt>
          <cx:pt idx="22775">-5750</cx:pt>
          <cx:pt idx="22776">-4250</cx:pt>
          <cx:pt idx="22777">-5000</cx:pt>
          <cx:pt idx="22778">-5750</cx:pt>
          <cx:pt idx="22779">-4250</cx:pt>
          <cx:pt idx="22780">750</cx:pt>
          <cx:pt idx="22781">-500</cx:pt>
          <cx:pt idx="22782">1500</cx:pt>
          <cx:pt idx="22783">-500</cx:pt>
          <cx:pt idx="22784">-2750</cx:pt>
          <cx:pt idx="22785">-2000</cx:pt>
          <cx:pt idx="22786">-2750</cx:pt>
          <cx:pt idx="22787">-2750</cx:pt>
          <cx:pt idx="22788">750</cx:pt>
          <cx:pt idx="22789">-500</cx:pt>
          <cx:pt idx="22790">-2000</cx:pt>
          <cx:pt idx="22791">1500</cx:pt>
          <cx:pt idx="22792">-500</cx:pt>
          <cx:pt idx="22793">-2750</cx:pt>
          <cx:pt idx="22794">-2750</cx:pt>
          <cx:pt idx="22795">-2750</cx:pt>
          <cx:pt idx="22796">750</cx:pt>
          <cx:pt idx="22797">-750</cx:pt>
          <cx:pt idx="22798">-2000</cx:pt>
          <cx:pt idx="22799">1250</cx:pt>
          <cx:pt idx="22800">-500</cx:pt>
          <cx:pt idx="22801">1000</cx:pt>
          <cx:pt idx="22802">-2500</cx:pt>
          <cx:pt idx="22803">-500</cx:pt>
          <cx:pt idx="22804">-2000</cx:pt>
          <cx:pt idx="22805">1500</cx:pt>
          <cx:pt idx="22806">-500</cx:pt>
          <cx:pt idx="22807">-2500</cx:pt>
          <cx:pt idx="22808">-2750</cx:pt>
          <cx:pt idx="22809">-1250</cx:pt>
          <cx:pt idx="22810">-2000</cx:pt>
          <cx:pt idx="22811">-500</cx:pt>
          <cx:pt idx="22812">-2750</cx:pt>
          <cx:pt idx="22813">-3750</cx:pt>
          <cx:pt idx="22814">-500</cx:pt>
          <cx:pt idx="22815">-2500</cx:pt>
          <cx:pt idx="22816">-3750</cx:pt>
          <cx:pt idx="22817">-3250</cx:pt>
          <cx:pt idx="22818">-4500</cx:pt>
          <cx:pt idx="22819">-5000</cx:pt>
          <cx:pt idx="22820">-2750</cx:pt>
          <cx:pt idx="22821">-5000</cx:pt>
          <cx:pt idx="22822">-2750</cx:pt>
          <cx:pt idx="22823">-3750</cx:pt>
          <cx:pt idx="22824">-500</cx:pt>
          <cx:pt idx="22825">-2500</cx:pt>
          <cx:pt idx="22826">-3750</cx:pt>
          <cx:pt idx="22827">-3250</cx:pt>
          <cx:pt idx="22828">-4500</cx:pt>
          <cx:pt idx="22829">-5000</cx:pt>
          <cx:pt idx="22830">-2750</cx:pt>
          <cx:pt idx="22831">-5000</cx:pt>
          <cx:pt idx="22832">-9500</cx:pt>
          <cx:pt idx="22833">-6500</cx:pt>
          <cx:pt idx="22834">-4500</cx:pt>
          <cx:pt idx="22835">-7250</cx:pt>
          <cx:pt idx="22836">-8250</cx:pt>
          <cx:pt idx="22837">-4000</cx:pt>
          <cx:pt idx="22838">-4500</cx:pt>
          <cx:pt idx="22839">-4500</cx:pt>
          <cx:pt idx="22840">-3750</cx:pt>
          <cx:pt idx="22841">-2750</cx:pt>
          <cx:pt idx="22842">-2500</cx:pt>
          <cx:pt idx="22843">-2750</cx:pt>
          <cx:pt idx="22844">-3750</cx:pt>
          <cx:pt idx="22845">-3250</cx:pt>
          <cx:pt idx="22846">-2750</cx:pt>
          <cx:pt idx="22847">-2750</cx:pt>
          <cx:pt idx="22848">-3250</cx:pt>
          <cx:pt idx="22849">-2750</cx:pt>
          <cx:pt idx="22850">-4500</cx:pt>
          <cx:pt idx="22851">-4500</cx:pt>
          <cx:pt idx="22852">-3750</cx:pt>
          <cx:pt idx="22853">-4500</cx:pt>
          <cx:pt idx="22854">-3750</cx:pt>
          <cx:pt idx="22855">-3250</cx:pt>
          <cx:pt idx="22856">-2750</cx:pt>
          <cx:pt idx="22857">-3750</cx:pt>
          <cx:pt idx="22858">-4500</cx:pt>
          <cx:pt idx="22859">-2750</cx:pt>
          <cx:pt idx="22860">-3250</cx:pt>
          <cx:pt idx="22861">-3750</cx:pt>
          <cx:pt idx="22862">-2750</cx:pt>
          <cx:pt idx="22863">-4500</cx:pt>
          <cx:pt idx="22864">-4500</cx:pt>
          <cx:pt idx="22865">-4500</cx:pt>
          <cx:pt idx="22866">-6500</cx:pt>
          <cx:pt idx="22867">-5000</cx:pt>
          <cx:pt idx="22868">-4500</cx:pt>
          <cx:pt idx="22869">-5750</cx:pt>
          <cx:pt idx="22870">-5000</cx:pt>
          <cx:pt idx="22871">-5000</cx:pt>
          <cx:pt idx="22872">-4500</cx:pt>
          <cx:pt idx="22873">-250</cx:pt>
          <cx:pt idx="22874">0</cx:pt>
          <cx:pt idx="22875">-2500</cx:pt>
          <cx:pt idx="22876">-3250</cx:pt>
          <cx:pt idx="22877">-3250</cx:pt>
          <cx:pt idx="22878">-2500</cx:pt>
          <cx:pt idx="22879">-2750</cx:pt>
          <cx:pt idx="22880">-9500</cx:pt>
          <cx:pt idx="22881">-10750</cx:pt>
          <cx:pt idx="22882">-9500</cx:pt>
          <cx:pt idx="22883">-10750</cx:pt>
          <cx:pt idx="22884">-10750</cx:pt>
          <cx:pt idx="22885">-2500</cx:pt>
          <cx:pt idx="22886">-2750</cx:pt>
          <cx:pt idx="22887">-2000</cx:pt>
          <cx:pt idx="22888">-2500</cx:pt>
          <cx:pt idx="22889">-2000</cx:pt>
          <cx:pt idx="22890">-3250</cx:pt>
          <cx:pt idx="22891">-4500</cx:pt>
          <cx:pt idx="22892">-2750</cx:pt>
          <cx:pt idx="22893">-4500</cx:pt>
          <cx:pt idx="22894">-2750</cx:pt>
          <cx:pt idx="22895">-4500</cx:pt>
          <cx:pt idx="22896">-2500</cx:pt>
          <cx:pt idx="22897">-2500</cx:pt>
          <cx:pt idx="22898">-3250</cx:pt>
          <cx:pt idx="22899">-4500</cx:pt>
          <cx:pt idx="22900">-3250</cx:pt>
          <cx:pt idx="22901">-4500</cx:pt>
          <cx:pt idx="22902">-2750</cx:pt>
          <cx:pt idx="22903">-4500</cx:pt>
          <cx:pt idx="22904">-2750</cx:pt>
          <cx:pt idx="22905">-4500</cx:pt>
          <cx:pt idx="22906">-2500</cx:pt>
          <cx:pt idx="22907">-4500</cx:pt>
          <cx:pt idx="22908">-5000</cx:pt>
          <cx:pt idx="22909">-5000</cx:pt>
          <cx:pt idx="22910">-7250</cx:pt>
          <cx:pt idx="22911">-5750</cx:pt>
          <cx:pt idx="22912">-6500</cx:pt>
          <cx:pt idx="22913">-5750</cx:pt>
          <cx:pt idx="22914">-6500</cx:pt>
          <cx:pt idx="22915">-6500</cx:pt>
          <cx:pt idx="22916">-6500</cx:pt>
          <cx:pt idx="22917">-6500</cx:pt>
          <cx:pt idx="22918">-6500</cx:pt>
          <cx:pt idx="22919">-6500</cx:pt>
          <cx:pt idx="22920">-3250</cx:pt>
          <cx:pt idx="22921">-3750</cx:pt>
          <cx:pt idx="22922">-3250</cx:pt>
          <cx:pt idx="22923">-3250</cx:pt>
          <cx:pt idx="22924">-4500</cx:pt>
          <cx:pt idx="22925">-3250</cx:pt>
          <cx:pt idx="22926">-12500</cx:pt>
          <cx:pt idx="22927">-12500</cx:pt>
          <cx:pt idx="22928">-10750</cx:pt>
          <cx:pt idx="22929">-3750</cx:pt>
          <cx:pt idx="22930">-3250</cx:pt>
          <cx:pt idx="22931">-4500</cx:pt>
          <cx:pt idx="22932">-3750</cx:pt>
          <cx:pt idx="22933">-3750</cx:pt>
          <cx:pt idx="22934">-2750</cx:pt>
          <cx:pt idx="22935">-3250</cx:pt>
          <cx:pt idx="22936">-3750</cx:pt>
          <cx:pt idx="22937">-3250</cx:pt>
          <cx:pt idx="22938">-3750</cx:pt>
          <cx:pt idx="22939">-3750</cx:pt>
          <cx:pt idx="22940">-3750</cx:pt>
          <cx:pt idx="22941">-3750</cx:pt>
          <cx:pt idx="22942">-3750</cx:pt>
          <cx:pt idx="22943">-3250</cx:pt>
          <cx:pt idx="22944">-3250</cx:pt>
          <cx:pt idx="22945">-4500</cx:pt>
          <cx:pt idx="22946">-3750</cx:pt>
          <cx:pt idx="22947">-3750</cx:pt>
          <cx:pt idx="22948">-3750</cx:pt>
          <cx:pt idx="22949">-3250</cx:pt>
          <cx:pt idx="22950">-3250</cx:pt>
          <cx:pt idx="22951">-4500</cx:pt>
          <cx:pt idx="22952">-3250</cx:pt>
          <cx:pt idx="22953">-3750</cx:pt>
          <cx:pt idx="22954">-3750</cx:pt>
          <cx:pt idx="22955">-3250</cx:pt>
          <cx:pt idx="22956">-3750</cx:pt>
          <cx:pt idx="22957">-3250</cx:pt>
          <cx:pt idx="22958">-4500</cx:pt>
          <cx:pt idx="22959">-5750</cx:pt>
          <cx:pt idx="22960">-5000</cx:pt>
          <cx:pt idx="22961">-4500</cx:pt>
          <cx:pt idx="22962">-5750</cx:pt>
          <cx:pt idx="22963">-5000</cx:pt>
          <cx:pt idx="22964">-4500</cx:pt>
          <cx:pt idx="22965">-6500</cx:pt>
          <cx:pt idx="22966">-6500</cx:pt>
          <cx:pt idx="22967">-4500</cx:pt>
          <cx:pt idx="22968">-4500</cx:pt>
          <cx:pt idx="22969">-6500</cx:pt>
          <cx:pt idx="22970">-6500</cx:pt>
          <cx:pt idx="22971">-5750</cx:pt>
          <cx:pt idx="22972">-5750</cx:pt>
          <cx:pt idx="22973">-6500</cx:pt>
          <cx:pt idx="22974">-5750</cx:pt>
          <cx:pt idx="22975">-5750</cx:pt>
          <cx:pt idx="22976">-5750</cx:pt>
          <cx:pt idx="22977">-5000</cx:pt>
          <cx:pt idx="22978">-5000</cx:pt>
          <cx:pt idx="22979">-6500</cx:pt>
          <cx:pt idx="22980">-6500</cx:pt>
          <cx:pt idx="22981">-6500</cx:pt>
          <cx:pt idx="22982">-6500</cx:pt>
          <cx:pt idx="22983">-3250</cx:pt>
          <cx:pt idx="22984">-3750</cx:pt>
          <cx:pt idx="22985">-3250</cx:pt>
          <cx:pt idx="22986">-3250</cx:pt>
          <cx:pt idx="22987">-3250</cx:pt>
          <cx:pt idx="22988">-1500</cx:pt>
          <cx:pt idx="22989">-2000</cx:pt>
          <cx:pt idx="22990">-1500</cx:pt>
          <cx:pt idx="22991">-1500</cx:pt>
          <cx:pt idx="22992">-3750</cx:pt>
          <cx:pt idx="22993">-1500</cx:pt>
          <cx:pt idx="22994">-4250</cx:pt>
          <cx:pt idx="22995">-4250</cx:pt>
          <cx:pt idx="22996">-4250</cx:pt>
          <cx:pt idx="22997">-5000</cx:pt>
          <cx:pt idx="22998">-3000</cx:pt>
          <cx:pt idx="22999">-3000</cx:pt>
          <cx:pt idx="23000">-2500</cx:pt>
          <cx:pt idx="23001">-2500</cx:pt>
          <cx:pt idx="23002">-3500</cx:pt>
          <cx:pt idx="23003">-3000</cx:pt>
          <cx:pt idx="23004">-5000</cx:pt>
          <cx:pt idx="23005">-2500</cx:pt>
          <cx:pt idx="23006">-2500</cx:pt>
          <cx:pt idx="23007">-2500</cx:pt>
          <cx:pt idx="23008">-3000</cx:pt>
          <cx:pt idx="23009">-6500</cx:pt>
          <cx:pt idx="23010">-3000</cx:pt>
          <cx:pt idx="23011">-2500</cx:pt>
          <cx:pt idx="23012">-5000</cx:pt>
          <cx:pt idx="23013">-8250</cx:pt>
          <cx:pt idx="23014">-9500</cx:pt>
          <cx:pt idx="23015">-9500</cx:pt>
          <cx:pt idx="23016">-9500</cx:pt>
          <cx:pt idx="23017">-5000</cx:pt>
          <cx:pt idx="23018">-4250</cx:pt>
          <cx:pt idx="23019">-3500</cx:pt>
          <cx:pt idx="23020">-6500</cx:pt>
          <cx:pt idx="23021">-3500</cx:pt>
          <cx:pt idx="23022">-7250</cx:pt>
          <cx:pt idx="23023">-3000</cx:pt>
          <cx:pt idx="23024">-5000</cx:pt>
          <cx:pt idx="23025">-5750</cx:pt>
          <cx:pt idx="23026">-5000</cx:pt>
          <cx:pt idx="23027">-3500</cx:pt>
          <cx:pt idx="23028">-4250</cx:pt>
          <cx:pt idx="23029">-4250</cx:pt>
          <cx:pt idx="23030">-5000</cx:pt>
          <cx:pt idx="23031">-5750</cx:pt>
          <cx:pt idx="23032">-5750</cx:pt>
          <cx:pt idx="23033">-5000</cx:pt>
          <cx:pt idx="23034">-5750</cx:pt>
          <cx:pt idx="23035">0</cx:pt>
          <cx:pt idx="23036">250</cx:pt>
          <cx:pt idx="23037">0</cx:pt>
          <cx:pt idx="23038">250</cx:pt>
          <cx:pt idx="23039">-3500</cx:pt>
          <cx:pt idx="23040">-4250</cx:pt>
          <cx:pt idx="23041">-5000</cx:pt>
          <cx:pt idx="23042">-5000</cx:pt>
          <cx:pt idx="23043">-250</cx:pt>
          <cx:pt idx="23044">0</cx:pt>
          <cx:pt idx="23045">-250</cx:pt>
          <cx:pt idx="23046">-500</cx:pt>
          <cx:pt idx="23047">-2500</cx:pt>
          <cx:pt idx="23048">-250</cx:pt>
          <cx:pt idx="23049">-3000</cx:pt>
          <cx:pt idx="23050">-3000</cx:pt>
          <cx:pt idx="23051">-1500</cx:pt>
          <cx:pt idx="23052">-2500</cx:pt>
          <cx:pt idx="23053">-3500</cx:pt>
          <cx:pt idx="23054">-3000</cx:pt>
          <cx:pt idx="23055">-2500</cx:pt>
          <cx:pt idx="23056">-2500</cx:pt>
          <cx:pt idx="23057">-3000</cx:pt>
          <cx:pt idx="23058">-3000</cx:pt>
          <cx:pt idx="23059">-1500</cx:pt>
          <cx:pt idx="23060">-3500</cx:pt>
          <cx:pt idx="23061">-3000</cx:pt>
          <cx:pt idx="23062">-2500</cx:pt>
          <cx:pt idx="23063">-4500</cx:pt>
          <cx:pt idx="23064">-4500</cx:pt>
          <cx:pt idx="23065">-1500</cx:pt>
          <cx:pt idx="23066">-2500</cx:pt>
          <cx:pt idx="23067">-2500</cx:pt>
          <cx:pt idx="23068">-5750</cx:pt>
          <cx:pt idx="23069">-5000</cx:pt>
          <cx:pt idx="23070">-5750</cx:pt>
          <cx:pt idx="23071">-1250</cx:pt>
          <cx:pt idx="23072">-3750</cx:pt>
          <cx:pt idx="23073">-1500</cx:pt>
          <cx:pt idx="23074">-1500</cx:pt>
          <cx:pt idx="23075">-250</cx:pt>
          <cx:pt idx="23076">-750</cx:pt>
          <cx:pt idx="23077">-750</cx:pt>
          <cx:pt idx="23078">-1250</cx:pt>
          <cx:pt idx="23079">-3750</cx:pt>
          <cx:pt idx="23080">-1500</cx:pt>
          <cx:pt idx="23081">-1250</cx:pt>
          <cx:pt idx="23082">-1250</cx:pt>
          <cx:pt idx="23083">-1250</cx:pt>
          <cx:pt idx="23084">-1250</cx:pt>
          <cx:pt idx="23085">-1500</cx:pt>
          <cx:pt idx="23086">-1500</cx:pt>
          <cx:pt idx="23087">-3500</cx:pt>
          <cx:pt idx="23088">-4250</cx:pt>
          <cx:pt idx="23089">-4250</cx:pt>
          <cx:pt idx="23090">-3500</cx:pt>
          <cx:pt idx="23091">-4250</cx:pt>
          <cx:pt idx="23092">-7250</cx:pt>
          <cx:pt idx="23093">-4250</cx:pt>
          <cx:pt idx="23094">-4250</cx:pt>
          <cx:pt idx="23095">-4250</cx:pt>
          <cx:pt idx="23096">-5750</cx:pt>
          <cx:pt idx="23097">-5000</cx:pt>
          <cx:pt idx="23098">-5000</cx:pt>
          <cx:pt idx="23099">-5000</cx:pt>
          <cx:pt idx="23100">-5000</cx:pt>
          <cx:pt idx="23101">-5000</cx:pt>
          <cx:pt idx="23102">-6750</cx:pt>
          <cx:pt idx="23103">-9250</cx:pt>
          <cx:pt idx="23104">-10500</cx:pt>
          <cx:pt idx="23105">-10500</cx:pt>
          <cx:pt idx="23106">-7250</cx:pt>
          <cx:pt idx="23107">-8250</cx:pt>
          <cx:pt idx="23108">-5000</cx:pt>
          <cx:pt idx="23109">-5000</cx:pt>
          <cx:pt idx="23110">-5750</cx:pt>
          <cx:pt idx="23111">-5750</cx:pt>
          <cx:pt idx="23112">-4250</cx:pt>
          <cx:pt idx="23113">-5000</cx:pt>
          <cx:pt idx="23114">-5000</cx:pt>
          <cx:pt idx="23115">-4250</cx:pt>
          <cx:pt idx="23116">-5000</cx:pt>
          <cx:pt idx="23117">-5750</cx:pt>
          <cx:pt idx="23118">-5000</cx:pt>
          <cx:pt idx="23119">-5750</cx:pt>
          <cx:pt idx="23120">-4250</cx:pt>
          <cx:pt idx="23121">-4250</cx:pt>
          <cx:pt idx="23122">-5000</cx:pt>
          <cx:pt idx="23123">-5000</cx:pt>
          <cx:pt idx="23124">-5750</cx:pt>
          <cx:pt idx="23125">-5000</cx:pt>
          <cx:pt idx="23126">-3500</cx:pt>
          <cx:pt idx="23127">-3000</cx:pt>
          <cx:pt idx="23128">-5750</cx:pt>
          <cx:pt idx="23129">-5750</cx:pt>
          <cx:pt idx="23130">-5750</cx:pt>
          <cx:pt idx="23131">-4250</cx:pt>
          <cx:pt idx="23132">-5000</cx:pt>
          <cx:pt idx="23133">-5750</cx:pt>
          <cx:pt idx="23134">-2500</cx:pt>
          <cx:pt idx="23135">-3000</cx:pt>
          <cx:pt idx="23136">-3000</cx:pt>
          <cx:pt idx="23137">-1500</cx:pt>
          <cx:pt idx="23138">-2000</cx:pt>
          <cx:pt idx="23139">-3000</cx:pt>
          <cx:pt idx="23140">-7250</cx:pt>
          <cx:pt idx="23141">-3250</cx:pt>
          <cx:pt idx="23142">-5000</cx:pt>
          <cx:pt idx="23143">-5000</cx:pt>
          <cx:pt idx="23144">-3250</cx:pt>
          <cx:pt idx="23145">-5000</cx:pt>
          <cx:pt idx="23146">-5000</cx:pt>
          <cx:pt idx="23147">-3500</cx:pt>
          <cx:pt idx="23148">-3000</cx:pt>
          <cx:pt idx="23149">-3500</cx:pt>
          <cx:pt idx="23150">-4500</cx:pt>
          <cx:pt idx="23151">-1500</cx:pt>
          <cx:pt idx="23152">-3250</cx:pt>
          <cx:pt idx="23153">-1250</cx:pt>
          <cx:pt idx="23154">-4500</cx:pt>
          <cx:pt idx="23155">-1500</cx:pt>
          <cx:pt idx="23156">-3250</cx:pt>
          <cx:pt idx="23157">-1250</cx:pt>
          <cx:pt idx="23158">-3250</cx:pt>
          <cx:pt idx="23159">-1500</cx:pt>
          <cx:pt idx="23160">-3250</cx:pt>
          <cx:pt idx="23161">-500</cx:pt>
          <cx:pt idx="23162">-3250</cx:pt>
          <cx:pt idx="23163">-1250</cx:pt>
          <cx:pt idx="23164">-1500</cx:pt>
          <cx:pt idx="23165">-1500</cx:pt>
          <cx:pt idx="23166">-1250</cx:pt>
          <cx:pt idx="23167">-1500</cx:pt>
          <cx:pt idx="23168">-1500</cx:pt>
          <cx:pt idx="23169">-2500</cx:pt>
          <cx:pt idx="23170">-3000</cx:pt>
          <cx:pt idx="23171">-2500</cx:pt>
          <cx:pt idx="23172">-2000</cx:pt>
          <cx:pt idx="23173">-2000</cx:pt>
          <cx:pt idx="23174">-3000</cx:pt>
          <cx:pt idx="23175">-2500</cx:pt>
          <cx:pt idx="23176">-3500</cx:pt>
          <cx:pt idx="23177">-5000</cx:pt>
          <cx:pt idx="23178">-4250</cx:pt>
          <cx:pt idx="23179">-5000</cx:pt>
          <cx:pt idx="23180">-5000</cx:pt>
          <cx:pt idx="23181">-5000</cx:pt>
          <cx:pt idx="23182">-4250</cx:pt>
          <cx:pt idx="23183">-5000</cx:pt>
          <cx:pt idx="23184">-4250</cx:pt>
          <cx:pt idx="23185">-5750</cx:pt>
          <cx:pt idx="23186">-5750</cx:pt>
          <cx:pt idx="23187">-5750</cx:pt>
          <cx:pt idx="23188">-5750</cx:pt>
          <cx:pt idx="23189">-1500</cx:pt>
          <cx:pt idx="23190">-2000</cx:pt>
          <cx:pt idx="23191">-3000</cx:pt>
          <cx:pt idx="23192">-3000</cx:pt>
          <cx:pt idx="23193">-3000</cx:pt>
          <cx:pt idx="23194">-250</cx:pt>
          <cx:pt idx="23195">500</cx:pt>
          <cx:pt idx="23196">-2750</cx:pt>
          <cx:pt idx="23197">-4250</cx:pt>
          <cx:pt idx="23198">-16750</cx:pt>
          <cx:pt idx="23199">-5750</cx:pt>
          <cx:pt idx="23200">-5750</cx:pt>
          <cx:pt idx="23201">-7750</cx:pt>
          <cx:pt idx="23202">-4250</cx:pt>
          <cx:pt idx="23203">-14500</cx:pt>
          <cx:pt idx="23204">-5750</cx:pt>
          <cx:pt idx="23205">-5750</cx:pt>
          <cx:pt idx="23206">-6750</cx:pt>
          <cx:pt idx="23207">-7750</cx:pt>
          <cx:pt idx="23208">-5750</cx:pt>
          <cx:pt idx="23209">-3250</cx:pt>
          <cx:pt idx="23210">-1500</cx:pt>
          <cx:pt idx="23211">-3250</cx:pt>
          <cx:pt idx="23212">-500</cx:pt>
          <cx:pt idx="23213">-3250</cx:pt>
          <cx:pt idx="23214">-1250</cx:pt>
          <cx:pt idx="23215">-1500</cx:pt>
          <cx:pt idx="23216">-1500</cx:pt>
          <cx:pt idx="23217">-9500</cx:pt>
          <cx:pt idx="23218">-12500</cx:pt>
          <cx:pt idx="23219">-12500</cx:pt>
          <cx:pt idx="23220">-12500</cx:pt>
          <cx:pt idx="23221">-12500</cx:pt>
          <cx:pt idx="23222">-12500</cx:pt>
          <cx:pt idx="23223">-10750</cx:pt>
          <cx:pt idx="23224">-10750</cx:pt>
          <cx:pt idx="23225">-10750</cx:pt>
          <cx:pt idx="23226">-2500</cx:pt>
          <cx:pt idx="23227">-4250</cx:pt>
          <cx:pt idx="23228">-5000</cx:pt>
          <cx:pt idx="23229">-6750</cx:pt>
          <cx:pt idx="23230">-5000</cx:pt>
          <cx:pt idx="23231">-5750</cx:pt>
          <cx:pt idx="23232">-5000</cx:pt>
          <cx:pt idx="23233">-1500</cx:pt>
          <cx:pt idx="23234">-2500</cx:pt>
          <cx:pt idx="23235">-500</cx:pt>
          <cx:pt idx="23236">-3000</cx:pt>
          <cx:pt idx="23237">-3500</cx:pt>
          <cx:pt idx="23238">-1500</cx:pt>
          <cx:pt idx="23239">750</cx:pt>
          <cx:pt idx="23240">250</cx:pt>
          <cx:pt idx="23241">-5750</cx:pt>
          <cx:pt idx="23242">-5750</cx:pt>
          <cx:pt idx="23243">-4250</cx:pt>
          <cx:pt idx="23244">-5000</cx:pt>
          <cx:pt idx="23245">-5000</cx:pt>
          <cx:pt idx="23246">-5000</cx:pt>
          <cx:pt idx="23247">-5750</cx:pt>
          <cx:pt idx="23248">-5000</cx:pt>
          <cx:pt idx="23249">-5000</cx:pt>
          <cx:pt idx="23250">-5000</cx:pt>
          <cx:pt idx="23251">-5000</cx:pt>
          <cx:pt idx="23252">-5000</cx:pt>
          <cx:pt idx="23253">-5000</cx:pt>
          <cx:pt idx="23254">-5000</cx:pt>
          <cx:pt idx="23255">-5750</cx:pt>
          <cx:pt idx="23256">-5750</cx:pt>
          <cx:pt idx="23257">-2500</cx:pt>
          <cx:pt idx="23258">-2000</cx:pt>
          <cx:pt idx="23259">-1500</cx:pt>
          <cx:pt idx="23260">-250</cx:pt>
          <cx:pt idx="23261">0</cx:pt>
          <cx:pt idx="23262">-750</cx:pt>
          <cx:pt idx="23263">-250</cx:pt>
          <cx:pt idx="23264">0</cx:pt>
          <cx:pt idx="23265">-3000</cx:pt>
          <cx:pt idx="23266">-3000</cx:pt>
          <cx:pt idx="23267">-3000</cx:pt>
          <cx:pt idx="23268">-3000</cx:pt>
          <cx:pt idx="23269">-2500</cx:pt>
          <cx:pt idx="23270">-2000</cx:pt>
          <cx:pt idx="23271">-8250</cx:pt>
          <cx:pt idx="23272">-2500</cx:pt>
          <cx:pt idx="23273">-3000</cx:pt>
          <cx:pt idx="23274">-2000</cx:pt>
          <cx:pt idx="23275">-3000</cx:pt>
          <cx:pt idx="23276">-1500</cx:pt>
          <cx:pt idx="23277">-3000</cx:pt>
          <cx:pt idx="23278">-3500</cx:pt>
          <cx:pt idx="23279">-750</cx:pt>
          <cx:pt idx="23280">-3000</cx:pt>
          <cx:pt idx="23281">-3000</cx:pt>
          <cx:pt idx="23282">-4250</cx:pt>
          <cx:pt idx="23283">-4250</cx:pt>
          <cx:pt idx="23284">-3500</cx:pt>
          <cx:pt idx="23285">-5000</cx:pt>
          <cx:pt idx="23286">-2000</cx:pt>
          <cx:pt idx="23287">-2000</cx:pt>
          <cx:pt idx="23288">-2000</cx:pt>
          <cx:pt idx="23289">-2500</cx:pt>
          <cx:pt idx="23290">-2500</cx:pt>
          <cx:pt idx="23291">-2500</cx:pt>
          <cx:pt idx="23292">-5000</cx:pt>
          <cx:pt idx="23293">-5000</cx:pt>
          <cx:pt idx="23294">-3000</cx:pt>
          <cx:pt idx="23295">-3000</cx:pt>
          <cx:pt idx="23296">-1500</cx:pt>
          <cx:pt idx="23297">-2500</cx:pt>
          <cx:pt idx="23298">-3500</cx:pt>
          <cx:pt idx="23299">-3000</cx:pt>
          <cx:pt idx="23300">-2500</cx:pt>
          <cx:pt idx="23301">-2500</cx:pt>
          <cx:pt idx="23302">-3000</cx:pt>
          <cx:pt idx="23303">-3000</cx:pt>
          <cx:pt idx="23304">-1500</cx:pt>
          <cx:pt idx="23305">-3500</cx:pt>
          <cx:pt idx="23306">-3000</cx:pt>
          <cx:pt idx="23307">-2500</cx:pt>
          <cx:pt idx="23308">-4250</cx:pt>
          <cx:pt idx="23309">-4250</cx:pt>
          <cx:pt idx="23310">-4250</cx:pt>
          <cx:pt idx="23311">-5000</cx:pt>
          <cx:pt idx="23312">-5000</cx:pt>
          <cx:pt idx="23313">-5000</cx:pt>
          <cx:pt idx="23314">-5750</cx:pt>
          <cx:pt idx="23315">-5000</cx:pt>
          <cx:pt idx="23316">-5000</cx:pt>
          <cx:pt idx="23317">-4250</cx:pt>
          <cx:pt idx="23318">-5750</cx:pt>
          <cx:pt idx="23319">-5000</cx:pt>
          <cx:pt idx="23320">-3500</cx:pt>
          <cx:pt idx="23321">-4250</cx:pt>
          <cx:pt idx="23322">-4250</cx:pt>
          <cx:pt idx="23323">-5000</cx:pt>
          <cx:pt idx="23324">-5750</cx:pt>
          <cx:pt idx="23325">-5750</cx:pt>
          <cx:pt idx="23326">-5750</cx:pt>
          <cx:pt idx="23327">-5750</cx:pt>
          <cx:pt idx="23328">-5750</cx:pt>
          <cx:pt idx="23329">-5750</cx:pt>
          <cx:pt idx="23330">-4250</cx:pt>
          <cx:pt idx="23331">-5000</cx:pt>
          <cx:pt idx="23332">-5000</cx:pt>
          <cx:pt idx="23333">-5750</cx:pt>
          <cx:pt idx="23334">-5750</cx:pt>
          <cx:pt idx="23335">-3500</cx:pt>
          <cx:pt idx="23336">-4250</cx:pt>
          <cx:pt idx="23337">-4250</cx:pt>
          <cx:pt idx="23338">-3500</cx:pt>
          <cx:pt idx="23339">-4250</cx:pt>
          <cx:pt idx="23340">-7250</cx:pt>
          <cx:pt idx="23341">-4250</cx:pt>
          <cx:pt idx="23342">-4250</cx:pt>
          <cx:pt idx="23343">-4250</cx:pt>
          <cx:pt idx="23344">-5000</cx:pt>
          <cx:pt idx="23345">-4250</cx:pt>
          <cx:pt idx="23346">-5000</cx:pt>
          <cx:pt idx="23347">-5000</cx:pt>
          <cx:pt idx="23348">-5000</cx:pt>
          <cx:pt idx="23349">-5000</cx:pt>
          <cx:pt idx="23350">-6750</cx:pt>
          <cx:pt idx="23351">-9250</cx:pt>
          <cx:pt idx="23352">-10500</cx:pt>
          <cx:pt idx="23353">-10500</cx:pt>
          <cx:pt idx="23354">-4250</cx:pt>
          <cx:pt idx="23355">-5000</cx:pt>
          <cx:pt idx="23356">-5000</cx:pt>
          <cx:pt idx="23357">-4250</cx:pt>
          <cx:pt idx="23358">-5000</cx:pt>
          <cx:pt idx="23359">-5750</cx:pt>
          <cx:pt idx="23360">-5000</cx:pt>
          <cx:pt idx="23361">-9500</cx:pt>
          <cx:pt idx="23362">-5750</cx:pt>
          <cx:pt idx="23363">-5000</cx:pt>
          <cx:pt idx="23364">-5750</cx:pt>
          <cx:pt idx="23365">-9500</cx:pt>
          <cx:pt idx="23366">-5750</cx:pt>
          <cx:pt idx="23367">-500</cx:pt>
          <cx:pt idx="23368">-1250</cx:pt>
          <cx:pt idx="23369">0</cx:pt>
          <cx:pt idx="23370">-1500</cx:pt>
          <cx:pt idx="23371">500</cx:pt>
          <cx:pt idx="23372">1250</cx:pt>
          <cx:pt idx="23373">750</cx:pt>
          <cx:pt idx="23374">1000</cx:pt>
          <cx:pt idx="23375">1000</cx:pt>
          <cx:pt idx="23376">1500</cx:pt>
          <cx:pt idx="23377">1000</cx:pt>
          <cx:pt idx="23378">-250</cx:pt>
          <cx:pt idx="23379">1250</cx:pt>
          <cx:pt idx="23380">2500</cx:pt>
          <cx:pt idx="23381">2500</cx:pt>
          <cx:pt idx="23382">2500</cx:pt>
          <cx:pt idx="23383">2500</cx:pt>
          <cx:pt idx="23384">-750</cx:pt>
          <cx:pt idx="23385">-1250</cx:pt>
          <cx:pt idx="23386">-1500</cx:pt>
          <cx:pt idx="23387">-1500</cx:pt>
          <cx:pt idx="23388">-1500</cx:pt>
          <cx:pt idx="23389">-2000</cx:pt>
          <cx:pt idx="23390">-2000</cx:pt>
          <cx:pt idx="23391">3000</cx:pt>
          <cx:pt idx="23392">3500</cx:pt>
          <cx:pt idx="23393">-2000</cx:pt>
          <cx:pt idx="23394">-2500</cx:pt>
          <cx:pt idx="23395">-3500</cx:pt>
          <cx:pt idx="23396">-3750</cx:pt>
          <cx:pt idx="23397">0</cx:pt>
          <cx:pt idx="23398">0</cx:pt>
          <cx:pt idx="23399">500</cx:pt>
          <cx:pt idx="23400">250</cx:pt>
          <cx:pt idx="23401">-500</cx:pt>
          <cx:pt idx="23402">0</cx:pt>
          <cx:pt idx="23403">-2000</cx:pt>
          <cx:pt idx="23404">-2500</cx:pt>
          <cx:pt idx="23405">-3000</cx:pt>
          <cx:pt idx="23406">-2000</cx:pt>
          <cx:pt idx="23407">-3000</cx:pt>
          <cx:pt idx="23408">-3500</cx:pt>
          <cx:pt idx="23409">-1250</cx:pt>
          <cx:pt idx="23410">-2000</cx:pt>
          <cx:pt idx="23411">-750</cx:pt>
          <cx:pt idx="23412">-2000</cx:pt>
          <cx:pt idx="23413">-1250</cx:pt>
          <cx:pt idx="23414">-2500</cx:pt>
          <cx:pt idx="23415">-750</cx:pt>
          <cx:pt idx="23416">-2000</cx:pt>
          <cx:pt idx="23417">-2500</cx:pt>
          <cx:pt idx="23418">-1250</cx:pt>
          <cx:pt idx="23419">-2000</cx:pt>
          <cx:pt idx="23420">-1250</cx:pt>
          <cx:pt idx="23421">-2500</cx:pt>
          <cx:pt idx="23422">-1500</cx:pt>
          <cx:pt idx="23423">-2500</cx:pt>
          <cx:pt idx="23424">-3500</cx:pt>
          <cx:pt idx="23425">-3000</cx:pt>
          <cx:pt idx="23426">-7250</cx:pt>
          <cx:pt idx="23427">-3000</cx:pt>
          <cx:pt idx="23428">-2500</cx:pt>
          <cx:pt idx="23429">-4500</cx:pt>
          <cx:pt idx="23430">-3750</cx:pt>
          <cx:pt idx="23431">-5000</cx:pt>
          <cx:pt idx="23432">-5750</cx:pt>
          <cx:pt idx="23433">-5750</cx:pt>
          <cx:pt idx="23434">-4250</cx:pt>
          <cx:pt idx="23435">-4250</cx:pt>
          <cx:pt idx="23436">-5000</cx:pt>
          <cx:pt idx="23437">-5000</cx:pt>
          <cx:pt idx="23438">-4250</cx:pt>
          <cx:pt idx="23439">-5000</cx:pt>
          <cx:pt idx="23440">-4500</cx:pt>
          <cx:pt idx="23441">-4500</cx:pt>
          <cx:pt idx="23442">-4500</cx:pt>
          <cx:pt idx="23443">-5000</cx:pt>
          <cx:pt idx="23444">-5000</cx:pt>
          <cx:pt idx="23445">-4500</cx:pt>
          <cx:pt idx="23446">-4500</cx:pt>
          <cx:pt idx="23447">-5000</cx:pt>
          <cx:pt idx="23448">-3750</cx:pt>
          <cx:pt idx="23449">-4500</cx:pt>
          <cx:pt idx="23450">-4500</cx:pt>
          <cx:pt idx="23451">-5000</cx:pt>
          <cx:pt idx="23452">-3750</cx:pt>
          <cx:pt idx="23453">-4500</cx:pt>
          <cx:pt idx="23454">-4500</cx:pt>
          <cx:pt idx="23455">-4500</cx:pt>
          <cx:pt idx="23456">-5000</cx:pt>
          <cx:pt idx="23457">-4500</cx:pt>
          <cx:pt idx="23458">-4500</cx:pt>
          <cx:pt idx="23459">-5750</cx:pt>
          <cx:pt idx="23460">-5750</cx:pt>
          <cx:pt idx="23461">-3500</cx:pt>
          <cx:pt idx="23462">-5000</cx:pt>
          <cx:pt idx="23463">-5750</cx:pt>
          <cx:pt idx="23464">-3500</cx:pt>
          <cx:pt idx="23465">-5750</cx:pt>
          <cx:pt idx="23466">-5000</cx:pt>
          <cx:pt idx="23467">-3500</cx:pt>
          <cx:pt idx="23468">-2000</cx:pt>
          <cx:pt idx="23469">-3500</cx:pt>
          <cx:pt idx="23470">-3500</cx:pt>
          <cx:pt idx="23471">-2500</cx:pt>
          <cx:pt idx="23472">-2000</cx:pt>
          <cx:pt idx="23473">-3500</cx:pt>
          <cx:pt idx="23474">-5750</cx:pt>
          <cx:pt idx="23475">-3500</cx:pt>
          <cx:pt idx="23476">-5000</cx:pt>
          <cx:pt idx="23477">-3000</cx:pt>
          <cx:pt idx="23478">-1250</cx:pt>
          <cx:pt idx="23479">-1500</cx:pt>
          <cx:pt idx="23480">-750</cx:pt>
          <cx:pt idx="23481">-1500</cx:pt>
          <cx:pt idx="23482">-500</cx:pt>
          <cx:pt idx="23483">-250</cx:pt>
          <cx:pt idx="23484">-3500</cx:pt>
          <cx:pt idx="23485">-4250</cx:pt>
          <cx:pt idx="23486">-4250</cx:pt>
          <cx:pt idx="23487">-5000</cx:pt>
          <cx:pt idx="23488">-4250</cx:pt>
          <cx:pt idx="23489">-250</cx:pt>
          <cx:pt idx="23490">-250</cx:pt>
          <cx:pt idx="23491">-1250</cx:pt>
          <cx:pt idx="23492">-2000</cx:pt>
          <cx:pt idx="23493">-1250</cx:pt>
          <cx:pt idx="23494">-2500</cx:pt>
          <cx:pt idx="23495">-1500</cx:pt>
          <cx:pt idx="23496">-12500</cx:pt>
          <cx:pt idx="23497">-14500</cx:pt>
          <cx:pt idx="23498">-12500</cx:pt>
          <cx:pt idx="23499">-14500</cx:pt>
          <cx:pt idx="23500">-3500</cx:pt>
          <cx:pt idx="23501">-5750</cx:pt>
          <cx:pt idx="23502">-5750</cx:pt>
          <cx:pt idx="23503">-10750</cx:pt>
          <cx:pt idx="23504">-1500</cx:pt>
          <cx:pt idx="23505">-4500</cx:pt>
          <cx:pt idx="23506">-5000</cx:pt>
          <cx:pt idx="23507">-5000</cx:pt>
          <cx:pt idx="23508">-5000</cx:pt>
          <cx:pt idx="23509">-5000</cx:pt>
          <cx:pt idx="23510">-5000</cx:pt>
          <cx:pt idx="23511">-6750</cx:pt>
          <cx:pt idx="23512">-2500</cx:pt>
          <cx:pt idx="23513">-2000</cx:pt>
          <cx:pt idx="23514">-3000</cx:pt>
          <cx:pt idx="23515">-2500</cx:pt>
          <cx:pt idx="23516">-5000</cx:pt>
          <cx:pt idx="23517">-9500</cx:pt>
          <cx:pt idx="23518">-9500</cx:pt>
          <cx:pt idx="23519">-3750</cx:pt>
          <cx:pt idx="23520">-5000</cx:pt>
          <cx:pt idx="23521">-3750</cx:pt>
          <cx:pt idx="23522">-5000</cx:pt>
          <cx:pt idx="23523">-9500</cx:pt>
          <cx:pt idx="23524">-2500</cx:pt>
          <cx:pt idx="23525">-2750</cx:pt>
          <cx:pt idx="23526">-10750</cx:pt>
          <cx:pt idx="23527">-10750</cx:pt>
          <cx:pt idx="23528">-10750</cx:pt>
          <cx:pt idx="23529">-10750</cx:pt>
          <cx:pt idx="23530">-10750</cx:pt>
          <cx:pt idx="23531">-9500</cx:pt>
          <cx:pt idx="23532">-9500</cx:pt>
          <cx:pt idx="23533">0</cx:pt>
          <cx:pt idx="23534">-750</cx:pt>
          <cx:pt idx="23535">250</cx:pt>
          <cx:pt idx="23536">-250</cx:pt>
          <cx:pt idx="23537">-1250</cx:pt>
          <cx:pt idx="23538">-2000</cx:pt>
          <cx:pt idx="23539">-750</cx:pt>
          <cx:pt idx="23540">-2000</cx:pt>
          <cx:pt idx="23541">-2000</cx:pt>
          <cx:pt idx="23542">-2000</cx:pt>
          <cx:pt idx="23543">-1500</cx:pt>
          <cx:pt idx="23544">-750</cx:pt>
          <cx:pt idx="23545">-3000</cx:pt>
          <cx:pt idx="23546">-3000</cx:pt>
          <cx:pt idx="23547">-3500</cx:pt>
          <cx:pt idx="23548">-3000</cx:pt>
          <cx:pt idx="23549">-4250</cx:pt>
          <cx:pt idx="23550">-5000</cx:pt>
          <cx:pt idx="23551">-2500</cx:pt>
          <cx:pt idx="23552">-2750</cx:pt>
          <cx:pt idx="23553">-2500</cx:pt>
          <cx:pt idx="23554">-2750</cx:pt>
          <cx:pt idx="23555">-3750</cx:pt>
          <cx:pt idx="23556">-5000</cx:pt>
          <cx:pt idx="23557">-5000</cx:pt>
          <cx:pt idx="23558">-1500</cx:pt>
          <cx:pt idx="23559">-2500</cx:pt>
          <cx:pt idx="23560">-500</cx:pt>
          <cx:pt idx="23561">-3000</cx:pt>
          <cx:pt idx="23562">-3500</cx:pt>
          <cx:pt idx="23563">-1500</cx:pt>
          <cx:pt idx="23564">-2000</cx:pt>
          <cx:pt idx="23565">-2500</cx:pt>
          <cx:pt idx="23566">-2000</cx:pt>
          <cx:pt idx="23567">-2500</cx:pt>
          <cx:pt idx="23568">-4500</cx:pt>
          <cx:pt idx="23569">-4500</cx:pt>
          <cx:pt idx="23570">-3750</cx:pt>
          <cx:pt idx="23571">-3750</cx:pt>
          <cx:pt idx="23572">-4500</cx:pt>
          <cx:pt idx="23573">-3750</cx:pt>
          <cx:pt idx="23574">-3750</cx:pt>
          <cx:pt idx="23575">-5000</cx:pt>
          <cx:pt idx="23576">-4500</cx:pt>
          <cx:pt idx="23577">-6500</cx:pt>
          <cx:pt idx="23578">-5750</cx:pt>
          <cx:pt idx="23579">-7250</cx:pt>
          <cx:pt idx="23580">-8250</cx:pt>
          <cx:pt idx="23581">-9500</cx:pt>
          <cx:pt idx="23582">-3250</cx:pt>
          <cx:pt idx="23583">-3750</cx:pt>
          <cx:pt idx="23584">-5000</cx:pt>
          <cx:pt idx="23585">-5000</cx:pt>
          <cx:pt idx="23586">-5750</cx:pt>
          <cx:pt idx="23587">-6500</cx:pt>
          <cx:pt idx="23588">-3750</cx:pt>
          <cx:pt idx="23589">-3750</cx:pt>
          <cx:pt idx="23590">-4500</cx:pt>
          <cx:pt idx="23591">-4500</cx:pt>
          <cx:pt idx="23592">-500</cx:pt>
          <cx:pt idx="23593">-5000</cx:pt>
          <cx:pt idx="23594">-6500</cx:pt>
          <cx:pt idx="23595">-6500</cx:pt>
          <cx:pt idx="23596">-7250</cx:pt>
          <cx:pt idx="23597">-7250</cx:pt>
          <cx:pt idx="23598">-10750</cx:pt>
          <cx:pt idx="23599">-10750</cx:pt>
          <cx:pt idx="23600">-7250</cx:pt>
          <cx:pt idx="23601">-8250</cx:pt>
          <cx:pt idx="23602">-4500</cx:pt>
          <cx:pt idx="23603">-5750</cx:pt>
          <cx:pt idx="23604">-5750</cx:pt>
          <cx:pt idx="23605">-6500</cx:pt>
          <cx:pt idx="23606">-7250</cx:pt>
          <cx:pt idx="23607">-9500</cx:pt>
          <cx:pt idx="23608">-5750</cx:pt>
          <cx:pt idx="23609">-8250</cx:pt>
          <cx:pt idx="23610">-8250</cx:pt>
          <cx:pt idx="23611">-9500</cx:pt>
          <cx:pt idx="23612">-4500</cx:pt>
          <cx:pt idx="23613">-4500</cx:pt>
          <cx:pt idx="23614">-6500</cx:pt>
          <cx:pt idx="23615">-9500</cx:pt>
          <cx:pt idx="23616">-2500</cx:pt>
          <cx:pt idx="23617">-1500</cx:pt>
          <cx:pt idx="23618">-2500</cx:pt>
          <cx:pt idx="23619">-2500</cx:pt>
          <cx:pt idx="23620">-3000</cx:pt>
          <cx:pt idx="23621">-2500</cx:pt>
          <cx:pt idx="23622">-2000</cx:pt>
          <cx:pt idx="23623">-1500</cx:pt>
          <cx:pt idx="23624">-3000</cx:pt>
          <cx:pt idx="23625">-5000</cx:pt>
          <cx:pt idx="23626">-4250</cx:pt>
          <cx:pt idx="23627">-5000</cx:pt>
          <cx:pt idx="23628">-5750</cx:pt>
          <cx:pt idx="23629">-5750</cx:pt>
          <cx:pt idx="23630">-5000</cx:pt>
          <cx:pt idx="23631">-5750</cx:pt>
          <cx:pt idx="23632">-2000</cx:pt>
          <cx:pt idx="23633">-2000</cx:pt>
          <cx:pt idx="23634">-2000</cx:pt>
          <cx:pt idx="23635">-2500</cx:pt>
          <cx:pt idx="23636">-2500</cx:pt>
          <cx:pt idx="23637">-2500</cx:pt>
          <cx:pt idx="23638">-1500</cx:pt>
          <cx:pt idx="23639">-750</cx:pt>
          <cx:pt idx="23640">-1750</cx:pt>
          <cx:pt idx="23641">-1000</cx:pt>
          <cx:pt idx="23642">-2000</cx:pt>
          <cx:pt idx="23643">-2000</cx:pt>
          <cx:pt idx="23644">-2000</cx:pt>
          <cx:pt idx="23645">-2000</cx:pt>
          <cx:pt idx="23646">-5000</cx:pt>
          <cx:pt idx="23647">-1500</cx:pt>
          <cx:pt idx="23648">-3250</cx:pt>
          <cx:pt idx="23649">-3250</cx:pt>
          <cx:pt idx="23650">-1500</cx:pt>
          <cx:pt idx="23651">-750</cx:pt>
          <cx:pt idx="23652">-3250</cx:pt>
          <cx:pt idx="23653">-3250</cx:pt>
          <cx:pt idx="23654">-2000</cx:pt>
          <cx:pt idx="23655">-3250</cx:pt>
          <cx:pt idx="23656">-3750</cx:pt>
          <cx:pt idx="23657">-750</cx:pt>
          <cx:pt idx="23658">-3250</cx:pt>
          <cx:pt idx="23659">-3250</cx:pt>
          <cx:pt idx="23660">-5000</cx:pt>
          <cx:pt idx="23661">-5750</cx:pt>
          <cx:pt idx="23662">-4500</cx:pt>
          <cx:pt idx="23663">-750</cx:pt>
          <cx:pt idx="23664">-500</cx:pt>
          <cx:pt idx="23665">-1250</cx:pt>
          <cx:pt idx="23666">0</cx:pt>
          <cx:pt idx="23667">-750</cx:pt>
          <cx:pt idx="23668">-4500</cx:pt>
          <cx:pt idx="23669">-4500</cx:pt>
          <cx:pt idx="23670">-1250</cx:pt>
          <cx:pt idx="23671">-7250</cx:pt>
          <cx:pt idx="23672">-1500</cx:pt>
          <cx:pt idx="23673">-1250</cx:pt>
          <cx:pt idx="23674">-2000</cx:pt>
          <cx:pt idx="23675">-1500</cx:pt>
          <cx:pt idx="23676">-4500</cx:pt>
          <cx:pt idx="23677">-3750</cx:pt>
          <cx:pt idx="23678">-3750</cx:pt>
          <cx:pt idx="23679">-4500</cx:pt>
          <cx:pt idx="23680">-3750</cx:pt>
          <cx:pt idx="23681">-1500</cx:pt>
          <cx:pt idx="23682">-750</cx:pt>
          <cx:pt idx="23683">-500</cx:pt>
          <cx:pt idx="23684">-1500</cx:pt>
          <cx:pt idx="23685">-1500</cx:pt>
          <cx:pt idx="23686">-5750</cx:pt>
          <cx:pt idx="23687">-5750</cx:pt>
          <cx:pt idx="23688">-2500</cx:pt>
          <cx:pt idx="23689">-1500</cx:pt>
          <cx:pt idx="23690">-4250</cx:pt>
          <cx:pt idx="23691">-3500</cx:pt>
          <cx:pt idx="23692">-4250</cx:pt>
          <cx:pt idx="23693">-3500</cx:pt>
          <cx:pt idx="23694">-1500</cx:pt>
          <cx:pt idx="23695">-1500</cx:pt>
          <cx:pt idx="23696">-2000</cx:pt>
          <cx:pt idx="23697">-2000</cx:pt>
          <cx:pt idx="23698">-3500</cx:pt>
          <cx:pt idx="23699">-4250</cx:pt>
          <cx:pt idx="23700">-2500</cx:pt>
          <cx:pt idx="23701">-2500</cx:pt>
          <cx:pt idx="23702">250</cx:pt>
          <cx:pt idx="23703">-1250</cx:pt>
          <cx:pt idx="23704">250</cx:pt>
          <cx:pt idx="23705">-750</cx:pt>
          <cx:pt idx="23706">-5750</cx:pt>
          <cx:pt idx="23707">-5750</cx:pt>
          <cx:pt idx="23708">-5750</cx:pt>
          <cx:pt idx="23709">-5750</cx:pt>
          <cx:pt idx="23710">-4250</cx:pt>
          <cx:pt idx="23711">-3500</cx:pt>
          <cx:pt idx="23712">-4250</cx:pt>
          <cx:pt idx="23713">-3500</cx:pt>
          <cx:pt idx="23714">-3000</cx:pt>
          <cx:pt idx="23715">-2500</cx:pt>
          <cx:pt idx="23716">-1500</cx:pt>
          <cx:pt idx="23717">-3000</cx:pt>
          <cx:pt idx="23718">-1500</cx:pt>
          <cx:pt idx="23719">-750</cx:pt>
          <cx:pt idx="23720">-250</cx:pt>
          <cx:pt idx="23721">-1500</cx:pt>
          <cx:pt idx="23722">-4500</cx:pt>
          <cx:pt idx="23723">-2500</cx:pt>
          <cx:pt idx="23724">-3750</cx:pt>
          <cx:pt idx="23725">-1500</cx:pt>
          <cx:pt idx="23726">-6500</cx:pt>
          <cx:pt idx="23727">-5000</cx:pt>
          <cx:pt idx="23728">-3500</cx:pt>
          <cx:pt idx="23729">-3000</cx:pt>
          <cx:pt idx="23730">-2500</cx:pt>
          <cx:pt idx="23731">-250</cx:pt>
          <cx:pt idx="23732">0</cx:pt>
          <cx:pt idx="23733">250</cx:pt>
          <cx:pt idx="23734">750</cx:pt>
          <cx:pt idx="23735">-1750</cx:pt>
          <cx:pt idx="23736">-250</cx:pt>
          <cx:pt idx="23737">0</cx:pt>
          <cx:pt idx="23738">250</cx:pt>
          <cx:pt idx="23739">0</cx:pt>
          <cx:pt idx="23740">250</cx:pt>
          <cx:pt idx="23741">-4500</cx:pt>
          <cx:pt idx="23742">-3250</cx:pt>
          <cx:pt idx="23743">-3250</cx:pt>
          <cx:pt idx="23744">-4500</cx:pt>
          <cx:pt idx="23745">-3750</cx:pt>
          <cx:pt idx="23746">-6500</cx:pt>
          <cx:pt idx="23747">-4500</cx:pt>
          <cx:pt idx="23748">-4500</cx:pt>
          <cx:pt idx="23749">-4500</cx:pt>
          <cx:pt idx="23750">-4500</cx:pt>
          <cx:pt idx="23751">-4500</cx:pt>
          <cx:pt idx="23752">-4500</cx:pt>
          <cx:pt idx="23753">-4500</cx:pt>
          <cx:pt idx="23754">-4500</cx:pt>
          <cx:pt idx="23755">-4500</cx:pt>
          <cx:pt idx="23756">-4500</cx:pt>
          <cx:pt idx="23757">-4500</cx:pt>
          <cx:pt idx="23758">-4500</cx:pt>
          <cx:pt idx="23759">-4500</cx:pt>
          <cx:pt idx="23760">-4500</cx:pt>
          <cx:pt idx="23761">-4500</cx:pt>
          <cx:pt idx="23762">-4500</cx:pt>
          <cx:pt idx="23763">-5000</cx:pt>
          <cx:pt idx="23764">-5000</cx:pt>
          <cx:pt idx="23765">-5000</cx:pt>
          <cx:pt idx="23766">-5000</cx:pt>
          <cx:pt idx="23767">-5000</cx:pt>
          <cx:pt idx="23768">-5000</cx:pt>
          <cx:pt idx="23769">-5000</cx:pt>
          <cx:pt idx="23770">-5000</cx:pt>
          <cx:pt idx="23771">-5750</cx:pt>
          <cx:pt idx="23772">-5000</cx:pt>
          <cx:pt idx="23773">-5750</cx:pt>
          <cx:pt idx="23774">-5000</cx:pt>
          <cx:pt idx="23775">-12500</cx:pt>
          <cx:pt idx="23776">-7250</cx:pt>
          <cx:pt idx="23777">-7250</cx:pt>
          <cx:pt idx="23778">-8250</cx:pt>
          <cx:pt idx="23779">-8250</cx:pt>
          <cx:pt idx="23780">-4500</cx:pt>
          <cx:pt idx="23781">-4500</cx:pt>
          <cx:pt idx="23782">-4500</cx:pt>
          <cx:pt idx="23783">-4500</cx:pt>
          <cx:pt idx="23784">-6500</cx:pt>
          <cx:pt idx="23785">-7250</cx:pt>
          <cx:pt idx="23786">-6500</cx:pt>
          <cx:pt idx="23787">-7250</cx:pt>
          <cx:pt idx="23788">-6500</cx:pt>
          <cx:pt idx="23789">-6500</cx:pt>
          <cx:pt idx="23790">-6500</cx:pt>
          <cx:pt idx="23791">-6500</cx:pt>
          <cx:pt idx="23792">-6500</cx:pt>
          <cx:pt idx="23793">-6500</cx:pt>
          <cx:pt idx="23794">-6500</cx:pt>
          <cx:pt idx="23795">-7250</cx:pt>
          <cx:pt idx="23796">-6500</cx:pt>
          <cx:pt idx="23797">-9500</cx:pt>
          <cx:pt idx="23798">-4500</cx:pt>
          <cx:pt idx="23799">-750</cx:pt>
          <cx:pt idx="23800">-3750</cx:pt>
          <cx:pt idx="23801">-1250</cx:pt>
          <cx:pt idx="23802">-4500</cx:pt>
          <cx:pt idx="23803">-2750</cx:pt>
          <cx:pt idx="23804">-2750</cx:pt>
          <cx:pt idx="23805">-1250</cx:pt>
          <cx:pt idx="23806">-2500</cx:pt>
          <cx:pt idx="23807">-1250</cx:pt>
          <cx:pt idx="23808">-3750</cx:pt>
          <cx:pt idx="23809">-3250</cx:pt>
          <cx:pt idx="23810">-3750</cx:pt>
          <cx:pt idx="23811">-3250</cx:pt>
          <cx:pt idx="23812">-4250</cx:pt>
          <cx:pt idx="23813">-5000</cx:pt>
          <cx:pt idx="23814">-500</cx:pt>
          <cx:pt idx="23815">-2500</cx:pt>
          <cx:pt idx="23816">0</cx:pt>
          <cx:pt idx="23817">-1500</cx:pt>
          <cx:pt idx="23818">-1500</cx:pt>
          <cx:pt idx="23819">-3500</cx:pt>
          <cx:pt idx="23820">-3000</cx:pt>
          <cx:pt idx="23821">-1500</cx:pt>
          <cx:pt idx="23822">-2500</cx:pt>
          <cx:pt idx="23823">-1250</cx:pt>
          <cx:pt idx="23824">-1500</cx:pt>
          <cx:pt idx="23825">-2000</cx:pt>
          <cx:pt idx="23826">-750</cx:pt>
          <cx:pt idx="23827">-750</cx:pt>
          <cx:pt idx="23828">-1250</cx:pt>
          <cx:pt idx="23829">1000</cx:pt>
          <cx:pt idx="23830">1000</cx:pt>
          <cx:pt idx="23831">750</cx:pt>
          <cx:pt idx="23832">500</cx:pt>
          <cx:pt idx="23833">-5000</cx:pt>
          <cx:pt idx="23834">-5000</cx:pt>
          <cx:pt idx="23835">-5000</cx:pt>
          <cx:pt idx="23836">-5000</cx:pt>
          <cx:pt idx="23837">-1500</cx:pt>
          <cx:pt idx="23838">-4500</cx:pt>
          <cx:pt idx="23839">-1500</cx:pt>
          <cx:pt idx="23840">-4500</cx:pt>
          <cx:pt idx="23841">-1250</cx:pt>
          <cx:pt idx="23842">-4500</cx:pt>
          <cx:pt idx="23843">-750</cx:pt>
          <cx:pt idx="23844">-3750</cx:pt>
          <cx:pt idx="23845">-1250</cx:pt>
          <cx:pt idx="23846">-3750</cx:pt>
          <cx:pt idx="23847">-750</cx:pt>
          <cx:pt idx="23848">-5000</cx:pt>
          <cx:pt idx="23849">-3750</cx:pt>
          <cx:pt idx="23850">-1250</cx:pt>
          <cx:pt idx="23851">-3750</cx:pt>
          <cx:pt idx="23852">-750</cx:pt>
          <cx:pt idx="23853">-750</cx:pt>
          <cx:pt idx="23854">-4500</cx:pt>
          <cx:pt idx="23855">-4500</cx:pt>
          <cx:pt idx="23856">-750</cx:pt>
          <cx:pt idx="23857">-750</cx:pt>
          <cx:pt idx="23858">-4500</cx:pt>
          <cx:pt idx="23859">-4500</cx:pt>
          <cx:pt idx="23860">-750</cx:pt>
          <cx:pt idx="23861">-3750</cx:pt>
          <cx:pt idx="23862">-1250</cx:pt>
          <cx:pt idx="23863">-4500</cx:pt>
          <cx:pt idx="23864">-3750</cx:pt>
          <cx:pt idx="23865">-4500</cx:pt>
          <cx:pt idx="23866">-1250</cx:pt>
          <cx:pt idx="23867">-500</cx:pt>
          <cx:pt idx="23868">-500</cx:pt>
          <cx:pt idx="23869">-750</cx:pt>
          <cx:pt idx="23870">-500</cx:pt>
          <cx:pt idx="23871">-500</cx:pt>
          <cx:pt idx="23872">-750</cx:pt>
          <cx:pt idx="23873">-1250</cx:pt>
          <cx:pt idx="23874">-1250</cx:pt>
          <cx:pt idx="23875">-1500</cx:pt>
          <cx:pt idx="23876">-1500</cx:pt>
          <cx:pt idx="23877">-3000</cx:pt>
          <cx:pt idx="23878">-3000</cx:pt>
          <cx:pt idx="23879">-3000</cx:pt>
          <cx:pt idx="23880">-3000</cx:pt>
          <cx:pt idx="23881">-3000</cx:pt>
          <cx:pt idx="23882">-3500</cx:pt>
          <cx:pt idx="23883">-3500</cx:pt>
          <cx:pt idx="23884">-3500</cx:pt>
          <cx:pt idx="23885">-1250</cx:pt>
          <cx:pt idx="23886">-1250</cx:pt>
          <cx:pt idx="23887">0</cx:pt>
          <cx:pt idx="23888">250</cx:pt>
          <cx:pt idx="23889">0</cx:pt>
          <cx:pt idx="23890">250</cx:pt>
          <cx:pt idx="23891">-1500</cx:pt>
          <cx:pt idx="23892">-3000</cx:pt>
          <cx:pt idx="23893">-4250</cx:pt>
          <cx:pt idx="23894">-3500</cx:pt>
          <cx:pt idx="23895">-4250</cx:pt>
          <cx:pt idx="23896">-1250</cx:pt>
          <cx:pt idx="23897">-250</cx:pt>
          <cx:pt idx="23898">-1500</cx:pt>
          <cx:pt idx="23899">-1500</cx:pt>
          <cx:pt idx="23900">-500</cx:pt>
          <cx:pt idx="23901">-1500</cx:pt>
          <cx:pt idx="23902">-500</cx:pt>
          <cx:pt idx="23903">-500</cx:pt>
          <cx:pt idx="23904">-1500</cx:pt>
          <cx:pt idx="23905">-2000</cx:pt>
          <cx:pt idx="23906">500</cx:pt>
          <cx:pt idx="23907">0</cx:pt>
          <cx:pt idx="23908">-1750</cx:pt>
          <cx:pt idx="23909">750</cx:pt>
          <cx:pt idx="23910">1000</cx:pt>
          <cx:pt idx="23911">-1750</cx:pt>
          <cx:pt idx="23912">1000</cx:pt>
          <cx:pt idx="23913">1500</cx:pt>
          <cx:pt idx="23914">-1250</cx:pt>
          <cx:pt idx="23915">-2500</cx:pt>
          <cx:pt idx="23916">-1500</cx:pt>
          <cx:pt idx="23917">-2500</cx:pt>
          <cx:pt idx="23918">-6750</cx:pt>
          <cx:pt idx="23919">250</cx:pt>
          <cx:pt idx="23920">750</cx:pt>
          <cx:pt idx="23921">-1750</cx:pt>
          <cx:pt idx="23922">-250</cx:pt>
          <cx:pt idx="23923">-250</cx:pt>
          <cx:pt idx="23924">0</cx:pt>
          <cx:pt idx="23925">3000</cx:pt>
          <cx:pt idx="23926">-750</cx:pt>
          <cx:pt idx="23927">-750</cx:pt>
          <cx:pt idx="23928">-1250</cx:pt>
          <cx:pt idx="23929">-1500</cx:pt>
          <cx:pt idx="23930">-5000</cx:pt>
          <cx:pt idx="23931">-5000</cx:pt>
          <cx:pt idx="23932">-2500</cx:pt>
          <cx:pt idx="23933">-3000</cx:pt>
          <cx:pt idx="23934">-1500</cx:pt>
          <cx:pt idx="23935">-3000</cx:pt>
          <cx:pt idx="23936">-2000</cx:pt>
          <cx:pt idx="23937">-4250</cx:pt>
          <cx:pt idx="23938">-3500</cx:pt>
          <cx:pt idx="23939">-3000</cx:pt>
          <cx:pt idx="23940">-4250</cx:pt>
          <cx:pt idx="23941">-3000</cx:pt>
          <cx:pt idx="23942">-5000</cx:pt>
          <cx:pt idx="23943">-4250</cx:pt>
          <cx:pt idx="23944">-5000</cx:pt>
          <cx:pt idx="23945">750</cx:pt>
          <cx:pt idx="23946">-500</cx:pt>
          <cx:pt idx="23947">1250</cx:pt>
          <cx:pt idx="23948">-500</cx:pt>
          <cx:pt idx="23949">-2750</cx:pt>
          <cx:pt idx="23950">-2000</cx:pt>
          <cx:pt idx="23951">-2750</cx:pt>
          <cx:pt idx="23952">-2750</cx:pt>
          <cx:pt idx="23953">750</cx:pt>
          <cx:pt idx="23954">-1250</cx:pt>
          <cx:pt idx="23955">1000</cx:pt>
          <cx:pt idx="23956">-500</cx:pt>
          <cx:pt idx="23957">-2000</cx:pt>
          <cx:pt idx="23958">1250</cx:pt>
          <cx:pt idx="23959">-500</cx:pt>
          <cx:pt idx="23960">-1250</cx:pt>
          <cx:pt idx="23961">1000</cx:pt>
          <cx:pt idx="23962">-2750</cx:pt>
          <cx:pt idx="23963">-2750</cx:pt>
          <cx:pt idx="23964">750</cx:pt>
          <cx:pt idx="23965">-750</cx:pt>
          <cx:pt idx="23966">-2000</cx:pt>
          <cx:pt idx="23967">1000</cx:pt>
          <cx:pt idx="23968">-500</cx:pt>
          <cx:pt idx="23969">-2750</cx:pt>
          <cx:pt idx="23970">1000</cx:pt>
          <cx:pt idx="23971">-750</cx:pt>
          <cx:pt idx="23972">-2000</cx:pt>
          <cx:pt idx="23973">1250</cx:pt>
          <cx:pt idx="23974">-500</cx:pt>
          <cx:pt idx="23975">-2750</cx:pt>
          <cx:pt idx="23976">-1250</cx:pt>
          <cx:pt idx="23977">-2000</cx:pt>
          <cx:pt idx="23978">-500</cx:pt>
          <cx:pt idx="23979">-2750</cx:pt>
          <cx:pt idx="23980">-500</cx:pt>
          <cx:pt idx="23981">-3750</cx:pt>
          <cx:pt idx="23982">-2500</cx:pt>
          <cx:pt idx="23983">-3750</cx:pt>
          <cx:pt idx="23984">-3250</cx:pt>
          <cx:pt idx="23985">-4500</cx:pt>
          <cx:pt idx="23986">-2750</cx:pt>
          <cx:pt idx="23987">-2750</cx:pt>
          <cx:pt idx="23988">-500</cx:pt>
          <cx:pt idx="23989">-3750</cx:pt>
          <cx:pt idx="23990">-2500</cx:pt>
          <cx:pt idx="23991">-3750</cx:pt>
          <cx:pt idx="23992">-3250</cx:pt>
          <cx:pt idx="23993">-4500</cx:pt>
          <cx:pt idx="23994">-2750</cx:pt>
          <cx:pt idx="23995">-9500</cx:pt>
          <cx:pt idx="23996">-6500</cx:pt>
          <cx:pt idx="23997">-6500</cx:pt>
          <cx:pt idx="23998">-8250</cx:pt>
          <cx:pt idx="23999">-3750</cx:pt>
          <cx:pt idx="24000">-3750</cx:pt>
          <cx:pt idx="24001">-2750</cx:pt>
          <cx:pt idx="24002">-2750</cx:pt>
          <cx:pt idx="24003">-2750</cx:pt>
          <cx:pt idx="24004">-2750</cx:pt>
          <cx:pt idx="24005">-3750</cx:pt>
          <cx:pt idx="24006">-3250</cx:pt>
          <cx:pt idx="24007">-2750</cx:pt>
          <cx:pt idx="24008">-2750</cx:pt>
          <cx:pt idx="24009">-2750</cx:pt>
          <cx:pt idx="24010">-3250</cx:pt>
          <cx:pt idx="24011">-5000</cx:pt>
          <cx:pt idx="24012">-4500</cx:pt>
          <cx:pt idx="24013">-3750</cx:pt>
          <cx:pt idx="24014">-4500</cx:pt>
          <cx:pt idx="24015">-2750</cx:pt>
          <cx:pt idx="24016">-3750</cx:pt>
          <cx:pt idx="24017">-3750</cx:pt>
          <cx:pt idx="24018">-2750</cx:pt>
          <cx:pt idx="24019">-2750</cx:pt>
          <cx:pt idx="24020">-2750</cx:pt>
          <cx:pt idx="24021">-2750</cx:pt>
          <cx:pt idx="24022">-3750</cx:pt>
          <cx:pt idx="24023">-3750</cx:pt>
          <cx:pt idx="24024">-2750</cx:pt>
          <cx:pt idx="24025">-3250</cx:pt>
          <cx:pt idx="24026">-2750</cx:pt>
          <cx:pt idx="24027">-3750</cx:pt>
          <cx:pt idx="24028">-5000</cx:pt>
          <cx:pt idx="24029">-4500</cx:pt>
          <cx:pt idx="24030">-4500</cx:pt>
          <cx:pt idx="24031">-6500</cx:pt>
          <cx:pt idx="24032">-5750</cx:pt>
          <cx:pt idx="24033">-7250</cx:pt>
          <cx:pt idx="24034">-5000</cx:pt>
          <cx:pt idx="24035">-5750</cx:pt>
          <cx:pt idx="24036">-4500</cx:pt>
          <cx:pt idx="24037">-250</cx:pt>
          <cx:pt idx="24038">0</cx:pt>
          <cx:pt idx="24039">-2500</cx:pt>
          <cx:pt idx="24040">-3250</cx:pt>
          <cx:pt idx="24041">-3250</cx:pt>
          <cx:pt idx="24042">-2500</cx:pt>
          <cx:pt idx="24043">-2750</cx:pt>
          <cx:pt idx="24044">-9500</cx:pt>
          <cx:pt idx="24045">-10750</cx:pt>
          <cx:pt idx="24046">-9500</cx:pt>
          <cx:pt idx="24047">-10750</cx:pt>
          <cx:pt idx="24048">-10750</cx:pt>
          <cx:pt idx="24049">-8250</cx:pt>
          <cx:pt idx="24050">-1750</cx:pt>
          <cx:pt idx="24051">-2000</cx:pt>
          <cx:pt idx="24052">-3250</cx:pt>
          <cx:pt idx="24053">-2000</cx:pt>
          <cx:pt idx="24054">-3250</cx:pt>
          <cx:pt idx="24055">-2000</cx:pt>
          <cx:pt idx="24056">-2750</cx:pt>
          <cx:pt idx="24057">-3750</cx:pt>
          <cx:pt idx="24058">-2500</cx:pt>
          <cx:pt idx="24059">-4500</cx:pt>
          <cx:pt idx="24060">-2500</cx:pt>
          <cx:pt idx="24061">-5000</cx:pt>
          <cx:pt idx="24062">-2750</cx:pt>
          <cx:pt idx="24063">-3750</cx:pt>
          <cx:pt idx="24064">-2500</cx:pt>
          <cx:pt idx="24065">-4500</cx:pt>
          <cx:pt idx="24066">-3250</cx:pt>
          <cx:pt idx="24067">-4500</cx:pt>
          <cx:pt idx="24068">-3750</cx:pt>
          <cx:pt idx="24069">-5000</cx:pt>
          <cx:pt idx="24070">-5000</cx:pt>
          <cx:pt idx="24071">-5000</cx:pt>
          <cx:pt idx="24072">-7250</cx:pt>
          <cx:pt idx="24073">-6500</cx:pt>
          <cx:pt idx="24074">-6500</cx:pt>
          <cx:pt idx="24075">-6500</cx:pt>
          <cx:pt idx="24076">-6500</cx:pt>
          <cx:pt idx="24077">-6500</cx:pt>
          <cx:pt idx="24078">-6500</cx:pt>
          <cx:pt idx="24079">-3250</cx:pt>
          <cx:pt idx="24080">-3750</cx:pt>
          <cx:pt idx="24081">-3250</cx:pt>
          <cx:pt idx="24082">-3250</cx:pt>
          <cx:pt idx="24083">-4500</cx:pt>
          <cx:pt idx="24084">-3250</cx:pt>
          <cx:pt idx="24085">-12500</cx:pt>
          <cx:pt idx="24086">-12500</cx:pt>
          <cx:pt idx="24087">-10750</cx:pt>
          <cx:pt idx="24088">-9500</cx:pt>
          <cx:pt idx="24089">-3750</cx:pt>
          <cx:pt idx="24090">-3250</cx:pt>
          <cx:pt idx="24091">-4500</cx:pt>
          <cx:pt idx="24092">-3750</cx:pt>
          <cx:pt idx="24093">-3250</cx:pt>
          <cx:pt idx="24094">-3250</cx:pt>
          <cx:pt idx="24095">-3750</cx:pt>
          <cx:pt idx="24096">-3750</cx:pt>
          <cx:pt idx="24097">-3750</cx:pt>
          <cx:pt idx="24098">-3750</cx:pt>
          <cx:pt idx="24099">-3750</cx:pt>
          <cx:pt idx="24100">-3250</cx:pt>
          <cx:pt idx="24101">-4500</cx:pt>
          <cx:pt idx="24102">-3750</cx:pt>
          <cx:pt idx="24103">-3250</cx:pt>
          <cx:pt idx="24104">-3750</cx:pt>
          <cx:pt idx="24105">-3250</cx:pt>
          <cx:pt idx="24106">-3750</cx:pt>
          <cx:pt idx="24107">-3750</cx:pt>
          <cx:pt idx="24108">-3250</cx:pt>
          <cx:pt idx="24109">-3250</cx:pt>
          <cx:pt idx="24110">-3750</cx:pt>
          <cx:pt idx="24111">-3750</cx:pt>
          <cx:pt idx="24112">-3250</cx:pt>
          <cx:pt idx="24113">-3750</cx:pt>
          <cx:pt idx="24114">-3250</cx:pt>
          <cx:pt idx="24115">-3750</cx:pt>
          <cx:pt idx="24116">-3750</cx:pt>
          <cx:pt idx="24117">-3750</cx:pt>
          <cx:pt idx="24118">-3750</cx:pt>
          <cx:pt idx="24119">-5000</cx:pt>
          <cx:pt idx="24120">-6500</cx:pt>
          <cx:pt idx="24121">-6500</cx:pt>
          <cx:pt idx="24122">-5000</cx:pt>
          <cx:pt idx="24123">-6500</cx:pt>
          <cx:pt idx="24124">-6500</cx:pt>
          <cx:pt idx="24125">-5000</cx:pt>
          <cx:pt idx="24126">-7250</cx:pt>
          <cx:pt idx="24127">-7250</cx:pt>
          <cx:pt idx="24128">-5000</cx:pt>
          <cx:pt idx="24129">-5000</cx:pt>
          <cx:pt idx="24130">-6500</cx:pt>
          <cx:pt idx="24131">-6500</cx:pt>
          <cx:pt idx="24132">-5750</cx:pt>
          <cx:pt idx="24133">-5750</cx:pt>
          <cx:pt idx="24134">-6500</cx:pt>
          <cx:pt idx="24135">-5750</cx:pt>
          <cx:pt idx="24136">-9500</cx:pt>
          <cx:pt idx="24137">-9500</cx:pt>
          <cx:pt idx="24138">-5750</cx:pt>
          <cx:pt idx="24139">-5000</cx:pt>
          <cx:pt idx="24140">-6500</cx:pt>
          <cx:pt idx="24141">-6500</cx:pt>
          <cx:pt idx="24142">-6500</cx:pt>
          <cx:pt idx="24143">-6500</cx:pt>
          <cx:pt idx="24144">-3250</cx:pt>
          <cx:pt idx="24145">-3250</cx:pt>
          <cx:pt idx="24146">-3250</cx:pt>
          <cx:pt idx="24147">-3250</cx:pt>
          <cx:pt idx="24148">-3250</cx:pt>
          <cx:pt idx="24149">-3250</cx:pt>
          <cx:pt idx="24150">-5750</cx:pt>
          <cx:pt idx="24151">-5750</cx:pt>
          <cx:pt idx="24152">-14500</cx:pt>
          <cx:pt idx="24153">-2000</cx:pt>
          <cx:pt idx="24154">-1500</cx:pt>
          <cx:pt idx="24155">-2000</cx:pt>
          <cx:pt idx="24156">-3000</cx:pt>
          <cx:pt idx="24157">-4250</cx:pt>
          <cx:pt idx="24158">-3500</cx:pt>
          <cx:pt idx="24159">-4250</cx:pt>
          <cx:pt idx="24160">-4250</cx:pt>
          <cx:pt idx="24161">-3000</cx:pt>
          <cx:pt idx="24162">-2500</cx:pt>
          <cx:pt idx="24163">-2500</cx:pt>
          <cx:pt idx="24164">-2500</cx:pt>
          <cx:pt idx="24165">-3500</cx:pt>
          <cx:pt idx="24166">-2500</cx:pt>
          <cx:pt idx="24167">-2500</cx:pt>
          <cx:pt idx="24168">-5750</cx:pt>
          <cx:pt idx="24169">-2500</cx:pt>
          <cx:pt idx="24170">-2500</cx:pt>
          <cx:pt idx="24171">-2500</cx:pt>
          <cx:pt idx="24172">-3000</cx:pt>
          <cx:pt idx="24173">-5750</cx:pt>
          <cx:pt idx="24174">-3000</cx:pt>
          <cx:pt idx="24175">-3000</cx:pt>
          <cx:pt idx="24176">-8250</cx:pt>
          <cx:pt idx="24177">-9500</cx:pt>
          <cx:pt idx="24178">-9500</cx:pt>
          <cx:pt idx="24179">-9500</cx:pt>
          <cx:pt idx="24180">-5750</cx:pt>
          <cx:pt idx="24181">-5750</cx:pt>
          <cx:pt idx="24182">-3500</cx:pt>
          <cx:pt idx="24183">-6500</cx:pt>
          <cx:pt idx="24184">-4250</cx:pt>
          <cx:pt idx="24185">-7250</cx:pt>
          <cx:pt idx="24186">-2500</cx:pt>
          <cx:pt idx="24187">-5000</cx:pt>
          <cx:pt idx="24188">-3000</cx:pt>
          <cx:pt idx="24189">-5750</cx:pt>
          <cx:pt idx="24190">-8250</cx:pt>
          <cx:pt idx="24191">-5000</cx:pt>
          <cx:pt idx="24192">-4250</cx:pt>
          <cx:pt idx="24193">-5750</cx:pt>
          <cx:pt idx="24194">-5750</cx:pt>
          <cx:pt idx="24195">-250</cx:pt>
          <cx:pt idx="24196">0</cx:pt>
          <cx:pt idx="24197">-500</cx:pt>
          <cx:pt idx="24198">-2000</cx:pt>
          <cx:pt idx="24199">-2500</cx:pt>
          <cx:pt idx="24200">-250</cx:pt>
          <cx:pt idx="24201">-1750</cx:pt>
          <cx:pt idx="24202">-3000</cx:pt>
          <cx:pt idx="24203">-2500</cx:pt>
          <cx:pt idx="24204">-1500</cx:pt>
          <cx:pt idx="24205">-2500</cx:pt>
          <cx:pt idx="24206">-3500</cx:pt>
          <cx:pt idx="24207">-3000</cx:pt>
          <cx:pt idx="24208">-3000</cx:pt>
          <cx:pt idx="24209">-2500</cx:pt>
          <cx:pt idx="24210">-3500</cx:pt>
          <cx:pt idx="24211">-3500</cx:pt>
          <cx:pt idx="24212">-3500</cx:pt>
          <cx:pt idx="24213">-2500</cx:pt>
          <cx:pt idx="24214">-1500</cx:pt>
          <cx:pt idx="24215">-3500</cx:pt>
          <cx:pt idx="24216">-3500</cx:pt>
          <cx:pt idx="24217">-3000</cx:pt>
          <cx:pt idx="24218">-4500</cx:pt>
          <cx:pt idx="24219">-4500</cx:pt>
          <cx:pt idx="24220">-5000</cx:pt>
          <cx:pt idx="24221">-2000</cx:pt>
          <cx:pt idx="24222">-3000</cx:pt>
          <cx:pt idx="24223">-2500</cx:pt>
          <cx:pt idx="24224">-5750</cx:pt>
          <cx:pt idx="24225">-5000</cx:pt>
          <cx:pt idx="24226">-5750</cx:pt>
          <cx:pt idx="24227">-750</cx:pt>
          <cx:pt idx="24228">-750</cx:pt>
          <cx:pt idx="24229">-750</cx:pt>
          <cx:pt idx="24230">-1250</cx:pt>
          <cx:pt idx="24231">-2000</cx:pt>
          <cx:pt idx="24232">-4500</cx:pt>
          <cx:pt idx="24233">-1250</cx:pt>
          <cx:pt idx="24234">-2500</cx:pt>
          <cx:pt idx="24235">-2500</cx:pt>
          <cx:pt idx="24236">-500</cx:pt>
          <cx:pt idx="24237">-750</cx:pt>
          <cx:pt idx="24238">-2500</cx:pt>
          <cx:pt idx="24239">-1250</cx:pt>
          <cx:pt idx="24240">-1500</cx:pt>
          <cx:pt idx="24241">-4500</cx:pt>
          <cx:pt idx="24242">-1250</cx:pt>
          <cx:pt idx="24243">-1250</cx:pt>
          <cx:pt idx="24244">-750</cx:pt>
          <cx:pt idx="24245">-1250</cx:pt>
          <cx:pt idx="24246">-750</cx:pt>
          <cx:pt idx="24247">-1250</cx:pt>
          <cx:pt idx="24248">-1250</cx:pt>
          <cx:pt idx="24249">-3500</cx:pt>
          <cx:pt idx="24250">-4250</cx:pt>
          <cx:pt idx="24251">-4250</cx:pt>
          <cx:pt idx="24252">-3500</cx:pt>
          <cx:pt idx="24253">-4250</cx:pt>
          <cx:pt idx="24254">-7250</cx:pt>
          <cx:pt idx="24255">-4250</cx:pt>
          <cx:pt idx="24256">-4250</cx:pt>
          <cx:pt idx="24257">-4250</cx:pt>
          <cx:pt idx="24258">-5000</cx:pt>
          <cx:pt idx="24259">-5000</cx:pt>
          <cx:pt idx="24260">-5000</cx:pt>
          <cx:pt idx="24261">-8250</cx:pt>
          <cx:pt idx="24262">-5000</cx:pt>
          <cx:pt idx="24263">-5000</cx:pt>
          <cx:pt idx="24264">-5000</cx:pt>
          <cx:pt idx="24265">-7250</cx:pt>
          <cx:pt idx="24266">-8250</cx:pt>
          <cx:pt idx="24267">-5750</cx:pt>
          <cx:pt idx="24268">-5000</cx:pt>
          <cx:pt idx="24269">-5750</cx:pt>
          <cx:pt idx="24270">-6750</cx:pt>
          <cx:pt idx="24271">-5000</cx:pt>
          <cx:pt idx="24272">-4250</cx:pt>
          <cx:pt idx="24273">-5000</cx:pt>
          <cx:pt idx="24274">-4250</cx:pt>
          <cx:pt idx="24275">-5000</cx:pt>
          <cx:pt idx="24276">-5750</cx:pt>
          <cx:pt idx="24277">-4250</cx:pt>
          <cx:pt idx="24278">-4250</cx:pt>
          <cx:pt idx="24279">-7250</cx:pt>
          <cx:pt idx="24280">-4250</cx:pt>
          <cx:pt idx="24281">-4250</cx:pt>
          <cx:pt idx="24282">-8250</cx:pt>
          <cx:pt idx="24283">-5000</cx:pt>
          <cx:pt idx="24284">-4250</cx:pt>
          <cx:pt idx="24285">-4250</cx:pt>
          <cx:pt idx="24286">-5000</cx:pt>
          <cx:pt idx="24287">-3500</cx:pt>
          <cx:pt idx="24288">-2500</cx:pt>
          <cx:pt idx="24289">-2500</cx:pt>
          <cx:pt idx="24290">-5750</cx:pt>
          <cx:pt idx="24291">-5750</cx:pt>
          <cx:pt idx="24292">-5750</cx:pt>
          <cx:pt idx="24293">-5000</cx:pt>
          <cx:pt idx="24294">-4250</cx:pt>
          <cx:pt idx="24295">-5750</cx:pt>
          <cx:pt idx="24296">-1500</cx:pt>
          <cx:pt idx="24297">-2000</cx:pt>
          <cx:pt idx="24298">-2000</cx:pt>
          <cx:pt idx="24299">-3000</cx:pt>
          <cx:pt idx="24300">-3000</cx:pt>
          <cx:pt idx="24301">-3000</cx:pt>
          <cx:pt idx="24302">-7250</cx:pt>
          <cx:pt idx="24303">-3250</cx:pt>
          <cx:pt idx="24304">-5000</cx:pt>
          <cx:pt idx="24305">-5000</cx:pt>
          <cx:pt idx="24306">-3250</cx:pt>
          <cx:pt idx="24307">-5000</cx:pt>
          <cx:pt idx="24308">-5000</cx:pt>
          <cx:pt idx="24309">-3500</cx:pt>
          <cx:pt idx="24310">-3000</cx:pt>
          <cx:pt idx="24311">-3500</cx:pt>
          <cx:pt idx="24312">-4500</cx:pt>
          <cx:pt idx="24313">-1500</cx:pt>
          <cx:pt idx="24314">-3250</cx:pt>
          <cx:pt idx="24315">-1250</cx:pt>
          <cx:pt idx="24316">-4500</cx:pt>
          <cx:pt idx="24317">-1500</cx:pt>
          <cx:pt idx="24318">-3250</cx:pt>
          <cx:pt idx="24319">-1250</cx:pt>
          <cx:pt idx="24320">-1250</cx:pt>
          <cx:pt idx="24321">-1500</cx:pt>
          <cx:pt idx="24322">-1500</cx:pt>
          <cx:pt idx="24323">-1250</cx:pt>
          <cx:pt idx="24324">-1500</cx:pt>
          <cx:pt idx="24325">-1500</cx:pt>
          <cx:pt idx="24326">-2500</cx:pt>
          <cx:pt idx="24327">-3000</cx:pt>
          <cx:pt idx="24328">-2000</cx:pt>
          <cx:pt idx="24329">-3000</cx:pt>
          <cx:pt idx="24330">-2000</cx:pt>
          <cx:pt idx="24331">-1500</cx:pt>
          <cx:pt idx="24332">-2000</cx:pt>
          <cx:pt idx="24333">-3000</cx:pt>
          <cx:pt idx="24334">-7250</cx:pt>
          <cx:pt idx="24335">-3500</cx:pt>
          <cx:pt idx="24336">-5000</cx:pt>
          <cx:pt idx="24337">-4250</cx:pt>
          <cx:pt idx="24338">-5000</cx:pt>
          <cx:pt idx="24339">-5000</cx:pt>
          <cx:pt idx="24340">-5000</cx:pt>
          <cx:pt idx="24341">-4250</cx:pt>
          <cx:pt idx="24342">-5000</cx:pt>
          <cx:pt idx="24343">-4250</cx:pt>
          <cx:pt idx="24344">-5750</cx:pt>
          <cx:pt idx="24345">-5000</cx:pt>
          <cx:pt idx="24346">-7750</cx:pt>
          <cx:pt idx="24347">-5750</cx:pt>
          <cx:pt idx="24348">-5000</cx:pt>
          <cx:pt idx="24349">-7750</cx:pt>
          <cx:pt idx="24350">-1500</cx:pt>
          <cx:pt idx="24351">-2000</cx:pt>
          <cx:pt idx="24352">-2000</cx:pt>
          <cx:pt idx="24353">-3000</cx:pt>
          <cx:pt idx="24354">-7250</cx:pt>
          <cx:pt idx="24355">-3000</cx:pt>
          <cx:pt idx="24356">-3000</cx:pt>
          <cx:pt idx="24357">-3000</cx:pt>
          <cx:pt idx="24358">-4250</cx:pt>
          <cx:pt idx="24359">-16750</cx:pt>
          <cx:pt idx="24360">-5750</cx:pt>
          <cx:pt idx="24361">-5000</cx:pt>
          <cx:pt idx="24362">-7750</cx:pt>
          <cx:pt idx="24363">-4250</cx:pt>
          <cx:pt idx="24364">-5750</cx:pt>
          <cx:pt idx="24365">-14500</cx:pt>
          <cx:pt idx="24366">-5750</cx:pt>
          <cx:pt idx="24367">-5750</cx:pt>
          <cx:pt idx="24368">-7750</cx:pt>
          <cx:pt idx="24369">-5750</cx:pt>
          <cx:pt idx="24370">-1250</cx:pt>
          <cx:pt idx="24371">-1500</cx:pt>
          <cx:pt idx="24372">-1500</cx:pt>
          <cx:pt idx="24373">-9500</cx:pt>
          <cx:pt idx="24374">-12500</cx:pt>
          <cx:pt idx="24375">-10750</cx:pt>
          <cx:pt idx="24376">-12500</cx:pt>
          <cx:pt idx="24377">-12500</cx:pt>
          <cx:pt idx="24378">-9500</cx:pt>
          <cx:pt idx="24379">-9500</cx:pt>
          <cx:pt idx="24380">-3000</cx:pt>
          <cx:pt idx="24381">-3000</cx:pt>
          <cx:pt idx="24382">-3500</cx:pt>
          <cx:pt idx="24383">-5000</cx:pt>
          <cx:pt idx="24384">-6750</cx:pt>
          <cx:pt idx="24385">-5000</cx:pt>
          <cx:pt idx="24386">-5750</cx:pt>
          <cx:pt idx="24387">-2000</cx:pt>
          <cx:pt idx="24388">-2500</cx:pt>
          <cx:pt idx="24389">-1500</cx:pt>
          <cx:pt idx="24390">-1500</cx:pt>
          <cx:pt idx="24391">-2000</cx:pt>
          <cx:pt idx="24392">-750</cx:pt>
          <cx:pt idx="24393">250</cx:pt>
          <cx:pt idx="24394">750</cx:pt>
          <cx:pt idx="24395">-5750</cx:pt>
          <cx:pt idx="24396">-5750</cx:pt>
          <cx:pt idx="24397">-4250</cx:pt>
          <cx:pt idx="24398">-5000</cx:pt>
          <cx:pt idx="24399">-5000</cx:pt>
          <cx:pt idx="24400">-5000</cx:pt>
          <cx:pt idx="24401">-4250</cx:pt>
          <cx:pt idx="24402">-5000</cx:pt>
          <cx:pt idx="24403">-5000</cx:pt>
          <cx:pt idx="24404">-4250</cx:pt>
          <cx:pt idx="24405">-5750</cx:pt>
          <cx:pt idx="24406">-5000</cx:pt>
          <cx:pt idx="24407">-5750</cx:pt>
          <cx:pt idx="24408">-5750</cx:pt>
          <cx:pt idx="24409">-2500</cx:pt>
          <cx:pt idx="24410">-2000</cx:pt>
          <cx:pt idx="24411">-1500</cx:pt>
          <cx:pt idx="24412">-250</cx:pt>
          <cx:pt idx="24413">0</cx:pt>
          <cx:pt idx="24414">-750</cx:pt>
          <cx:pt idx="24415">-250</cx:pt>
          <cx:pt idx="24416">0</cx:pt>
          <cx:pt idx="24417">-3000</cx:pt>
          <cx:pt idx="24418">-3500</cx:pt>
          <cx:pt idx="24419">-3000</cx:pt>
          <cx:pt idx="24420">-3500</cx:pt>
          <cx:pt idx="24421">-2500</cx:pt>
          <cx:pt idx="24422">-2000</cx:pt>
          <cx:pt idx="24423">-500</cx:pt>
          <cx:pt idx="24424">-1500</cx:pt>
          <cx:pt idx="24425">-750</cx:pt>
          <cx:pt idx="24426">-8250</cx:pt>
          <cx:pt idx="24427">-2500</cx:pt>
          <cx:pt idx="24428">-3000</cx:pt>
          <cx:pt idx="24429">-2000</cx:pt>
          <cx:pt idx="24430">-3000</cx:pt>
          <cx:pt idx="24431">-1500</cx:pt>
          <cx:pt idx="24432">-3500</cx:pt>
          <cx:pt idx="24433">-3500</cx:pt>
          <cx:pt idx="24434">-750</cx:pt>
          <cx:pt idx="24435">-3000</cx:pt>
          <cx:pt idx="24436">-3000</cx:pt>
          <cx:pt idx="24437">-4250</cx:pt>
          <cx:pt idx="24438">-5000</cx:pt>
          <cx:pt idx="24439">-3500</cx:pt>
          <cx:pt idx="24440">-4250</cx:pt>
          <cx:pt idx="24441">-2000</cx:pt>
          <cx:pt idx="24442">-2000</cx:pt>
          <cx:pt idx="24443">-3000</cx:pt>
          <cx:pt idx="24444">-2500</cx:pt>
          <cx:pt idx="24445">-2000</cx:pt>
          <cx:pt idx="24446">-2500</cx:pt>
          <cx:pt idx="24447">-3500</cx:pt>
          <cx:pt idx="24448">-3000</cx:pt>
          <cx:pt idx="24449">-3000</cx:pt>
          <cx:pt idx="24450">-2500</cx:pt>
          <cx:pt idx="24451">-3500</cx:pt>
          <cx:pt idx="24452">-3500</cx:pt>
          <cx:pt idx="24453">-3500</cx:pt>
          <cx:pt idx="24454">-2500</cx:pt>
          <cx:pt idx="24455">-1500</cx:pt>
          <cx:pt idx="24456">-3500</cx:pt>
          <cx:pt idx="24457">-3500</cx:pt>
          <cx:pt idx="24458">-3000</cx:pt>
          <cx:pt idx="24459">-4250</cx:pt>
          <cx:pt idx="24460">-3500</cx:pt>
          <cx:pt idx="24461">-4250</cx:pt>
          <cx:pt idx="24462">-4250</cx:pt>
          <cx:pt idx="24463">-5000</cx:pt>
          <cx:pt idx="24464">-4250</cx:pt>
          <cx:pt idx="24465">-5000</cx:pt>
          <cx:pt idx="24466">-5000</cx:pt>
          <cx:pt idx="24467">-5000</cx:pt>
          <cx:pt idx="24468">-5000</cx:pt>
          <cx:pt idx="24469">-5750</cx:pt>
          <cx:pt idx="24470">-5750</cx:pt>
          <cx:pt idx="24471">-5750</cx:pt>
          <cx:pt idx="24472">-5750</cx:pt>
          <cx:pt idx="24473">-5000</cx:pt>
          <cx:pt idx="24474">-5000</cx:pt>
          <cx:pt idx="24475">-5000</cx:pt>
          <cx:pt idx="24476">-5750</cx:pt>
          <cx:pt idx="24477">-5750</cx:pt>
          <cx:pt idx="24478">-3500</cx:pt>
          <cx:pt idx="24479">-4250</cx:pt>
          <cx:pt idx="24480">-3500</cx:pt>
          <cx:pt idx="24481">-3500</cx:pt>
          <cx:pt idx="24482">-4250</cx:pt>
          <cx:pt idx="24483">-7250</cx:pt>
          <cx:pt idx="24484">-4250</cx:pt>
          <cx:pt idx="24485">-4250</cx:pt>
          <cx:pt idx="24486">-4250</cx:pt>
          <cx:pt idx="24487">-5000</cx:pt>
          <cx:pt idx="24488">-5000</cx:pt>
          <cx:pt idx="24489">-5000</cx:pt>
          <cx:pt idx="24490">-8250</cx:pt>
          <cx:pt idx="24491">-5000</cx:pt>
          <cx:pt idx="24492">-5000</cx:pt>
          <cx:pt idx="24493">-5000</cx:pt>
          <cx:pt idx="24494">-9500</cx:pt>
          <cx:pt idx="24495">-4250</cx:pt>
          <cx:pt idx="24496">-5000</cx:pt>
          <cx:pt idx="24497">-4250</cx:pt>
          <cx:pt idx="24498">-5000</cx:pt>
          <cx:pt idx="24499">-5750</cx:pt>
          <cx:pt idx="24500">-6750</cx:pt>
          <cx:pt idx="24501">-5750</cx:pt>
          <cx:pt idx="24502">-5750</cx:pt>
          <cx:pt idx="24503">-6750</cx:pt>
          <cx:pt idx="24504">-250</cx:pt>
          <cx:pt idx="24505">-1500</cx:pt>
          <cx:pt idx="24506">0</cx:pt>
          <cx:pt idx="24507">-1500</cx:pt>
          <cx:pt idx="24508">-250</cx:pt>
          <cx:pt idx="24509">1000</cx:pt>
          <cx:pt idx="24510">750</cx:pt>
          <cx:pt idx="24511">-2500</cx:pt>
          <cx:pt idx="24512">1250</cx:pt>
          <cx:pt idx="24513">2500</cx:pt>
          <cx:pt idx="24514">-750</cx:pt>
          <cx:pt idx="24515">-1250</cx:pt>
          <cx:pt idx="24516">-1500</cx:pt>
          <cx:pt idx="24517">-1500</cx:pt>
          <cx:pt idx="24518">-1500</cx:pt>
          <cx:pt idx="24519">-2000</cx:pt>
          <cx:pt idx="24520">-2000</cx:pt>
          <cx:pt idx="24521">3000</cx:pt>
          <cx:pt idx="24522">3500</cx:pt>
          <cx:pt idx="24523">-2500</cx:pt>
          <cx:pt idx="24524">-2000</cx:pt>
          <cx:pt idx="24525">-3000</cx:pt>
          <cx:pt idx="24526">-3500</cx:pt>
          <cx:pt idx="24527">-3500</cx:pt>
          <cx:pt idx="24528">-3750</cx:pt>
          <cx:pt idx="24529">-4250</cx:pt>
          <cx:pt idx="24530">-4250</cx:pt>
          <cx:pt idx="24531">500</cx:pt>
          <cx:pt idx="24532">750</cx:pt>
          <cx:pt idx="24533">-2000</cx:pt>
          <cx:pt idx="24534">-500</cx:pt>
          <cx:pt idx="24535">-500</cx:pt>
          <cx:pt idx="24536">0</cx:pt>
          <cx:pt idx="24537">-2000</cx:pt>
          <cx:pt idx="24538">-2500</cx:pt>
          <cx:pt idx="24539">-3000</cx:pt>
          <cx:pt idx="24540">-2000</cx:pt>
          <cx:pt idx="24541">-3000</cx:pt>
          <cx:pt idx="24542">-3500</cx:pt>
          <cx:pt idx="24543">-500</cx:pt>
          <cx:pt idx="24544">-1500</cx:pt>
          <cx:pt idx="24545">-250</cx:pt>
          <cx:pt idx="24546">-1250</cx:pt>
          <cx:pt idx="24547">-2500</cx:pt>
          <cx:pt idx="24548">-750</cx:pt>
          <cx:pt idx="24549">-2000</cx:pt>
          <cx:pt idx="24550">-2500</cx:pt>
          <cx:pt idx="24551">-1250</cx:pt>
          <cx:pt idx="24552">-2000</cx:pt>
          <cx:pt idx="24553">-1250</cx:pt>
          <cx:pt idx="24554">-2500</cx:pt>
          <cx:pt idx="24555">-1500</cx:pt>
          <cx:pt idx="24556">-3500</cx:pt>
          <cx:pt idx="24557">-3000</cx:pt>
          <cx:pt idx="24558">-7250</cx:pt>
          <cx:pt idx="24559">-3000</cx:pt>
          <cx:pt idx="24560">-2500</cx:pt>
          <cx:pt idx="24561">-4500</cx:pt>
          <cx:pt idx="24562">-3750</cx:pt>
          <cx:pt idx="24563">-3000</cx:pt>
          <cx:pt idx="24564">-3000</cx:pt>
          <cx:pt idx="24565">-5000</cx:pt>
          <cx:pt idx="24566">-5000</cx:pt>
          <cx:pt idx="24567">-5000</cx:pt>
          <cx:pt idx="24568">-5750</cx:pt>
          <cx:pt idx="24569">-5750</cx:pt>
          <cx:pt idx="24570">-4250</cx:pt>
          <cx:pt idx="24571">-4250</cx:pt>
          <cx:pt idx="24572">-5000</cx:pt>
          <cx:pt idx="24573">-4250</cx:pt>
          <cx:pt idx="24574">-4250</cx:pt>
          <cx:pt idx="24575">-5000</cx:pt>
          <cx:pt idx="24576">-3500</cx:pt>
          <cx:pt idx="24577">-1500</cx:pt>
          <cx:pt idx="24578">-3500</cx:pt>
          <cx:pt idx="24579">-3750</cx:pt>
          <cx:pt idx="24580">-4500</cx:pt>
          <cx:pt idx="24581">-5750</cx:pt>
          <cx:pt idx="24582">-5000</cx:pt>
          <cx:pt idx="24583">-4500</cx:pt>
          <cx:pt idx="24584">-5000</cx:pt>
          <cx:pt idx="24585">-4500</cx:pt>
          <cx:pt idx="24586">-5750</cx:pt>
          <cx:pt idx="24587">-4500</cx:pt>
          <cx:pt idx="24588">-4500</cx:pt>
          <cx:pt idx="24589">-4500</cx:pt>
          <cx:pt idx="24590">-5000</cx:pt>
          <cx:pt idx="24591">-4500</cx:pt>
          <cx:pt idx="24592">-4500</cx:pt>
          <cx:pt idx="24593">-5750</cx:pt>
          <cx:pt idx="24594">-5750</cx:pt>
          <cx:pt idx="24595">-4250</cx:pt>
          <cx:pt idx="24596">-5000</cx:pt>
          <cx:pt idx="24597">-5000</cx:pt>
          <cx:pt idx="24598">-4250</cx:pt>
          <cx:pt idx="24599">-5000</cx:pt>
          <cx:pt idx="24600">-5750</cx:pt>
          <cx:pt idx="24601">-3500</cx:pt>
          <cx:pt idx="24602">-5000</cx:pt>
          <cx:pt idx="24603">-5000</cx:pt>
          <cx:pt idx="24604">-3500</cx:pt>
          <cx:pt idx="24605">-5000</cx:pt>
          <cx:pt idx="24606">-5000</cx:pt>
          <cx:pt idx="24607">-10750</cx:pt>
          <cx:pt idx="24608">-3500</cx:pt>
          <cx:pt idx="24609">-3500</cx:pt>
          <cx:pt idx="24610">-3500</cx:pt>
          <cx:pt idx="24611">-2500</cx:pt>
          <cx:pt idx="24612">-3500</cx:pt>
          <cx:pt idx="24613">-5750</cx:pt>
          <cx:pt idx="24614">-3500</cx:pt>
          <cx:pt idx="24615">-5000</cx:pt>
          <cx:pt idx="24616">-3000</cx:pt>
          <cx:pt idx="24617">-1250</cx:pt>
          <cx:pt idx="24618">-1500</cx:pt>
          <cx:pt idx="24619">-750</cx:pt>
          <cx:pt idx="24620">-250</cx:pt>
          <cx:pt idx="24621">-750</cx:pt>
          <cx:pt idx="24622">-250</cx:pt>
          <cx:pt idx="24623">750</cx:pt>
          <cx:pt idx="24624">750</cx:pt>
          <cx:pt idx="24625">-3000</cx:pt>
          <cx:pt idx="24626">-4250</cx:pt>
          <cx:pt idx="24627">-4250</cx:pt>
          <cx:pt idx="24628">-5000</cx:pt>
          <cx:pt idx="24629">-4250</cx:pt>
          <cx:pt idx="24630">-250</cx:pt>
          <cx:pt idx="24631">-250</cx:pt>
          <cx:pt idx="24632">-1250</cx:pt>
          <cx:pt idx="24633">-2000</cx:pt>
          <cx:pt idx="24634">-1250</cx:pt>
          <cx:pt idx="24635">-2500</cx:pt>
          <cx:pt idx="24636">-1500</cx:pt>
          <cx:pt idx="24637">-9500</cx:pt>
          <cx:pt idx="24638">-10750</cx:pt>
          <cx:pt idx="24639">-10750</cx:pt>
          <cx:pt idx="24640">-10750</cx:pt>
          <cx:pt idx="24641">-12500</cx:pt>
          <cx:pt idx="24642">-14500</cx:pt>
          <cx:pt idx="24643">-5750</cx:pt>
          <cx:pt idx="24644">-5750</cx:pt>
          <cx:pt idx="24645">-5750</cx:pt>
          <cx:pt idx="24646">-5750</cx:pt>
          <cx:pt idx="24647">-5750</cx:pt>
          <cx:pt idx="24648">-5750</cx:pt>
          <cx:pt idx="24649">-3250</cx:pt>
          <cx:pt idx="24650">-3250</cx:pt>
          <cx:pt idx="24651">-2750</cx:pt>
          <cx:pt idx="24652">-4500</cx:pt>
          <cx:pt idx="24653">-7250</cx:pt>
          <cx:pt idx="24654">-2000</cx:pt>
          <cx:pt idx="24655">-3250</cx:pt>
          <cx:pt idx="24656">-2750</cx:pt>
          <cx:pt idx="24657">-3250</cx:pt>
          <cx:pt idx="24658">-4500</cx:pt>
          <cx:pt idx="24659">-6750</cx:pt>
          <cx:pt idx="24660">-4500</cx:pt>
          <cx:pt idx="24661">-3750</cx:pt>
          <cx:pt idx="24662">-5000</cx:pt>
          <cx:pt idx="24663">-4500</cx:pt>
          <cx:pt idx="24664">250</cx:pt>
          <cx:pt idx="24665">0</cx:pt>
          <cx:pt idx="24666">-4500</cx:pt>
          <cx:pt idx="24667">-5000</cx:pt>
          <cx:pt idx="24668">-5000</cx:pt>
          <cx:pt idx="24669">-5750</cx:pt>
          <cx:pt idx="24670">-5000</cx:pt>
          <cx:pt idx="24671">-9500</cx:pt>
          <cx:pt idx="24672">-3000</cx:pt>
          <cx:pt idx="24673">-3000</cx:pt>
          <cx:pt idx="24674">-2000</cx:pt>
          <cx:pt idx="24675">-2750</cx:pt>
          <cx:pt idx="24676">-9500</cx:pt>
          <cx:pt idx="24677">-8250</cx:pt>
          <cx:pt idx="24678">-9500</cx:pt>
          <cx:pt idx="24679">-9500</cx:pt>
          <cx:pt idx="24680">-9500</cx:pt>
          <cx:pt idx="24681">-10750</cx:pt>
          <cx:pt idx="24682">0</cx:pt>
          <cx:pt idx="24683">-500</cx:pt>
          <cx:pt idx="24684">250</cx:pt>
          <cx:pt idx="24685">-250</cx:pt>
          <cx:pt idx="24686">-1500</cx:pt>
          <cx:pt idx="24687">-1250</cx:pt>
          <cx:pt idx="24688">-4500</cx:pt>
          <cx:pt idx="24689">-750</cx:pt>
          <cx:pt idx="24690">-2000</cx:pt>
          <cx:pt idx="24691">-500</cx:pt>
          <cx:pt idx="24692">-2000</cx:pt>
          <cx:pt idx="24693">-2000</cx:pt>
          <cx:pt idx="24694">-2000</cx:pt>
          <cx:pt idx="24695">-1500</cx:pt>
          <cx:pt idx="24696">-750</cx:pt>
          <cx:pt idx="24697">-3500</cx:pt>
          <cx:pt idx="24698">-3000</cx:pt>
          <cx:pt idx="24699">-3500</cx:pt>
          <cx:pt idx="24700">-3000</cx:pt>
          <cx:pt idx="24701">-5000</cx:pt>
          <cx:pt idx="24702">-4250</cx:pt>
          <cx:pt idx="24703">-3000</cx:pt>
          <cx:pt idx="24704">-2500</cx:pt>
          <cx:pt idx="24705">-2000</cx:pt>
          <cx:pt idx="24706">-2000</cx:pt>
          <cx:pt idx="24707">-4500</cx:pt>
          <cx:pt idx="24708">-5000</cx:pt>
          <cx:pt idx="24709">-1500</cx:pt>
          <cx:pt idx="24710">-2000</cx:pt>
          <cx:pt idx="24711">-750</cx:pt>
          <cx:pt idx="24712">-2000</cx:pt>
          <cx:pt idx="24713">-2500</cx:pt>
          <cx:pt idx="24714">-1500</cx:pt>
          <cx:pt idx="24715">250</cx:pt>
          <cx:pt idx="24716">-2750</cx:pt>
          <cx:pt idx="24717">-3250</cx:pt>
          <cx:pt idx="24718">-3250</cx:pt>
          <cx:pt idx="24719">-3750</cx:pt>
          <cx:pt idx="24720">-3250</cx:pt>
          <cx:pt idx="24721">-3250</cx:pt>
          <cx:pt idx="24722">-4500</cx:pt>
          <cx:pt idx="24723">-5750</cx:pt>
          <cx:pt idx="24724">-5750</cx:pt>
          <cx:pt idx="24725">-6500</cx:pt>
          <cx:pt idx="24726">-8250</cx:pt>
          <cx:pt idx="24727">-8250</cx:pt>
          <cx:pt idx="24728">-3750</cx:pt>
          <cx:pt idx="24729">-4500</cx:pt>
          <cx:pt idx="24730">-5000</cx:pt>
          <cx:pt idx="24731">-5000</cx:pt>
          <cx:pt idx="24732">-5750</cx:pt>
          <cx:pt idx="24733">-6500</cx:pt>
          <cx:pt idx="24734">-7250</cx:pt>
          <cx:pt idx="24735">-500</cx:pt>
          <cx:pt idx="24736">-3750</cx:pt>
          <cx:pt idx="24737">-4500</cx:pt>
          <cx:pt idx="24738">-4500</cx:pt>
          <cx:pt idx="24739">-5000</cx:pt>
          <cx:pt idx="24740">-5000</cx:pt>
          <cx:pt idx="24741">-6500</cx:pt>
          <cx:pt idx="24742">-6500</cx:pt>
          <cx:pt idx="24743">-6500</cx:pt>
          <cx:pt idx="24744">-7250</cx:pt>
          <cx:pt idx="24745">-10750</cx:pt>
          <cx:pt idx="24746">-10750</cx:pt>
          <cx:pt idx="24747">-6500</cx:pt>
          <cx:pt idx="24748">-8250</cx:pt>
          <cx:pt idx="24749">-6500</cx:pt>
          <cx:pt idx="24750">-8250</cx:pt>
          <cx:pt idx="24751">-5000</cx:pt>
          <cx:pt idx="24752">-4500</cx:pt>
          <cx:pt idx="24753">-5750</cx:pt>
          <cx:pt idx="24754">-5750</cx:pt>
          <cx:pt idx="24755">-6500</cx:pt>
          <cx:pt idx="24756">-6500</cx:pt>
          <cx:pt idx="24757">-9500</cx:pt>
          <cx:pt idx="24758">-8250</cx:pt>
          <cx:pt idx="24759">-5750</cx:pt>
          <cx:pt idx="24760">-7250</cx:pt>
          <cx:pt idx="24761">-8250</cx:pt>
          <cx:pt idx="24762">-8250</cx:pt>
          <cx:pt idx="24763">-3250</cx:pt>
          <cx:pt idx="24764">-3750</cx:pt>
          <cx:pt idx="24765">-4500</cx:pt>
          <cx:pt idx="24766">-4500</cx:pt>
          <cx:pt idx="24767">-6500</cx:pt>
          <cx:pt idx="24768">-9500</cx:pt>
          <cx:pt idx="24769">-3000</cx:pt>
          <cx:pt idx="24770">-3000</cx:pt>
          <cx:pt idx="24771">-2000</cx:pt>
          <cx:pt idx="24772">-2500</cx:pt>
          <cx:pt idx="24773">-1500</cx:pt>
          <cx:pt idx="24774">-2000</cx:pt>
          <cx:pt idx="24775">250</cx:pt>
          <cx:pt idx="24776">-500</cx:pt>
          <cx:pt idx="24777">-1500</cx:pt>
          <cx:pt idx="24778">-750</cx:pt>
          <cx:pt idx="24779">-2500</cx:pt>
          <cx:pt idx="24780">-2000</cx:pt>
          <cx:pt idx="24781">-1500</cx:pt>
          <cx:pt idx="24782">-3500</cx:pt>
          <cx:pt idx="24783">-4250</cx:pt>
          <cx:pt idx="24784">-5000</cx:pt>
          <cx:pt idx="24785">-5000</cx:pt>
          <cx:pt idx="24786">-5000</cx:pt>
          <cx:pt idx="24787">-1500</cx:pt>
          <cx:pt idx="24788">-750</cx:pt>
          <cx:pt idx="24789">-1750</cx:pt>
          <cx:pt idx="24790">-1000</cx:pt>
          <cx:pt idx="24791">-2000</cx:pt>
          <cx:pt idx="24792">-2000</cx:pt>
          <cx:pt idx="24793">-2000</cx:pt>
          <cx:pt idx="24794">-2000</cx:pt>
          <cx:pt idx="24795">-2750</cx:pt>
          <cx:pt idx="24796">-1250</cx:pt>
          <cx:pt idx="24797">-3750</cx:pt>
          <cx:pt idx="24798">-750</cx:pt>
          <cx:pt idx="24799">-4500</cx:pt>
          <cx:pt idx="24800">-5000</cx:pt>
          <cx:pt idx="24801">-5750</cx:pt>
          <cx:pt idx="24802">-4500</cx:pt>
          <cx:pt idx="24803">-750</cx:pt>
          <cx:pt idx="24804">-250</cx:pt>
          <cx:pt idx="24805">-1250</cx:pt>
          <cx:pt idx="24806">0</cx:pt>
          <cx:pt idx="24807">-750</cx:pt>
          <cx:pt idx="24808">-4500</cx:pt>
          <cx:pt idx="24809">-5000</cx:pt>
          <cx:pt idx="24810">-1250</cx:pt>
          <cx:pt idx="24811">-7250</cx:pt>
          <cx:pt idx="24812">-1500</cx:pt>
          <cx:pt idx="24813">-1250</cx:pt>
          <cx:pt idx="24814">-2000</cx:pt>
          <cx:pt idx="24815">-1500</cx:pt>
          <cx:pt idx="24816">-3500</cx:pt>
          <cx:pt idx="24817">-5000</cx:pt>
          <cx:pt idx="24818">-4250</cx:pt>
          <cx:pt idx="24819">-5000</cx:pt>
          <cx:pt idx="24820">-5000</cx:pt>
          <cx:pt idx="24821">-5000</cx:pt>
          <cx:pt idx="24822">-4250</cx:pt>
          <cx:pt idx="24823">-5000</cx:pt>
          <cx:pt idx="24824">-4500</cx:pt>
          <cx:pt idx="24825">-4500</cx:pt>
          <cx:pt idx="24826">-4500</cx:pt>
          <cx:pt idx="24827">-4500</cx:pt>
          <cx:pt idx="24828">-1500</cx:pt>
          <cx:pt idx="24829">-750</cx:pt>
          <cx:pt idx="24830">-500</cx:pt>
          <cx:pt idx="24831">-1500</cx:pt>
          <cx:pt idx="24832">-1500</cx:pt>
          <cx:pt idx="24833">-5750</cx:pt>
          <cx:pt idx="24834">-5750</cx:pt>
          <cx:pt idx="24835">-2500</cx:pt>
          <cx:pt idx="24836">-1500</cx:pt>
          <cx:pt idx="24837">-4250</cx:pt>
          <cx:pt idx="24838">-3500</cx:pt>
          <cx:pt idx="24839">-4250</cx:pt>
          <cx:pt idx="24840">-3500</cx:pt>
          <cx:pt idx="24841">-1500</cx:pt>
          <cx:pt idx="24842">-1500</cx:pt>
          <cx:pt idx="24843">-2500</cx:pt>
          <cx:pt idx="24844">-2000</cx:pt>
          <cx:pt idx="24845">-3500</cx:pt>
          <cx:pt idx="24846">-4250</cx:pt>
          <cx:pt idx="24847">-2500</cx:pt>
          <cx:pt idx="24848">-2500</cx:pt>
          <cx:pt idx="24849">250</cx:pt>
          <cx:pt idx="24850">-1250</cx:pt>
          <cx:pt idx="24851">250</cx:pt>
          <cx:pt idx="24852">-750</cx:pt>
          <cx:pt idx="24853">-5750</cx:pt>
          <cx:pt idx="24854">-5750</cx:pt>
          <cx:pt idx="24855">-5750</cx:pt>
          <cx:pt idx="24856">-5750</cx:pt>
          <cx:pt idx="24857">-4250</cx:pt>
          <cx:pt idx="24858">-3500</cx:pt>
          <cx:pt idx="24859">-4250</cx:pt>
          <cx:pt idx="24860">-3500</cx:pt>
          <cx:pt idx="24861">-1500</cx:pt>
          <cx:pt idx="24862">-2500</cx:pt>
          <cx:pt idx="24863">-500</cx:pt>
          <cx:pt idx="24864">-750</cx:pt>
          <cx:pt idx="24865">-2500</cx:pt>
          <cx:pt idx="24866">-2000</cx:pt>
          <cx:pt idx="24867">-2500</cx:pt>
          <cx:pt idx="24868">-3750</cx:pt>
          <cx:pt idx="24869">-4500</cx:pt>
          <cx:pt idx="24870">-3750</cx:pt>
          <cx:pt idx="24871">-1500</cx:pt>
          <cx:pt idx="24872">-6500</cx:pt>
          <cx:pt idx="24873">-5000</cx:pt>
          <cx:pt idx="24874">-3500</cx:pt>
          <cx:pt idx="24875">-2500</cx:pt>
          <cx:pt idx="24876">-2500</cx:pt>
          <cx:pt idx="24877">-3250</cx:pt>
          <cx:pt idx="24878">-3250</cx:pt>
          <cx:pt idx="24879">-3000</cx:pt>
          <cx:pt idx="24880">-2500</cx:pt>
          <cx:pt idx="24881">250</cx:pt>
          <cx:pt idx="24882">750</cx:pt>
          <cx:pt idx="24883">-1750</cx:pt>
          <cx:pt idx="24884">-250</cx:pt>
          <cx:pt idx="24885">-250</cx:pt>
          <cx:pt idx="24886">0</cx:pt>
          <cx:pt idx="24887">-4500</cx:pt>
          <cx:pt idx="24888">-3250</cx:pt>
          <cx:pt idx="24889">-3250</cx:pt>
          <cx:pt idx="24890">-4500</cx:pt>
          <cx:pt idx="24891">-3750</cx:pt>
          <cx:pt idx="24892">-4500</cx:pt>
          <cx:pt idx="24893">-4500</cx:pt>
          <cx:pt idx="24894">-4500</cx:pt>
          <cx:pt idx="24895">-4500</cx:pt>
          <cx:pt idx="24896">-4500</cx:pt>
          <cx:pt idx="24897">-4500</cx:pt>
          <cx:pt idx="24898">-4500</cx:pt>
          <cx:pt idx="24899">-4500</cx:pt>
          <cx:pt idx="24900">-4500</cx:pt>
          <cx:pt idx="24901">-4500</cx:pt>
          <cx:pt idx="24902">-4500</cx:pt>
          <cx:pt idx="24903">-4500</cx:pt>
          <cx:pt idx="24904">-4500</cx:pt>
          <cx:pt idx="24905">-5000</cx:pt>
          <cx:pt idx="24906">-4500</cx:pt>
          <cx:pt idx="24907">-5000</cx:pt>
          <cx:pt idx="24908">-7250</cx:pt>
          <cx:pt idx="24909">-7250</cx:pt>
          <cx:pt idx="24910">-8250</cx:pt>
          <cx:pt idx="24911">-8250</cx:pt>
          <cx:pt idx="24912">-3250</cx:pt>
          <cx:pt idx="24913">-3250</cx:pt>
          <cx:pt idx="24914">-9500</cx:pt>
          <cx:pt idx="24915">-10750</cx:pt>
          <cx:pt idx="24916">-10750</cx:pt>
          <cx:pt idx="24917">-10750</cx:pt>
          <cx:pt idx="24918">-10750</cx:pt>
          <cx:pt idx="24919">-10750</cx:pt>
          <cx:pt idx="24920">-10750</cx:pt>
          <cx:pt idx="24921">-10750</cx:pt>
          <cx:pt idx="24922">-6500</cx:pt>
          <cx:pt idx="24923">-3750</cx:pt>
          <cx:pt idx="24924">-1250</cx:pt>
          <cx:pt idx="24925">-3250</cx:pt>
          <cx:pt idx="24926">-1250</cx:pt>
          <cx:pt idx="24927">-3750</cx:pt>
          <cx:pt idx="24928">-4500</cx:pt>
          <cx:pt idx="24929">-3250</cx:pt>
          <cx:pt idx="24930">-4500</cx:pt>
          <cx:pt idx="24931">-2500</cx:pt>
          <cx:pt idx="24932">-4500</cx:pt>
          <cx:pt idx="24933">-2500</cx:pt>
          <cx:pt idx="24934">-4500</cx:pt>
          <cx:pt idx="24935">-2500</cx:pt>
          <cx:pt idx="24936">-4500</cx:pt>
          <cx:pt idx="24937">-2500</cx:pt>
          <cx:pt idx="24938">-4500</cx:pt>
          <cx:pt idx="24939">-3750</cx:pt>
          <cx:pt idx="24940">-2750</cx:pt>
          <cx:pt idx="24941">-3750</cx:pt>
          <cx:pt idx="24942">-2750</cx:pt>
          <cx:pt idx="24943">-4250</cx:pt>
          <cx:pt idx="24944">-4250</cx:pt>
          <cx:pt idx="24945">-500</cx:pt>
          <cx:pt idx="24946">-2000</cx:pt>
          <cx:pt idx="24947">-2500</cx:pt>
          <cx:pt idx="24948">0</cx:pt>
          <cx:pt idx="24949">-1750</cx:pt>
          <cx:pt idx="24950">-3500</cx:pt>
          <cx:pt idx="24951">-2500</cx:pt>
          <cx:pt idx="24952">-2500</cx:pt>
          <cx:pt idx="24953">-2500</cx:pt>
          <cx:pt idx="24954">-1500</cx:pt>
          <cx:pt idx="24955">-2000</cx:pt>
          <cx:pt idx="24956">-750</cx:pt>
          <cx:pt idx="24957">-750</cx:pt>
          <cx:pt idx="24958">-1250</cx:pt>
          <cx:pt idx="24959">1000</cx:pt>
          <cx:pt idx="24960">1000</cx:pt>
          <cx:pt idx="24961">500</cx:pt>
          <cx:pt idx="24962">500</cx:pt>
          <cx:pt idx="24963">-5000</cx:pt>
          <cx:pt idx="24964">-5000</cx:pt>
          <cx:pt idx="24965">-5000</cx:pt>
          <cx:pt idx="24966">-5000</cx:pt>
          <cx:pt idx="24967">-5000</cx:pt>
          <cx:pt idx="24968">-1500</cx:pt>
          <cx:pt idx="24969">-4500</cx:pt>
          <cx:pt idx="24970">-1250</cx:pt>
          <cx:pt idx="24971">-3750</cx:pt>
          <cx:pt idx="24972">-1250</cx:pt>
          <cx:pt idx="24973">-3750</cx:pt>
          <cx:pt idx="24974">-1250</cx:pt>
          <cx:pt idx="24975">-3750</cx:pt>
          <cx:pt idx="24976">-1250</cx:pt>
          <cx:pt idx="24977">-3750</cx:pt>
          <cx:pt idx="24978">-1250</cx:pt>
          <cx:pt idx="24979">-5000</cx:pt>
          <cx:pt idx="24980">-3750</cx:pt>
          <cx:pt idx="24981">-1250</cx:pt>
          <cx:pt idx="24982">-3750</cx:pt>
          <cx:pt idx="24983">-1250</cx:pt>
          <cx:pt idx="24984">-750</cx:pt>
          <cx:pt idx="24985">-4500</cx:pt>
          <cx:pt idx="24986">-3750</cx:pt>
          <cx:pt idx="24987">-1250</cx:pt>
          <cx:pt idx="24988">-750</cx:pt>
          <cx:pt idx="24989">-4500</cx:pt>
          <cx:pt idx="24990">-3750</cx:pt>
          <cx:pt idx="24991">-1250</cx:pt>
          <cx:pt idx="24992">-1250</cx:pt>
          <cx:pt idx="24993">-3750</cx:pt>
          <cx:pt idx="24994">-1250</cx:pt>
          <cx:pt idx="24995">-4500</cx:pt>
          <cx:pt idx="24996">-3750</cx:pt>
          <cx:pt idx="24997">-4500</cx:pt>
          <cx:pt idx="24998">-1250</cx:pt>
          <cx:pt idx="24999">-500</cx:pt>
          <cx:pt idx="25000">-500</cx:pt>
          <cx:pt idx="25001">-750</cx:pt>
          <cx:pt idx="25002">-500</cx:pt>
          <cx:pt idx="25003">-500</cx:pt>
          <cx:pt idx="25004">-750</cx:pt>
          <cx:pt idx="25005">-1250</cx:pt>
          <cx:pt idx="25006">-750</cx:pt>
          <cx:pt idx="25007">-1250</cx:pt>
          <cx:pt idx="25008">-1250</cx:pt>
          <cx:pt idx="25009">-2500</cx:pt>
          <cx:pt idx="25010">-3000</cx:pt>
          <cx:pt idx="25011">-2500</cx:pt>
          <cx:pt idx="25012">-3000</cx:pt>
          <cx:pt idx="25013">-3000</cx:pt>
          <cx:pt idx="25014">-3500</cx:pt>
          <cx:pt idx="25015">-3500</cx:pt>
          <cx:pt idx="25016">-3500</cx:pt>
          <cx:pt idx="25017">-1250</cx:pt>
          <cx:pt idx="25018">-750</cx:pt>
          <cx:pt idx="25019">-250</cx:pt>
          <cx:pt idx="25020">0</cx:pt>
          <cx:pt idx="25021">-2000</cx:pt>
          <cx:pt idx="25022">-3000</cx:pt>
          <cx:pt idx="25023">-4250</cx:pt>
          <cx:pt idx="25024">-3500</cx:pt>
          <cx:pt idx="25025">-4250</cx:pt>
          <cx:pt idx="25026">-750</cx:pt>
          <cx:pt idx="25027">-250</cx:pt>
          <cx:pt idx="25028">-1500</cx:pt>
          <cx:pt idx="25029">-1500</cx:pt>
          <cx:pt idx="25030">-500</cx:pt>
          <cx:pt idx="25031">-500</cx:pt>
          <cx:pt idx="25032">-1500</cx:pt>
          <cx:pt idx="25033">-500</cx:pt>
          <cx:pt idx="25034">-1500</cx:pt>
          <cx:pt idx="25035">750</cx:pt>
          <cx:pt idx="25036">1000</cx:pt>
          <cx:pt idx="25037">-1750</cx:pt>
          <cx:pt idx="25038">-1250</cx:pt>
          <cx:pt idx="25039">-2500</cx:pt>
          <cx:pt idx="25040">-2000</cx:pt>
          <cx:pt idx="25041">-2500</cx:pt>
          <cx:pt idx="25042">250</cx:pt>
          <cx:pt idx="25043">0</cx:pt>
          <cx:pt idx="25044">-6750</cx:pt>
          <cx:pt idx="25045">250</cx:pt>
          <cx:pt idx="25046">750</cx:pt>
          <cx:pt idx="25047">-1750</cx:pt>
          <cx:pt idx="25048">-250</cx:pt>
          <cx:pt idx="25049">3000</cx:pt>
          <cx:pt idx="25050">-500</cx:pt>
          <cx:pt idx="25051">-1250</cx:pt>
          <cx:pt idx="25052">-1250</cx:pt>
          <cx:pt idx="25053">-1500</cx:pt>
          <cx:pt idx="25054">-5000</cx:pt>
          <cx:pt idx="25055">-5750</cx:pt>
          <cx:pt idx="25056">-2500</cx:pt>
          <cx:pt idx="25057">-3500</cx:pt>
          <cx:pt idx="25058">-1500</cx:pt>
          <cx:pt idx="25059">-3000</cx:pt>
          <cx:pt idx="25060">-2000</cx:pt>
          <cx:pt idx="25061">-4250</cx:pt>
          <cx:pt idx="25062">-3500</cx:pt>
          <cx:pt idx="25063">-3000</cx:pt>
          <cx:pt idx="25064">-4250</cx:pt>
          <cx:pt idx="25065">-3000</cx:pt>
          <cx:pt idx="25066">-5000</cx:pt>
          <cx:pt idx="25067">-4250</cx:pt>
          <cx:pt idx="25068">-5000</cx:pt>
          <cx:pt idx="25069">750</cx:pt>
          <cx:pt idx="25070">-500</cx:pt>
          <cx:pt idx="25071">1000</cx:pt>
          <cx:pt idx="25072">-500</cx:pt>
          <cx:pt idx="25073">-2750</cx:pt>
          <cx:pt idx="25074">-1750</cx:pt>
          <cx:pt idx="25075">-2000</cx:pt>
          <cx:pt idx="25076">-2000</cx:pt>
          <cx:pt idx="25077">1000</cx:pt>
          <cx:pt idx="25078">-1750</cx:pt>
          <cx:pt idx="25079">-1250</cx:pt>
          <cx:pt idx="25080">1000</cx:pt>
          <cx:pt idx="25081">-1250</cx:pt>
          <cx:pt idx="25082">-2000</cx:pt>
          <cx:pt idx="25083">1000</cx:pt>
          <cx:pt idx="25084">-750</cx:pt>
          <cx:pt idx="25085">1000</cx:pt>
          <cx:pt idx="25086">-750</cx:pt>
          <cx:pt idx="25087">-1250</cx:pt>
          <cx:pt idx="25088">-1250</cx:pt>
          <cx:pt idx="25089">-2750</cx:pt>
          <cx:pt idx="25090">-3750</cx:pt>
          <cx:pt idx="25091">-2000</cx:pt>
          <cx:pt idx="25092">-4500</cx:pt>
          <cx:pt idx="25093">-9500</cx:pt>
          <cx:pt idx="25094">-6500</cx:pt>
          <cx:pt idx="25095">-1250</cx:pt>
          <cx:pt idx="25096">-1250</cx:pt>
          <cx:pt idx="25097">-6500</cx:pt>
          <cx:pt idx="25098">-8250</cx:pt>
          <cx:pt idx="25099">-4500</cx:pt>
          <cx:pt idx="25100">-3250</cx:pt>
          <cx:pt idx="25101">-3250</cx:pt>
          <cx:pt idx="25102">-3750</cx:pt>
          <cx:pt idx="25103">-3250</cx:pt>
          <cx:pt idx="25104">-2750</cx:pt>
          <cx:pt idx="25105">-2750</cx:pt>
          <cx:pt idx="25106">-2750</cx:pt>
          <cx:pt idx="25107">-2500</cx:pt>
          <cx:pt idx="25108">-3750</cx:pt>
          <cx:pt idx="25109">-3750</cx:pt>
          <cx:pt idx="25110">-3250</cx:pt>
          <cx:pt idx="25111">-2750</cx:pt>
          <cx:pt idx="25112">-2750</cx:pt>
          <cx:pt idx="25113">-2750</cx:pt>
          <cx:pt idx="25114">-2750</cx:pt>
          <cx:pt idx="25115">-3250</cx:pt>
          <cx:pt idx="25116">-5000</cx:pt>
          <cx:pt idx="25117">-4500</cx:pt>
          <cx:pt idx="25118">-3750</cx:pt>
          <cx:pt idx="25119">-2750</cx:pt>
          <cx:pt idx="25120">-3750</cx:pt>
          <cx:pt idx="25121">-3750</cx:pt>
          <cx:pt idx="25122">-2750</cx:pt>
          <cx:pt idx="25123">-2750</cx:pt>
          <cx:pt idx="25124">-2750</cx:pt>
          <cx:pt idx="25125">-2500</cx:pt>
          <cx:pt idx="25126">-3750</cx:pt>
          <cx:pt idx="25127">-3750</cx:pt>
          <cx:pt idx="25128">-3250</cx:pt>
          <cx:pt idx="25129">-3250</cx:pt>
          <cx:pt idx="25130">-3250</cx:pt>
          <cx:pt idx="25131">-2750</cx:pt>
          <cx:pt idx="25132">-3750</cx:pt>
          <cx:pt idx="25133">-5000</cx:pt>
          <cx:pt idx="25134">-4500</cx:pt>
          <cx:pt idx="25135">-4500</cx:pt>
          <cx:pt idx="25136">-5750</cx:pt>
          <cx:pt idx="25137">-7250</cx:pt>
          <cx:pt idx="25138">-5000</cx:pt>
          <cx:pt idx="25139">-5750</cx:pt>
          <cx:pt idx="25140">-4500</cx:pt>
          <cx:pt idx="25141">-4500</cx:pt>
          <cx:pt idx="25142">-3250</cx:pt>
          <cx:pt idx="25143">-3750</cx:pt>
          <cx:pt idx="25144">-3250</cx:pt>
          <cx:pt idx="25145">-2500</cx:pt>
          <cx:pt idx="25146">-2750</cx:pt>
          <cx:pt idx="25147">-9500</cx:pt>
          <cx:pt idx="25148">-10750</cx:pt>
          <cx:pt idx="25149">-9500</cx:pt>
          <cx:pt idx="25150">-10750</cx:pt>
          <cx:pt idx="25151">-7250</cx:pt>
          <cx:pt idx="25152">-7250</cx:pt>
          <cx:pt idx="25153">-1750</cx:pt>
          <cx:pt idx="25154">-2000</cx:pt>
          <cx:pt idx="25155">-3250</cx:pt>
          <cx:pt idx="25156">-2000</cx:pt>
          <cx:pt idx="25157">-3250</cx:pt>
          <cx:pt idx="25158">-2000</cx:pt>
          <cx:pt idx="25159">-2750</cx:pt>
          <cx:pt idx="25160">-3750</cx:pt>
          <cx:pt idx="25161">-2500</cx:pt>
          <cx:pt idx="25162">-4500</cx:pt>
          <cx:pt idx="25163">-2000</cx:pt>
          <cx:pt idx="25164">-2750</cx:pt>
          <cx:pt idx="25165">-3750</cx:pt>
          <cx:pt idx="25166">-2750</cx:pt>
          <cx:pt idx="25167">-3750</cx:pt>
          <cx:pt idx="25168">-2500</cx:pt>
          <cx:pt idx="25169">-4500</cx:pt>
          <cx:pt idx="25170">-3250</cx:pt>
          <cx:pt idx="25171">-3750</cx:pt>
          <cx:pt idx="25172">-3750</cx:pt>
          <cx:pt idx="25173">-5000</cx:pt>
          <cx:pt idx="25174">-5000</cx:pt>
          <cx:pt idx="25175">-5000</cx:pt>
          <cx:pt idx="25176">-7250</cx:pt>
          <cx:pt idx="25177">-8250</cx:pt>
          <cx:pt idx="25178">-6500</cx:pt>
          <cx:pt idx="25179">-7250</cx:pt>
          <cx:pt idx="25180">-6500</cx:pt>
          <cx:pt idx="25181">-7250</cx:pt>
          <cx:pt idx="25182">-6500</cx:pt>
          <cx:pt idx="25183">-7250</cx:pt>
          <cx:pt idx="25184">-6500</cx:pt>
          <cx:pt idx="25185">-7250</cx:pt>
          <cx:pt idx="25186">-6500</cx:pt>
          <cx:pt idx="25187">-7250</cx:pt>
          <cx:pt idx="25188">-12500</cx:pt>
          <cx:pt idx="25189">-12500</cx:pt>
          <cx:pt idx="25190">-12500</cx:pt>
          <cx:pt idx="25191">-9500</cx:pt>
          <cx:pt idx="25192">-9500</cx:pt>
          <cx:pt idx="25193">-9500</cx:pt>
          <cx:pt idx="25194">-2750</cx:pt>
          <cx:pt idx="25195">-3250</cx:pt>
          <cx:pt idx="25196">-3250</cx:pt>
          <cx:pt idx="25197">-3250</cx:pt>
          <cx:pt idx="25198">-3750</cx:pt>
          <cx:pt idx="25199">-3750</cx:pt>
          <cx:pt idx="25200">-2750</cx:pt>
          <cx:pt idx="25201">-3250</cx:pt>
          <cx:pt idx="25202">-3250</cx:pt>
          <cx:pt idx="25203">-3250</cx:pt>
          <cx:pt idx="25204">-3750</cx:pt>
          <cx:pt idx="25205">-3750</cx:pt>
          <cx:pt idx="25206">-3750</cx:pt>
          <cx:pt idx="25207">-3750</cx:pt>
          <cx:pt idx="25208">-3250</cx:pt>
          <cx:pt idx="25209">-3750</cx:pt>
          <cx:pt idx="25210">-3250</cx:pt>
          <cx:pt idx="25211">-3750</cx:pt>
          <cx:pt idx="25212">-3250</cx:pt>
          <cx:pt idx="25213">-3750</cx:pt>
          <cx:pt idx="25214">-3750</cx:pt>
          <cx:pt idx="25215">-3750</cx:pt>
          <cx:pt idx="25216">-2750</cx:pt>
          <cx:pt idx="25217">-3250</cx:pt>
          <cx:pt idx="25218">-3750</cx:pt>
          <cx:pt idx="25219">-3750</cx:pt>
          <cx:pt idx="25220">-2750</cx:pt>
          <cx:pt idx="25221">-3750</cx:pt>
          <cx:pt idx="25222">-3250</cx:pt>
          <cx:pt idx="25223">-3750</cx:pt>
          <cx:pt idx="25224">-3750</cx:pt>
          <cx:pt idx="25225">-3750</cx:pt>
          <cx:pt idx="25226">-3750</cx:pt>
          <cx:pt idx="25227">-5000</cx:pt>
          <cx:pt idx="25228">-6500</cx:pt>
          <cx:pt idx="25229">-5000</cx:pt>
          <cx:pt idx="25230">-5000</cx:pt>
          <cx:pt idx="25231">-6500</cx:pt>
          <cx:pt idx="25232">-5000</cx:pt>
          <cx:pt idx="25233">-7250</cx:pt>
          <cx:pt idx="25234">-5000</cx:pt>
          <cx:pt idx="25235">-6500</cx:pt>
          <cx:pt idx="25236">-5000</cx:pt>
          <cx:pt idx="25237">-5000</cx:pt>
          <cx:pt idx="25238">-7250</cx:pt>
          <cx:pt idx="25239">-9500</cx:pt>
          <cx:pt idx="25240">-9500</cx:pt>
          <cx:pt idx="25241">-9500</cx:pt>
          <cx:pt idx="25242">-9500</cx:pt>
          <cx:pt idx="25243">-9500</cx:pt>
          <cx:pt idx="25244">-9500</cx:pt>
          <cx:pt idx="25245">-3750</cx:pt>
          <cx:pt idx="25246">-4500</cx:pt>
          <cx:pt idx="25247">-3750</cx:pt>
          <cx:pt idx="25248">-4500</cx:pt>
          <cx:pt idx="25249">-5000</cx:pt>
          <cx:pt idx="25250">-6500</cx:pt>
          <cx:pt idx="25251">-2750</cx:pt>
          <cx:pt idx="25252">-3250</cx:pt>
          <cx:pt idx="25253">-2750</cx:pt>
          <cx:pt idx="25254">-3250</cx:pt>
          <cx:pt idx="25255">-2750</cx:pt>
          <cx:pt idx="25256">-3250</cx:pt>
          <cx:pt idx="25257">-5750</cx:pt>
          <cx:pt idx="25258">-5750</cx:pt>
          <cx:pt idx="25259">-6500</cx:pt>
          <cx:pt idx="25260">-2000</cx:pt>
          <cx:pt idx="25261">-1500</cx:pt>
          <cx:pt idx="25262">-2000</cx:pt>
          <cx:pt idx="25263">-3000</cx:pt>
          <cx:pt idx="25264">-4250</cx:pt>
          <cx:pt idx="25265">-3500</cx:pt>
          <cx:pt idx="25266">-4250</cx:pt>
          <cx:pt idx="25267">-4250</cx:pt>
          <cx:pt idx="25268">-3000</cx:pt>
          <cx:pt idx="25269">-2500</cx:pt>
          <cx:pt idx="25270">-2500</cx:pt>
          <cx:pt idx="25271">-2500</cx:pt>
          <cx:pt idx="25272">-2500</cx:pt>
          <cx:pt idx="25273">-2500</cx:pt>
          <cx:pt idx="25274">-2500</cx:pt>
          <cx:pt idx="25275">-3000</cx:pt>
          <cx:pt idx="25276">-6500</cx:pt>
          <cx:pt idx="25277">-3000</cx:pt>
          <cx:pt idx="25278">-3000</cx:pt>
          <cx:pt idx="25279">-8250</cx:pt>
          <cx:pt idx="25280">-8250</cx:pt>
          <cx:pt idx="25281">-5000</cx:pt>
          <cx:pt idx="25282">-5000</cx:pt>
          <cx:pt idx="25283">-3500</cx:pt>
          <cx:pt idx="25284">-6500</cx:pt>
          <cx:pt idx="25285">-3500</cx:pt>
          <cx:pt idx="25286">-6500</cx:pt>
          <cx:pt idx="25287">-6500</cx:pt>
          <cx:pt idx="25288">-2500</cx:pt>
          <cx:pt idx="25289">-5000</cx:pt>
          <cx:pt idx="25290">-3000</cx:pt>
          <cx:pt idx="25291">-7250</cx:pt>
          <cx:pt idx="25292">-5000</cx:pt>
          <cx:pt idx="25293">-6500</cx:pt>
          <cx:pt idx="25294">-4250</cx:pt>
          <cx:pt idx="25295">-4250</cx:pt>
          <cx:pt idx="25296">-5000</cx:pt>
          <cx:pt idx="25297">-4250</cx:pt>
          <cx:pt idx="25298">-5750</cx:pt>
          <cx:pt idx="25299">0</cx:pt>
          <cx:pt idx="25300">250</cx:pt>
          <cx:pt idx="25301">0</cx:pt>
          <cx:pt idx="25302">250</cx:pt>
          <cx:pt idx="25303">-2000</cx:pt>
          <cx:pt idx="25304">-500</cx:pt>
          <cx:pt idx="25305">-1750</cx:pt>
          <cx:pt idx="25306">-250</cx:pt>
          <cx:pt idx="25307">-2500</cx:pt>
          <cx:pt idx="25308">-3000</cx:pt>
          <cx:pt idx="25309">-3000</cx:pt>
          <cx:pt idx="25310">-2000</cx:pt>
          <cx:pt idx="25311">-3500</cx:pt>
          <cx:pt idx="25312">-3500</cx:pt>
          <cx:pt idx="25313">-3000</cx:pt>
          <cx:pt idx="25314">-4250</cx:pt>
          <cx:pt idx="25315">-5000</cx:pt>
          <cx:pt idx="25316">-3000</cx:pt>
          <cx:pt idx="25317">-3000</cx:pt>
          <cx:pt idx="25318">-2000</cx:pt>
          <cx:pt idx="25319">-3500</cx:pt>
          <cx:pt idx="25320">-4500</cx:pt>
          <cx:pt idx="25321">-5000</cx:pt>
          <cx:pt idx="25322">-4500</cx:pt>
          <cx:pt idx="25323">-2500</cx:pt>
          <cx:pt idx="25324">-2000</cx:pt>
          <cx:pt idx="25325">-5750</cx:pt>
          <cx:pt idx="25326">-5750</cx:pt>
          <cx:pt idx="25327">-5000</cx:pt>
          <cx:pt idx="25328">-5750</cx:pt>
          <cx:pt idx="25329">-750</cx:pt>
          <cx:pt idx="25330">-2500</cx:pt>
          <cx:pt idx="25331">-1250</cx:pt>
          <cx:pt idx="25332">-2750</cx:pt>
          <cx:pt idx="25333">-750</cx:pt>
          <cx:pt idx="25334">-750</cx:pt>
          <cx:pt idx="25335">-750</cx:pt>
          <cx:pt idx="25336">-750</cx:pt>
          <cx:pt idx="25337">-1250</cx:pt>
          <cx:pt idx="25338">-1500</cx:pt>
          <cx:pt idx="25339">-4500</cx:pt>
          <cx:pt idx="25340">-1250</cx:pt>
          <cx:pt idx="25341">-2500</cx:pt>
          <cx:pt idx="25342">-250</cx:pt>
          <cx:pt idx="25343">-750</cx:pt>
          <cx:pt idx="25344">-3000</cx:pt>
          <cx:pt idx="25345">-1500</cx:pt>
          <cx:pt idx="25346">-1250</cx:pt>
          <cx:pt idx="25347">-4500</cx:pt>
          <cx:pt idx="25348">-1250</cx:pt>
          <cx:pt idx="25349">-1250</cx:pt>
          <cx:pt idx="25350">-750</cx:pt>
          <cx:pt idx="25351">-1250</cx:pt>
          <cx:pt idx="25352">-750</cx:pt>
          <cx:pt idx="25353">-1250</cx:pt>
          <cx:pt idx="25354">-1250</cx:pt>
          <cx:pt idx="25355">-3500</cx:pt>
          <cx:pt idx="25356">-4250</cx:pt>
          <cx:pt idx="25357">-3500</cx:pt>
          <cx:pt idx="25358">-5000</cx:pt>
          <cx:pt idx="25359">-4250</cx:pt>
          <cx:pt idx="25360">-3500</cx:pt>
          <cx:pt idx="25361">-4250</cx:pt>
          <cx:pt idx="25362">-4250</cx:pt>
          <cx:pt idx="25363">-3500</cx:pt>
          <cx:pt idx="25364">-4250</cx:pt>
          <cx:pt idx="25365">-7250</cx:pt>
          <cx:pt idx="25366">-4250</cx:pt>
          <cx:pt idx="25367">-3500</cx:pt>
          <cx:pt idx="25368">-5000</cx:pt>
          <cx:pt idx="25369">-5000</cx:pt>
          <cx:pt idx="25370">-5000</cx:pt>
          <cx:pt idx="25371">-8250</cx:pt>
          <cx:pt idx="25372">-5000</cx:pt>
          <cx:pt idx="25373">-4250</cx:pt>
          <cx:pt idx="25374">-4250</cx:pt>
          <cx:pt idx="25375">-5000</cx:pt>
          <cx:pt idx="25376">-4250</cx:pt>
          <cx:pt idx="25377">-5000</cx:pt>
          <cx:pt idx="25378">-4250</cx:pt>
          <cx:pt idx="25379">-4250</cx:pt>
          <cx:pt idx="25380">-4250</cx:pt>
          <cx:pt idx="25381">-5000</cx:pt>
          <cx:pt idx="25382">-4250</cx:pt>
          <cx:pt idx="25383">-5750</cx:pt>
          <cx:pt idx="25384">-3500</cx:pt>
          <cx:pt idx="25385">-4250</cx:pt>
          <cx:pt idx="25386">-4250</cx:pt>
          <cx:pt idx="25387">-4250</cx:pt>
          <cx:pt idx="25388">-4250</cx:pt>
          <cx:pt idx="25389">-7250</cx:pt>
          <cx:pt idx="25390">-3500</cx:pt>
          <cx:pt idx="25391">-4250</cx:pt>
          <cx:pt idx="25392">-4250</cx:pt>
          <cx:pt idx="25393">-8250</cx:pt>
          <cx:pt idx="25394">-4250</cx:pt>
          <cx:pt idx="25395">-2500</cx:pt>
          <cx:pt idx="25396">-2500</cx:pt>
          <cx:pt idx="25397">-5750</cx:pt>
          <cx:pt idx="25398">-5750</cx:pt>
          <cx:pt idx="25399">-5750</cx:pt>
          <cx:pt idx="25400">-5750</cx:pt>
          <cx:pt idx="25401">-5000</cx:pt>
          <cx:pt idx="25402">-5000</cx:pt>
          <cx:pt idx="25403">-4250</cx:pt>
          <cx:pt idx="25404">-5750</cx:pt>
          <cx:pt idx="25405">-5000</cx:pt>
          <cx:pt idx="25406">-3000</cx:pt>
          <cx:pt idx="25407">-3000</cx:pt>
          <cx:pt idx="25408">-1500</cx:pt>
          <cx:pt idx="25409">-2000</cx:pt>
          <cx:pt idx="25410">-3000</cx:pt>
          <cx:pt idx="25411">-7250</cx:pt>
          <cx:pt idx="25412">-5000</cx:pt>
          <cx:pt idx="25413">-5750</cx:pt>
          <cx:pt idx="25414">-5000</cx:pt>
          <cx:pt idx="25415">-5750</cx:pt>
          <cx:pt idx="25416">-3250</cx:pt>
          <cx:pt idx="25417">-5000</cx:pt>
          <cx:pt idx="25418">-3250</cx:pt>
          <cx:pt idx="25419">-5000</cx:pt>
          <cx:pt idx="25420">-3000</cx:pt>
          <cx:pt idx="25421">-3500</cx:pt>
          <cx:pt idx="25422">-3500</cx:pt>
          <cx:pt idx="25423">-4500</cx:pt>
          <cx:pt idx="25424">-1500</cx:pt>
          <cx:pt idx="25425">-3250</cx:pt>
          <cx:pt idx="25426">-1250</cx:pt>
          <cx:pt idx="25427">-4500</cx:pt>
          <cx:pt idx="25428">-1500</cx:pt>
          <cx:pt idx="25429">-3250</cx:pt>
          <cx:pt idx="25430">-1250</cx:pt>
          <cx:pt idx="25431">-500</cx:pt>
          <cx:pt idx="25432">-1250</cx:pt>
          <cx:pt idx="25433">-2500</cx:pt>
          <cx:pt idx="25434">-2500</cx:pt>
          <cx:pt idx="25435">-3000</cx:pt>
          <cx:pt idx="25436">-1250</cx:pt>
          <cx:pt idx="25437">-500</cx:pt>
          <cx:pt idx="25438">-750</cx:pt>
          <cx:pt idx="25439">0</cx:pt>
          <cx:pt idx="25440">-250</cx:pt>
          <cx:pt idx="25441">-2000</cx:pt>
          <cx:pt idx="25442">-2000</cx:pt>
          <cx:pt idx="25443">-3000</cx:pt>
          <cx:pt idx="25444">-1500</cx:pt>
          <cx:pt idx="25445">-2000</cx:pt>
          <cx:pt idx="25446">-3000</cx:pt>
          <cx:pt idx="25447">-7250</cx:pt>
          <cx:pt idx="25448">-3000</cx:pt>
          <cx:pt idx="25449">-3000</cx:pt>
          <cx:pt idx="25450">-3500</cx:pt>
          <cx:pt idx="25451">-5000</cx:pt>
          <cx:pt idx="25452">-4250</cx:pt>
          <cx:pt idx="25453">-5000</cx:pt>
          <cx:pt idx="25454">-5000</cx:pt>
          <cx:pt idx="25455">-5000</cx:pt>
          <cx:pt idx="25456">-4250</cx:pt>
          <cx:pt idx="25457">-5000</cx:pt>
          <cx:pt idx="25458">-4250</cx:pt>
          <cx:pt idx="25459">-5000</cx:pt>
          <cx:pt idx="25460">-5750</cx:pt>
          <cx:pt idx="25461">-5000</cx:pt>
          <cx:pt idx="25462">-5750</cx:pt>
          <cx:pt idx="25463">-1500</cx:pt>
          <cx:pt idx="25464">-2000</cx:pt>
          <cx:pt idx="25465">-3000</cx:pt>
          <cx:pt idx="25466">-7250</cx:pt>
          <cx:pt idx="25467">-3000</cx:pt>
          <cx:pt idx="25468">-3000</cx:pt>
          <cx:pt idx="25469">-3000</cx:pt>
          <cx:pt idx="25470">-3000</cx:pt>
          <cx:pt idx="25471">-2500</cx:pt>
          <cx:pt idx="25472">-3000</cx:pt>
          <cx:pt idx="25473">-3500</cx:pt>
          <cx:pt idx="25474">-3000</cx:pt>
          <cx:pt idx="25475">-4250</cx:pt>
          <cx:pt idx="25476">-5000</cx:pt>
          <cx:pt idx="25477">-5750</cx:pt>
          <cx:pt idx="25478">-4250</cx:pt>
          <cx:pt idx="25479">-5750</cx:pt>
          <cx:pt idx="25480">-5750</cx:pt>
          <cx:pt idx="25481">-5750</cx:pt>
          <cx:pt idx="25482">-5750</cx:pt>
          <cx:pt idx="25483">-10750</cx:pt>
          <cx:pt idx="25484">-12500</cx:pt>
          <cx:pt idx="25485">-12500</cx:pt>
          <cx:pt idx="25486">-10750</cx:pt>
          <cx:pt idx="25487">-9500</cx:pt>
          <cx:pt idx="25488">-9500</cx:pt>
          <cx:pt idx="25489">-3000</cx:pt>
          <cx:pt idx="25490">-3000</cx:pt>
          <cx:pt idx="25491">-3000</cx:pt>
          <cx:pt idx="25492">-2500</cx:pt>
          <cx:pt idx="25493">-2000</cx:pt>
          <cx:pt idx="25494">-2500</cx:pt>
          <cx:pt idx="25495">-1250</cx:pt>
          <cx:pt idx="25496">-1500</cx:pt>
          <cx:pt idx="25497">-2000</cx:pt>
          <cx:pt idx="25498">-750</cx:pt>
          <cx:pt idx="25499">250</cx:pt>
          <cx:pt idx="25500">1000</cx:pt>
          <cx:pt idx="25501">-5000</cx:pt>
          <cx:pt idx="25502">-4250</cx:pt>
          <cx:pt idx="25503">-4250</cx:pt>
          <cx:pt idx="25504">-5000</cx:pt>
          <cx:pt idx="25505">-5000</cx:pt>
          <cx:pt idx="25506">-5000</cx:pt>
          <cx:pt idx="25507">-4250</cx:pt>
          <cx:pt idx="25508">-5000</cx:pt>
          <cx:pt idx="25509">-5000</cx:pt>
          <cx:pt idx="25510">-4250</cx:pt>
          <cx:pt idx="25511">-5000</cx:pt>
          <cx:pt idx="25512">-5000</cx:pt>
          <cx:pt idx="25513">-4250</cx:pt>
          <cx:pt idx="25514">-5000</cx:pt>
          <cx:pt idx="25515">-5000</cx:pt>
          <cx:pt idx="25516">-5750</cx:pt>
          <cx:pt idx="25517">-5750</cx:pt>
          <cx:pt idx="25518">-5000</cx:pt>
          <cx:pt idx="25519">-5000</cx:pt>
          <cx:pt idx="25520">-2500</cx:pt>
          <cx:pt idx="25521">-1500</cx:pt>
          <cx:pt idx="25522">0</cx:pt>
          <cx:pt idx="25523">250</cx:pt>
          <cx:pt idx="25524">-750</cx:pt>
          <cx:pt idx="25525">0</cx:pt>
          <cx:pt idx="25526">250</cx:pt>
          <cx:pt idx="25527">-3000</cx:pt>
          <cx:pt idx="25528">-3500</cx:pt>
          <cx:pt idx="25529">-3000</cx:pt>
          <cx:pt idx="25530">-3500</cx:pt>
          <cx:pt idx="25531">-2500</cx:pt>
          <cx:pt idx="25532">-2000</cx:pt>
          <cx:pt idx="25533">-750</cx:pt>
          <cx:pt idx="25534">-1500</cx:pt>
          <cx:pt idx="25535">-750</cx:pt>
          <cx:pt idx="25536">-2500</cx:pt>
          <cx:pt idx="25537">-2500</cx:pt>
          <cx:pt idx="25538">-3000</cx:pt>
          <cx:pt idx="25539">-2000</cx:pt>
          <cx:pt idx="25540">-3000</cx:pt>
          <cx:pt idx="25541">-6500</cx:pt>
          <cx:pt idx="25542">-1500</cx:pt>
          <cx:pt idx="25543">-3500</cx:pt>
          <cx:pt idx="25544">-3500</cx:pt>
          <cx:pt idx="25545">-750</cx:pt>
          <cx:pt idx="25546">-3000</cx:pt>
          <cx:pt idx="25547">-3500</cx:pt>
          <cx:pt idx="25548">-4250</cx:pt>
          <cx:pt idx="25549">-5000</cx:pt>
          <cx:pt idx="25550">-3500</cx:pt>
          <cx:pt idx="25551">-4250</cx:pt>
          <cx:pt idx="25552">-2000</cx:pt>
          <cx:pt idx="25553">-3000</cx:pt>
          <cx:pt idx="25554">-2500</cx:pt>
          <cx:pt idx="25555">-3000</cx:pt>
          <cx:pt idx="25556">-3000</cx:pt>
          <cx:pt idx="25557">-2000</cx:pt>
          <cx:pt idx="25558">-3500</cx:pt>
          <cx:pt idx="25559">-3500</cx:pt>
          <cx:pt idx="25560">-3000</cx:pt>
          <cx:pt idx="25561">-4250</cx:pt>
          <cx:pt idx="25562">-5000</cx:pt>
          <cx:pt idx="25563">-3000</cx:pt>
          <cx:pt idx="25564">-3000</cx:pt>
          <cx:pt idx="25565">-2000</cx:pt>
          <cx:pt idx="25566">-3500</cx:pt>
          <cx:pt idx="25567">-4250</cx:pt>
          <cx:pt idx="25568">-3500</cx:pt>
          <cx:pt idx="25569">-4250</cx:pt>
          <cx:pt idx="25570">-4250</cx:pt>
          <cx:pt idx="25571">-4250</cx:pt>
          <cx:pt idx="25572">-5750</cx:pt>
          <cx:pt idx="25573">-5750</cx:pt>
          <cx:pt idx="25574">-5750</cx:pt>
          <cx:pt idx="25575">-5750</cx:pt>
          <cx:pt idx="25576">-5750</cx:pt>
          <cx:pt idx="25577">-5750</cx:pt>
          <cx:pt idx="25578">-5000</cx:pt>
          <cx:pt idx="25579">-5000</cx:pt>
          <cx:pt idx="25580">-4250</cx:pt>
          <cx:pt idx="25581">-5750</cx:pt>
          <cx:pt idx="25582">-5750</cx:pt>
          <cx:pt idx="25583">-5750</cx:pt>
          <cx:pt idx="25584">-5000</cx:pt>
          <cx:pt idx="25585">-3500</cx:pt>
          <cx:pt idx="25586">-4250</cx:pt>
          <cx:pt idx="25587">-3500</cx:pt>
          <cx:pt idx="25588">-5000</cx:pt>
          <cx:pt idx="25589">-4250</cx:pt>
          <cx:pt idx="25590">-7250</cx:pt>
          <cx:pt idx="25591">-3500</cx:pt>
          <cx:pt idx="25592">-4250</cx:pt>
          <cx:pt idx="25593">-4250</cx:pt>
          <cx:pt idx="25594">-3500</cx:pt>
          <cx:pt idx="25595">-4250</cx:pt>
          <cx:pt idx="25596">-7250</cx:pt>
          <cx:pt idx="25597">-4250</cx:pt>
          <cx:pt idx="25598">-3500</cx:pt>
          <cx:pt idx="25599">-5000</cx:pt>
          <cx:pt idx="25600">-5000</cx:pt>
          <cx:pt idx="25601">-5000</cx:pt>
          <cx:pt idx="25602">-8250</cx:pt>
          <cx:pt idx="25603">-5000</cx:pt>
          <cx:pt idx="25604">-5000</cx:pt>
          <cx:pt idx="25605">-8250</cx:pt>
          <cx:pt idx="25606">-4250</cx:pt>
          <cx:pt idx="25607">-5000</cx:pt>
          <cx:pt idx="25608">-4250</cx:pt>
          <cx:pt idx="25609">-5000</cx:pt>
          <cx:pt idx="25610">-4250</cx:pt>
          <cx:pt idx="25611">-8250</cx:pt>
          <cx:pt idx="25612">-3500</cx:pt>
          <cx:pt idx="25613">-4250</cx:pt>
          <cx:pt idx="25614">-4250</cx:pt>
          <cx:pt idx="25615">-4250</cx:pt>
          <cx:pt idx="25616">-8250</cx:pt>
          <cx:pt idx="25617">-4250</cx:pt>
          <cx:pt idx="25618">-4250</cx:pt>
          <cx:pt idx="25619">-5000</cx:pt>
          <cx:pt idx="25620">-4250</cx:pt>
          <cx:pt idx="25621">-5750</cx:pt>
          <cx:pt idx="25622">-250</cx:pt>
          <cx:pt idx="25623">-1500</cx:pt>
          <cx:pt idx="25624">0</cx:pt>
          <cx:pt idx="25625">-1500</cx:pt>
          <cx:pt idx="25626">250</cx:pt>
          <cx:pt idx="25627">750</cx:pt>
          <cx:pt idx="25628">750</cx:pt>
          <cx:pt idx="25629">-2500</cx:pt>
          <cx:pt idx="25630">1250</cx:pt>
          <cx:pt idx="25631">2500</cx:pt>
          <cx:pt idx="25632">-750</cx:pt>
          <cx:pt idx="25633">-1250</cx:pt>
          <cx:pt idx="25634">-1250</cx:pt>
          <cx:pt idx="25635">-2000</cx:pt>
          <cx:pt idx="25636">-1500</cx:pt>
          <cx:pt idx="25637">-2000</cx:pt>
          <cx:pt idx="25638">750</cx:pt>
          <cx:pt idx="25639">1000</cx:pt>
          <cx:pt idx="25640">1000</cx:pt>
          <cx:pt idx="25641">-3000</cx:pt>
          <cx:pt idx="25642">-2500</cx:pt>
          <cx:pt idx="25643">-3000</cx:pt>
          <cx:pt idx="25644">-3500</cx:pt>
          <cx:pt idx="25645">-3500</cx:pt>
          <cx:pt idx="25646">-3750</cx:pt>
          <cx:pt idx="25647">-5000</cx:pt>
          <cx:pt idx="25648">-5000</cx:pt>
          <cx:pt idx="25649">500</cx:pt>
          <cx:pt idx="25650">750</cx:pt>
          <cx:pt idx="25651">-2000</cx:pt>
          <cx:pt idx="25652">500</cx:pt>
          <cx:pt idx="25653">250</cx:pt>
          <cx:pt idx="25654">-3000</cx:pt>
          <cx:pt idx="25655">-1500</cx:pt>
          <cx:pt idx="25656">-2500</cx:pt>
          <cx:pt idx="25657">-2000</cx:pt>
          <cx:pt idx="25658">-2000</cx:pt>
          <cx:pt idx="25659">-2500</cx:pt>
          <cx:pt idx="25660">-2500</cx:pt>
          <cx:pt idx="25661">-2500</cx:pt>
          <cx:pt idx="25662">-500</cx:pt>
          <cx:pt idx="25663">-1500</cx:pt>
          <cx:pt idx="25664">-250</cx:pt>
          <cx:pt idx="25665">-1250</cx:pt>
          <cx:pt idx="25666">-2500</cx:pt>
          <cx:pt idx="25667">-750</cx:pt>
          <cx:pt idx="25668">-2000</cx:pt>
          <cx:pt idx="25669">-2500</cx:pt>
          <cx:pt idx="25670">-1250</cx:pt>
          <cx:pt idx="25671">-2000</cx:pt>
          <cx:pt idx="25672">-1250</cx:pt>
          <cx:pt idx="25673">-2500</cx:pt>
          <cx:pt idx="25674">-1500</cx:pt>
          <cx:pt idx="25675">-3000</cx:pt>
          <cx:pt idx="25676">-3000</cx:pt>
          <cx:pt idx="25677">-5750</cx:pt>
          <cx:pt idx="25678">-5000</cx:pt>
          <cx:pt idx="25679">-7250</cx:pt>
          <cx:pt idx="25680">-3750</cx:pt>
          <cx:pt idx="25681">-3750</cx:pt>
          <cx:pt idx="25682">-4500</cx:pt>
          <cx:pt idx="25683">-3750</cx:pt>
          <cx:pt idx="25684">-4500</cx:pt>
          <cx:pt idx="25685">-4500</cx:pt>
          <cx:pt idx="25686">-5000</cx:pt>
          <cx:pt idx="25687">-5000</cx:pt>
          <cx:pt idx="25688">-8250</cx:pt>
          <cx:pt idx="25689">-8250</cx:pt>
          <cx:pt idx="25690">-4250</cx:pt>
          <cx:pt idx="25691">-4250</cx:pt>
          <cx:pt idx="25692">-4250</cx:pt>
          <cx:pt idx="25693">-3000</cx:pt>
          <cx:pt idx="25694">-2000</cx:pt>
          <cx:pt idx="25695">-3000</cx:pt>
          <cx:pt idx="25696">-3500</cx:pt>
          <cx:pt idx="25697">-3000</cx:pt>
          <cx:pt idx="25698">-3750</cx:pt>
          <cx:pt idx="25699">-4500</cx:pt>
          <cx:pt idx="25700">-5750</cx:pt>
          <cx:pt idx="25701">-5000</cx:pt>
          <cx:pt idx="25702">-4500</cx:pt>
          <cx:pt idx="25703">-5000</cx:pt>
          <cx:pt idx="25704">-5000</cx:pt>
          <cx:pt idx="25705">-4500</cx:pt>
          <cx:pt idx="25706">-4500</cx:pt>
          <cx:pt idx="25707">-5000</cx:pt>
          <cx:pt idx="25708">-4500</cx:pt>
          <cx:pt idx="25709">-4500</cx:pt>
          <cx:pt idx="25710">-5000</cx:pt>
          <cx:pt idx="25711">-5000</cx:pt>
          <cx:pt idx="25712">-4250</cx:pt>
          <cx:pt idx="25713">-5000</cx:pt>
          <cx:pt idx="25714">-5000</cx:pt>
          <cx:pt idx="25715">-5000</cx:pt>
          <cx:pt idx="25716">-5750</cx:pt>
          <cx:pt idx="25717">-5000</cx:pt>
          <cx:pt idx="25718">-750</cx:pt>
          <cx:pt idx="25719">-500</cx:pt>
          <cx:pt idx="25720">-1250</cx:pt>
          <cx:pt idx="25721">-500</cx:pt>
          <cx:pt idx="25722">-3500</cx:pt>
          <cx:pt idx="25723">-5000</cx:pt>
          <cx:pt idx="25724">-5000</cx:pt>
          <cx:pt idx="25725">-3000</cx:pt>
          <cx:pt idx="25726">-3500</cx:pt>
          <cx:pt idx="25727">-5000</cx:pt>
          <cx:pt idx="25728">-10750</cx:pt>
          <cx:pt idx="25729">-5000</cx:pt>
          <cx:pt idx="25730">-3500</cx:pt>
          <cx:pt idx="25731">-3500</cx:pt>
          <cx:pt idx="25732">-3500</cx:pt>
          <cx:pt idx="25733">-3500</cx:pt>
          <cx:pt idx="25734">-3500</cx:pt>
          <cx:pt idx="25735">-500</cx:pt>
          <cx:pt idx="25736">-750</cx:pt>
          <cx:pt idx="25737">-1250</cx:pt>
          <cx:pt idx="25738">-2000</cx:pt>
          <cx:pt idx="25739">-500</cx:pt>
          <cx:pt idx="25740">-3500</cx:pt>
          <cx:pt idx="25741">-3000</cx:pt>
          <cx:pt idx="25742">-4250</cx:pt>
          <cx:pt idx="25743">-4250</cx:pt>
          <cx:pt idx="25744">-2500</cx:pt>
          <cx:pt idx="25745">-250</cx:pt>
          <cx:pt idx="25746">-750</cx:pt>
          <cx:pt idx="25747">-250</cx:pt>
          <cx:pt idx="25748">750</cx:pt>
          <cx:pt idx="25749">750</cx:pt>
          <cx:pt idx="25750">-1250</cx:pt>
          <cx:pt idx="25751">-2000</cx:pt>
          <cx:pt idx="25752">-3000</cx:pt>
          <cx:pt idx="25753">-3500</cx:pt>
          <cx:pt idx="25754">-3000</cx:pt>
          <cx:pt idx="25755">-3500</cx:pt>
          <cx:pt idx="25756">-3500</cx:pt>
          <cx:pt idx="25757">0</cx:pt>
          <cx:pt idx="25758">0</cx:pt>
          <cx:pt idx="25759">-1500</cx:pt>
          <cx:pt idx="25760">-2000</cx:pt>
          <cx:pt idx="25761">-1250</cx:pt>
          <cx:pt idx="25762">-2500</cx:pt>
          <cx:pt idx="25763">-1500</cx:pt>
          <cx:pt idx="25764">-9500</cx:pt>
          <cx:pt idx="25765">-9500</cx:pt>
          <cx:pt idx="25766">-8250</cx:pt>
          <cx:pt idx="25767">-9500</cx:pt>
          <cx:pt idx="25768">-10750</cx:pt>
          <cx:pt idx="25769">-10750</cx:pt>
          <cx:pt idx="25770">-12500</cx:pt>
          <cx:pt idx="25771">-14500</cx:pt>
          <cx:pt idx="25772">-5750</cx:pt>
          <cx:pt idx="25773">-5750</cx:pt>
          <cx:pt idx="25774">-5750</cx:pt>
          <cx:pt idx="25775">-5750</cx:pt>
          <cx:pt idx="25776">-5750</cx:pt>
          <cx:pt idx="25777">-5000</cx:pt>
          <cx:pt idx="25778">-2750</cx:pt>
          <cx:pt idx="25779">-2750</cx:pt>
          <cx:pt idx="25780">-3750</cx:pt>
          <cx:pt idx="25781">-4500</cx:pt>
          <cx:pt idx="25782">-2500</cx:pt>
          <cx:pt idx="25783">-7250</cx:pt>
          <cx:pt idx="25784">-2000</cx:pt>
          <cx:pt idx="25785">-3250</cx:pt>
          <cx:pt idx="25786">-2750</cx:pt>
          <cx:pt idx="25787">-3250</cx:pt>
          <cx:pt idx="25788">-3750</cx:pt>
          <cx:pt idx="25789">-4500</cx:pt>
          <cx:pt idx="25790">-9500</cx:pt>
          <cx:pt idx="25791">-3750</cx:pt>
          <cx:pt idx="25792">-3750</cx:pt>
          <cx:pt idx="25793">-4500</cx:pt>
          <cx:pt idx="25794">-4500</cx:pt>
          <cx:pt idx="25795">-1500</cx:pt>
          <cx:pt idx="25796">-1500</cx:pt>
          <cx:pt idx="25797">-4500</cx:pt>
          <cx:pt idx="25798">-5750</cx:pt>
          <cx:pt idx="25799">-5750</cx:pt>
          <cx:pt idx="25800">-3000</cx:pt>
          <cx:pt idx="25801">-2500</cx:pt>
          <cx:pt idx="25802">-2500</cx:pt>
          <cx:pt idx="25803">-2000</cx:pt>
          <cx:pt idx="25804">-5750</cx:pt>
          <cx:pt idx="25805">-3000</cx:pt>
          <cx:pt idx="25806">-3000</cx:pt>
          <cx:pt idx="25807">-750</cx:pt>
          <cx:pt idx="25808">-1250</cx:pt>
          <cx:pt idx="25809">-9500</cx:pt>
          <cx:pt idx="25810">-8250</cx:pt>
          <cx:pt idx="25811">-10750</cx:pt>
          <cx:pt idx="25812">-10750</cx:pt>
          <cx:pt idx="25813">-10750</cx:pt>
          <cx:pt idx="25814">-10750</cx:pt>
          <cx:pt idx="25815">0</cx:pt>
          <cx:pt idx="25816">-500</cx:pt>
          <cx:pt idx="25817">250</cx:pt>
          <cx:pt idx="25818">-250</cx:pt>
          <cx:pt idx="25819">-3250</cx:pt>
          <cx:pt idx="25820">-1500</cx:pt>
          <cx:pt idx="25821">-1250</cx:pt>
          <cx:pt idx="25822">-4500</cx:pt>
          <cx:pt idx="25823">-750</cx:pt>
          <cx:pt idx="25824">-2000</cx:pt>
          <cx:pt idx="25825">-500</cx:pt>
          <cx:pt idx="25826">-2000</cx:pt>
          <cx:pt idx="25827">-2000</cx:pt>
          <cx:pt idx="25828">-2000</cx:pt>
          <cx:pt idx="25829">-1500</cx:pt>
          <cx:pt idx="25830">-750</cx:pt>
          <cx:pt idx="25831">-3500</cx:pt>
          <cx:pt idx="25832">-3000</cx:pt>
          <cx:pt idx="25833">-3500</cx:pt>
          <cx:pt idx="25834">-5000</cx:pt>
          <cx:pt idx="25835">-4250</cx:pt>
          <cx:pt idx="25836">-4500</cx:pt>
          <cx:pt idx="25837">-5000</cx:pt>
          <cx:pt idx="25838">-3000</cx:pt>
          <cx:pt idx="25839">-3500</cx:pt>
          <cx:pt idx="25840">-2500</cx:pt>
          <cx:pt idx="25841">-2000</cx:pt>
          <cx:pt idx="25842">-2000</cx:pt>
          <cx:pt idx="25843">-4500</cx:pt>
          <cx:pt idx="25844">-5000</cx:pt>
          <cx:pt idx="25845">-4500</cx:pt>
          <cx:pt idx="25846">-4500</cx:pt>
          <cx:pt idx="25847">-2750</cx:pt>
          <cx:pt idx="25848">-3750</cx:pt>
          <cx:pt idx="25849">-3250</cx:pt>
          <cx:pt idx="25850">-3750</cx:pt>
          <cx:pt idx="25851">-4500</cx:pt>
          <cx:pt idx="25852">-6500</cx:pt>
          <cx:pt idx="25853">-8250</cx:pt>
          <cx:pt idx="25854">-3750</cx:pt>
          <cx:pt idx="25855">-3750</cx:pt>
          <cx:pt idx="25856">-5750</cx:pt>
          <cx:pt idx="25857">-5750</cx:pt>
          <cx:pt idx="25858">-8250</cx:pt>
          <cx:pt idx="25859">-6500</cx:pt>
          <cx:pt idx="25860">-8250</cx:pt>
          <cx:pt idx="25861">-750</cx:pt>
          <cx:pt idx="25862">-4500</cx:pt>
          <cx:pt idx="25863">-4500</cx:pt>
          <cx:pt idx="25864">-5000</cx:pt>
          <cx:pt idx="25865">-6500</cx:pt>
          <cx:pt idx="25866">-6500</cx:pt>
          <cx:pt idx="25867">-7250</cx:pt>
          <cx:pt idx="25868">-8250</cx:pt>
          <cx:pt idx="25869">-9500</cx:pt>
          <cx:pt idx="25870">-10750</cx:pt>
          <cx:pt idx="25871">-3000</cx:pt>
          <cx:pt idx="25872">-7250</cx:pt>
          <cx:pt idx="25873">-2500</cx:pt>
          <cx:pt idx="25874">-5750</cx:pt>
          <cx:pt idx="25875">-8250</cx:pt>
          <cx:pt idx="25876">-10750</cx:pt>
          <cx:pt idx="25877">-2500</cx:pt>
          <cx:pt idx="25878">-6500</cx:pt>
          <cx:pt idx="25879">-8250</cx:pt>
          <cx:pt idx="25880">-10750</cx:pt>
          <cx:pt idx="25881">-5750</cx:pt>
          <cx:pt idx="25882">-6500</cx:pt>
          <cx:pt idx="25883">-9500</cx:pt>
          <cx:pt idx="25884">-8250</cx:pt>
          <cx:pt idx="25885">-8250</cx:pt>
          <cx:pt idx="25886">-6500</cx:pt>
          <cx:pt idx="25887">-8250</cx:pt>
          <cx:pt idx="25888">-8250</cx:pt>
          <cx:pt idx="25889">-3750</cx:pt>
          <cx:pt idx="25890">-3750</cx:pt>
          <cx:pt idx="25891">-4500</cx:pt>
          <cx:pt idx="25892">-4500</cx:pt>
          <cx:pt idx="25893">-6500</cx:pt>
          <cx:pt idx="25894">-9500</cx:pt>
          <cx:pt idx="25895">-3000</cx:pt>
          <cx:pt idx="25896">-3000</cx:pt>
          <cx:pt idx="25897">-2000</cx:pt>
          <cx:pt idx="25898">-2500</cx:pt>
          <cx:pt idx="25899">-1500</cx:pt>
          <cx:pt idx="25900">-2000</cx:pt>
          <cx:pt idx="25901">250</cx:pt>
          <cx:pt idx="25902">-750</cx:pt>
          <cx:pt idx="25903">-1500</cx:pt>
          <cx:pt idx="25904">-750</cx:pt>
          <cx:pt idx="25905">-2500</cx:pt>
          <cx:pt idx="25906">-2500</cx:pt>
          <cx:pt idx="25907">-1500</cx:pt>
          <cx:pt idx="25908">-3500</cx:pt>
          <cx:pt idx="25909">-5000</cx:pt>
          <cx:pt idx="25910">-4250</cx:pt>
          <cx:pt idx="25911">-5000</cx:pt>
          <cx:pt idx="25912">-5000</cx:pt>
          <cx:pt idx="25913">-500</cx:pt>
          <cx:pt idx="25914">0</cx:pt>
          <cx:pt idx="25915">-1750</cx:pt>
          <cx:pt idx="25916">-1500</cx:pt>
          <cx:pt idx="25917">-1500</cx:pt>
          <cx:pt idx="25918">-750</cx:pt>
          <cx:pt idx="25919">-2500</cx:pt>
          <cx:pt idx="25920">-2000</cx:pt>
          <cx:pt idx="25921">-1250</cx:pt>
          <cx:pt idx="25922">-3750</cx:pt>
          <cx:pt idx="25923">-750</cx:pt>
          <cx:pt idx="25924">-4500</cx:pt>
          <cx:pt idx="25925">-1250</cx:pt>
          <cx:pt idx="25926">-4500</cx:pt>
          <cx:pt idx="25927">-1250</cx:pt>
          <cx:pt idx="25928">-5000</cx:pt>
          <cx:pt idx="25929">-5000</cx:pt>
          <cx:pt idx="25930">-5750</cx:pt>
          <cx:pt idx="25931">-750</cx:pt>
          <cx:pt idx="25932">-4500</cx:pt>
          <cx:pt idx="25933">-250</cx:pt>
          <cx:pt idx="25934">0</cx:pt>
          <cx:pt idx="25935">-2000</cx:pt>
          <cx:pt idx="25936">-2500</cx:pt>
          <cx:pt idx="25937">-3500</cx:pt>
          <cx:pt idx="25938">-5000</cx:pt>
          <cx:pt idx="25939">-4250</cx:pt>
          <cx:pt idx="25940">-5000</cx:pt>
          <cx:pt idx="25941">-5000</cx:pt>
          <cx:pt idx="25942">-5000</cx:pt>
          <cx:pt idx="25943">-4250</cx:pt>
          <cx:pt idx="25944">-5000</cx:pt>
          <cx:pt idx="25945">-3750</cx:pt>
          <cx:pt idx="25946">-3750</cx:pt>
          <cx:pt idx="25947">-4500</cx:pt>
          <cx:pt idx="25948">-3750</cx:pt>
          <cx:pt idx="25949">0</cx:pt>
          <cx:pt idx="25950">-2750</cx:pt>
          <cx:pt idx="25951">0</cx:pt>
          <cx:pt idx="25952">-2750</cx:pt>
          <cx:pt idx="25953">1500</cx:pt>
          <cx:pt idx="25954">-5750</cx:pt>
          <cx:pt idx="25955">-5750</cx:pt>
          <cx:pt idx="25956">-5750</cx:pt>
          <cx:pt idx="25957">-5750</cx:pt>
          <cx:pt idx="25958">-2500</cx:pt>
          <cx:pt idx="25959">-1500</cx:pt>
          <cx:pt idx="25960">-3500</cx:pt>
          <cx:pt idx="25961">-3500</cx:pt>
          <cx:pt idx="25962">-4250</cx:pt>
          <cx:pt idx="25963">-3500</cx:pt>
          <cx:pt idx="25964">-3250</cx:pt>
          <cx:pt idx="25965">-4500</cx:pt>
          <cx:pt idx="25966">-3750</cx:pt>
          <cx:pt idx="25967">-5750</cx:pt>
          <cx:pt idx="25968">-6500</cx:pt>
          <cx:pt idx="25969">-4500</cx:pt>
          <cx:pt idx="25970">500</cx:pt>
          <cx:pt idx="25971">0</cx:pt>
          <cx:pt idx="25972">250</cx:pt>
          <cx:pt idx="25973">-2000</cx:pt>
          <cx:pt idx="25974">-5750</cx:pt>
          <cx:pt idx="25975">-5750</cx:pt>
          <cx:pt idx="25976">-5750</cx:pt>
          <cx:pt idx="25977">-5750</cx:pt>
          <cx:pt idx="25978">500</cx:pt>
          <cx:pt idx="25979">250</cx:pt>
          <cx:pt idx="25980">500</cx:pt>
          <cx:pt idx="25981">-3500</cx:pt>
          <cx:pt idx="25982">-3500</cx:pt>
          <cx:pt idx="25983">-4250</cx:pt>
          <cx:pt idx="25984">-3500</cx:pt>
          <cx:pt idx="25985">-2000</cx:pt>
          <cx:pt idx="25986">-500</cx:pt>
          <cx:pt idx="25987">-1750</cx:pt>
          <cx:pt idx="25988">-250</cx:pt>
          <cx:pt idx="25989">-1500</cx:pt>
          <cx:pt idx="25990">-1500</cx:pt>
          <cx:pt idx="25991">-500</cx:pt>
          <cx:pt idx="25992">-1500</cx:pt>
          <cx:pt idx="25993">-2500</cx:pt>
          <cx:pt idx="25994">-3000</cx:pt>
          <cx:pt idx="25995">-3750</cx:pt>
          <cx:pt idx="25996">-4500</cx:pt>
          <cx:pt idx="25997">-3750</cx:pt>
          <cx:pt idx="25998">-1500</cx:pt>
          <cx:pt idx="25999">-3250</cx:pt>
          <cx:pt idx="26000">-3250</cx:pt>
          <cx:pt idx="26001">-2750</cx:pt>
          <cx:pt idx="26002">-3250</cx:pt>
          <cx:pt idx="26003">-2500</cx:pt>
          <cx:pt idx="26004">-2000</cx:pt>
          <cx:pt idx="26005">250</cx:pt>
          <cx:pt idx="26006">750</cx:pt>
          <cx:pt idx="26007">-5000</cx:pt>
          <cx:pt idx="26008">-5000</cx:pt>
          <cx:pt idx="26009">-3250</cx:pt>
          <cx:pt idx="26010">-2500</cx:pt>
          <cx:pt idx="26011">-2750</cx:pt>
          <cx:pt idx="26012">-3250</cx:pt>
          <cx:pt idx="26013">-3250</cx:pt>
          <cx:pt idx="26014">-3750</cx:pt>
          <cx:pt idx="26015">-4500</cx:pt>
          <cx:pt idx="26016">-3750</cx:pt>
          <cx:pt idx="26017">-4500</cx:pt>
          <cx:pt idx="26018">-3750</cx:pt>
          <cx:pt idx="26019">-4500</cx:pt>
          <cx:pt idx="26020">-3750</cx:pt>
          <cx:pt idx="26021">-4500</cx:pt>
          <cx:pt idx="26022">-4500</cx:pt>
          <cx:pt idx="26023">-4500</cx:pt>
          <cx:pt idx="26024">-4500</cx:pt>
          <cx:pt idx="26025">-4500</cx:pt>
          <cx:pt idx="26026">-4500</cx:pt>
          <cx:pt idx="26027">-5000</cx:pt>
          <cx:pt idx="26028">-4500</cx:pt>
          <cx:pt idx="26029">-5000</cx:pt>
          <cx:pt idx="26030">-4500</cx:pt>
          <cx:pt idx="26031">-5000</cx:pt>
          <cx:pt idx="26032">-4500</cx:pt>
          <cx:pt idx="26033">-4500</cx:pt>
          <cx:pt idx="26034">-6500</cx:pt>
          <cx:pt idx="26035">-6500</cx:pt>
          <cx:pt idx="26036">-7250</cx:pt>
          <cx:pt idx="26037">-8250</cx:pt>
          <cx:pt idx="26038">-3250</cx:pt>
          <cx:pt idx="26039">-2500</cx:pt>
          <cx:pt idx="26040">-2750</cx:pt>
          <cx:pt idx="26041">-3250</cx:pt>
          <cx:pt idx="26042">-3250</cx:pt>
          <cx:pt idx="26043">-5000</cx:pt>
          <cx:pt idx="26044">-5000</cx:pt>
          <cx:pt idx="26045">-8250</cx:pt>
          <cx:pt idx="26046">-8250</cx:pt>
          <cx:pt idx="26047">-10750</cx:pt>
          <cx:pt idx="26048">-10750</cx:pt>
          <cx:pt idx="26049">-10750</cx:pt>
          <cx:pt idx="26050">-10750</cx:pt>
          <cx:pt idx="26051">-10750</cx:pt>
          <cx:pt idx="26052">-10750</cx:pt>
          <cx:pt idx="26053">-6500</cx:pt>
          <cx:pt idx="26054">-5750</cx:pt>
          <cx:pt idx="26055">-3250</cx:pt>
          <cx:pt idx="26056">-3000</cx:pt>
          <cx:pt idx="26057">-3250</cx:pt>
          <cx:pt idx="26058">-2500</cx:pt>
          <cx:pt idx="26059">-2750</cx:pt>
          <cx:pt idx="26060">-3000</cx:pt>
          <cx:pt idx="26061">-2750</cx:pt>
          <cx:pt idx="26062">-2500</cx:pt>
          <cx:pt idx="26063">-3250</cx:pt>
          <cx:pt idx="26064">-3000</cx:pt>
          <cx:pt idx="26065">-2750</cx:pt>
          <cx:pt idx="26066">-2500</cx:pt>
          <cx:pt idx="26067">-3750</cx:pt>
          <cx:pt idx="26068">-3250</cx:pt>
          <cx:pt idx="26069">-3750</cx:pt>
          <cx:pt idx="26070">-3250</cx:pt>
          <cx:pt idx="26071">-4250</cx:pt>
          <cx:pt idx="26072">-4250</cx:pt>
          <cx:pt idx="26073">-1500</cx:pt>
          <cx:pt idx="26074">-1500</cx:pt>
          <cx:pt idx="26075">250</cx:pt>
          <cx:pt idx="26076">-2000</cx:pt>
          <cx:pt idx="26077">-500</cx:pt>
          <cx:pt idx="26078">-1750</cx:pt>
          <cx:pt idx="26079">0</cx:pt>
          <cx:pt idx="26080">-2500</cx:pt>
          <cx:pt idx="26081">-3000</cx:pt>
          <cx:pt idx="26082">-2500</cx:pt>
          <cx:pt idx="26083">-2500</cx:pt>
          <cx:pt idx="26084">-2500</cx:pt>
          <cx:pt idx="26085">-3250</cx:pt>
          <cx:pt idx="26086">-3250</cx:pt>
          <cx:pt idx="26087">-2750</cx:pt>
          <cx:pt idx="26088">-3250</cx:pt>
          <cx:pt idx="26089">-2500</cx:pt>
          <cx:pt idx="26090">-1500</cx:pt>
          <cx:pt idx="26091">-2000</cx:pt>
          <cx:pt idx="26092">-1250</cx:pt>
          <cx:pt idx="26093">0</cx:pt>
          <cx:pt idx="26094">-500</cx:pt>
          <cx:pt idx="26095">-750</cx:pt>
          <cx:pt idx="26096">-5000</cx:pt>
          <cx:pt idx="26097">-5000</cx:pt>
          <cx:pt idx="26098">-5000</cx:pt>
          <cx:pt idx="26099">-5000</cx:pt>
          <cx:pt idx="26100">-5000</cx:pt>
          <cx:pt idx="26101">-3750</cx:pt>
          <cx:pt idx="26102">-1250</cx:pt>
          <cx:pt idx="26103">-3250</cx:pt>
          <cx:pt idx="26104">-1250</cx:pt>
          <cx:pt idx="26105">-3750</cx:pt>
          <cx:pt idx="26106">-1250</cx:pt>
          <cx:pt idx="26107">-3250</cx:pt>
          <cx:pt idx="26108">-1250</cx:pt>
          <cx:pt idx="26109">-4500</cx:pt>
          <cx:pt idx="26110">-3750</cx:pt>
          <cx:pt idx="26111">-1250</cx:pt>
          <cx:pt idx="26112">-3250</cx:pt>
          <cx:pt idx="26113">-1250</cx:pt>
          <cx:pt idx="26114">-750</cx:pt>
          <cx:pt idx="26115">-3750</cx:pt>
          <cx:pt idx="26116">-1250</cx:pt>
          <cx:pt idx="26117">-3250</cx:pt>
          <cx:pt idx="26118">-3750</cx:pt>
          <cx:pt idx="26119">-750</cx:pt>
          <cx:pt idx="26120">-3750</cx:pt>
          <cx:pt idx="26121">-1250</cx:pt>
          <cx:pt idx="26122">-3250</cx:pt>
          <cx:pt idx="26123">-1250</cx:pt>
          <cx:pt idx="26124">-3750</cx:pt>
          <cx:pt idx="26125">-1250</cx:pt>
          <cx:pt idx="26126">-3750</cx:pt>
          <cx:pt idx="26127">-3750</cx:pt>
          <cx:pt idx="26128">-1250</cx:pt>
          <cx:pt idx="26129">-3250</cx:pt>
          <cx:pt idx="26130">-500</cx:pt>
          <cx:pt idx="26131">-500</cx:pt>
          <cx:pt idx="26132">-750</cx:pt>
          <cx:pt idx="26133">-1250</cx:pt>
          <cx:pt idx="26134">-750</cx:pt>
          <cx:pt idx="26135">-1250</cx:pt>
          <cx:pt idx="26136">-1250</cx:pt>
          <cx:pt idx="26137">-2500</cx:pt>
          <cx:pt idx="26138">-3000</cx:pt>
          <cx:pt idx="26139">-2500</cx:pt>
          <cx:pt idx="26140">-3000</cx:pt>
          <cx:pt idx="26141">-1250</cx:pt>
          <cx:pt idx="26142">-750</cx:pt>
          <cx:pt idx="26143">-250</cx:pt>
          <cx:pt idx="26144">-500</cx:pt>
          <cx:pt idx="26145">-500</cx:pt>
          <cx:pt idx="26146">-750</cx:pt>
          <cx:pt idx="26147">-3000</cx:pt>
          <cx:pt idx="26148">-3000</cx:pt>
          <cx:pt idx="26149">-3000</cx:pt>
          <cx:pt idx="26150">-3500</cx:pt>
          <cx:pt idx="26151">-3500</cx:pt>
          <cx:pt idx="26152">-4250</cx:pt>
          <cx:pt idx="26153">-750</cx:pt>
          <cx:pt idx="26154">-750</cx:pt>
          <cx:pt idx="26155">-500</cx:pt>
          <cx:pt idx="26156">-250</cx:pt>
          <cx:pt idx="26157">1500</cx:pt>
          <cx:pt idx="26158">-250</cx:pt>
          <cx:pt idx="26159">-1500</cx:pt>
          <cx:pt idx="26160">-250</cx:pt>
          <cx:pt idx="26161">-1500</cx:pt>
          <cx:pt idx="26162">750</cx:pt>
          <cx:pt idx="26163">1000</cx:pt>
          <cx:pt idx="26164">-5000</cx:pt>
          <cx:pt idx="26165">-5750</cx:pt>
          <cx:pt idx="26166">-6500</cx:pt>
          <cx:pt idx="26167">-1250</cx:pt>
          <cx:pt idx="26168">-2500</cx:pt>
          <cx:pt idx="26169">-2000</cx:pt>
          <cx:pt idx="26170">-2500</cx:pt>
          <cx:pt idx="26171">0</cx:pt>
          <cx:pt idx="26172">0</cx:pt>
          <cx:pt idx="26173">-6750</cx:pt>
          <cx:pt idx="26174">250</cx:pt>
          <cx:pt idx="26175">750</cx:pt>
          <cx:pt idx="26176">3000</cx:pt>
          <cx:pt idx="26177">-750</cx:pt>
          <cx:pt idx="26178">-1250</cx:pt>
          <cx:pt idx="26179">-1250</cx:pt>
          <cx:pt idx="26180">-1500</cx:pt>
          <cx:pt idx="26181">-5000</cx:pt>
          <cx:pt idx="26182">-5000</cx:pt>
          <cx:pt idx="26183">-2500</cx:pt>
          <cx:pt idx="26184">-3000</cx:pt>
          <cx:pt idx="26185">-1500</cx:pt>
          <cx:pt idx="26186">-3000</cx:pt>
          <cx:pt idx="26187">-1250</cx:pt>
          <cx:pt idx="26188">-3500</cx:pt>
          <cx:pt idx="26189">-3500</cx:pt>
          <cx:pt idx="26190">-2500</cx:pt>
          <cx:pt idx="26191">-4250</cx:pt>
          <cx:pt idx="26192">-3500</cx:pt>
          <cx:pt idx="26193">-5000</cx:pt>
          <cx:pt idx="26194">-4250</cx:pt>
          <cx:pt idx="26195">-5000</cx:pt>
          <cx:pt idx="26196">-5750</cx:pt>
          <cx:pt idx="26197">1000</cx:pt>
          <cx:pt idx="26198">1250</cx:pt>
          <cx:pt idx="26199">-2500</cx:pt>
          <cx:pt idx="26200">-2750</cx:pt>
          <cx:pt idx="26201">-2000</cx:pt>
          <cx:pt idx="26202">-1750</cx:pt>
          <cx:pt idx="26203">-2000</cx:pt>
          <cx:pt idx="26204">-1750</cx:pt>
          <cx:pt idx="26205">-1250</cx:pt>
          <cx:pt idx="26206">-1250</cx:pt>
          <cx:pt idx="26207">-2000</cx:pt>
          <cx:pt idx="26208">-750</cx:pt>
          <cx:pt idx="26209">-750</cx:pt>
          <cx:pt idx="26210">-1250</cx:pt>
          <cx:pt idx="26211">-1250</cx:pt>
          <cx:pt idx="26212">-2750</cx:pt>
          <cx:pt idx="26213">-3750</cx:pt>
          <cx:pt idx="26214">-2000</cx:pt>
          <cx:pt idx="26215">-4500</cx:pt>
          <cx:pt idx="26216">-2500</cx:pt>
          <cx:pt idx="26217">-3750</cx:pt>
          <cx:pt idx="26218">-2000</cx:pt>
          <cx:pt idx="26219">-4500</cx:pt>
          <cx:pt idx="26220">-1250</cx:pt>
          <cx:pt idx="26221">-1250</cx:pt>
          <cx:pt idx="26222">-6500</cx:pt>
          <cx:pt idx="26223">-8250</cx:pt>
          <cx:pt idx="26224">-4500</cx:pt>
          <cx:pt idx="26225">-3250</cx:pt>
          <cx:pt idx="26226">-3250</cx:pt>
          <cx:pt idx="26227">-3250</cx:pt>
          <cx:pt idx="26228">-3250</cx:pt>
          <cx:pt idx="26229">-2500</cx:pt>
          <cx:pt idx="26230">-2750</cx:pt>
          <cx:pt idx="26231">-2750</cx:pt>
          <cx:pt idx="26232">-2750</cx:pt>
          <cx:pt idx="26233">-3250</cx:pt>
          <cx:pt idx="26234">-3750</cx:pt>
          <cx:pt idx="26235">-3250</cx:pt>
          <cx:pt idx="26236">-2750</cx:pt>
          <cx:pt idx="26237">-2750</cx:pt>
          <cx:pt idx="26238">-3250</cx:pt>
          <cx:pt idx="26239">-5000</cx:pt>
          <cx:pt idx="26240">-4500</cx:pt>
          <cx:pt idx="26241">-4500</cx:pt>
          <cx:pt idx="26242">-5000</cx:pt>
          <cx:pt idx="26243">-4500</cx:pt>
          <cx:pt idx="26244">-3250</cx:pt>
          <cx:pt idx="26245">-3750</cx:pt>
          <cx:pt idx="26246">-2500</cx:pt>
          <cx:pt idx="26247">-2750</cx:pt>
          <cx:pt idx="26248">-2750</cx:pt>
          <cx:pt idx="26249">-2750</cx:pt>
          <cx:pt idx="26250">-3250</cx:pt>
          <cx:pt idx="26251">-3750</cx:pt>
          <cx:pt idx="26252">-3250</cx:pt>
          <cx:pt idx="26253">-3250</cx:pt>
          <cx:pt idx="26254">-3250</cx:pt>
          <cx:pt idx="26255">-2750</cx:pt>
          <cx:pt idx="26256">-3750</cx:pt>
          <cx:pt idx="26257">-5000</cx:pt>
          <cx:pt idx="26258">-4500</cx:pt>
          <cx:pt idx="26259">-4500</cx:pt>
          <cx:pt idx="26260">-5750</cx:pt>
          <cx:pt idx="26261">-5750</cx:pt>
          <cx:pt idx="26262">-7250</cx:pt>
          <cx:pt idx="26263">-5000</cx:pt>
          <cx:pt idx="26264">-5750</cx:pt>
          <cx:pt idx="26265">-5750</cx:pt>
          <cx:pt idx="26266">-4500</cx:pt>
          <cx:pt idx="26267">-4500</cx:pt>
          <cx:pt idx="26268">-3250</cx:pt>
          <cx:pt idx="26269">-3750</cx:pt>
          <cx:pt idx="26270">-3250</cx:pt>
          <cx:pt idx="26271">-2500</cx:pt>
          <cx:pt idx="26272">-2750</cx:pt>
          <cx:pt idx="26273">-9500</cx:pt>
          <cx:pt idx="26274">-10750</cx:pt>
          <cx:pt idx="26275">-9500</cx:pt>
          <cx:pt idx="26276">-10750</cx:pt>
          <cx:pt idx="26277">-7250</cx:pt>
          <cx:pt idx="26278">-7250</cx:pt>
          <cx:pt idx="26279">-1750</cx:pt>
          <cx:pt idx="26280">-2000</cx:pt>
          <cx:pt idx="26281">-3250</cx:pt>
          <cx:pt idx="26282">-2000</cx:pt>
          <cx:pt idx="26283">-3250</cx:pt>
          <cx:pt idx="26284">-2000</cx:pt>
          <cx:pt idx="26285">-2750</cx:pt>
          <cx:pt idx="26286">-3750</cx:pt>
          <cx:pt idx="26287">-2500</cx:pt>
          <cx:pt idx="26288">-4500</cx:pt>
          <cx:pt idx="26289">-2000</cx:pt>
          <cx:pt idx="26290">-2750</cx:pt>
          <cx:pt idx="26291">-3750</cx:pt>
          <cx:pt idx="26292">-2750</cx:pt>
          <cx:pt idx="26293">-3750</cx:pt>
          <cx:pt idx="26294">-2500</cx:pt>
          <cx:pt idx="26295">-4500</cx:pt>
          <cx:pt idx="26296">-3250</cx:pt>
          <cx:pt idx="26297">-3750</cx:pt>
          <cx:pt idx="26298">-3250</cx:pt>
          <cx:pt idx="26299">-3750</cx:pt>
          <cx:pt idx="26300">-3750</cx:pt>
          <cx:pt idx="26301">-5000</cx:pt>
          <cx:pt idx="26302">-5000</cx:pt>
          <cx:pt idx="26303">-5000</cx:pt>
          <cx:pt idx="26304">-7250</cx:pt>
          <cx:pt idx="26305">-6500</cx:pt>
          <cx:pt idx="26306">-8250</cx:pt>
          <cx:pt idx="26307">-7250</cx:pt>
          <cx:pt idx="26308">-7250</cx:pt>
          <cx:pt idx="26309">-7250</cx:pt>
          <cx:pt idx="26310">-8250</cx:pt>
          <cx:pt idx="26311">-6500</cx:pt>
          <cx:pt idx="26312">-7250</cx:pt>
          <cx:pt idx="26313">-6500</cx:pt>
          <cx:pt idx="26314">-7250</cx:pt>
          <cx:pt idx="26315">-6500</cx:pt>
          <cx:pt idx="26316">-7250</cx:pt>
          <cx:pt idx="26317">-4500</cx:pt>
          <cx:pt idx="26318">-6500</cx:pt>
          <cx:pt idx="26319">-6500</cx:pt>
          <cx:pt idx="26320">-7250</cx:pt>
          <cx:pt idx="26321">-1500</cx:pt>
          <cx:pt idx="26322">-3750</cx:pt>
          <cx:pt idx="26323">-4500</cx:pt>
          <cx:pt idx="26324">-1750</cx:pt>
          <cx:pt idx="26325">-3750</cx:pt>
          <cx:pt idx="26326">-4500</cx:pt>
          <cx:pt idx="26327">-12500</cx:pt>
          <cx:pt idx="26328">-12500</cx:pt>
          <cx:pt idx="26329">-12500</cx:pt>
          <cx:pt idx="26330">-10750</cx:pt>
          <cx:pt idx="26331">-9500</cx:pt>
          <cx:pt idx="26332">-10750</cx:pt>
          <cx:pt idx="26333">-2750</cx:pt>
          <cx:pt idx="26334">-3250</cx:pt>
          <cx:pt idx="26335">-3250</cx:pt>
          <cx:pt idx="26336">-3250</cx:pt>
          <cx:pt idx="26337">-3250</cx:pt>
          <cx:pt idx="26338">-3750</cx:pt>
          <cx:pt idx="26339">-3750</cx:pt>
          <cx:pt idx="26340">-3750</cx:pt>
          <cx:pt idx="26341">-2750</cx:pt>
          <cx:pt idx="26342">-3250</cx:pt>
          <cx:pt idx="26343">-3250</cx:pt>
          <cx:pt idx="26344">-3750</cx:pt>
          <cx:pt idx="26345">-3750</cx:pt>
          <cx:pt idx="26346">-3750</cx:pt>
          <cx:pt idx="26347">-2750</cx:pt>
          <cx:pt idx="26348">-3250</cx:pt>
          <cx:pt idx="26349">-3250</cx:pt>
          <cx:pt idx="26350">-3750</cx:pt>
          <cx:pt idx="26351">-3750</cx:pt>
          <cx:pt idx="26352">-3750</cx:pt>
          <cx:pt idx="26353">-3750</cx:pt>
          <cx:pt idx="26354">-3750</cx:pt>
          <cx:pt idx="26355">-3750</cx:pt>
          <cx:pt idx="26356">-3750</cx:pt>
          <cx:pt idx="26357">-3750</cx:pt>
          <cx:pt idx="26358">-3750</cx:pt>
          <cx:pt idx="26359">-3750</cx:pt>
          <cx:pt idx="26360">-4500</cx:pt>
          <cx:pt idx="26361">-3750</cx:pt>
          <cx:pt idx="26362">-3750</cx:pt>
          <cx:pt idx="26363">-3750</cx:pt>
          <cx:pt idx="26364">-4500</cx:pt>
          <cx:pt idx="26365">-3250</cx:pt>
          <cx:pt idx="26366">-3250</cx:pt>
          <cx:pt idx="26367">-3750</cx:pt>
          <cx:pt idx="26368">-3750</cx:pt>
          <cx:pt idx="26369">-3750</cx:pt>
          <cx:pt idx="26370">-3750</cx:pt>
          <cx:pt idx="26371">-3750</cx:pt>
          <cx:pt idx="26372">-4500</cx:pt>
          <cx:pt idx="26373">-4500</cx:pt>
          <cx:pt idx="26374">-5000</cx:pt>
          <cx:pt idx="26375">-5000</cx:pt>
          <cx:pt idx="26376">-5000</cx:pt>
          <cx:pt idx="26377">-5000</cx:pt>
          <cx:pt idx="26378">-5000</cx:pt>
          <cx:pt idx="26379">-5000</cx:pt>
          <cx:pt idx="26380">-6500</cx:pt>
          <cx:pt idx="26381">-5000</cx:pt>
          <cx:pt idx="26382">-5000</cx:pt>
          <cx:pt idx="26383">-7250</cx:pt>
          <cx:pt idx="26384">-6500</cx:pt>
          <cx:pt idx="26385">-6500</cx:pt>
          <cx:pt idx="26386">-6500</cx:pt>
          <cx:pt idx="26387">-6500</cx:pt>
          <cx:pt idx="26388">-6500</cx:pt>
          <cx:pt idx="26389">-6500</cx:pt>
          <cx:pt idx="26390">-9500</cx:pt>
          <cx:pt idx="26391">-9500</cx:pt>
          <cx:pt idx="26392">-9500</cx:pt>
          <cx:pt idx="26393">-9500</cx:pt>
          <cx:pt idx="26394">-9500</cx:pt>
          <cx:pt idx="26395">-9500</cx:pt>
          <cx:pt idx="26396">-3750</cx:pt>
          <cx:pt idx="26397">-4500</cx:pt>
          <cx:pt idx="26398">-5000</cx:pt>
          <cx:pt idx="26399">-6500</cx:pt>
          <cx:pt idx="26400">-5750</cx:pt>
          <cx:pt idx="26401">-7250</cx:pt>
          <cx:pt idx="26402">-2750</cx:pt>
          <cx:pt idx="26403">-3250</cx:pt>
          <cx:pt idx="26404">-2750</cx:pt>
          <cx:pt idx="26405">-3250</cx:pt>
          <cx:pt idx="26406">-2750</cx:pt>
          <cx:pt idx="26407">-3250</cx:pt>
          <cx:pt idx="26408">-5000</cx:pt>
          <cx:pt idx="26409">-5000</cx:pt>
          <cx:pt idx="26410">-6500</cx:pt>
          <cx:pt idx="26411">-14500</cx:pt>
          <cx:pt idx="26412">-3000</cx:pt>
          <cx:pt idx="26413">-2500</cx:pt>
          <cx:pt idx="26414">-4500</cx:pt>
          <cx:pt idx="26415">-2000</cx:pt>
          <cx:pt idx="26416">-1500</cx:pt>
          <cx:pt idx="26417">-2500</cx:pt>
          <cx:pt idx="26418">-3000</cx:pt>
          <cx:pt idx="26419">-3000</cx:pt>
          <cx:pt idx="26420">-2500</cx:pt>
          <cx:pt idx="26421">-2000</cx:pt>
          <cx:pt idx="26422">-1500</cx:pt>
          <cx:pt idx="26423">-2500</cx:pt>
          <cx:pt idx="26424">-2500</cx:pt>
          <cx:pt idx="26425">-2000</cx:pt>
          <cx:pt idx="26426">-2000</cx:pt>
          <cx:pt idx="26427">-3000</cx:pt>
          <cx:pt idx="26428">-3000</cx:pt>
          <cx:pt idx="26429">-8250</cx:pt>
          <cx:pt idx="26430">-8250</cx:pt>
          <cx:pt idx="26431">-8250</cx:pt>
          <cx:pt idx="26432">-5000</cx:pt>
          <cx:pt idx="26433">-5000</cx:pt>
          <cx:pt idx="26434">-3500</cx:pt>
          <cx:pt idx="26435">-6500</cx:pt>
          <cx:pt idx="26436">-3500</cx:pt>
          <cx:pt idx="26437">-7250</cx:pt>
          <cx:pt idx="26438">-2000</cx:pt>
          <cx:pt idx="26439">-5000</cx:pt>
          <cx:pt idx="26440">-2000</cx:pt>
          <cx:pt idx="26441">-6500</cx:pt>
          <cx:pt idx="26442">-7250</cx:pt>
          <cx:pt idx="26443">-5000</cx:pt>
          <cx:pt idx="26444">-6500</cx:pt>
          <cx:pt idx="26445">-4250</cx:pt>
          <cx:pt idx="26446">-5750</cx:pt>
          <cx:pt idx="26447">-4250</cx:pt>
          <cx:pt idx="26448">-5750</cx:pt>
          <cx:pt idx="26449">-4250</cx:pt>
          <cx:pt idx="26450">0</cx:pt>
          <cx:pt idx="26451">250</cx:pt>
          <cx:pt idx="26452">0</cx:pt>
          <cx:pt idx="26453">250</cx:pt>
          <cx:pt idx="26454">-250</cx:pt>
          <cx:pt idx="26455">-1250</cx:pt>
          <cx:pt idx="26456">0</cx:pt>
          <cx:pt idx="26457">-1750</cx:pt>
          <cx:pt idx="26458">-1500</cx:pt>
          <cx:pt idx="26459">250</cx:pt>
          <cx:pt idx="26460">-1750</cx:pt>
          <cx:pt idx="26461">750</cx:pt>
          <cx:pt idx="26462">-2000</cx:pt>
          <cx:pt idx="26463">-3000</cx:pt>
          <cx:pt idx="26464">-2000</cx:pt>
          <cx:pt idx="26465">-2500</cx:pt>
          <cx:pt idx="26466">-3500</cx:pt>
          <cx:pt idx="26467">-3000</cx:pt>
          <cx:pt idx="26468">-5000</cx:pt>
          <cx:pt idx="26469">-3500</cx:pt>
          <cx:pt idx="26470">-2000</cx:pt>
          <cx:pt idx="26471">-3000</cx:pt>
          <cx:pt idx="26472">-2000</cx:pt>
          <cx:pt idx="26473">-3500</cx:pt>
          <cx:pt idx="26474">-5000</cx:pt>
          <cx:pt idx="26475">-4500</cx:pt>
          <cx:pt idx="26476">-5000</cx:pt>
          <cx:pt idx="26477">-2500</cx:pt>
          <cx:pt idx="26478">-2500</cx:pt>
          <cx:pt idx="26479">-2500</cx:pt>
          <cx:pt idx="26480">-2500</cx:pt>
          <cx:pt idx="26481">-5750</cx:pt>
          <cx:pt idx="26482">-5750</cx:pt>
          <cx:pt idx="26483">-5750</cx:pt>
          <cx:pt idx="26484">-5750</cx:pt>
          <cx:pt idx="26485">-250</cx:pt>
          <cx:pt idx="26486">-2000</cx:pt>
          <cx:pt idx="26487">-1250</cx:pt>
          <cx:pt idx="26488">-500</cx:pt>
          <cx:pt idx="26489">-2500</cx:pt>
          <cx:pt idx="26490">-500</cx:pt>
          <cx:pt idx="26491">-250</cx:pt>
          <cx:pt idx="26492">-2000</cx:pt>
          <cx:pt idx="26493">-500</cx:pt>
          <cx:pt idx="26494">-2500</cx:pt>
          <cx:pt idx="26495">-4500</cx:pt>
          <cx:pt idx="26496">-1250</cx:pt>
          <cx:pt idx="26497">-1250</cx:pt>
          <cx:pt idx="26498">-1500</cx:pt>
          <cx:pt idx="26499">-2000</cx:pt>
          <cx:pt idx="26500">-250</cx:pt>
          <cx:pt idx="26501">-250</cx:pt>
          <cx:pt idx="26502">-1250</cx:pt>
          <cx:pt idx="26503">250</cx:pt>
          <cx:pt idx="26504">-3500</cx:pt>
          <cx:pt idx="26505">-4250</cx:pt>
          <cx:pt idx="26506">-3500</cx:pt>
          <cx:pt idx="26507">-5000</cx:pt>
          <cx:pt idx="26508">-3500</cx:pt>
          <cx:pt idx="26509">-5000</cx:pt>
          <cx:pt idx="26510">-4250</cx:pt>
          <cx:pt idx="26511">-4250</cx:pt>
          <cx:pt idx="26512">-5750</cx:pt>
          <cx:pt idx="26513">-4250</cx:pt>
          <cx:pt idx="26514">-4250</cx:pt>
          <cx:pt idx="26515">-5750</cx:pt>
          <cx:pt idx="26516">-4250</cx:pt>
          <cx:pt idx="26517">-5750</cx:pt>
          <cx:pt idx="26518">-4250</cx:pt>
          <cx:pt idx="26519">-4250</cx:pt>
          <cx:pt idx="26520">-4250</cx:pt>
          <cx:pt idx="26521">-4250</cx:pt>
          <cx:pt idx="26522">-8250</cx:pt>
          <cx:pt idx="26523">-4250</cx:pt>
          <cx:pt idx="26524">-1500</cx:pt>
          <cx:pt idx="26525">-2000</cx:pt>
          <cx:pt idx="26526">-4250</cx:pt>
          <cx:pt idx="26527">-3500</cx:pt>
          <cx:pt idx="26528">-8250</cx:pt>
          <cx:pt idx="26529">-4250</cx:pt>
          <cx:pt idx="26530">-4250</cx:pt>
          <cx:pt idx="26531">-9500</cx:pt>
          <cx:pt idx="26532">-2500</cx:pt>
          <cx:pt idx="26533">-2500</cx:pt>
          <cx:pt idx="26534">-5750</cx:pt>
          <cx:pt idx="26535">-5750</cx:pt>
          <cx:pt idx="26536">-5750</cx:pt>
          <cx:pt idx="26537">-5750</cx:pt>
          <cx:pt idx="26538">-3500</cx:pt>
          <cx:pt idx="26539">-5000</cx:pt>
          <cx:pt idx="26540">-5000</cx:pt>
          <cx:pt idx="26541">-5000</cx:pt>
          <cx:pt idx="26542">-5000</cx:pt>
          <cx:pt idx="26543">-3000</cx:pt>
          <cx:pt idx="26544">-3000</cx:pt>
          <cx:pt idx="26545">-1500</cx:pt>
          <cx:pt idx="26546">-2000</cx:pt>
          <cx:pt idx="26547">-2000</cx:pt>
          <cx:pt idx="26548">-3000</cx:pt>
          <cx:pt idx="26549">-7250</cx:pt>
          <cx:pt idx="26550">-5000</cx:pt>
          <cx:pt idx="26551">-5000</cx:pt>
          <cx:pt idx="26552">-5000</cx:pt>
          <cx:pt idx="26553">-5000</cx:pt>
          <cx:pt idx="26554">-5000</cx:pt>
          <cx:pt idx="26555">-5000</cx:pt>
          <cx:pt idx="26556">-3250</cx:pt>
          <cx:pt idx="26557">-5000</cx:pt>
          <cx:pt idx="26558">-3250</cx:pt>
          <cx:pt idx="26559">-5000</cx:pt>
          <cx:pt idx="26560">-3500</cx:pt>
          <cx:pt idx="26561">-3000</cx:pt>
          <cx:pt idx="26562">-3500</cx:pt>
          <cx:pt idx="26563">-3250</cx:pt>
          <cx:pt idx="26564">-1500</cx:pt>
          <cx:pt idx="26565">-2750</cx:pt>
          <cx:pt idx="26566">-750</cx:pt>
          <cx:pt idx="26567">-3250</cx:pt>
          <cx:pt idx="26568">-1500</cx:pt>
          <cx:pt idx="26569">-2750</cx:pt>
          <cx:pt idx="26570">-750</cx:pt>
          <cx:pt idx="26571">-500</cx:pt>
          <cx:pt idx="26572">-1250</cx:pt>
          <cx:pt idx="26573">-1250</cx:pt>
          <cx:pt idx="26574">-2500</cx:pt>
          <cx:pt idx="26575">-3000</cx:pt>
          <cx:pt idx="26576">-750</cx:pt>
          <cx:pt idx="26577">-1500</cx:pt>
          <cx:pt idx="26578">-1500</cx:pt>
          <cx:pt idx="26579">-2500</cx:pt>
          <cx:pt idx="26580">-2500</cx:pt>
          <cx:pt idx="26581">-2500</cx:pt>
          <cx:pt idx="26582">-3000</cx:pt>
          <cx:pt idx="26583">-3000</cx:pt>
          <cx:pt idx="26584">-500</cx:pt>
          <cx:pt idx="26585">-1250</cx:pt>
          <cx:pt idx="26586">-1250</cx:pt>
          <cx:pt idx="26587">-2500</cx:pt>
          <cx:pt idx="26588">-3000</cx:pt>
          <cx:pt idx="26589">-500</cx:pt>
          <cx:pt idx="26590">-750</cx:pt>
          <cx:pt idx="26591">0</cx:pt>
          <cx:pt idx="26592">-250</cx:pt>
          <cx:pt idx="26593">-1250</cx:pt>
          <cx:pt idx="26594">-1250</cx:pt>
          <cx:pt idx="26595">-2500</cx:pt>
          <cx:pt idx="26596">-2500</cx:pt>
          <cx:pt idx="26597">-3000</cx:pt>
          <cx:pt idx="26598">-3000</cx:pt>
          <cx:pt idx="26599">-7250</cx:pt>
          <cx:pt idx="26600">-1500</cx:pt>
          <cx:pt idx="26601">-2000</cx:pt>
          <cx:pt idx="26602">-2000</cx:pt>
          <cx:pt idx="26603">-3000</cx:pt>
          <cx:pt idx="26604">-7250</cx:pt>
          <cx:pt idx="26605">-3000</cx:pt>
          <cx:pt idx="26606">-3000</cx:pt>
          <cx:pt idx="26607">-3500</cx:pt>
          <cx:pt idx="26608">-5000</cx:pt>
          <cx:pt idx="26609">-5000</cx:pt>
          <cx:pt idx="26610">-3000</cx:pt>
          <cx:pt idx="26611">-5000</cx:pt>
          <cx:pt idx="26612">-5000</cx:pt>
          <cx:pt idx="26613">-5000</cx:pt>
          <cx:pt idx="26614">-4250</cx:pt>
          <cx:pt idx="26615">-4250</cx:pt>
          <cx:pt idx="26616">-5000</cx:pt>
          <cx:pt idx="26617">-5000</cx:pt>
          <cx:pt idx="26618">-5000</cx:pt>
          <cx:pt idx="26619">-5000</cx:pt>
          <cx:pt idx="26620">-5000</cx:pt>
          <cx:pt idx="26621">-5000</cx:pt>
          <cx:pt idx="26622">-1500</cx:pt>
          <cx:pt idx="26623">-2000</cx:pt>
          <cx:pt idx="26624">-2000</cx:pt>
          <cx:pt idx="26625">-3000</cx:pt>
          <cx:pt idx="26626">-7250</cx:pt>
          <cx:pt idx="26627">-3000</cx:pt>
          <cx:pt idx="26628">-3000</cx:pt>
          <cx:pt idx="26629">-3000</cx:pt>
          <cx:pt idx="26630">-3000</cx:pt>
          <cx:pt idx="26631">-2500</cx:pt>
          <cx:pt idx="26632">-3500</cx:pt>
          <cx:pt idx="26633">-3500</cx:pt>
          <cx:pt idx="26634">-3000</cx:pt>
          <cx:pt idx="26635">-4250</cx:pt>
          <cx:pt idx="26636">-5000</cx:pt>
          <cx:pt idx="26637">-5000</cx:pt>
          <cx:pt idx="26638">-5000</cx:pt>
          <cx:pt idx="26639">-3500</cx:pt>
          <cx:pt idx="26640">-5750</cx:pt>
          <cx:pt idx="26641">-5750</cx:pt>
          <cx:pt idx="26642">-5750</cx:pt>
          <cx:pt idx="26643">-5000</cx:pt>
          <cx:pt idx="26644">-5000</cx:pt>
          <cx:pt idx="26645">-5750</cx:pt>
          <cx:pt idx="26646">-5750</cx:pt>
          <cx:pt idx="26647">-6500</cx:pt>
          <cx:pt idx="26648">-6500</cx:pt>
          <cx:pt idx="26649">-10750</cx:pt>
          <cx:pt idx="26650">-10750</cx:pt>
          <cx:pt idx="26651">-12500</cx:pt>
          <cx:pt idx="26652">-10750</cx:pt>
          <cx:pt idx="26653">-9500</cx:pt>
          <cx:pt idx="26654">-9500</cx:pt>
          <cx:pt idx="26655">-3000</cx:pt>
          <cx:pt idx="26656">-3000</cx:pt>
          <cx:pt idx="26657">-2500</cx:pt>
          <cx:pt idx="26658">-1500</cx:pt>
          <cx:pt idx="26659">-2500</cx:pt>
          <cx:pt idx="26660">-1250</cx:pt>
          <cx:pt idx="26661">-2000</cx:pt>
          <cx:pt idx="26662">-500</cx:pt>
          <cx:pt idx="26663">500</cx:pt>
          <cx:pt idx="26664">1250</cx:pt>
          <cx:pt idx="26665">-5750</cx:pt>
          <cx:pt idx="26666">-4250</cx:pt>
          <cx:pt idx="26667">-4250</cx:pt>
          <cx:pt idx="26668">-5000</cx:pt>
          <cx:pt idx="26669">-5000</cx:pt>
          <cx:pt idx="26670">-4250</cx:pt>
          <cx:pt idx="26671">-4250</cx:pt>
          <cx:pt idx="26672">-5000</cx:pt>
          <cx:pt idx="26673">-5000</cx:pt>
          <cx:pt idx="26674">-4250</cx:pt>
          <cx:pt idx="26675">-4250</cx:pt>
          <cx:pt idx="26676">-5750</cx:pt>
          <cx:pt idx="26677">-4250</cx:pt>
          <cx:pt idx="26678">-5000</cx:pt>
          <cx:pt idx="26679">-5750</cx:pt>
          <cx:pt idx="26680">-5750</cx:pt>
          <cx:pt idx="26681">-5000</cx:pt>
          <cx:pt idx="26682">-5000</cx:pt>
          <cx:pt idx="26683">-5000</cx:pt>
          <cx:pt idx="26684">500</cx:pt>
          <cx:pt idx="26685">500</cx:pt>
          <cx:pt idx="26686">-750</cx:pt>
          <cx:pt idx="26687">-1500</cx:pt>
          <cx:pt idx="26688">-750</cx:pt>
          <cx:pt idx="26689">-2000</cx:pt>
          <cx:pt idx="26690">-2500</cx:pt>
          <cx:pt idx="26691">-3000</cx:pt>
          <cx:pt idx="26692">-2000</cx:pt>
          <cx:pt idx="26693">-3000</cx:pt>
          <cx:pt idx="26694">-6500</cx:pt>
          <cx:pt idx="26695">-1500</cx:pt>
          <cx:pt idx="26696">-3500</cx:pt>
          <cx:pt idx="26697">-3500</cx:pt>
          <cx:pt idx="26698">-3500</cx:pt>
          <cx:pt idx="26699">-750</cx:pt>
          <cx:pt idx="26700">-3000</cx:pt>
          <cx:pt idx="26701">-4250</cx:pt>
          <cx:pt idx="26702">-5000</cx:pt>
          <cx:pt idx="26703">-3500</cx:pt>
          <cx:pt idx="26704">-4250</cx:pt>
          <cx:pt idx="26705">-2500</cx:pt>
          <cx:pt idx="26706">-1250</cx:pt>
          <cx:pt idx="26707">-3000</cx:pt>
          <cx:pt idx="26708">-2500</cx:pt>
          <cx:pt idx="26709">-3000</cx:pt>
          <cx:pt idx="26710">-2500</cx:pt>
          <cx:pt idx="26711">-2000</cx:pt>
          <cx:pt idx="26712">-3000</cx:pt>
          <cx:pt idx="26713">-2000</cx:pt>
          <cx:pt idx="26714">-2500</cx:pt>
          <cx:pt idx="26715">-3500</cx:pt>
          <cx:pt idx="26716">-3000</cx:pt>
          <cx:pt idx="26717">-5000</cx:pt>
          <cx:pt idx="26718">-3500</cx:pt>
          <cx:pt idx="26719">-2000</cx:pt>
          <cx:pt idx="26720">-3000</cx:pt>
          <cx:pt idx="26721">-2000</cx:pt>
          <cx:pt idx="26722">-3500</cx:pt>
          <cx:pt idx="26723">-4250</cx:pt>
          <cx:pt idx="26724">-3500</cx:pt>
          <cx:pt idx="26725">-4250</cx:pt>
          <cx:pt idx="26726">-4250</cx:pt>
          <cx:pt idx="26727">-5750</cx:pt>
          <cx:pt idx="26728">-5750</cx:pt>
          <cx:pt idx="26729">-5750</cx:pt>
          <cx:pt idx="26730">-5750</cx:pt>
          <cx:pt idx="26731">-5750</cx:pt>
          <cx:pt idx="26732">-5750</cx:pt>
          <cx:pt idx="26733">-3500</cx:pt>
          <cx:pt idx="26734">-5000</cx:pt>
          <cx:pt idx="26735">-5000</cx:pt>
          <cx:pt idx="26736">-5750</cx:pt>
          <cx:pt idx="26737">-5750</cx:pt>
          <cx:pt idx="26738">-5000</cx:pt>
          <cx:pt idx="26739">-5000</cx:pt>
          <cx:pt idx="26740">-3500</cx:pt>
          <cx:pt idx="26741">-4250</cx:pt>
          <cx:pt idx="26742">-3500</cx:pt>
          <cx:pt idx="26743">-5000</cx:pt>
          <cx:pt idx="26744">-3500</cx:pt>
          <cx:pt idx="26745">-7250</cx:pt>
          <cx:pt idx="26746">-5000</cx:pt>
          <cx:pt idx="26747">-4250</cx:pt>
          <cx:pt idx="26748">-4250</cx:pt>
          <cx:pt idx="26749">-5750</cx:pt>
          <cx:pt idx="26750">-4250</cx:pt>
          <cx:pt idx="26751">-8250</cx:pt>
          <cx:pt idx="26752">-4250</cx:pt>
          <cx:pt idx="26753">-4250</cx:pt>
          <cx:pt idx="26754">-4250</cx:pt>
          <cx:pt idx="26755">-8250</cx:pt>
          <cx:pt idx="26756">-4250</cx:pt>
          <cx:pt idx="26757">-1500</cx:pt>
          <cx:pt idx="26758">-2000</cx:pt>
          <cx:pt idx="26759">-8250</cx:pt>
          <cx:pt idx="26760">-4250</cx:pt>
          <cx:pt idx="26761">-5750</cx:pt>
          <cx:pt idx="26762">-4250</cx:pt>
          <cx:pt idx="26763">-8250</cx:pt>
          <cx:pt idx="26764">-5750</cx:pt>
          <cx:pt idx="26765">-4250</cx:pt>
          <cx:pt idx="26766">-500</cx:pt>
          <cx:pt idx="26767">-1250</cx:pt>
          <cx:pt idx="26768">-250</cx:pt>
          <cx:pt idx="26769">-500</cx:pt>
          <cx:pt idx="26770">-1250</cx:pt>
          <cx:pt idx="26771">-250</cx:pt>
          <cx:pt idx="26772">-2000</cx:pt>
          <cx:pt idx="26773">750</cx:pt>
          <cx:pt idx="26774">750</cx:pt>
          <cx:pt idx="26775">-2000</cx:pt>
          <cx:pt idx="26776">1250</cx:pt>
          <cx:pt idx="26777">2500</cx:pt>
          <cx:pt idx="26778">-750</cx:pt>
          <cx:pt idx="26779">-1250</cx:pt>
          <cx:pt idx="26780">-1250</cx:pt>
          <cx:pt idx="26781">-2000</cx:pt>
          <cx:pt idx="26782">-1500</cx:pt>
          <cx:pt idx="26783">-2000</cx:pt>
          <cx:pt idx="26784">750</cx:pt>
          <cx:pt idx="26785">1000</cx:pt>
          <cx:pt idx="26786">1000</cx:pt>
          <cx:pt idx="26787">-3000</cx:pt>
          <cx:pt idx="26788">-2000</cx:pt>
          <cx:pt idx="26789">-3000</cx:pt>
          <cx:pt idx="26790">-3500</cx:pt>
          <cx:pt idx="26791">-3500</cx:pt>
          <cx:pt idx="26792">-3250</cx:pt>
          <cx:pt idx="26793">-5000</cx:pt>
          <cx:pt idx="26794">-5750</cx:pt>
          <cx:pt idx="26795">-5000</cx:pt>
          <cx:pt idx="26796">500</cx:pt>
          <cx:pt idx="26797">750</cx:pt>
          <cx:pt idx="26798">-1500</cx:pt>
          <cx:pt idx="26799">-2000</cx:pt>
          <cx:pt idx="26800">500</cx:pt>
          <cx:pt idx="26801">250</cx:pt>
          <cx:pt idx="26802">-3000</cx:pt>
          <cx:pt idx="26803">-2000</cx:pt>
          <cx:pt idx="26804">-2000</cx:pt>
          <cx:pt idx="26805">-2000</cx:pt>
          <cx:pt idx="26806">-2500</cx:pt>
          <cx:pt idx="26807">-2500</cx:pt>
          <cx:pt idx="26808">-2500</cx:pt>
          <cx:pt idx="26809">-500</cx:pt>
          <cx:pt idx="26810">-1250</cx:pt>
          <cx:pt idx="26811">-250</cx:pt>
          <cx:pt idx="26812">-1250</cx:pt>
          <cx:pt idx="26813">-2000</cx:pt>
          <cx:pt idx="26814">-750</cx:pt>
          <cx:pt idx="26815">-2000</cx:pt>
          <cx:pt idx="26816">-2500</cx:pt>
          <cx:pt idx="26817">-1250</cx:pt>
          <cx:pt idx="26818">-2000</cx:pt>
          <cx:pt idx="26819">-1250</cx:pt>
          <cx:pt idx="26820">-2500</cx:pt>
          <cx:pt idx="26821">-1500</cx:pt>
          <cx:pt idx="26822">-3000</cx:pt>
          <cx:pt idx="26823">-3000</cx:pt>
          <cx:pt idx="26824">-4500</cx:pt>
          <cx:pt idx="26825">-4500</cx:pt>
          <cx:pt idx="26826">-5750</cx:pt>
          <cx:pt idx="26827">-5000</cx:pt>
          <cx:pt idx="26828">-8250</cx:pt>
          <cx:pt idx="26829">-3750</cx:pt>
          <cx:pt idx="26830">-3750</cx:pt>
          <cx:pt idx="26831">-4500</cx:pt>
          <cx:pt idx="26832">-3750</cx:pt>
          <cx:pt idx="26833">-3750</cx:pt>
          <cx:pt idx="26834">-4500</cx:pt>
          <cx:pt idx="26835">-5000</cx:pt>
          <cx:pt idx="26836">-5000</cx:pt>
          <cx:pt idx="26837">-6500</cx:pt>
          <cx:pt idx="26838">-8250</cx:pt>
          <cx:pt idx="26839">-8250</cx:pt>
          <cx:pt idx="26840">-4250</cx:pt>
          <cx:pt idx="26841">-4250</cx:pt>
          <cx:pt idx="26842">-2000</cx:pt>
          <cx:pt idx="26843">-2000</cx:pt>
          <cx:pt idx="26844">-3000</cx:pt>
          <cx:pt idx="26845">-3500</cx:pt>
          <cx:pt idx="26846">-3000</cx:pt>
          <cx:pt idx="26847">-3750</cx:pt>
          <cx:pt idx="26848">-4500</cx:pt>
          <cx:pt idx="26849">-5750</cx:pt>
          <cx:pt idx="26850">-5000</cx:pt>
          <cx:pt idx="26851">-4500</cx:pt>
          <cx:pt idx="26852">-5000</cx:pt>
          <cx:pt idx="26853">-5000</cx:pt>
          <cx:pt idx="26854">-4500</cx:pt>
          <cx:pt idx="26855">-4500</cx:pt>
          <cx:pt idx="26856">-5000</cx:pt>
          <cx:pt idx="26857">-4500</cx:pt>
          <cx:pt idx="26858">-4500</cx:pt>
          <cx:pt idx="26859">-5000</cx:pt>
          <cx:pt idx="26860">-5000</cx:pt>
          <cx:pt idx="26861">-5000</cx:pt>
          <cx:pt idx="26862">-5000</cx:pt>
          <cx:pt idx="26863">-4250</cx:pt>
          <cx:pt idx="26864">-5750</cx:pt>
          <cx:pt idx="26865">-5750</cx:pt>
          <cx:pt idx="26866">-4250</cx:pt>
          <cx:pt idx="26867">-500</cx:pt>
          <cx:pt idx="26868">-750</cx:pt>
          <cx:pt idx="26869">-250</cx:pt>
          <cx:pt idx="26870">-1250</cx:pt>
          <cx:pt idx="26871">-500</cx:pt>
          <cx:pt idx="26872">-3000</cx:pt>
          <cx:pt idx="26873">-5000</cx:pt>
          <cx:pt idx="26874">-5000</cx:pt>
          <cx:pt idx="26875">-3500</cx:pt>
          <cx:pt idx="26876">-3500</cx:pt>
          <cx:pt idx="26877">-5000</cx:pt>
          <cx:pt idx="26878">-10750</cx:pt>
          <cx:pt idx="26879">-5000</cx:pt>
          <cx:pt idx="26880">-3500</cx:pt>
          <cx:pt idx="26881">-3000</cx:pt>
          <cx:pt idx="26882">-2500</cx:pt>
          <cx:pt idx="26883">-3500</cx:pt>
          <cx:pt idx="26884">-3000</cx:pt>
          <cx:pt idx="26885">-500</cx:pt>
          <cx:pt idx="26886">-750</cx:pt>
          <cx:pt idx="26887">-250</cx:pt>
          <cx:pt idx="26888">-1250</cx:pt>
          <cx:pt idx="26889">-1500</cx:pt>
          <cx:pt idx="26890">-500</cx:pt>
          <cx:pt idx="26891">-3500</cx:pt>
          <cx:pt idx="26892">-3000</cx:pt>
          <cx:pt idx="26893">-3500</cx:pt>
          <cx:pt idx="26894">-4250</cx:pt>
          <cx:pt idx="26895">-2500</cx:pt>
          <cx:pt idx="26896">-250</cx:pt>
          <cx:pt idx="26897">-750</cx:pt>
          <cx:pt idx="26898">-250</cx:pt>
          <cx:pt idx="26899">750</cx:pt>
          <cx:pt idx="26900">750</cx:pt>
          <cx:pt idx="26901">-1250</cx:pt>
          <cx:pt idx="26902">-1500</cx:pt>
          <cx:pt idx="26903">-3000</cx:pt>
          <cx:pt idx="26904">-3000</cx:pt>
          <cx:pt idx="26905">-3500</cx:pt>
          <cx:pt idx="26906">-3500</cx:pt>
          <cx:pt idx="26907">-3500</cx:pt>
          <cx:pt idx="26908">250</cx:pt>
          <cx:pt idx="26909">0</cx:pt>
          <cx:pt idx="26910">-1500</cx:pt>
          <cx:pt idx="26911">-2000</cx:pt>
          <cx:pt idx="26912">-1250</cx:pt>
          <cx:pt idx="26913">-2500</cx:pt>
          <cx:pt idx="26914">-1500</cx:pt>
          <cx:pt idx="26915">-9500</cx:pt>
          <cx:pt idx="26916">-9500</cx:pt>
          <cx:pt idx="26917">-10750</cx:pt>
          <cx:pt idx="26918">-10750</cx:pt>
          <cx:pt idx="26919">-12500</cx:pt>
          <cx:pt idx="26920">-14500</cx:pt>
          <cx:pt idx="26921">-12500</cx:pt>
          <cx:pt idx="26922">-12500</cx:pt>
          <cx:pt idx="26923">-14500</cx:pt>
          <cx:pt idx="26924">-3500</cx:pt>
          <cx:pt idx="26925">-5750</cx:pt>
          <cx:pt idx="26926">-5750</cx:pt>
          <cx:pt idx="26927">-5750</cx:pt>
          <cx:pt idx="26928">-5750</cx:pt>
          <cx:pt idx="26929">-5000</cx:pt>
          <cx:pt idx="26930">-2750</cx:pt>
          <cx:pt idx="26931">-2750</cx:pt>
          <cx:pt idx="26932">-3750</cx:pt>
          <cx:pt idx="26933">-2500</cx:pt>
          <cx:pt idx="26934">-3750</cx:pt>
          <cx:pt idx="26935">-7250</cx:pt>
          <cx:pt idx="26936">-2000</cx:pt>
          <cx:pt idx="26937">-3250</cx:pt>
          <cx:pt idx="26938">-2750</cx:pt>
          <cx:pt idx="26939">-3750</cx:pt>
          <cx:pt idx="26940">-5000</cx:pt>
          <cx:pt idx="26941">-4500</cx:pt>
          <cx:pt idx="26942">-4500</cx:pt>
          <cx:pt idx="26943">-3250</cx:pt>
          <cx:pt idx="26944">-8250</cx:pt>
          <cx:pt idx="26945">-3750</cx:pt>
          <cx:pt idx="26946">-3750</cx:pt>
          <cx:pt idx="26947">-4500</cx:pt>
          <cx:pt idx="26948">-4500</cx:pt>
          <cx:pt idx="26949">-1750</cx:pt>
          <cx:pt idx="26950">-1750</cx:pt>
          <cx:pt idx="26951">-4500</cx:pt>
          <cx:pt idx="26952">-5750</cx:pt>
          <cx:pt idx="26953">-5750</cx:pt>
          <cx:pt idx="26954">-3000</cx:pt>
          <cx:pt idx="26955">-2500</cx:pt>
          <cx:pt idx="26956">-2500</cx:pt>
          <cx:pt idx="26957">-1250</cx:pt>
          <cx:pt idx="26958">-5750</cx:pt>
          <cx:pt idx="26959">-3000</cx:pt>
          <cx:pt idx="26960">-3000</cx:pt>
          <cx:pt idx="26961">-750</cx:pt>
          <cx:pt idx="26962">-1250</cx:pt>
          <cx:pt idx="26963">-7250</cx:pt>
          <cx:pt idx="26964">-8250</cx:pt>
          <cx:pt idx="26965">-10750</cx:pt>
          <cx:pt idx="26966">-10750</cx:pt>
          <cx:pt idx="26967">-10750</cx:pt>
          <cx:pt idx="26968">-10750</cx:pt>
          <cx:pt idx="26969">0</cx:pt>
          <cx:pt idx="26970">-500</cx:pt>
          <cx:pt idx="26971">250</cx:pt>
          <cx:pt idx="26972">-250</cx:pt>
          <cx:pt idx="26973">-750</cx:pt>
          <cx:pt idx="26974">-500</cx:pt>
          <cx:pt idx="26975">-500</cx:pt>
          <cx:pt idx="26976">-2000</cx:pt>
          <cx:pt idx="26977">-500</cx:pt>
          <cx:pt idx="26978">-2000</cx:pt>
          <cx:pt idx="26979">-1500</cx:pt>
          <cx:pt idx="26980">-750</cx:pt>
          <cx:pt idx="26981">-3500</cx:pt>
          <cx:pt idx="26982">-3000</cx:pt>
          <cx:pt idx="26983">-3500</cx:pt>
          <cx:pt idx="26984">-5000</cx:pt>
          <cx:pt idx="26985">-4250</cx:pt>
          <cx:pt idx="26986">-4500</cx:pt>
          <cx:pt idx="26987">-5000</cx:pt>
          <cx:pt idx="26988">-3000</cx:pt>
          <cx:pt idx="26989">-3500</cx:pt>
          <cx:pt idx="26990">-2500</cx:pt>
          <cx:pt idx="26991">-2000</cx:pt>
          <cx:pt idx="26992">-2000</cx:pt>
          <cx:pt idx="26993">-4500</cx:pt>
          <cx:pt idx="26994">-5000</cx:pt>
          <cx:pt idx="26995">-3750</cx:pt>
          <cx:pt idx="26996">-1500</cx:pt>
          <cx:pt idx="26997">-2500</cx:pt>
          <cx:pt idx="26998">-1250</cx:pt>
          <cx:pt idx="26999">-2000</cx:pt>
          <cx:pt idx="27000">-500</cx:pt>
          <cx:pt idx="27001">1250</cx:pt>
          <cx:pt idx="27002">500</cx:pt>
          <cx:pt idx="27003">-3250</cx:pt>
          <cx:pt idx="27004">-3250</cx:pt>
          <cx:pt idx="27005">-3750</cx:pt>
          <cx:pt idx="27006">-3750</cx:pt>
          <cx:pt idx="27007">-7250</cx:pt>
          <cx:pt idx="27008">-5750</cx:pt>
          <cx:pt idx="27009">-9500</cx:pt>
          <cx:pt idx="27010">-8250</cx:pt>
          <cx:pt idx="27011">-9500</cx:pt>
          <cx:pt idx="27012">-3750</cx:pt>
          <cx:pt idx="27013">-3750</cx:pt>
          <cx:pt idx="27014">-5750</cx:pt>
          <cx:pt idx="27015">-5750</cx:pt>
          <cx:pt idx="27016">-8250</cx:pt>
          <cx:pt idx="27017">-8250</cx:pt>
          <cx:pt idx="27018">-6500</cx:pt>
          <cx:pt idx="27019">-8250</cx:pt>
          <cx:pt idx="27020">-750</cx:pt>
          <cx:pt idx="27021">-4500</cx:pt>
          <cx:pt idx="27022">-5000</cx:pt>
          <cx:pt idx="27023">-5000</cx:pt>
          <cx:pt idx="27024">-5750</cx:pt>
          <cx:pt idx="27025">-6500</cx:pt>
          <cx:pt idx="27026">-7250</cx:pt>
          <cx:pt idx="27027">-8250</cx:pt>
          <cx:pt idx="27028">-9500</cx:pt>
          <cx:pt idx="27029">-10750</cx:pt>
          <cx:pt idx="27030">-3000</cx:pt>
          <cx:pt idx="27031">-7250</cx:pt>
          <cx:pt idx="27032">-8250</cx:pt>
          <cx:pt idx="27033">-2500</cx:pt>
          <cx:pt idx="27034">-5750</cx:pt>
          <cx:pt idx="27035">-7250</cx:pt>
          <cx:pt idx="27036">-10750</cx:pt>
          <cx:pt idx="27037">-2500</cx:pt>
          <cx:pt idx="27038">-5750</cx:pt>
          <cx:pt idx="27039">-6500</cx:pt>
          <cx:pt idx="27040">-6500</cx:pt>
          <cx:pt idx="27041">-6500</cx:pt>
          <cx:pt idx="27042">-9500</cx:pt>
          <cx:pt idx="27043">-9500</cx:pt>
          <cx:pt idx="27044">-9500</cx:pt>
          <cx:pt idx="27045">-8250</cx:pt>
          <cx:pt idx="27046">-6500</cx:pt>
          <cx:pt idx="27047">-8250</cx:pt>
          <cx:pt idx="27048">-8250</cx:pt>
          <cx:pt idx="27049">-3750</cx:pt>
          <cx:pt idx="27050">-3750</cx:pt>
          <cx:pt idx="27051">-4500</cx:pt>
          <cx:pt idx="27052">-4500</cx:pt>
          <cx:pt idx="27053">-6500</cx:pt>
          <cx:pt idx="27054">-9500</cx:pt>
          <cx:pt idx="27055">-3000</cx:pt>
          <cx:pt idx="27056">-1500</cx:pt>
          <cx:pt idx="27057">-2500</cx:pt>
          <cx:pt idx="27058">-1250</cx:pt>
          <cx:pt idx="27059">-2000</cx:pt>
          <cx:pt idx="27060">500</cx:pt>
          <cx:pt idx="27061">1250</cx:pt>
          <cx:pt idx="27062">-750</cx:pt>
          <cx:pt idx="27063">-1500</cx:pt>
          <cx:pt idx="27064">-750</cx:pt>
          <cx:pt idx="27065">-2000</cx:pt>
          <cx:pt idx="27066">-4250</cx:pt>
          <cx:pt idx="27067">-4250</cx:pt>
          <cx:pt idx="27068">-5000</cx:pt>
          <cx:pt idx="27069">-5000</cx:pt>
          <cx:pt idx="27070">-2500</cx:pt>
          <cx:pt idx="27071">-1250</cx:pt>
          <cx:pt idx="27072">-500</cx:pt>
          <cx:pt idx="27073">250</cx:pt>
          <cx:pt idx="27074">-1000</cx:pt>
          <cx:pt idx="27075">-500</cx:pt>
          <cx:pt idx="27076">-500</cx:pt>
          <cx:pt idx="27077">250</cx:pt>
          <cx:pt idx="27078">-1750</cx:pt>
          <cx:pt idx="27079">-1500</cx:pt>
          <cx:pt idx="27080">-1000</cx:pt>
          <cx:pt idx="27081">-500</cx:pt>
          <cx:pt idx="27082">-2500</cx:pt>
          <cx:pt idx="27083">-2000</cx:pt>
          <cx:pt idx="27084">3500</cx:pt>
          <cx:pt idx="27085">-1250</cx:pt>
          <cx:pt idx="27086">-3750</cx:pt>
          <cx:pt idx="27087">-750</cx:pt>
          <cx:pt idx="27088">-4500</cx:pt>
          <cx:pt idx="27089">-1250</cx:pt>
          <cx:pt idx="27090">-4500</cx:pt>
          <cx:pt idx="27091">-1250</cx:pt>
          <cx:pt idx="27092">-4500</cx:pt>
          <cx:pt idx="27093">-5000</cx:pt>
          <cx:pt idx="27094">-5750</cx:pt>
          <cx:pt idx="27095">-750</cx:pt>
          <cx:pt idx="27096">-3750</cx:pt>
          <cx:pt idx="27097">-500</cx:pt>
          <cx:pt idx="27098">-500</cx:pt>
          <cx:pt idx="27099">-4500</cx:pt>
          <cx:pt idx="27100">-5000</cx:pt>
          <cx:pt idx="27101">-2000</cx:pt>
          <cx:pt idx="27102">-1250</cx:pt>
          <cx:pt idx="27103">-2000</cx:pt>
          <cx:pt idx="27104">-1250</cx:pt>
          <cx:pt idx="27105">-3500</cx:pt>
          <cx:pt idx="27106">-5000</cx:pt>
          <cx:pt idx="27107">-5000</cx:pt>
          <cx:pt idx="27108">-3000</cx:pt>
          <cx:pt idx="27109">-5000</cx:pt>
          <cx:pt idx="27110">-5000</cx:pt>
          <cx:pt idx="27111">-5000</cx:pt>
          <cx:pt idx="27112">-3750</cx:pt>
          <cx:pt idx="27113">-3750</cx:pt>
          <cx:pt idx="27114">-4500</cx:pt>
          <cx:pt idx="27115">-3750</cx:pt>
          <cx:pt idx="27116">0</cx:pt>
          <cx:pt idx="27117">-2750</cx:pt>
          <cx:pt idx="27118">0</cx:pt>
          <cx:pt idx="27119">-2750</cx:pt>
          <cx:pt idx="27120">0</cx:pt>
          <cx:pt idx="27121">-2750</cx:pt>
          <cx:pt idx="27122">0</cx:pt>
          <cx:pt idx="27123">-2750</cx:pt>
          <cx:pt idx="27124">1500</cx:pt>
          <cx:pt idx="27125">-5750</cx:pt>
          <cx:pt idx="27126">-5750</cx:pt>
          <cx:pt idx="27127">-5750</cx:pt>
          <cx:pt idx="27128">-5750</cx:pt>
          <cx:pt idx="27129">-2500</cx:pt>
          <cx:pt idx="27130">-3500</cx:pt>
          <cx:pt idx="27131">-1500</cx:pt>
          <cx:pt idx="27132">-3500</cx:pt>
          <cx:pt idx="27133">-4250</cx:pt>
          <cx:pt idx="27134">-3500</cx:pt>
          <cx:pt idx="27135">-3250</cx:pt>
          <cx:pt idx="27136">-7250</cx:pt>
          <cx:pt idx="27137">-5750</cx:pt>
          <cx:pt idx="27138">-8250</cx:pt>
          <cx:pt idx="27139">-6500</cx:pt>
          <cx:pt idx="27140">-4500</cx:pt>
          <cx:pt idx="27141">-750</cx:pt>
          <cx:pt idx="27142">-500</cx:pt>
          <cx:pt idx="27143">500</cx:pt>
          <cx:pt idx="27144">0</cx:pt>
          <cx:pt idx="27145">250</cx:pt>
          <cx:pt idx="27146">-2000</cx:pt>
          <cx:pt idx="27147">-5750</cx:pt>
          <cx:pt idx="27148">-5750</cx:pt>
          <cx:pt idx="27149">-5750</cx:pt>
          <cx:pt idx="27150">-5750</cx:pt>
          <cx:pt idx="27151">750</cx:pt>
          <cx:pt idx="27152">250</cx:pt>
          <cx:pt idx="27153">500</cx:pt>
          <cx:pt idx="27154">-3500</cx:pt>
          <cx:pt idx="27155">-3500</cx:pt>
          <cx:pt idx="27156">-4250</cx:pt>
          <cx:pt idx="27157">-3500</cx:pt>
          <cx:pt idx="27158">750</cx:pt>
          <cx:pt idx="27159">0</cx:pt>
          <cx:pt idx="27160">-1750</cx:pt>
          <cx:pt idx="27161">-1500</cx:pt>
          <cx:pt idx="27162">250</cx:pt>
          <cx:pt idx="27163">-2000</cx:pt>
          <cx:pt idx="27164">-3000</cx:pt>
          <cx:pt idx="27165">-2000</cx:pt>
          <cx:pt idx="27166">-250</cx:pt>
          <cx:pt idx="27167">-1250</cx:pt>
          <cx:pt idx="27168">-2000</cx:pt>
          <cx:pt idx="27169">-5000</cx:pt>
          <cx:pt idx="27170">-4500</cx:pt>
          <cx:pt idx="27171">-1500</cx:pt>
          <cx:pt idx="27172">-3250</cx:pt>
          <cx:pt idx="27173">-3250</cx:pt>
          <cx:pt idx="27174">-2750</cx:pt>
          <cx:pt idx="27175">-3250</cx:pt>
          <cx:pt idx="27176">-2500</cx:pt>
          <cx:pt idx="27177">-2500</cx:pt>
          <cx:pt idx="27178">-2500</cx:pt>
          <cx:pt idx="27179">-2500</cx:pt>
          <cx:pt idx="27180">250</cx:pt>
          <cx:pt idx="27181">750</cx:pt>
          <cx:pt idx="27182">-4500</cx:pt>
          <cx:pt idx="27183">-5000</cx:pt>
          <cx:pt idx="27184">-5000</cx:pt>
          <cx:pt idx="27185">-5000</cx:pt>
          <cx:pt idx="27186">-5000</cx:pt>
          <cx:pt idx="27187">-5000</cx:pt>
          <cx:pt idx="27188">-5000</cx:pt>
          <cx:pt idx="27189">-3250</cx:pt>
          <cx:pt idx="27190">-2500</cx:pt>
          <cx:pt idx="27191">-2750</cx:pt>
          <cx:pt idx="27192">-3250</cx:pt>
          <cx:pt idx="27193">-3250</cx:pt>
          <cx:pt idx="27194">-3750</cx:pt>
          <cx:pt idx="27195">-3250</cx:pt>
          <cx:pt idx="27196">-3750</cx:pt>
          <cx:pt idx="27197">-3250</cx:pt>
          <cx:pt idx="27198">-3750</cx:pt>
          <cx:pt idx="27199">-3750</cx:pt>
          <cx:pt idx="27200">-3750</cx:pt>
          <cx:pt idx="27201">-3750</cx:pt>
          <cx:pt idx="27202">-4500</cx:pt>
          <cx:pt idx="27203">-3750</cx:pt>
          <cx:pt idx="27204">-4500</cx:pt>
          <cx:pt idx="27205">-3750</cx:pt>
          <cx:pt idx="27206">-4500</cx:pt>
          <cx:pt idx="27207">-4500</cx:pt>
          <cx:pt idx="27208">-4500</cx:pt>
          <cx:pt idx="27209">-4500</cx:pt>
          <cx:pt idx="27210">-4500</cx:pt>
          <cx:pt idx="27211">-4500</cx:pt>
          <cx:pt idx="27212">-4500</cx:pt>
          <cx:pt idx="27213">-3750</cx:pt>
          <cx:pt idx="27214">-6500</cx:pt>
          <cx:pt idx="27215">-6500</cx:pt>
          <cx:pt idx="27216">-7250</cx:pt>
          <cx:pt idx="27217">-9500</cx:pt>
          <cx:pt idx="27218">-7250</cx:pt>
          <cx:pt idx="27219">-8250</cx:pt>
          <cx:pt idx="27220">-3250</cx:pt>
          <cx:pt idx="27221">-2500</cx:pt>
          <cx:pt idx="27222">-2750</cx:pt>
          <cx:pt idx="27223">-3250</cx:pt>
          <cx:pt idx="27224">-3250</cx:pt>
          <cx:pt idx="27225">-8250</cx:pt>
          <cx:pt idx="27226">-8250</cx:pt>
          <cx:pt idx="27227">-8250</cx:pt>
          <cx:pt idx="27228">-9500</cx:pt>
          <cx:pt idx="27229">-9500</cx:pt>
          <cx:pt idx="27230">-9500</cx:pt>
          <cx:pt idx="27231">-9500</cx:pt>
          <cx:pt idx="27232">-9500</cx:pt>
          <cx:pt idx="27233">-9500</cx:pt>
          <cx:pt idx="27234">-6500</cx:pt>
          <cx:pt idx="27235">-5750</cx:pt>
          <cx:pt idx="27236">-5000</cx:pt>
          <cx:pt idx="27237">-4500</cx:pt>
          <cx:pt idx="27238">-5000</cx:pt>
          <cx:pt idx="27239">-4500</cx:pt>
          <cx:pt idx="27240">-3750</cx:pt>
          <cx:pt idx="27241">-5000</cx:pt>
          <cx:pt idx="27242">-2750</cx:pt>
          <cx:pt idx="27243">-4500</cx:pt>
          <cx:pt idx="27244">-3250</cx:pt>
          <cx:pt idx="27245">-5000</cx:pt>
          <cx:pt idx="27246">-2500</cx:pt>
          <cx:pt idx="27247">-4500</cx:pt>
          <cx:pt idx="27248">-3750</cx:pt>
          <cx:pt idx="27249">-5000</cx:pt>
          <cx:pt idx="27250">-2500</cx:pt>
          <cx:pt idx="27251">-4500</cx:pt>
          <cx:pt idx="27252">-3750</cx:pt>
          <cx:pt idx="27253">-3250</cx:pt>
          <cx:pt idx="27254">-3750</cx:pt>
          <cx:pt idx="27255">-3250</cx:pt>
          <cx:pt idx="27256">-4250</cx:pt>
          <cx:pt idx="27257">-4250</cx:pt>
          <cx:pt idx="27258">-9500</cx:pt>
          <cx:pt idx="27259">-9500</cx:pt>
          <cx:pt idx="27260">-8250</cx:pt>
          <cx:pt idx="27261">-8250</cx:pt>
          <cx:pt idx="27262">-9500</cx:pt>
          <cx:pt idx="27263">250</cx:pt>
          <cx:pt idx="27264">250</cx:pt>
          <cx:pt idx="27265">250</cx:pt>
          <cx:pt idx="27266">250</cx:pt>
          <cx:pt idx="27267">-2000</cx:pt>
          <cx:pt idx="27268">-250</cx:pt>
          <cx:pt idx="27269">-1250</cx:pt>
          <cx:pt idx="27270">250</cx:pt>
          <cx:pt idx="27271">-3000</cx:pt>
          <cx:pt idx="27272">-2500</cx:pt>
          <cx:pt idx="27273">-3250</cx:pt>
          <cx:pt idx="27274">-3250</cx:pt>
          <cx:pt idx="27275">-2750</cx:pt>
          <cx:pt idx="27276">-3250</cx:pt>
          <cx:pt idx="27277">-3000</cx:pt>
          <cx:pt idx="27278">-3500</cx:pt>
          <cx:pt idx="27279">-3000</cx:pt>
          <cx:pt idx="27280">-2500</cx:pt>
          <cx:pt idx="27281">-1250</cx:pt>
          <cx:pt idx="27282">-2500</cx:pt>
          <cx:pt idx="27283">500</cx:pt>
          <cx:pt idx="27284">-500</cx:pt>
          <cx:pt idx="27285">-750</cx:pt>
          <cx:pt idx="27286">-500</cx:pt>
          <cx:pt idx="27287">-500</cx:pt>
          <cx:pt idx="27288">500</cx:pt>
          <cx:pt idx="27289">750</cx:pt>
          <cx:pt idx="27290">-5750</cx:pt>
          <cx:pt idx="27291">750</cx:pt>
          <cx:pt idx="27292">750</cx:pt>
          <cx:pt idx="27293">-3750</cx:pt>
          <cx:pt idx="27294">-1250</cx:pt>
          <cx:pt idx="27295">-3250</cx:pt>
          <cx:pt idx="27296">-1250</cx:pt>
          <cx:pt idx="27297">-2750</cx:pt>
          <cx:pt idx="27298">-1250</cx:pt>
          <cx:pt idx="27299">-3250</cx:pt>
          <cx:pt idx="27300">-1250</cx:pt>
          <cx:pt idx="27301">-2750</cx:pt>
          <cx:pt idx="27302">-1250</cx:pt>
          <cx:pt idx="27303">-3250</cx:pt>
          <cx:pt idx="27304">-1250</cx:pt>
          <cx:pt idx="27305">-4500</cx:pt>
          <cx:pt idx="27306">-1250</cx:pt>
          <cx:pt idx="27307">-3750</cx:pt>
          <cx:pt idx="27308">-3750</cx:pt>
          <cx:pt idx="27309">-3250</cx:pt>
          <cx:pt idx="27310">-1250</cx:pt>
          <cx:pt idx="27311">-3750</cx:pt>
          <cx:pt idx="27312">-1250</cx:pt>
          <cx:pt idx="27313">-3750</cx:pt>
          <cx:pt idx="27314">-3750</cx:pt>
          <cx:pt idx="27315">-3750</cx:pt>
          <cx:pt idx="27316">-1250</cx:pt>
          <cx:pt idx="27317">-3000</cx:pt>
          <cx:pt idx="27318">-1250</cx:pt>
          <cx:pt idx="27319">-750</cx:pt>
          <cx:pt idx="27320">-1250</cx:pt>
          <cx:pt idx="27321">-1250</cx:pt>
          <cx:pt idx="27322">-2500</cx:pt>
          <cx:pt idx="27323">-3000</cx:pt>
          <cx:pt idx="27324">-2500</cx:pt>
          <cx:pt idx="27325">-3000</cx:pt>
          <cx:pt idx="27326">-1250</cx:pt>
          <cx:pt idx="27327">-750</cx:pt>
          <cx:pt idx="27328">-250</cx:pt>
          <cx:pt idx="27329">-250</cx:pt>
          <cx:pt idx="27330">-500</cx:pt>
          <cx:pt idx="27331">-750</cx:pt>
          <cx:pt idx="27332">0</cx:pt>
          <cx:pt idx="27333">-250</cx:pt>
          <cx:pt idx="27334">-3000</cx:pt>
          <cx:pt idx="27335">-3000</cx:pt>
          <cx:pt idx="27336">-9500</cx:pt>
          <cx:pt idx="27337">-9500</cx:pt>
          <cx:pt idx="27338">-9500</cx:pt>
          <cx:pt idx="27339">-9500</cx:pt>
          <cx:pt idx="27340">-9500</cx:pt>
          <cx:pt idx="27341">-9500</cx:pt>
          <cx:pt idx="27342">-3000</cx:pt>
          <cx:pt idx="27343">-3500</cx:pt>
          <cx:pt idx="27344">-3500</cx:pt>
          <cx:pt idx="27345">-5000</cx:pt>
          <cx:pt idx="27346">-1250</cx:pt>
          <cx:pt idx="27347">-1250</cx:pt>
          <cx:pt idx="27348">-250</cx:pt>
          <cx:pt idx="27349">-250</cx:pt>
          <cx:pt idx="27350">1500</cx:pt>
          <cx:pt idx="27351">-250</cx:pt>
          <cx:pt idx="27352">-1500</cx:pt>
          <cx:pt idx="27353">-250</cx:pt>
          <cx:pt idx="27354">-1500</cx:pt>
          <cx:pt idx="27355">750</cx:pt>
          <cx:pt idx="27356">1000</cx:pt>
          <cx:pt idx="27357">-5000</cx:pt>
          <cx:pt idx="27358">-5750</cx:pt>
          <cx:pt idx="27359">-6500</cx:pt>
          <cx:pt idx="27360">-2000</cx:pt>
          <cx:pt idx="27361">-2500</cx:pt>
          <cx:pt idx="27362">0</cx:pt>
          <cx:pt idx="27363">-5000</cx:pt>
          <cx:pt idx="27364">250</cx:pt>
          <cx:pt idx="27365">750</cx:pt>
          <cx:pt idx="27366">3000</cx:pt>
          <cx:pt idx="27367">-500</cx:pt>
          <cx:pt idx="27368">-1250</cx:pt>
          <cx:pt idx="27369">-1250</cx:pt>
          <cx:pt idx="27370">-1500</cx:pt>
          <cx:pt idx="27371">-5000</cx:pt>
          <cx:pt idx="27372">-5000</cx:pt>
          <cx:pt idx="27373">-5750</cx:pt>
          <cx:pt idx="27374">-5000</cx:pt>
          <cx:pt idx="27375">-2500</cx:pt>
          <cx:pt idx="27376">-3000</cx:pt>
          <cx:pt idx="27377">-1500</cx:pt>
          <cx:pt idx="27378">-3000</cx:pt>
          <cx:pt idx="27379">-1250</cx:pt>
          <cx:pt idx="27380">-3500</cx:pt>
          <cx:pt idx="27381">-3000</cx:pt>
          <cx:pt idx="27382">-2500</cx:pt>
          <cx:pt idx="27383">-4250</cx:pt>
          <cx:pt idx="27384">-3500</cx:pt>
          <cx:pt idx="27385">-5000</cx:pt>
          <cx:pt idx="27386">-4250</cx:pt>
          <cx:pt idx="27387">-5000</cx:pt>
          <cx:pt idx="27388">-5750</cx:pt>
          <cx:pt idx="27389">1000</cx:pt>
          <cx:pt idx="27390">1250</cx:pt>
          <cx:pt idx="27391">-2000</cx:pt>
          <cx:pt idx="27392">-2750</cx:pt>
          <cx:pt idx="27393">-2000</cx:pt>
          <cx:pt idx="27394">-1750</cx:pt>
          <cx:pt idx="27395">-2000</cx:pt>
          <cx:pt idx="27396">-1750</cx:pt>
          <cx:pt idx="27397">-500</cx:pt>
          <cx:pt idx="27398">-500</cx:pt>
          <cx:pt idx="27399">-2000</cx:pt>
          <cx:pt idx="27400">-500</cx:pt>
          <cx:pt idx="27401">-500</cx:pt>
          <cx:pt idx="27402">-750</cx:pt>
          <cx:pt idx="27403">-750</cx:pt>
          <cx:pt idx="27404">-750</cx:pt>
          <cx:pt idx="27405">-750</cx:pt>
          <cx:pt idx="27406">-2750</cx:pt>
          <cx:pt idx="27407">-3750</cx:pt>
          <cx:pt idx="27408">-2000</cx:pt>
          <cx:pt idx="27409">-4500</cx:pt>
          <cx:pt idx="27410">-2500</cx:pt>
          <cx:pt idx="27411">-2000</cx:pt>
          <cx:pt idx="27412">-4500</cx:pt>
          <cx:pt idx="27413">-3750</cx:pt>
          <cx:pt idx="27414">-500</cx:pt>
          <cx:pt idx="27415">-500</cx:pt>
          <cx:pt idx="27416">-6500</cx:pt>
          <cx:pt idx="27417">-8250</cx:pt>
          <cx:pt idx="27418">-4500</cx:pt>
          <cx:pt idx="27419">-2500</cx:pt>
          <cx:pt idx="27420">-2750</cx:pt>
          <cx:pt idx="27421">-2500</cx:pt>
          <cx:pt idx="27422">-2500</cx:pt>
          <cx:pt idx="27423">-3250</cx:pt>
          <cx:pt idx="27424">-3250</cx:pt>
          <cx:pt idx="27425">-3250</cx:pt>
          <cx:pt idx="27426">-3750</cx:pt>
          <cx:pt idx="27427">-2500</cx:pt>
          <cx:pt idx="27428">-2750</cx:pt>
          <cx:pt idx="27429">-2500</cx:pt>
          <cx:pt idx="27430">-2500</cx:pt>
          <cx:pt idx="27431">-3250</cx:pt>
          <cx:pt idx="27432">-3250</cx:pt>
          <cx:pt idx="27433">-3250</cx:pt>
          <cx:pt idx="27434">-2750</cx:pt>
          <cx:pt idx="27435">-2750</cx:pt>
          <cx:pt idx="27436">-3250</cx:pt>
          <cx:pt idx="27437">-5000</cx:pt>
          <cx:pt idx="27438">-4500</cx:pt>
          <cx:pt idx="27439">-5000</cx:pt>
          <cx:pt idx="27440">-4500</cx:pt>
          <cx:pt idx="27441">-3250</cx:pt>
          <cx:pt idx="27442">-3750</cx:pt>
          <cx:pt idx="27443">-2500</cx:pt>
          <cx:pt idx="27444">-2750</cx:pt>
          <cx:pt idx="27445">-2500</cx:pt>
          <cx:pt idx="27446">-2500</cx:pt>
          <cx:pt idx="27447">-4500</cx:pt>
          <cx:pt idx="27448">-5750</cx:pt>
          <cx:pt idx="27449">-6500</cx:pt>
          <cx:pt idx="27450">-7250</cx:pt>
          <cx:pt idx="27451">-6500</cx:pt>
          <cx:pt idx="27452">-5750</cx:pt>
          <cx:pt idx="27453">-4500</cx:pt>
          <cx:pt idx="27454">-5000</cx:pt>
          <cx:pt idx="27455">-3250</cx:pt>
          <cx:pt idx="27456">-3750</cx:pt>
          <cx:pt idx="27457">-1750</cx:pt>
          <cx:pt idx="27458">-2500</cx:pt>
          <cx:pt idx="27459">-9500</cx:pt>
          <cx:pt idx="27460">-8250</cx:pt>
          <cx:pt idx="27461">-9500</cx:pt>
          <cx:pt idx="27462">-8250</cx:pt>
          <cx:pt idx="27463">-9500</cx:pt>
          <cx:pt idx="27464">-7250</cx:pt>
          <cx:pt idx="27465">-8250</cx:pt>
          <cx:pt idx="27466">-2000</cx:pt>
          <cx:pt idx="27467">-2000</cx:pt>
          <cx:pt idx="27468">-2000</cx:pt>
          <cx:pt idx="27469">-3250</cx:pt>
          <cx:pt idx="27470">-1750</cx:pt>
          <cx:pt idx="27471">-2500</cx:pt>
          <cx:pt idx="27472">-1750</cx:pt>
          <cx:pt idx="27473">-2500</cx:pt>
          <cx:pt idx="27474">-3750</cx:pt>
          <cx:pt idx="27475">-3750</cx:pt>
          <cx:pt idx="27476">-2500</cx:pt>
          <cx:pt idx="27477">-1750</cx:pt>
          <cx:pt idx="27478">-3750</cx:pt>
          <cx:pt idx="27479">-3750</cx:pt>
          <cx:pt idx="27480">-3250</cx:pt>
          <cx:pt idx="27481">-3250</cx:pt>
          <cx:pt idx="27482">-5000</cx:pt>
          <cx:pt idx="27483">-3250</cx:pt>
          <cx:pt idx="27484">-5000</cx:pt>
          <cx:pt idx="27485">-5000</cx:pt>
          <cx:pt idx="27486">-7250</cx:pt>
          <cx:pt idx="27487">-3750</cx:pt>
          <cx:pt idx="27488">-7250</cx:pt>
          <cx:pt idx="27489">-6500</cx:pt>
          <cx:pt idx="27490">-7250</cx:pt>
          <cx:pt idx="27491">-7250</cx:pt>
          <cx:pt idx="27492">-6500</cx:pt>
          <cx:pt idx="27493">-7250</cx:pt>
          <cx:pt idx="27494">-4500</cx:pt>
          <cx:pt idx="27495">-5750</cx:pt>
          <cx:pt idx="27496">-6500</cx:pt>
          <cx:pt idx="27497">-7250</cx:pt>
          <cx:pt idx="27498">-1500</cx:pt>
          <cx:pt idx="27499">-2000</cx:pt>
          <cx:pt idx="27500">-3750</cx:pt>
          <cx:pt idx="27501">-3750</cx:pt>
          <cx:pt idx="27502">-1750</cx:pt>
          <cx:pt idx="27503">-2000</cx:pt>
          <cx:pt idx="27504">-3750</cx:pt>
          <cx:pt idx="27505">-3750</cx:pt>
          <cx:pt idx="27506">-12500</cx:pt>
          <cx:pt idx="27507">-12500</cx:pt>
          <cx:pt idx="27508">-12500</cx:pt>
          <cx:pt idx="27509">-12500</cx:pt>
          <cx:pt idx="27510">-10750</cx:pt>
          <cx:pt idx="27511">-9500</cx:pt>
          <cx:pt idx="27512">-10750</cx:pt>
          <cx:pt idx="27513">-2750</cx:pt>
          <cx:pt idx="27514">-3250</cx:pt>
          <cx:pt idx="27515">-3250</cx:pt>
          <cx:pt idx="27516">-3250</cx:pt>
          <cx:pt idx="27517">-3750</cx:pt>
          <cx:pt idx="27518">-3750</cx:pt>
          <cx:pt idx="27519">-3750</cx:pt>
          <cx:pt idx="27520">-3750</cx:pt>
          <cx:pt idx="27521">-2750</cx:pt>
          <cx:pt idx="27522">-3250</cx:pt>
          <cx:pt idx="27523">-3250</cx:pt>
          <cx:pt idx="27524">-3750</cx:pt>
          <cx:pt idx="27525">-3750</cx:pt>
          <cx:pt idx="27526">-3750</cx:pt>
          <cx:pt idx="27527">-2750</cx:pt>
          <cx:pt idx="27528">-3250</cx:pt>
          <cx:pt idx="27529">-3250</cx:pt>
          <cx:pt idx="27530">-3750</cx:pt>
          <cx:pt idx="27531">-3750</cx:pt>
          <cx:pt idx="27532">-3750</cx:pt>
          <cx:pt idx="27533">-3750</cx:pt>
          <cx:pt idx="27534">-3750</cx:pt>
          <cx:pt idx="27535">-3750</cx:pt>
          <cx:pt idx="27536">-3750</cx:pt>
          <cx:pt idx="27537">-3750</cx:pt>
          <cx:pt idx="27538">-3750</cx:pt>
          <cx:pt idx="27539">-3750</cx:pt>
          <cx:pt idx="27540">-4500</cx:pt>
          <cx:pt idx="27541">-500</cx:pt>
          <cx:pt idx="27542">-3750</cx:pt>
          <cx:pt idx="27543">-3750</cx:pt>
          <cx:pt idx="27544">-3750</cx:pt>
          <cx:pt idx="27545">-4500</cx:pt>
          <cx:pt idx="27546">-3250</cx:pt>
          <cx:pt idx="27547">-3250</cx:pt>
          <cx:pt idx="27548">-3750</cx:pt>
          <cx:pt idx="27549">-3750</cx:pt>
          <cx:pt idx="27550">-3750</cx:pt>
          <cx:pt idx="27551">-3750</cx:pt>
          <cx:pt idx="27552">-4500</cx:pt>
          <cx:pt idx="27553">-5000</cx:pt>
          <cx:pt idx="27554">-3750</cx:pt>
          <cx:pt idx="27555">-4500</cx:pt>
          <cx:pt idx="27556">-5000</cx:pt>
          <cx:pt idx="27557">-5000</cx:pt>
          <cx:pt idx="27558">-5000</cx:pt>
          <cx:pt idx="27559">-5000</cx:pt>
          <cx:pt idx="27560">-5000</cx:pt>
          <cx:pt idx="27561">-6500</cx:pt>
          <cx:pt idx="27562">-5750</cx:pt>
          <cx:pt idx="27563">-5750</cx:pt>
          <cx:pt idx="27564">-6500</cx:pt>
          <cx:pt idx="27565">-6500</cx:pt>
          <cx:pt idx="27566">-6500</cx:pt>
          <cx:pt idx="27567">-6500</cx:pt>
          <cx:pt idx="27568">-6500</cx:pt>
          <cx:pt idx="27569">-6500</cx:pt>
          <cx:pt idx="27570">-9500</cx:pt>
          <cx:pt idx="27571">-9500</cx:pt>
          <cx:pt idx="27572">-9500</cx:pt>
          <cx:pt idx="27573">-9500</cx:pt>
          <cx:pt idx="27574">-9500</cx:pt>
          <cx:pt idx="27575">-9500</cx:pt>
          <cx:pt idx="27576">-3750</cx:pt>
          <cx:pt idx="27577">-4500</cx:pt>
          <cx:pt idx="27578">-5000</cx:pt>
          <cx:pt idx="27579">-2000</cx:pt>
          <cx:pt idx="27580">-6500</cx:pt>
          <cx:pt idx="27581">-5750</cx:pt>
          <cx:pt idx="27582">-7250</cx:pt>
          <cx:pt idx="27583">-2750</cx:pt>
          <cx:pt idx="27584">-2750</cx:pt>
          <cx:pt idx="27585">-3750</cx:pt>
          <cx:pt idx="27586">-3750</cx:pt>
          <cx:pt idx="27587">-3000</cx:pt>
          <cx:pt idx="27588">-2500</cx:pt>
          <cx:pt idx="27589">-1500</cx:pt>
          <cx:pt idx="27590">-2500</cx:pt>
          <cx:pt idx="27591">-2000</cx:pt>
          <cx:pt idx="27592">-3000</cx:pt>
          <cx:pt idx="27593">-1500</cx:pt>
          <cx:pt idx="27594">-2000</cx:pt>
          <cx:pt idx="27595">-1500</cx:pt>
          <cx:pt idx="27596">-2500</cx:pt>
          <cx:pt idx="27597">-2500</cx:pt>
          <cx:pt idx="27598">-2000</cx:pt>
          <cx:pt idx="27599">-2000</cx:pt>
          <cx:pt idx="27600">-3000</cx:pt>
          <cx:pt idx="27601">-3000</cx:pt>
          <cx:pt idx="27602">-5000</cx:pt>
          <cx:pt idx="27603">-5750</cx:pt>
          <cx:pt idx="27604">-5000</cx:pt>
          <cx:pt idx="27605">-2000</cx:pt>
          <cx:pt idx="27606">-5750</cx:pt>
          <cx:pt idx="27607">-5750</cx:pt>
          <cx:pt idx="27608">-3000</cx:pt>
          <cx:pt idx="27609">-6500</cx:pt>
          <cx:pt idx="27610">-3500</cx:pt>
          <cx:pt idx="27611">-7250</cx:pt>
          <cx:pt idx="27612">-5000</cx:pt>
          <cx:pt idx="27613">-2000</cx:pt>
          <cx:pt idx="27614">-2000</cx:pt>
          <cx:pt idx="27615">-5750</cx:pt>
          <cx:pt idx="27616">-7250</cx:pt>
          <cx:pt idx="27617">-5000</cx:pt>
          <cx:pt idx="27618">-5750</cx:pt>
          <cx:pt idx="27619">-4250</cx:pt>
          <cx:pt idx="27620">-4250</cx:pt>
          <cx:pt idx="27621">-4250</cx:pt>
          <cx:pt idx="27622">500</cx:pt>
          <cx:pt idx="27623">1000</cx:pt>
          <cx:pt idx="27624">500</cx:pt>
          <cx:pt idx="27625">1000</cx:pt>
          <cx:pt idx="27626">250</cx:pt>
          <cx:pt idx="27627">-250</cx:pt>
          <cx:pt idx="27628">750</cx:pt>
          <cx:pt idx="27629">1000</cx:pt>
          <cx:pt idx="27630">-2000</cx:pt>
          <cx:pt idx="27631">-2500</cx:pt>
          <cx:pt idx="27632">-3500</cx:pt>
          <cx:pt idx="27633">-2000</cx:pt>
          <cx:pt idx="27634">-2000</cx:pt>
          <cx:pt idx="27635">-2500</cx:pt>
          <cx:pt idx="27636">-4250</cx:pt>
          <cx:pt idx="27637">-2000</cx:pt>
          <cx:pt idx="27638">-3500</cx:pt>
          <cx:pt idx="27639">-3000</cx:pt>
          <cx:pt idx="27640">-2000</cx:pt>
          <cx:pt idx="27641">-2500</cx:pt>
          <cx:pt idx="27642">-3500</cx:pt>
          <cx:pt idx="27643">-2000</cx:pt>
          <cx:pt idx="27644">-3000</cx:pt>
          <cx:pt idx="27645">-4250</cx:pt>
          <cx:pt idx="27646">-5000</cx:pt>
          <cx:pt idx="27647">-4500</cx:pt>
          <cx:pt idx="27648">-5000</cx:pt>
          <cx:pt idx="27649">-6500</cx:pt>
          <cx:pt idx="27650">-2500</cx:pt>
          <cx:pt idx="27651">-2000</cx:pt>
          <cx:pt idx="27652">-2500</cx:pt>
          <cx:pt idx="27653">-2000</cx:pt>
          <cx:pt idx="27654">-5750</cx:pt>
          <cx:pt idx="27655">-5750</cx:pt>
          <cx:pt idx="27656">-5750</cx:pt>
          <cx:pt idx="27657">-5750</cx:pt>
          <cx:pt idx="27658">-750</cx:pt>
          <cx:pt idx="27659">-250</cx:pt>
          <cx:pt idx="27660">-500</cx:pt>
          <cx:pt idx="27661">-500</cx:pt>
          <cx:pt idx="27662">0</cx:pt>
          <cx:pt idx="27663">-500</cx:pt>
          <cx:pt idx="27664">-750</cx:pt>
          <cx:pt idx="27665">-250</cx:pt>
          <cx:pt idx="27666">-500</cx:pt>
          <cx:pt idx="27667">-500</cx:pt>
          <cx:pt idx="27668">0</cx:pt>
          <cx:pt idx="27669">-500</cx:pt>
          <cx:pt idx="27670">-1250</cx:pt>
          <cx:pt idx="27671">-2500</cx:pt>
          <cx:pt idx="27672">-750</cx:pt>
          <cx:pt idx="27673">-1500</cx:pt>
          <cx:pt idx="27674">0</cx:pt>
          <cx:pt idx="27675">-2000</cx:pt>
          <cx:pt idx="27676">-250</cx:pt>
          <cx:pt idx="27677">-1250</cx:pt>
          <cx:pt idx="27678">-750</cx:pt>
          <cx:pt idx="27679">750</cx:pt>
          <cx:pt idx="27680">-1500</cx:pt>
          <cx:pt idx="27681">-2000</cx:pt>
          <cx:pt idx="27682">-4250</cx:pt>
          <cx:pt idx="27683">-4250</cx:pt>
          <cx:pt idx="27684">-3500</cx:pt>
          <cx:pt idx="27685">-4250</cx:pt>
          <cx:pt idx="27686">-4250</cx:pt>
          <cx:pt idx="27687">-4250</cx:pt>
          <cx:pt idx="27688">-4250</cx:pt>
          <cx:pt idx="27689">-5000</cx:pt>
          <cx:pt idx="27690">-3500</cx:pt>
          <cx:pt idx="27691">-4250</cx:pt>
          <cx:pt idx="27692">-4250</cx:pt>
          <cx:pt idx="27693">-5000</cx:pt>
          <cx:pt idx="27694">-5000</cx:pt>
          <cx:pt idx="27695">-4250</cx:pt>
          <cx:pt idx="27696">-5000</cx:pt>
          <cx:pt idx="27697">-4250</cx:pt>
          <cx:pt idx="27698">-5750</cx:pt>
          <cx:pt idx="27699">-4250</cx:pt>
          <cx:pt idx="27700">-4250</cx:pt>
          <cx:pt idx="27701">-4250</cx:pt>
          <cx:pt idx="27702">-4250</cx:pt>
          <cx:pt idx="27703">-4250</cx:pt>
          <cx:pt idx="27704">-4250</cx:pt>
          <cx:pt idx="27705">-5000</cx:pt>
          <cx:pt idx="27706">-4250</cx:pt>
          <cx:pt idx="27707">-5750</cx:pt>
          <cx:pt idx="27708">-3500</cx:pt>
          <cx:pt idx="27709">-1500</cx:pt>
          <cx:pt idx="27710">-2000</cx:pt>
          <cx:pt idx="27711">-4250</cx:pt>
          <cx:pt idx="27712">-5750</cx:pt>
          <cx:pt idx="27713">-3500</cx:pt>
          <cx:pt idx="27714">-4250</cx:pt>
          <cx:pt idx="27715">-4250</cx:pt>
          <cx:pt idx="27716">-6750</cx:pt>
          <cx:pt idx="27717">-2500</cx:pt>
          <cx:pt idx="27718">-2500</cx:pt>
          <cx:pt idx="27719">-5000</cx:pt>
          <cx:pt idx="27720">-3500</cx:pt>
          <cx:pt idx="27721">-5000</cx:pt>
          <cx:pt idx="27722">-5750</cx:pt>
          <cx:pt idx="27723">-5750</cx:pt>
          <cx:pt idx="27724">-5000</cx:pt>
          <cx:pt idx="27725">-5000</cx:pt>
          <cx:pt idx="27726">-5750</cx:pt>
          <cx:pt idx="27727">-5750</cx:pt>
          <cx:pt idx="27728">-3000</cx:pt>
          <cx:pt idx="27729">-2500</cx:pt>
          <cx:pt idx="27730">-2000</cx:pt>
          <cx:pt idx="27731">-1500</cx:pt>
          <cx:pt idx="27732">-5000</cx:pt>
          <cx:pt idx="27733">-2500</cx:pt>
          <cx:pt idx="27734">-4250</cx:pt>
          <cx:pt idx="27735">-5000</cx:pt>
          <cx:pt idx="27736">-5000</cx:pt>
          <cx:pt idx="27737">-5000</cx:pt>
          <cx:pt idx="27738">-1500</cx:pt>
          <cx:pt idx="27739">-1500</cx:pt>
          <cx:pt idx="27740">-1500</cx:pt>
          <cx:pt idx="27741">-750</cx:pt>
          <cx:pt idx="27742">-500</cx:pt>
          <cx:pt idx="27743">-1250</cx:pt>
          <cx:pt idx="27744">-2000</cx:pt>
          <cx:pt idx="27745">-750</cx:pt>
          <cx:pt idx="27746">-1500</cx:pt>
          <cx:pt idx="27747">-2000</cx:pt>
          <cx:pt idx="27748">-2500</cx:pt>
          <cx:pt idx="27749">-3000</cx:pt>
          <cx:pt idx="27750">-2000</cx:pt>
          <cx:pt idx="27751">-500</cx:pt>
          <cx:pt idx="27752">-1250</cx:pt>
          <cx:pt idx="27753">-2000</cx:pt>
          <cx:pt idx="27754">-500</cx:pt>
          <cx:pt idx="27755">-750</cx:pt>
          <cx:pt idx="27756">250</cx:pt>
          <cx:pt idx="27757">-250</cx:pt>
          <cx:pt idx="27758">-2750</cx:pt>
          <cx:pt idx="27759">-2500</cx:pt>
          <cx:pt idx="27760">-3000</cx:pt>
          <cx:pt idx="27761">-2000</cx:pt>
          <cx:pt idx="27762">-2000</cx:pt>
          <cx:pt idx="27763">-5000</cx:pt>
          <cx:pt idx="27764">-2500</cx:pt>
          <cx:pt idx="27765">-2000</cx:pt>
          <cx:pt idx="27766">-2500</cx:pt>
          <cx:pt idx="27767">-4250</cx:pt>
          <cx:pt idx="27768">-2000</cx:pt>
          <cx:pt idx="27769">-1500</cx:pt>
          <cx:pt idx="27770">-5000</cx:pt>
          <cx:pt idx="27771">-2500</cx:pt>
          <cx:pt idx="27772">-2500</cx:pt>
          <cx:pt idx="27773">-3000</cx:pt>
          <cx:pt idx="27774">-2500</cx:pt>
          <cx:pt idx="27775">-3500</cx:pt>
          <cx:pt idx="27776">-5000</cx:pt>
          <cx:pt idx="27777">-3000</cx:pt>
          <cx:pt idx="27778">-5000</cx:pt>
          <cx:pt idx="27779">-5000</cx:pt>
          <cx:pt idx="27780">-4250</cx:pt>
          <cx:pt idx="27781">-4250</cx:pt>
          <cx:pt idx="27782">-4250</cx:pt>
          <cx:pt idx="27783">-5000</cx:pt>
          <cx:pt idx="27784">-5000</cx:pt>
          <cx:pt idx="27785">-5000</cx:pt>
          <cx:pt idx="27786">-1500</cx:pt>
          <cx:pt idx="27787">-1500</cx:pt>
          <cx:pt idx="27788">-3000</cx:pt>
          <cx:pt idx="27789">-3500</cx:pt>
          <cx:pt idx="27790">-3000</cx:pt>
          <cx:pt idx="27791">-3000</cx:pt>
          <cx:pt idx="27792">-3500</cx:pt>
          <cx:pt idx="27793">-3500</cx:pt>
          <cx:pt idx="27794">-4250</cx:pt>
          <cx:pt idx="27795">-4250</cx:pt>
          <cx:pt idx="27796">-5000</cx:pt>
          <cx:pt idx="27797">-5000</cx:pt>
          <cx:pt idx="27798">-5000</cx:pt>
          <cx:pt idx="27799">-6500</cx:pt>
          <cx:pt idx="27800">-6500</cx:pt>
          <cx:pt idx="27801">-10750</cx:pt>
          <cx:pt idx="27802">-10750</cx:pt>
          <cx:pt idx="27803">-12500</cx:pt>
          <cx:pt idx="27804">-10750</cx:pt>
          <cx:pt idx="27805">-7250</cx:pt>
          <cx:pt idx="27806">-9500</cx:pt>
          <cx:pt idx="27807">-9500</cx:pt>
          <cx:pt idx="27808">-2500</cx:pt>
          <cx:pt idx="27809">-3000</cx:pt>
          <cx:pt idx="27810">-2500</cx:pt>
          <cx:pt idx="27811">-1500</cx:pt>
          <cx:pt idx="27812">-2000</cx:pt>
          <cx:pt idx="27813">-750</cx:pt>
          <cx:pt idx="27814">-1500</cx:pt>
          <cx:pt idx="27815">-500</cx:pt>
          <cx:pt idx="27816">500</cx:pt>
          <cx:pt idx="27817">1250</cx:pt>
          <cx:pt idx="27818">-4250</cx:pt>
          <cx:pt idx="27819">-4250</cx:pt>
          <cx:pt idx="27820">-3500</cx:pt>
          <cx:pt idx="27821">-5000</cx:pt>
          <cx:pt idx="27822">-4250</cx:pt>
          <cx:pt idx="27823">-4250</cx:pt>
          <cx:pt idx="27824">-3500</cx:pt>
          <cx:pt idx="27825">-5000</cx:pt>
          <cx:pt idx="27826">-4250</cx:pt>
          <cx:pt idx="27827">-4250</cx:pt>
          <cx:pt idx="27828">-3500</cx:pt>
          <cx:pt idx="27829">-4250</cx:pt>
          <cx:pt idx="27830">-5000</cx:pt>
          <cx:pt idx="27831">-4250</cx:pt>
          <cx:pt idx="27832">-5000</cx:pt>
          <cx:pt idx="27833">-3500</cx:pt>
          <cx:pt idx="27834">-3000</cx:pt>
          <cx:pt idx="27835">-2500</cx:pt>
          <cx:pt idx="27836">250</cx:pt>
          <cx:pt idx="27837">500</cx:pt>
          <cx:pt idx="27838">-2000</cx:pt>
          <cx:pt idx="27839">-750</cx:pt>
          <cx:pt idx="27840">-1500</cx:pt>
          <cx:pt idx="27841">-750</cx:pt>
          <cx:pt idx="27842">-2500</cx:pt>
          <cx:pt idx="27843">-3000</cx:pt>
          <cx:pt idx="27844">-2000</cx:pt>
          <cx:pt idx="27845">-3000</cx:pt>
          <cx:pt idx="27846">-6500</cx:pt>
          <cx:pt idx="27847">-1500</cx:pt>
          <cx:pt idx="27848">-3000</cx:pt>
          <cx:pt idx="27849">-750</cx:pt>
          <cx:pt idx="27850">-3500</cx:pt>
          <cx:pt idx="27851">-5000</cx:pt>
          <cx:pt idx="27852">-4250</cx:pt>
          <cx:pt idx="27853">-2500</cx:pt>
          <cx:pt idx="27854">-1500</cx:pt>
          <cx:pt idx="27855">-3000</cx:pt>
          <cx:pt idx="27856">-2500</cx:pt>
          <cx:pt idx="27857">-2500</cx:pt>
          <cx:pt idx="27858">-2500</cx:pt>
          <cx:pt idx="27859">-2000</cx:pt>
          <cx:pt idx="27860">-2500</cx:pt>
          <cx:pt idx="27861">-3500</cx:pt>
          <cx:pt idx="27862">-2000</cx:pt>
          <cx:pt idx="27863">-2000</cx:pt>
          <cx:pt idx="27864">-3000</cx:pt>
          <cx:pt idx="27865">-4250</cx:pt>
          <cx:pt idx="27866">-2000</cx:pt>
          <cx:pt idx="27867">-3500</cx:pt>
          <cx:pt idx="27868">-3000</cx:pt>
          <cx:pt idx="27869">-2000</cx:pt>
          <cx:pt idx="27870">-2500</cx:pt>
          <cx:pt idx="27871">-3500</cx:pt>
          <cx:pt idx="27872">-2000</cx:pt>
          <cx:pt idx="27873">-3000</cx:pt>
          <cx:pt idx="27874">-4250</cx:pt>
          <cx:pt idx="27875">-4250</cx:pt>
          <cx:pt idx="27876">-3500</cx:pt>
          <cx:pt idx="27877">-4250</cx:pt>
          <cx:pt idx="27878">-4250</cx:pt>
          <cx:pt idx="27879">-5000</cx:pt>
          <cx:pt idx="27880">-5750</cx:pt>
          <cx:pt idx="27881">-5000</cx:pt>
          <cx:pt idx="27882">-3500</cx:pt>
          <cx:pt idx="27883">-5000</cx:pt>
          <cx:pt idx="27884">-5750</cx:pt>
          <cx:pt idx="27885">-5750</cx:pt>
          <cx:pt idx="27886">-5750</cx:pt>
          <cx:pt idx="27887">-5750</cx:pt>
          <cx:pt idx="27888">-5000</cx:pt>
          <cx:pt idx="27889">-5750</cx:pt>
          <cx:pt idx="27890">-5750</cx:pt>
          <cx:pt idx="27891">-5750</cx:pt>
          <cx:pt idx="27892">-1500</cx:pt>
          <cx:pt idx="27893">-2000</cx:pt>
          <cx:pt idx="27894">-4250</cx:pt>
          <cx:pt idx="27895">-4250</cx:pt>
          <cx:pt idx="27896">-3500</cx:pt>
          <cx:pt idx="27897">-4250</cx:pt>
          <cx:pt idx="27898">-4250</cx:pt>
          <cx:pt idx="27899">-4250</cx:pt>
          <cx:pt idx="27900">-4250</cx:pt>
          <cx:pt idx="27901">-5000</cx:pt>
          <cx:pt idx="27902">-3500</cx:pt>
          <cx:pt idx="27903">-4250</cx:pt>
          <cx:pt idx="27904">-4250</cx:pt>
          <cx:pt idx="27905">-5000</cx:pt>
          <cx:pt idx="27906">-5000</cx:pt>
          <cx:pt idx="27907">-4250</cx:pt>
          <cx:pt idx="27908">-5000</cx:pt>
          <cx:pt idx="27909">-4250</cx:pt>
          <cx:pt idx="27910">-5750</cx:pt>
          <cx:pt idx="27911">-5750</cx:pt>
          <cx:pt idx="27912">-4250</cx:pt>
          <cx:pt idx="27913">-4250</cx:pt>
          <cx:pt idx="27914">-4250</cx:pt>
          <cx:pt idx="27915">-5000</cx:pt>
          <cx:pt idx="27916">-4250</cx:pt>
          <cx:pt idx="27917">-5750</cx:pt>
          <cx:pt idx="27918">-1500</cx:pt>
          <cx:pt idx="27919">-2000</cx:pt>
          <cx:pt idx="27920">-3500</cx:pt>
          <cx:pt idx="27921">-5750</cx:pt>
          <cx:pt idx="27922">-4250</cx:pt>
          <cx:pt idx="27923">-4250</cx:pt>
          <cx:pt idx="27924">-4250</cx:pt>
          <cx:pt idx="27925">-5000</cx:pt>
          <cx:pt idx="27926">-500</cx:pt>
          <cx:pt idx="27927">-1250</cx:pt>
          <cx:pt idx="27928">-250</cx:pt>
          <cx:pt idx="27929">-500</cx:pt>
          <cx:pt idx="27930">-1250</cx:pt>
          <cx:pt idx="27931">-250</cx:pt>
          <cx:pt idx="27932">-2000</cx:pt>
          <cx:pt idx="27933">750</cx:pt>
          <cx:pt idx="27934">750</cx:pt>
          <cx:pt idx="27935">-2000</cx:pt>
          <cx:pt idx="27936">1250</cx:pt>
          <cx:pt idx="27937">2500</cx:pt>
          <cx:pt idx="27938">-750</cx:pt>
          <cx:pt idx="27939">-1250</cx:pt>
          <cx:pt idx="27940">-1250</cx:pt>
          <cx:pt idx="27941">-2000</cx:pt>
          <cx:pt idx="27942">-1500</cx:pt>
          <cx:pt idx="27943">-2000</cx:pt>
          <cx:pt idx="27944">1000</cx:pt>
          <cx:pt idx="27945">1000</cx:pt>
          <cx:pt idx="27946">750</cx:pt>
          <cx:pt idx="27947">-3000</cx:pt>
          <cx:pt idx="27948">-2000</cx:pt>
          <cx:pt idx="27949">-2500</cx:pt>
          <cx:pt idx="27950">-3000</cx:pt>
          <cx:pt idx="27951">-3500</cx:pt>
          <cx:pt idx="27952">-3250</cx:pt>
          <cx:pt idx="27953">-4250</cx:pt>
          <cx:pt idx="27954">-5750</cx:pt>
          <cx:pt idx="27955">-4250</cx:pt>
          <cx:pt idx="27956">-4250</cx:pt>
          <cx:pt idx="27957">-5750</cx:pt>
          <cx:pt idx="27958">-4250</cx:pt>
          <cx:pt idx="27959">750</cx:pt>
          <cx:pt idx="27960">750</cx:pt>
          <cx:pt idx="27961">-2000</cx:pt>
          <cx:pt idx="27962">-1500</cx:pt>
          <cx:pt idx="27963">500</cx:pt>
          <cx:pt idx="27964">250</cx:pt>
          <cx:pt idx="27965">0</cx:pt>
          <cx:pt idx="27966">0</cx:pt>
          <cx:pt idx="27967">-3000</cx:pt>
          <cx:pt idx="27968">-1500</cx:pt>
          <cx:pt idx="27969">-4500</cx:pt>
          <cx:pt idx="27970">-2000</cx:pt>
          <cx:pt idx="27971">-2000</cx:pt>
          <cx:pt idx="27972">-2000</cx:pt>
          <cx:pt idx="27973">-2500</cx:pt>
          <cx:pt idx="27974">-2500</cx:pt>
          <cx:pt idx="27975">-2500</cx:pt>
          <cx:pt idx="27976">-1250</cx:pt>
          <cx:pt idx="27977">-250</cx:pt>
          <cx:pt idx="27978">-250</cx:pt>
          <cx:pt idx="27979">-2000</cx:pt>
          <cx:pt idx="27980">-1250</cx:pt>
          <cx:pt idx="27981">-1250</cx:pt>
          <cx:pt idx="27982">-2000</cx:pt>
          <cx:pt idx="27983">-1500</cx:pt>
          <cx:pt idx="27984">-3000</cx:pt>
          <cx:pt idx="27985">-3000</cx:pt>
          <cx:pt idx="27986">-4500</cx:pt>
          <cx:pt idx="27987">-4500</cx:pt>
          <cx:pt idx="27988">-5000</cx:pt>
          <cx:pt idx="27989">-4500</cx:pt>
          <cx:pt idx="27990">-6500</cx:pt>
          <cx:pt idx="27991">-3250</cx:pt>
          <cx:pt idx="27992">-3750</cx:pt>
          <cx:pt idx="27993">-3750</cx:pt>
          <cx:pt idx="27994">-4500</cx:pt>
          <cx:pt idx="27995">-3250</cx:pt>
          <cx:pt idx="27996">-3750</cx:pt>
          <cx:pt idx="27997">-3750</cx:pt>
          <cx:pt idx="27998">-3750</cx:pt>
          <cx:pt idx="27999">-4500</cx:pt>
          <cx:pt idx="28000">-5000</cx:pt>
          <cx:pt idx="28001">-5000</cx:pt>
          <cx:pt idx="28002">-6500</cx:pt>
          <cx:pt idx="28003">-8250</cx:pt>
          <cx:pt idx="28004">-8250</cx:pt>
          <cx:pt idx="28005">-4250</cx:pt>
          <cx:pt idx="28006">-5000</cx:pt>
          <cx:pt idx="28007">-4500</cx:pt>
          <cx:pt idx="28008">-4500</cx:pt>
          <cx:pt idx="28009">-5750</cx:pt>
          <cx:pt idx="28010">-4500</cx:pt>
          <cx:pt idx="28011">-4500</cx:pt>
          <cx:pt idx="28012">-5000</cx:pt>
          <cx:pt idx="28013">-4500</cx:pt>
          <cx:pt idx="28014">-4500</cx:pt>
          <cx:pt idx="28015">-5000</cx:pt>
          <cx:pt idx="28016">-5000</cx:pt>
          <cx:pt idx="28017">-4250</cx:pt>
          <cx:pt idx="28018">-4250</cx:pt>
          <cx:pt idx="28019">-5000</cx:pt>
          <cx:pt idx="28020">-5000</cx:pt>
          <cx:pt idx="28021">-4250</cx:pt>
          <cx:pt idx="28022">-5000</cx:pt>
          <cx:pt idx="28023">-5000</cx:pt>
          <cx:pt idx="28024">-5000</cx:pt>
          <cx:pt idx="28025">-500</cx:pt>
          <cx:pt idx="28026">-750</cx:pt>
          <cx:pt idx="28027">-250</cx:pt>
          <cx:pt idx="28028">-250</cx:pt>
          <cx:pt idx="28029">-1250</cx:pt>
          <cx:pt idx="28030">-250</cx:pt>
          <cx:pt idx="28031">-3000</cx:pt>
          <cx:pt idx="28032">-4250</cx:pt>
          <cx:pt idx="28033">-5000</cx:pt>
          <cx:pt idx="28034">-5000</cx:pt>
          <cx:pt idx="28035">-3500</cx:pt>
          <cx:pt idx="28036">-5000</cx:pt>
          <cx:pt idx="28037">-5000</cx:pt>
          <cx:pt idx="28038">-5000</cx:pt>
          <cx:pt idx="28039">-10750</cx:pt>
          <cx:pt idx="28040">-3000</cx:pt>
          <cx:pt idx="28041">-3500</cx:pt>
          <cx:pt idx="28042">-500</cx:pt>
          <cx:pt idx="28043">-750</cx:pt>
          <cx:pt idx="28044">-250</cx:pt>
          <cx:pt idx="28045">-250</cx:pt>
          <cx:pt idx="28046">-1500</cx:pt>
          <cx:pt idx="28047">-1250</cx:pt>
          <cx:pt idx="28048">-250</cx:pt>
          <cx:pt idx="28049">-3500</cx:pt>
          <cx:pt idx="28050">-3500</cx:pt>
          <cx:pt idx="28051">-4250</cx:pt>
          <cx:pt idx="28052">-2500</cx:pt>
          <cx:pt idx="28053">-3000</cx:pt>
          <cx:pt idx="28054">-3000</cx:pt>
          <cx:pt idx="28055">-3000</cx:pt>
          <cx:pt idx="28056">-3500</cx:pt>
          <cx:pt idx="28057">-250</cx:pt>
          <cx:pt idx="28058">-750</cx:pt>
          <cx:pt idx="28059">-250</cx:pt>
          <cx:pt idx="28060">1000</cx:pt>
          <cx:pt idx="28061">1000</cx:pt>
          <cx:pt idx="28062">-1250</cx:pt>
          <cx:pt idx="28063">-1500</cx:pt>
          <cx:pt idx="28064">-3000</cx:pt>
          <cx:pt idx="28065">-3500</cx:pt>
          <cx:pt idx="28066">-3000</cx:pt>
          <cx:pt idx="28067">-3500</cx:pt>
          <cx:pt idx="28068">-3500</cx:pt>
          <cx:pt idx="28069">250</cx:pt>
          <cx:pt idx="28070">0</cx:pt>
          <cx:pt idx="28071">-2000</cx:pt>
          <cx:pt idx="28072">-1250</cx:pt>
          <cx:pt idx="28073">-1250</cx:pt>
          <cx:pt idx="28074">-2000</cx:pt>
          <cx:pt idx="28075">-1500</cx:pt>
          <cx:pt idx="28076">-6500</cx:pt>
          <cx:pt idx="28077">-7250</cx:pt>
          <cx:pt idx="28078">-6500</cx:pt>
          <cx:pt idx="28079">-8250</cx:pt>
          <cx:pt idx="28080">-12500</cx:pt>
          <cx:pt idx="28081">-14500</cx:pt>
          <cx:pt idx="28082">-12500</cx:pt>
          <cx:pt idx="28083">-14500</cx:pt>
          <cx:pt idx="28084">-3500</cx:pt>
          <cx:pt idx="28085">-8250</cx:pt>
          <cx:pt idx="28086">-8250</cx:pt>
          <cx:pt idx="28087">-8250</cx:pt>
          <cx:pt idx="28088">-8250</cx:pt>
          <cx:pt idx="28089">-7250</cx:pt>
          <cx:pt idx="28090">-2750</cx:pt>
          <cx:pt idx="28091">-2750</cx:pt>
          <cx:pt idx="28092">-3750</cx:pt>
          <cx:pt idx="28093">-2500</cx:pt>
          <cx:pt idx="28094">-3750</cx:pt>
          <cx:pt idx="28095">-7250</cx:pt>
          <cx:pt idx="28096">-2000</cx:pt>
          <cx:pt idx="28097">-3250</cx:pt>
          <cx:pt idx="28098">-2750</cx:pt>
          <cx:pt idx="28099">-3750</cx:pt>
          <cx:pt idx="28100">-5000</cx:pt>
          <cx:pt idx="28101">-4500</cx:pt>
          <cx:pt idx="28102">-5000</cx:pt>
          <cx:pt idx="28103">-4500</cx:pt>
          <cx:pt idx="28104">-5000</cx:pt>
          <cx:pt idx="28105">-3250</cx:pt>
          <cx:pt idx="28106">-8250</cx:pt>
          <cx:pt idx="28107">-3750</cx:pt>
          <cx:pt idx="28108">-3750</cx:pt>
          <cx:pt idx="28109">-4500</cx:pt>
          <cx:pt idx="28110">-4500</cx:pt>
          <cx:pt idx="28111">-4500</cx:pt>
          <cx:pt idx="28112">-2500</cx:pt>
          <cx:pt idx="28113">-2500</cx:pt>
          <cx:pt idx="28114">-3000</cx:pt>
          <cx:pt idx="28115">-2500</cx:pt>
          <cx:pt idx="28116">-2500</cx:pt>
          <cx:pt idx="28117">-1500</cx:pt>
          <cx:pt idx="28118">-4250</cx:pt>
          <cx:pt idx="28119">-2500</cx:pt>
          <cx:pt idx="28120">-2500</cx:pt>
          <cx:pt idx="28121">-2750</cx:pt>
          <cx:pt idx="28122">-7250</cx:pt>
          <cx:pt idx="28123">-8250</cx:pt>
          <cx:pt idx="28124">-10750</cx:pt>
          <cx:pt idx="28125">-10750</cx:pt>
          <cx:pt idx="28126">-10750</cx:pt>
          <cx:pt idx="28127">-10750</cx:pt>
          <cx:pt idx="28128">-250</cx:pt>
          <cx:pt idx="28129">-500</cx:pt>
          <cx:pt idx="28130">-250</cx:pt>
          <cx:pt idx="28131">250</cx:pt>
          <cx:pt idx="28132">-750</cx:pt>
          <cx:pt idx="28133">-500</cx:pt>
          <cx:pt idx="28134">-500</cx:pt>
          <cx:pt idx="28135">-2000</cx:pt>
          <cx:pt idx="28136">-750</cx:pt>
          <cx:pt idx="28137">-1500</cx:pt>
          <cx:pt idx="28138">-750</cx:pt>
          <cx:pt idx="28139">-5000</cx:pt>
          <cx:pt idx="28140">-4250</cx:pt>
          <cx:pt idx="28141">-3750</cx:pt>
          <cx:pt idx="28142">-5000</cx:pt>
          <cx:pt idx="28143">-3000</cx:pt>
          <cx:pt idx="28144">-3500</cx:pt>
          <cx:pt idx="28145">-2500</cx:pt>
          <cx:pt idx="28146">-2000</cx:pt>
          <cx:pt idx="28147">-2000</cx:pt>
          <cx:pt idx="28148">-4500</cx:pt>
          <cx:pt idx="28149">-5000</cx:pt>
          <cx:pt idx="28150">-3750</cx:pt>
          <cx:pt idx="28151">-1500</cx:pt>
          <cx:pt idx="28152">-2000</cx:pt>
          <cx:pt idx="28153">-750</cx:pt>
          <cx:pt idx="28154">-1500</cx:pt>
          <cx:pt idx="28155">-500</cx:pt>
          <cx:pt idx="28156">1250</cx:pt>
          <cx:pt idx="28157">500</cx:pt>
          <cx:pt idx="28158">-3250</cx:pt>
          <cx:pt idx="28159">-3750</cx:pt>
          <cx:pt idx="28160">-3750</cx:pt>
          <cx:pt idx="28161">-7250</cx:pt>
          <cx:pt idx="28162">-5750</cx:pt>
          <cx:pt idx="28163">-9500</cx:pt>
          <cx:pt idx="28164">-8250</cx:pt>
          <cx:pt idx="28165">-9500</cx:pt>
          <cx:pt idx="28166">-3750</cx:pt>
          <cx:pt idx="28167">-3750</cx:pt>
          <cx:pt idx="28168">-5750</cx:pt>
          <cx:pt idx="28169">-5750</cx:pt>
          <cx:pt idx="28170">-6500</cx:pt>
          <cx:pt idx="28171">-8250</cx:pt>
          <cx:pt idx="28172">-750</cx:pt>
          <cx:pt idx="28173">-4500</cx:pt>
          <cx:pt idx="28174">-5000</cx:pt>
          <cx:pt idx="28175">-5000</cx:pt>
          <cx:pt idx="28176">-5750</cx:pt>
          <cx:pt idx="28177">-6500</cx:pt>
          <cx:pt idx="28178">-7250</cx:pt>
          <cx:pt idx="28179">-7250</cx:pt>
          <cx:pt idx="28180">-10750</cx:pt>
          <cx:pt idx="28181">-3500</cx:pt>
          <cx:pt idx="28182">-7250</cx:pt>
          <cx:pt idx="28183">-8250</cx:pt>
          <cx:pt idx="28184">-3000</cx:pt>
          <cx:pt idx="28185">-5000</cx:pt>
          <cx:pt idx="28186">-5750</cx:pt>
          <cx:pt idx="28187">-7250</cx:pt>
          <cx:pt idx="28188">-10750</cx:pt>
          <cx:pt idx="28189">-3000</cx:pt>
          <cx:pt idx="28190">-6500</cx:pt>
          <cx:pt idx="28191">-5750</cx:pt>
          <cx:pt idx="28192">-5750</cx:pt>
          <cx:pt idx="28193">-9500</cx:pt>
          <cx:pt idx="28194">-9500</cx:pt>
          <cx:pt idx="28195">-9500</cx:pt>
          <cx:pt idx="28196">-6500</cx:pt>
          <cx:pt idx="28197">-8250</cx:pt>
          <cx:pt idx="28198">-8250</cx:pt>
          <cx:pt idx="28199">-8250</cx:pt>
          <cx:pt idx="28200">-3250</cx:pt>
          <cx:pt idx="28201">-3750</cx:pt>
          <cx:pt idx="28202">-3250</cx:pt>
          <cx:pt idx="28203">-3250</cx:pt>
          <cx:pt idx="28204">-5750</cx:pt>
          <cx:pt idx="28205">-9500</cx:pt>
          <cx:pt idx="28206">-2500</cx:pt>
          <cx:pt idx="28207">-1500</cx:pt>
          <cx:pt idx="28208">-2000</cx:pt>
          <cx:pt idx="28209">-750</cx:pt>
          <cx:pt idx="28210">-1500</cx:pt>
          <cx:pt idx="28211">500</cx:pt>
          <cx:pt idx="28212">1250</cx:pt>
          <cx:pt idx="28213">-750</cx:pt>
          <cx:pt idx="28214">-1500</cx:pt>
          <cx:pt idx="28215">-750</cx:pt>
          <cx:pt idx="28216">-2000</cx:pt>
          <cx:pt idx="28217">-4250</cx:pt>
          <cx:pt idx="28218">-3500</cx:pt>
          <cx:pt idx="28219">-5000</cx:pt>
          <cx:pt idx="28220">-4250</cx:pt>
          <cx:pt idx="28221">-2500</cx:pt>
          <cx:pt idx="28222">-1500</cx:pt>
          <cx:pt idx="28223">-500</cx:pt>
          <cx:pt idx="28224">250</cx:pt>
          <cx:pt idx="28225">-1500</cx:pt>
          <cx:pt idx="28226">-500</cx:pt>
          <cx:pt idx="28227">-500</cx:pt>
          <cx:pt idx="28228">250</cx:pt>
          <cx:pt idx="28229">-500</cx:pt>
          <cx:pt idx="28230">250</cx:pt>
          <cx:pt idx="28231">-1500</cx:pt>
          <cx:pt idx="28232">-500</cx:pt>
          <cx:pt idx="28233">-1000</cx:pt>
          <cx:pt idx="28234">-500</cx:pt>
          <cx:pt idx="28235">-500</cx:pt>
          <cx:pt idx="28236">-500</cx:pt>
          <cx:pt idx="28237">-500</cx:pt>
          <cx:pt idx="28238">-1250</cx:pt>
          <cx:pt idx="28239">-4500</cx:pt>
          <cx:pt idx="28240">-750</cx:pt>
          <cx:pt idx="28241">-4500</cx:pt>
          <cx:pt idx="28242">-1250</cx:pt>
          <cx:pt idx="28243">-4500</cx:pt>
          <cx:pt idx="28244">-1250</cx:pt>
          <cx:pt idx="28245">-4500</cx:pt>
          <cx:pt idx="28246">-5000</cx:pt>
          <cx:pt idx="28247">-5750</cx:pt>
          <cx:pt idx="28248">-750</cx:pt>
          <cx:pt idx="28249">-4500</cx:pt>
          <cx:pt idx="28250">-3750</cx:pt>
          <cx:pt idx="28251">-750</cx:pt>
          <cx:pt idx="28252">-500</cx:pt>
          <cx:pt idx="28253">-750</cx:pt>
          <cx:pt idx="28254">-250</cx:pt>
          <cx:pt idx="28255">-4500</cx:pt>
          <cx:pt idx="28256">-5000</cx:pt>
          <cx:pt idx="28257">-3750</cx:pt>
          <cx:pt idx="28258">-750</cx:pt>
          <cx:pt idx="28259">-1250</cx:pt>
          <cx:pt idx="28260">-2000</cx:pt>
          <cx:pt idx="28261">-1250</cx:pt>
          <cx:pt idx="28262">-2500</cx:pt>
          <cx:pt idx="28263">-1250</cx:pt>
          <cx:pt idx="28264">-3500</cx:pt>
          <cx:pt idx="28265">-5000</cx:pt>
          <cx:pt idx="28266">-3000</cx:pt>
          <cx:pt idx="28267">-5000</cx:pt>
          <cx:pt idx="28268">-5000</cx:pt>
          <cx:pt idx="28269">-4250</cx:pt>
          <cx:pt idx="28270">-4500</cx:pt>
          <cx:pt idx="28271">-3750</cx:pt>
          <cx:pt idx="28272">-3250</cx:pt>
          <cx:pt idx="28273">-3250</cx:pt>
          <cx:pt idx="28274">0</cx:pt>
          <cx:pt idx="28275">-2750</cx:pt>
          <cx:pt idx="28276">0</cx:pt>
          <cx:pt idx="28277">-3250</cx:pt>
          <cx:pt idx="28278">0</cx:pt>
          <cx:pt idx="28279">-2750</cx:pt>
          <cx:pt idx="28280">0</cx:pt>
          <cx:pt idx="28281">-3250</cx:pt>
          <cx:pt idx="28282">1500</cx:pt>
          <cx:pt idx="28283">-5750</cx:pt>
          <cx:pt idx="28284">-5750</cx:pt>
          <cx:pt idx="28285">-5750</cx:pt>
          <cx:pt idx="28286">-5750</cx:pt>
          <cx:pt idx="28287">750</cx:pt>
          <cx:pt idx="28288">0</cx:pt>
          <cx:pt idx="28289">-2500</cx:pt>
          <cx:pt idx="28290">-3500</cx:pt>
          <cx:pt idx="28291">-1500</cx:pt>
          <cx:pt idx="28292">-3000</cx:pt>
          <cx:pt idx="28293">-4250</cx:pt>
          <cx:pt idx="28294">-3500</cx:pt>
          <cx:pt idx="28295">-5000</cx:pt>
          <cx:pt idx="28296">-2750</cx:pt>
          <cx:pt idx="28297">-3750</cx:pt>
          <cx:pt idx="28298">-3750</cx:pt>
          <cx:pt idx="28299">-7250</cx:pt>
          <cx:pt idx="28300">-5750</cx:pt>
          <cx:pt idx="28301">-8250</cx:pt>
          <cx:pt idx="28302">-6500</cx:pt>
          <cx:pt idx="28303">-5000</cx:pt>
          <cx:pt idx="28304">-4500</cx:pt>
          <cx:pt idx="28305">-750</cx:pt>
          <cx:pt idx="28306">-500</cx:pt>
          <cx:pt idx="28307">0</cx:pt>
          <cx:pt idx="28308">500</cx:pt>
          <cx:pt idx="28309">-2000</cx:pt>
          <cx:pt idx="28310">250</cx:pt>
          <cx:pt idx="28311">750</cx:pt>
          <cx:pt idx="28312">-5750</cx:pt>
          <cx:pt idx="28313">-5750</cx:pt>
          <cx:pt idx="28314">-5750</cx:pt>
          <cx:pt idx="28315">-5750</cx:pt>
          <cx:pt idx="28316">-5000</cx:pt>
          <cx:pt idx="28317">-5000</cx:pt>
          <cx:pt idx="28318">750</cx:pt>
          <cx:pt idx="28319">250</cx:pt>
          <cx:pt idx="28320">500</cx:pt>
          <cx:pt idx="28321">750</cx:pt>
          <cx:pt idx="28322">500</cx:pt>
          <cx:pt idx="28323">1000</cx:pt>
          <cx:pt idx="28324">-3500</cx:pt>
          <cx:pt idx="28325">-3000</cx:pt>
          <cx:pt idx="28326">-3500</cx:pt>
          <cx:pt idx="28327">-3500</cx:pt>
          <cx:pt idx="28328">500</cx:pt>
          <cx:pt idx="28329">1000</cx:pt>
          <cx:pt idx="28330">500</cx:pt>
          <cx:pt idx="28331">1000</cx:pt>
          <cx:pt idx="28332">250</cx:pt>
          <cx:pt idx="28333">750</cx:pt>
          <cx:pt idx="28334">0</cx:pt>
          <cx:pt idx="28335">750</cx:pt>
          <cx:pt idx="28336">1000</cx:pt>
          <cx:pt idx="28337">-2000</cx:pt>
          <cx:pt idx="28338">-3000</cx:pt>
          <cx:pt idx="28339">0</cx:pt>
          <cx:pt idx="28340">-2000</cx:pt>
          <cx:pt idx="28341">-250</cx:pt>
          <cx:pt idx="28342">-1250</cx:pt>
          <cx:pt idx="28343">-750</cx:pt>
          <cx:pt idx="28344">-2000</cx:pt>
          <cx:pt idx="28345">-3000</cx:pt>
          <cx:pt idx="28346">-5000</cx:pt>
          <cx:pt idx="28347">-5000</cx:pt>
          <cx:pt idx="28348">-1500</cx:pt>
          <cx:pt idx="28349">-1500</cx:pt>
          <cx:pt idx="28350">-1500</cx:pt>
          <cx:pt idx="28351">-2750</cx:pt>
          <cx:pt idx="28352">-2500</cx:pt>
          <cx:pt idx="28353">-2000</cx:pt>
          <cx:pt idx="28354">-2500</cx:pt>
          <cx:pt idx="28355">-2000</cx:pt>
          <cx:pt idx="28356">-500</cx:pt>
          <cx:pt idx="28357">500</cx:pt>
          <cx:pt idx="28358">-500</cx:pt>
          <cx:pt idx="28359">500</cx:pt>
          <cx:pt idx="28360">-1250</cx:pt>
          <cx:pt idx="28361">-4500</cx:pt>
          <cx:pt idx="28362">-5000</cx:pt>
          <cx:pt idx="28363">-5000</cx:pt>
          <cx:pt idx="28364">-5000</cx:pt>
          <cx:pt idx="28365">-5000</cx:pt>
          <cx:pt idx="28366">-2000</cx:pt>
          <cx:pt idx="28367">-2750</cx:pt>
          <cx:pt idx="28368">-2500</cx:pt>
          <cx:pt idx="28369">-2750</cx:pt>
          <cx:pt idx="28370">-2750</cx:pt>
          <cx:pt idx="28371">-3250</cx:pt>
          <cx:pt idx="28372">-2750</cx:pt>
          <cx:pt idx="28373">-3250</cx:pt>
          <cx:pt idx="28374">-2750</cx:pt>
          <cx:pt idx="28375">-3250</cx:pt>
          <cx:pt idx="28376">-2750</cx:pt>
          <cx:pt idx="28377">-3250</cx:pt>
          <cx:pt idx="28378">-3250</cx:pt>
          <cx:pt idx="28379">-3250</cx:pt>
          <cx:pt idx="28380">-3250</cx:pt>
          <cx:pt idx="28381">-3250</cx:pt>
          <cx:pt idx="28382">-3250</cx:pt>
          <cx:pt idx="28383">-3750</cx:pt>
          <cx:pt idx="28384">-3250</cx:pt>
          <cx:pt idx="28385">-3750</cx:pt>
          <cx:pt idx="28386">-3250</cx:pt>
          <cx:pt idx="28387">-3750</cx:pt>
          <cx:pt idx="28388">-3250</cx:pt>
          <cx:pt idx="28389">-3250</cx:pt>
          <cx:pt idx="28390">-6500</cx:pt>
          <cx:pt idx="28391">-6500</cx:pt>
          <cx:pt idx="28392">-7250</cx:pt>
          <cx:pt idx="28393">-9500</cx:pt>
          <cx:pt idx="28394">-7250</cx:pt>
          <cx:pt idx="28395">-8250</cx:pt>
          <cx:pt idx="28396">-8250</cx:pt>
          <cx:pt idx="28397">-2000</cx:pt>
          <cx:pt idx="28398">-2750</cx:pt>
          <cx:pt idx="28399">-2500</cx:pt>
          <cx:pt idx="28400">-2750</cx:pt>
          <cx:pt idx="28401">-8250</cx:pt>
          <cx:pt idx="28402">-8250</cx:pt>
          <cx:pt idx="28403">-8250</cx:pt>
          <cx:pt idx="28404">-8250</cx:pt>
          <cx:pt idx="28405">-6500</cx:pt>
          <cx:pt idx="28406">-5750</cx:pt>
          <cx:pt idx="28407">-3000</cx:pt>
          <cx:pt idx="28408">-1500</cx:pt>
          <cx:pt idx="28409">-3000</cx:pt>
          <cx:pt idx="28410">-1500</cx:pt>
          <cx:pt idx="28411">-3000</cx:pt>
          <cx:pt idx="28412">-1500</cx:pt>
          <cx:pt idx="28413">-3000</cx:pt>
          <cx:pt idx="28414">-1500</cx:pt>
          <cx:pt idx="28415">-1250</cx:pt>
          <cx:pt idx="28416">-3000</cx:pt>
          <cx:pt idx="28417">-2500</cx:pt>
          <cx:pt idx="28418">-1250</cx:pt>
          <cx:pt idx="28419">-1250</cx:pt>
          <cx:pt idx="28420">-3000</cx:pt>
          <cx:pt idx="28421">-2500</cx:pt>
          <cx:pt idx="28422">-750</cx:pt>
          <cx:pt idx="28423">-1250</cx:pt>
          <cx:pt idx="28424">-3000</cx:pt>
          <cx:pt idx="28425">-2500</cx:pt>
          <cx:pt idx="28426">-750</cx:pt>
          <cx:pt idx="28427">-2000</cx:pt>
          <cx:pt idx="28428">-1500</cx:pt>
          <cx:pt idx="28429">-2000</cx:pt>
          <cx:pt idx="28430">-1500</cx:pt>
          <cx:pt idx="28431">-4250</cx:pt>
          <cx:pt idx="28432">-6750</cx:pt>
          <cx:pt idx="28433">-4250</cx:pt>
          <cx:pt idx="28434">-8250</cx:pt>
          <cx:pt idx="28435">250</cx:pt>
          <cx:pt idx="28436">250</cx:pt>
          <cx:pt idx="28437">250</cx:pt>
          <cx:pt idx="28438">250</cx:pt>
          <cx:pt idx="28439">0</cx:pt>
          <cx:pt idx="28440">-2000</cx:pt>
          <cx:pt idx="28441">750</cx:pt>
          <cx:pt idx="28442">-2500</cx:pt>
          <cx:pt idx="28443">-2500</cx:pt>
          <cx:pt idx="28444">-1500</cx:pt>
          <cx:pt idx="28445">-1500</cx:pt>
          <cx:pt idx="28446">-1500</cx:pt>
          <cx:pt idx="28447">-2750</cx:pt>
          <cx:pt idx="28448">-3000</cx:pt>
          <cx:pt idx="28449">-3000</cx:pt>
          <cx:pt idx="28450">-3000</cx:pt>
          <cx:pt idx="28451">-2500</cx:pt>
          <cx:pt idx="28452">-1250</cx:pt>
          <cx:pt idx="28453">-2500</cx:pt>
          <cx:pt idx="28454">500</cx:pt>
          <cx:pt idx="28455">500</cx:pt>
          <cx:pt idx="28456">-500</cx:pt>
          <cx:pt idx="28457">-750</cx:pt>
          <cx:pt idx="28458">-500</cx:pt>
          <cx:pt idx="28459">-500</cx:pt>
          <cx:pt idx="28460">500</cx:pt>
          <cx:pt idx="28461">750</cx:pt>
          <cx:pt idx="28462">750</cx:pt>
          <cx:pt idx="28463">750</cx:pt>
          <cx:pt idx="28464">-5000</cx:pt>
          <cx:pt idx="28465">-3250</cx:pt>
          <cx:pt idx="28466">-1250</cx:pt>
          <cx:pt idx="28467">-1250</cx:pt>
          <cx:pt idx="28468">-3250</cx:pt>
          <cx:pt idx="28469">-1250</cx:pt>
          <cx:pt idx="28470">-1250</cx:pt>
          <cx:pt idx="28471">-3250</cx:pt>
          <cx:pt idx="28472">-3250</cx:pt>
          <cx:pt idx="28473">-1250</cx:pt>
          <cx:pt idx="28474">-3250</cx:pt>
          <cx:pt idx="28475">-1250</cx:pt>
          <cx:pt idx="28476">-4500</cx:pt>
          <cx:pt idx="28477">-1250</cx:pt>
          <cx:pt idx="28478">-3750</cx:pt>
          <cx:pt idx="28479">-3750</cx:pt>
          <cx:pt idx="28480">-3250</cx:pt>
          <cx:pt idx="28481">-1250</cx:pt>
          <cx:pt idx="28482">-3750</cx:pt>
          <cx:pt idx="28483">-1250</cx:pt>
          <cx:pt idx="28484">-3750</cx:pt>
          <cx:pt idx="28485">-3750</cx:pt>
          <cx:pt idx="28486">-3750</cx:pt>
          <cx:pt idx="28487">-1250</cx:pt>
          <cx:pt idx="28488">-3000</cx:pt>
          <cx:pt idx="28489">-2500</cx:pt>
          <cx:pt idx="28490">-3500</cx:pt>
          <cx:pt idx="28491">-1500</cx:pt>
          <cx:pt idx="28492">-4250</cx:pt>
          <cx:pt idx="28493">-1500</cx:pt>
          <cx:pt idx="28494">-2000</cx:pt>
          <cx:pt idx="28495">-1250</cx:pt>
          <cx:pt idx="28496">-2000</cx:pt>
          <cx:pt idx="28497">-2500</cx:pt>
          <cx:pt idx="28498">-1500</cx:pt>
          <cx:pt idx="28499">-250</cx:pt>
          <cx:pt idx="28500">-500</cx:pt>
          <cx:pt idx="28501">-500</cx:pt>
          <cx:pt idx="28502">-750</cx:pt>
          <cx:pt idx="28503">0</cx:pt>
          <cx:pt idx="28504">-250</cx:pt>
          <cx:pt idx="28505">-250</cx:pt>
          <cx:pt idx="28506">-500</cx:pt>
          <cx:pt idx="28507">-3000</cx:pt>
          <cx:pt idx="28508">-2500</cx:pt>
          <cx:pt idx="28509">-3000</cx:pt>
          <cx:pt idx="28510">-3500</cx:pt>
          <cx:pt idx="28511">-3500</cx:pt>
          <cx:pt idx="28512">-5000</cx:pt>
          <cx:pt idx="28513">-750</cx:pt>
          <cx:pt idx="28514">-750</cx:pt>
          <cx:pt idx="28515">-250</cx:pt>
          <cx:pt idx="28516">-250</cx:pt>
          <cx:pt idx="28517">1500</cx:pt>
          <cx:pt idx="28518">-250</cx:pt>
          <cx:pt idx="28519">1000</cx:pt>
          <cx:pt idx="28520">-250</cx:pt>
          <cx:pt idx="28521">1000</cx:pt>
          <cx:pt idx="28522">-5000</cx:pt>
          <cx:pt idx="28523">-5750</cx:pt>
          <cx:pt idx="28524">-6500</cx:pt>
          <cx:pt idx="28525">-2000</cx:pt>
          <cx:pt idx="28526">-1250</cx:pt>
          <cx:pt idx="28527">-2500</cx:pt>
          <cx:pt idx="28528">0</cx:pt>
          <cx:pt idx="28529">-5000</cx:pt>
          <cx:pt idx="28530">-500</cx:pt>
          <cx:pt idx="28531">500</cx:pt>
          <cx:pt idx="28532">-500</cx:pt>
          <cx:pt idx="28533">500</cx:pt>
          <cx:pt idx="28534">-1250</cx:pt>
          <cx:pt idx="28535">3000</cx:pt>
          <cx:pt idx="28536">-500</cx:pt>
          <cx:pt idx="28537">-1250</cx:pt>
          <cx:pt idx="28538">-500</cx:pt>
          <cx:pt idx="28539">-1500</cx:pt>
          <cx:pt idx="28540">-5000</cx:pt>
          <cx:pt idx="28541">-5000</cx:pt>
          <cx:pt idx="28542">-5750</cx:pt>
          <cx:pt idx="28543">-5000</cx:pt>
          <cx:pt idx="28544">-5750</cx:pt>
          <cx:pt idx="28545">-2500</cx:pt>
          <cx:pt idx="28546">-3000</cx:pt>
          <cx:pt idx="28547">-1500</cx:pt>
          <cx:pt idx="28548">-3000</cx:pt>
          <cx:pt idx="28549">-1250</cx:pt>
          <cx:pt idx="28550">-3500</cx:pt>
          <cx:pt idx="28551">-3000</cx:pt>
          <cx:pt idx="28552">-2500</cx:pt>
          <cx:pt idx="28553">-4250</cx:pt>
          <cx:pt idx="28554">-4250</cx:pt>
          <cx:pt idx="28555">-5000</cx:pt>
          <cx:pt idx="28556">-4250</cx:pt>
          <cx:pt idx="28557">-5000</cx:pt>
          <cx:pt idx="28558">-5750</cx:pt>
          <cx:pt idx="28559">-5000</cx:pt>
          <cx:pt idx="28560">-1250</cx:pt>
          <cx:pt idx="28561">-500</cx:pt>
          <cx:pt idx="28562">-1500</cx:pt>
          <cx:pt idx="28563">-750</cx:pt>
          <cx:pt idx="28564">1000</cx:pt>
          <cx:pt idx="28565">1250</cx:pt>
          <cx:pt idx="28566">-2500</cx:pt>
          <cx:pt idx="28567">-3250</cx:pt>
          <cx:pt idx="28568">-1750</cx:pt>
          <cx:pt idx="28569">-3750</cx:pt>
          <cx:pt idx="28570">-1750</cx:pt>
          <cx:pt idx="28571">-1750</cx:pt>
          <cx:pt idx="28572">-1750</cx:pt>
          <cx:pt idx="28573">-1750</cx:pt>
          <cx:pt idx="28574">-500</cx:pt>
          <cx:pt idx="28575">-1750</cx:pt>
          <cx:pt idx="28576">-500</cx:pt>
          <cx:pt idx="28577">-1750</cx:pt>
          <cx:pt idx="28578">-500</cx:pt>
          <cx:pt idx="28579">-1750</cx:pt>
          <cx:pt idx="28580">-500</cx:pt>
          <cx:pt idx="28581">-1750</cx:pt>
          <cx:pt idx="28582">-750</cx:pt>
          <cx:pt idx="28583">-750</cx:pt>
          <cx:pt idx="28584">-750</cx:pt>
          <cx:pt idx="28585">-750</cx:pt>
          <cx:pt idx="28586">-2500</cx:pt>
          <cx:pt idx="28587">-2750</cx:pt>
          <cx:pt idx="28588">-500</cx:pt>
          <cx:pt idx="28589">-500</cx:pt>
          <cx:pt idx="28590">-3000</cx:pt>
          <cx:pt idx="28591">-2000</cx:pt>
          <cx:pt idx="28592">-3250</cx:pt>
          <cx:pt idx="28593">-3250</cx:pt>
          <cx:pt idx="28594">-3750</cx:pt>
          <cx:pt idx="28595">-7250</cx:pt>
          <cx:pt idx="28596">-6500</cx:pt>
          <cx:pt idx="28597">-750</cx:pt>
          <cx:pt idx="28598">-750</cx:pt>
          <cx:pt idx="28599">-750</cx:pt>
          <cx:pt idx="28600">-750</cx:pt>
          <cx:pt idx="28601">-1500</cx:pt>
          <cx:pt idx="28602">-1500</cx:pt>
          <cx:pt idx="28603">-1500</cx:pt>
          <cx:pt idx="28604">-2000</cx:pt>
          <cx:pt idx="28605">-750</cx:pt>
          <cx:pt idx="28606">-500</cx:pt>
          <cx:pt idx="28607">-750</cx:pt>
          <cx:pt idx="28608">-750</cx:pt>
          <cx:pt idx="28609">-1500</cx:pt>
          <cx:pt idx="28610">-1500</cx:pt>
          <cx:pt idx="28611">-1500</cx:pt>
          <cx:pt idx="28612">-750</cx:pt>
          <cx:pt idx="28613">-1250</cx:pt>
          <cx:pt idx="28614">-3000</cx:pt>
          <cx:pt idx="28615">-3000</cx:pt>
          <cx:pt idx="28616">-2000</cx:pt>
          <cx:pt idx="28617">-1500</cx:pt>
          <cx:pt idx="28618">-2000</cx:pt>
          <cx:pt idx="28619">-750</cx:pt>
          <cx:pt idx="28620">-500</cx:pt>
          <cx:pt idx="28621">-750</cx:pt>
          <cx:pt idx="28622">-750</cx:pt>
          <cx:pt idx="28623">-2000</cx:pt>
          <cx:pt idx="28624">-3000</cx:pt>
          <cx:pt idx="28625">-3000</cx:pt>
          <cx:pt idx="28626">-3000</cx:pt>
          <cx:pt idx="28627">-4250</cx:pt>
          <cx:pt idx="28628">-5000</cx:pt>
          <cx:pt idx="28629">-3500</cx:pt>
          <cx:pt idx="28630">-5000</cx:pt>
          <cx:pt idx="28631">-3250</cx:pt>
          <cx:pt idx="28632">-4500</cx:pt>
          <cx:pt idx="28633">-5000</cx:pt>
          <cx:pt idx="28634">-3250</cx:pt>
          <cx:pt idx="28635">-3750</cx:pt>
          <cx:pt idx="28636">-3750</cx:pt>
          <cx:pt idx="28637">-1750</cx:pt>
          <cx:pt idx="28638">-3250</cx:pt>
          <cx:pt idx="28639">-2500</cx:pt>
          <cx:pt idx="28640">-4500</cx:pt>
          <cx:pt idx="28641">-7250</cx:pt>
          <cx:pt idx="28642">-9500</cx:pt>
          <cx:pt idx="28643">-8250</cx:pt>
          <cx:pt idx="28644">-9500</cx:pt>
          <cx:pt idx="28645">-7250</cx:pt>
          <cx:pt idx="28646">-6500</cx:pt>
          <cx:pt idx="28647">-8250</cx:pt>
          <cx:pt idx="28648">-1500</cx:pt>
          <cx:pt idx="28649">-2500</cx:pt>
          <cx:pt idx="28650">-2500</cx:pt>
          <cx:pt idx="28651">-1750</cx:pt>
          <cx:pt idx="28652">-1500</cx:pt>
          <cx:pt idx="28653">-2500</cx:pt>
          <cx:pt idx="28654">-2500</cx:pt>
          <cx:pt idx="28655">-1750</cx:pt>
          <cx:pt idx="28656">-2750</cx:pt>
          <cx:pt idx="28657">-5000</cx:pt>
          <cx:pt idx="28658">-5000</cx:pt>
          <cx:pt idx="28659">-5000</cx:pt>
          <cx:pt idx="28660">-7250</cx:pt>
          <cx:pt idx="28661">-6500</cx:pt>
          <cx:pt idx="28662">-7250</cx:pt>
          <cx:pt idx="28663">-7250</cx:pt>
          <cx:pt idx="28664">-6500</cx:pt>
          <cx:pt idx="28665">-7250</cx:pt>
          <cx:pt idx="28666">-6500</cx:pt>
          <cx:pt idx="28667">-5750</cx:pt>
          <cx:pt idx="28668">-4500</cx:pt>
          <cx:pt idx="28669">-3750</cx:pt>
          <cx:pt idx="28670">-3750</cx:pt>
          <cx:pt idx="28671">-3250</cx:pt>
          <cx:pt idx="28672">-3250</cx:pt>
          <cx:pt idx="28673">-3250</cx:pt>
          <cx:pt idx="28674">-3250</cx:pt>
          <cx:pt idx="28675">-3250</cx:pt>
          <cx:pt idx="28676">-2000</cx:pt>
          <cx:pt idx="28677">-2000</cx:pt>
          <cx:pt idx="28678">-2000</cx:pt>
          <cx:pt idx="28679">-2000</cx:pt>
          <cx:pt idx="28680">-2000</cx:pt>
          <cx:pt idx="28681">-12500</cx:pt>
          <cx:pt idx="28682">-12500</cx:pt>
          <cx:pt idx="28683">-10750</cx:pt>
          <cx:pt idx="28684">-9500</cx:pt>
          <cx:pt idx="28685">-10750</cx:pt>
          <cx:pt idx="28686">-8250</cx:pt>
          <cx:pt idx="28687">-3250</cx:pt>
          <cx:pt idx="28688">-2750</cx:pt>
          <cx:pt idx="28689">-2750</cx:pt>
          <cx:pt idx="28690">-2750</cx:pt>
          <cx:pt idx="28691">-3750</cx:pt>
          <cx:pt idx="28692">-3750</cx:pt>
          <cx:pt idx="28693">-3750</cx:pt>
          <cx:pt idx="28694">-3750</cx:pt>
          <cx:pt idx="28695">-2750</cx:pt>
          <cx:pt idx="28696">-2750</cx:pt>
          <cx:pt idx="28697">-3250</cx:pt>
          <cx:pt idx="28698">-3750</cx:pt>
          <cx:pt idx="28699">-3750</cx:pt>
          <cx:pt idx="28700">-3750</cx:pt>
          <cx:pt idx="28701">-2750</cx:pt>
          <cx:pt idx="28702">-2750</cx:pt>
          <cx:pt idx="28703">-3250</cx:pt>
          <cx:pt idx="28704">-3750</cx:pt>
          <cx:pt idx="28705">-3750</cx:pt>
          <cx:pt idx="28706">-3750</cx:pt>
          <cx:pt idx="28707">-3750</cx:pt>
          <cx:pt idx="28708">-3750</cx:pt>
          <cx:pt idx="28709">-3750</cx:pt>
          <cx:pt idx="28710">-3750</cx:pt>
          <cx:pt idx="28711">-3750</cx:pt>
          <cx:pt idx="28712">-3750</cx:pt>
          <cx:pt idx="28713">-3750</cx:pt>
          <cx:pt idx="28714">-4500</cx:pt>
          <cx:pt idx="28715">-500</cx:pt>
          <cx:pt idx="28716">-3750</cx:pt>
          <cx:pt idx="28717">-3750</cx:pt>
          <cx:pt idx="28718">-3750</cx:pt>
          <cx:pt idx="28719">-4500</cx:pt>
          <cx:pt idx="28720">-3250</cx:pt>
          <cx:pt idx="28721">-2750</cx:pt>
          <cx:pt idx="28722">-3750</cx:pt>
          <cx:pt idx="28723">-3750</cx:pt>
          <cx:pt idx="28724">-3750</cx:pt>
          <cx:pt idx="28725">-3750</cx:pt>
          <cx:pt idx="28726">-2750</cx:pt>
          <cx:pt idx="28727">-4500</cx:pt>
          <cx:pt idx="28728">-5000</cx:pt>
          <cx:pt idx="28729">-3750</cx:pt>
          <cx:pt idx="28730">-4500</cx:pt>
          <cx:pt idx="28731">-5000</cx:pt>
          <cx:pt idx="28732">-5000</cx:pt>
          <cx:pt idx="28733">-5000</cx:pt>
          <cx:pt idx="28734">-5000</cx:pt>
          <cx:pt idx="28735">-5000</cx:pt>
          <cx:pt idx="28736">-5000</cx:pt>
          <cx:pt idx="28737">-5000</cx:pt>
          <cx:pt idx="28738">-6500</cx:pt>
          <cx:pt idx="28739">-5750</cx:pt>
          <cx:pt idx="28740">-6500</cx:pt>
          <cx:pt idx="28741">-5750</cx:pt>
          <cx:pt idx="28742">-6500</cx:pt>
          <cx:pt idx="28743">-7250</cx:pt>
          <cx:pt idx="28744">-5000</cx:pt>
          <cx:pt idx="28745">-6500</cx:pt>
          <cx:pt idx="28746">-6500</cx:pt>
          <cx:pt idx="28747">-6500</cx:pt>
          <cx:pt idx="28748">-6500</cx:pt>
          <cx:pt idx="28749">-6500</cx:pt>
          <cx:pt idx="28750">-6500</cx:pt>
          <cx:pt idx="28751">-9500</cx:pt>
          <cx:pt idx="28752">-9500</cx:pt>
          <cx:pt idx="28753">-9500</cx:pt>
          <cx:pt idx="28754">-9500</cx:pt>
          <cx:pt idx="28755">-9500</cx:pt>
          <cx:pt idx="28756">-9500</cx:pt>
          <cx:pt idx="28757">-3750</cx:pt>
          <cx:pt idx="28758">-4500</cx:pt>
          <cx:pt idx="28759">-5000</cx:pt>
          <cx:pt idx="28760">-2000</cx:pt>
          <cx:pt idx="28761">-6500</cx:pt>
          <cx:pt idx="28762">-8250</cx:pt>
          <cx:pt idx="28763">-5750</cx:pt>
          <cx:pt idx="28764">-7250</cx:pt>
          <cx:pt idx="28765">-8250</cx:pt>
          <cx:pt idx="28766">-2750</cx:pt>
          <cx:pt idx="28767">-2750</cx:pt>
          <cx:pt idx="28768">-3750</cx:pt>
          <cx:pt idx="28769">-3750</cx:pt>
          <cx:pt idx="28770">-14500</cx:pt>
          <cx:pt idx="28771">-3000</cx:pt>
          <cx:pt idx="28772">-2500</cx:pt>
          <cx:pt idx="28773">-2000</cx:pt>
          <cx:pt idx="28774">-1500</cx:pt>
          <cx:pt idx="28775">-750</cx:pt>
          <cx:pt idx="28776">-2500</cx:pt>
          <cx:pt idx="28777">-3000</cx:pt>
          <cx:pt idx="28778">-2000</cx:pt>
          <cx:pt idx="28779">-2000</cx:pt>
          <cx:pt idx="28780">-1500</cx:pt>
          <cx:pt idx="28781">-1250</cx:pt>
          <cx:pt idx="28782">-2500</cx:pt>
          <cx:pt idx="28783">-2500</cx:pt>
          <cx:pt idx="28784">-1500</cx:pt>
          <cx:pt idx="28785">-1500</cx:pt>
          <cx:pt idx="28786">-1500</cx:pt>
          <cx:pt idx="28787">-1250</cx:pt>
          <cx:pt idx="28788">-1500</cx:pt>
          <cx:pt idx="28789">-1500</cx:pt>
          <cx:pt idx="28790">-8250</cx:pt>
          <cx:pt idx="28791">-6500</cx:pt>
          <cx:pt idx="28792">-3000</cx:pt>
          <cx:pt idx="28793">-3000</cx:pt>
          <cx:pt idx="28794">-4250</cx:pt>
          <cx:pt idx="28795">-5000</cx:pt>
          <cx:pt idx="28796">-4250</cx:pt>
          <cx:pt idx="28797">-1250</cx:pt>
          <cx:pt idx="28798">-5750</cx:pt>
          <cx:pt idx="28799">-5750</cx:pt>
          <cx:pt idx="28800">-1500</cx:pt>
          <cx:pt idx="28801">-2500</cx:pt>
          <cx:pt idx="28802">-5000</cx:pt>
          <cx:pt idx="28803">-1500</cx:pt>
          <cx:pt idx="28804">-3000</cx:pt>
          <cx:pt idx="28805">-1500</cx:pt>
          <cx:pt idx="28806">-3500</cx:pt>
          <cx:pt idx="28807">-3500</cx:pt>
          <cx:pt idx="28808">-5750</cx:pt>
          <cx:pt idx="28809">500</cx:pt>
          <cx:pt idx="28810">1000</cx:pt>
          <cx:pt idx="28811">500</cx:pt>
          <cx:pt idx="28812">1000</cx:pt>
          <cx:pt idx="28813">-1250</cx:pt>
          <cx:pt idx="28814">-2500</cx:pt>
          <cx:pt idx="28815">-1500</cx:pt>
          <cx:pt idx="28816">-2500</cx:pt>
          <cx:pt idx="28817">250</cx:pt>
          <cx:pt idx="28818">750</cx:pt>
          <cx:pt idx="28819">250</cx:pt>
          <cx:pt idx="28820">750</cx:pt>
          <cx:pt idx="28821">-250</cx:pt>
          <cx:pt idx="28822">1000</cx:pt>
          <cx:pt idx="28823">1000</cx:pt>
          <cx:pt idx="28824">-1500</cx:pt>
          <cx:pt idx="28825">-2500</cx:pt>
          <cx:pt idx="28826">-3500</cx:pt>
          <cx:pt idx="28827">-1500</cx:pt>
          <cx:pt idx="28828">-2000</cx:pt>
          <cx:pt idx="28829">-2500</cx:pt>
          <cx:pt idx="28830">-4250</cx:pt>
          <cx:pt idx="28831">-2000</cx:pt>
          <cx:pt idx="28832">-3500</cx:pt>
          <cx:pt idx="28833">-3000</cx:pt>
          <cx:pt idx="28834">-1500</cx:pt>
          <cx:pt idx="28835">-2500</cx:pt>
          <cx:pt idx="28836">-3500</cx:pt>
          <cx:pt idx="28837">-1500</cx:pt>
          <cx:pt idx="28838">-3000</cx:pt>
          <cx:pt idx="28839">-4250</cx:pt>
          <cx:pt idx="28840">-3000</cx:pt>
          <cx:pt idx="28841">-5000</cx:pt>
          <cx:pt idx="28842">-2500</cx:pt>
          <cx:pt idx="28843">-6500</cx:pt>
          <cx:pt idx="28844">-750</cx:pt>
          <cx:pt idx="28845">-2000</cx:pt>
          <cx:pt idx="28846">0</cx:pt>
          <cx:pt idx="28847">-2000</cx:pt>
          <cx:pt idx="28848">-3500</cx:pt>
          <cx:pt idx="28849">-5000</cx:pt>
          <cx:pt idx="28850">-5750</cx:pt>
          <cx:pt idx="28851">-5750</cx:pt>
          <cx:pt idx="28852">-5750</cx:pt>
          <cx:pt idx="28853">-5750</cx:pt>
          <cx:pt idx="28854">-5750</cx:pt>
          <cx:pt idx="28855">-750</cx:pt>
          <cx:pt idx="28856">-500</cx:pt>
          <cx:pt idx="28857">-250</cx:pt>
          <cx:pt idx="28858">-250</cx:pt>
          <cx:pt idx="28859">0</cx:pt>
          <cx:pt idx="28860">-250</cx:pt>
          <cx:pt idx="28861">-250</cx:pt>
          <cx:pt idx="28862">-250</cx:pt>
          <cx:pt idx="28863">0</cx:pt>
          <cx:pt idx="28864">-250</cx:pt>
          <cx:pt idx="28865">-1250</cx:pt>
          <cx:pt idx="28866">-1500</cx:pt>
          <cx:pt idx="28867">-1250</cx:pt>
          <cx:pt idx="28868">0</cx:pt>
          <cx:pt idx="28869">-2000</cx:pt>
          <cx:pt idx="28870">-1250</cx:pt>
          <cx:pt idx="28871">-250</cx:pt>
          <cx:pt idx="28872">0</cx:pt>
          <cx:pt idx="28873">-750</cx:pt>
          <cx:pt idx="28874">-250</cx:pt>
          <cx:pt idx="28875">750</cx:pt>
          <cx:pt idx="28876">-1250</cx:pt>
          <cx:pt idx="28877">-1500</cx:pt>
          <cx:pt idx="28878">-3500</cx:pt>
          <cx:pt idx="28879">-4250</cx:pt>
          <cx:pt idx="28880">-3500</cx:pt>
          <cx:pt idx="28881">-5000</cx:pt>
          <cx:pt idx="28882">-3000</cx:pt>
          <cx:pt idx="28883">-5000</cx:pt>
          <cx:pt idx="28884">-5000</cx:pt>
          <cx:pt idx="28885">-3500</cx:pt>
          <cx:pt idx="28886">-5750</cx:pt>
          <cx:pt idx="28887">-3500</cx:pt>
          <cx:pt idx="28888">-5750</cx:pt>
          <cx:pt idx="28889">-3500</cx:pt>
          <cx:pt idx="28890">-3500</cx:pt>
          <cx:pt idx="28891">-1250</cx:pt>
          <cx:pt idx="28892">-1500</cx:pt>
          <cx:pt idx="28893">-2500</cx:pt>
          <cx:pt idx="28894">-2500</cx:pt>
          <cx:pt idx="28895">-3000</cx:pt>
          <cx:pt idx="28896">-2500</cx:pt>
          <cx:pt idx="28897">-1500</cx:pt>
          <cx:pt idx="28898">-2000</cx:pt>
          <cx:pt idx="28899">-2500</cx:pt>
          <cx:pt idx="28900">-7250</cx:pt>
          <cx:pt idx="28901">-1500</cx:pt>
          <cx:pt idx="28902">-500</cx:pt>
          <cx:pt idx="28903">-2000</cx:pt>
          <cx:pt idx="28904">-750</cx:pt>
          <cx:pt idx="28905">-2000</cx:pt>
          <cx:pt idx="28906">-1500</cx:pt>
          <cx:pt idx="28907">-1250</cx:pt>
          <cx:pt idx="28908">-2000</cx:pt>
          <cx:pt idx="28909">-3000</cx:pt>
          <cx:pt idx="28910">-2500</cx:pt>
          <cx:pt idx="28911">-500</cx:pt>
          <cx:pt idx="28912">-2000</cx:pt>
          <cx:pt idx="28913">-1250</cx:pt>
          <cx:pt idx="28914">-250</cx:pt>
          <cx:pt idx="28915">-750</cx:pt>
          <cx:pt idx="28916">0</cx:pt>
          <cx:pt idx="28917">-250</cx:pt>
          <cx:pt idx="28918">-2500</cx:pt>
          <cx:pt idx="28919">-2000</cx:pt>
          <cx:pt idx="28920">-7250</cx:pt>
          <cx:pt idx="28921">-6500</cx:pt>
          <cx:pt idx="28922">-3000</cx:pt>
          <cx:pt idx="28923">-1500</cx:pt>
          <cx:pt idx="28924">-2000</cx:pt>
          <cx:pt idx="28925">-2500</cx:pt>
          <cx:pt idx="28926">-7250</cx:pt>
          <cx:pt idx="28927">-3000</cx:pt>
          <cx:pt idx="28928">-2500</cx:pt>
          <cx:pt idx="28929">-3500</cx:pt>
          <cx:pt idx="28930">-5000</cx:pt>
          <cx:pt idx="28931">-5000</cx:pt>
          <cx:pt idx="28932">-5000</cx:pt>
          <cx:pt idx="28933">-2000</cx:pt>
          <cx:pt idx="28934">-3000</cx:pt>
          <cx:pt idx="28935">-2500</cx:pt>
          <cx:pt idx="28936">-1500</cx:pt>
          <cx:pt idx="28937">-2500</cx:pt>
          <cx:pt idx="28938">-3000</cx:pt>
          <cx:pt idx="28939">-3000</cx:pt>
          <cx:pt idx="28940">-3000</cx:pt>
          <cx:pt idx="28941">-3500</cx:pt>
          <cx:pt idx="28942">-3500</cx:pt>
          <cx:pt idx="28943">-4250</cx:pt>
          <cx:pt idx="28944">-4250</cx:pt>
          <cx:pt idx="28945">-5000</cx:pt>
          <cx:pt idx="28946">-5000</cx:pt>
          <cx:pt idx="28947">-5000</cx:pt>
          <cx:pt idx="28948">-6500</cx:pt>
          <cx:pt idx="28949">-6500</cx:pt>
          <cx:pt idx="28950">-8250</cx:pt>
          <cx:pt idx="28951">-10750</cx:pt>
          <cx:pt idx="28952">-10750</cx:pt>
          <cx:pt idx="28953">-12500</cx:pt>
          <cx:pt idx="28954">-10750</cx:pt>
          <cx:pt idx="28955">-7250</cx:pt>
          <cx:pt idx="28956">-2500</cx:pt>
          <cx:pt idx="28957">-2500</cx:pt>
          <cx:pt idx="28958">-2000</cx:pt>
          <cx:pt idx="28959">-1250</cx:pt>
          <cx:pt idx="28960">-2000</cx:pt>
          <cx:pt idx="28961">-750</cx:pt>
          <cx:pt idx="28962">-500</cx:pt>
          <cx:pt idx="28963">-1500</cx:pt>
          <cx:pt idx="28964">750</cx:pt>
          <cx:pt idx="28965">1250</cx:pt>
          <cx:pt idx="28966">-4250</cx:pt>
          <cx:pt idx="28967">-5750</cx:pt>
          <cx:pt idx="28968">-4250</cx:pt>
          <cx:pt idx="28969">-3500</cx:pt>
          <cx:pt idx="28970">-5000</cx:pt>
          <cx:pt idx="28971">-4250</cx:pt>
          <cx:pt idx="28972">-4250</cx:pt>
          <cx:pt idx="28973">-3500</cx:pt>
          <cx:pt idx="28974">-5000</cx:pt>
          <cx:pt idx="28975">-4250</cx:pt>
          <cx:pt idx="28976">-4250</cx:pt>
          <cx:pt idx="28977">-3500</cx:pt>
          <cx:pt idx="28978">-4250</cx:pt>
          <cx:pt idx="28979">-4250</cx:pt>
          <cx:pt idx="28980">-4250</cx:pt>
          <cx:pt idx="28981">-5000</cx:pt>
          <cx:pt idx="28982">-3000</cx:pt>
          <cx:pt idx="28983">-3000</cx:pt>
          <cx:pt idx="28984">-2000</cx:pt>
          <cx:pt idx="28985">500</cx:pt>
          <cx:pt idx="28986">500</cx:pt>
          <cx:pt idx="28987">-2500</cx:pt>
          <cx:pt idx="28988">-1500</cx:pt>
          <cx:pt idx="28989">-1500</cx:pt>
          <cx:pt idx="28990">-250</cx:pt>
          <cx:pt idx="28991">-500</cx:pt>
          <cx:pt idx="28992">-1250</cx:pt>
          <cx:pt idx="28993">2250</cx:pt>
          <cx:pt idx="28994">250</cx:pt>
          <cx:pt idx="28995">-250</cx:pt>
          <cx:pt idx="28996">-2500</cx:pt>
          <cx:pt idx="28997">-2500</cx:pt>
          <cx:pt idx="28998">-1500</cx:pt>
          <cx:pt idx="28999">-2500</cx:pt>
          <cx:pt idx="29000">-5750</cx:pt>
          <cx:pt idx="29001">-1500</cx:pt>
          <cx:pt idx="29002">-3000</cx:pt>
          <cx:pt idx="29003">-3500</cx:pt>
          <cx:pt idx="29004">-500</cx:pt>
          <cx:pt idx="29005">-5000</cx:pt>
          <cx:pt idx="29006">-3500</cx:pt>
          <cx:pt idx="29007">-2000</cx:pt>
          <cx:pt idx="29008">-2000</cx:pt>
          <cx:pt idx="29009">-1500</cx:pt>
          <cx:pt idx="29010">-1250</cx:pt>
          <cx:pt idx="29011">-750</cx:pt>
          <cx:pt idx="29012">-2500</cx:pt>
          <cx:pt idx="29013">-2500</cx:pt>
          <cx:pt idx="29014">-1500</cx:pt>
          <cx:pt idx="29015">-2500</cx:pt>
          <cx:pt idx="29016">-3500</cx:pt>
          <cx:pt idx="29017">-1500</cx:pt>
          <cx:pt idx="29018">-2000</cx:pt>
          <cx:pt idx="29019">-2500</cx:pt>
          <cx:pt idx="29020">-4250</cx:pt>
          <cx:pt idx="29021">-2000</cx:pt>
          <cx:pt idx="29022">-3500</cx:pt>
          <cx:pt idx="29023">-3000</cx:pt>
          <cx:pt idx="29024">-1500</cx:pt>
          <cx:pt idx="29025">-2500</cx:pt>
          <cx:pt idx="29026">-3500</cx:pt>
          <cx:pt idx="29027">-1500</cx:pt>
          <cx:pt idx="29028">-3000</cx:pt>
          <cx:pt idx="29029">-4250</cx:pt>
          <cx:pt idx="29030">-5750</cx:pt>
          <cx:pt idx="29031">-5750</cx:pt>
          <cx:pt idx="29032">-3500</cx:pt>
          <cx:pt idx="29033">-5000</cx:pt>
          <cx:pt idx="29034">-5750</cx:pt>
          <cx:pt idx="29035">-5750</cx:pt>
          <cx:pt idx="29036">-5750</cx:pt>
          <cx:pt idx="29037">-1250</cx:pt>
          <cx:pt idx="29038">-1500</cx:pt>
          <cx:pt idx="29039">-3500</cx:pt>
          <cx:pt idx="29040">-4250</cx:pt>
          <cx:pt idx="29041">-3500</cx:pt>
          <cx:pt idx="29042">-5000</cx:pt>
          <cx:pt idx="29043">-3000</cx:pt>
          <cx:pt idx="29044">-5000</cx:pt>
          <cx:pt idx="29045">-5000</cx:pt>
          <cx:pt idx="29046">-3500</cx:pt>
          <cx:pt idx="29047">-5750</cx:pt>
          <cx:pt idx="29048">-5750</cx:pt>
          <cx:pt idx="29049">-750</cx:pt>
          <cx:pt idx="29050">-2000</cx:pt>
          <cx:pt idx="29051">0</cx:pt>
          <cx:pt idx="29052">-2000</cx:pt>
          <cx:pt idx="29053">-3500</cx:pt>
          <cx:pt idx="29054">-4250</cx:pt>
          <cx:pt idx="29055">-3500</cx:pt>
          <cx:pt idx="29056">-1250</cx:pt>
          <cx:pt idx="29057">-1500</cx:pt>
          <cx:pt idx="29058">-5000</cx:pt>
          <cx:pt idx="29059">-3500</cx:pt>
          <cx:pt idx="29060">-4250</cx:pt>
          <cx:pt idx="29061">-5750</cx:pt>
          <cx:pt idx="29062">-250</cx:pt>
          <cx:pt idx="29063">-750</cx:pt>
          <cx:pt idx="29064">-250</cx:pt>
          <cx:pt idx="29065">-250</cx:pt>
          <cx:pt idx="29066">-1250</cx:pt>
          <cx:pt idx="29067">-250</cx:pt>
          <cx:pt idx="29068">-2000</cx:pt>
          <cx:pt idx="29069">-1500</cx:pt>
          <cx:pt idx="29070">-2000</cx:pt>
          <cx:pt idx="29071">750</cx:pt>
          <cx:pt idx="29072">750</cx:pt>
          <cx:pt idx="29073">1250</cx:pt>
          <cx:pt idx="29074">2500</cx:pt>
          <cx:pt idx="29075">-500</cx:pt>
          <cx:pt idx="29076">-750</cx:pt>
          <cx:pt idx="29077">-1250</cx:pt>
          <cx:pt idx="29078">-2000</cx:pt>
          <cx:pt idx="29079">-1500</cx:pt>
          <cx:pt idx="29080">-2000</cx:pt>
          <cx:pt idx="29081">1000</cx:pt>
          <cx:pt idx="29082">1000</cx:pt>
          <cx:pt idx="29083">750</cx:pt>
          <cx:pt idx="29084">2500</cx:pt>
          <cx:pt idx="29085">2500</cx:pt>
          <cx:pt idx="29086">-3000</cx:pt>
          <cx:pt idx="29087">-2000</cx:pt>
          <cx:pt idx="29088">-2500</cx:pt>
          <cx:pt idx="29089">-3000</cx:pt>
          <cx:pt idx="29090">-3500</cx:pt>
          <cx:pt idx="29091">-2000</cx:pt>
          <cx:pt idx="29092">-4250</cx:pt>
          <cx:pt idx="29093">-5000</cx:pt>
          <cx:pt idx="29094">-5750</cx:pt>
          <cx:pt idx="29095">-4250</cx:pt>
          <cx:pt idx="29096">-5000</cx:pt>
          <cx:pt idx="29097">-5750</cx:pt>
          <cx:pt idx="29098">1000</cx:pt>
          <cx:pt idx="29099">1000</cx:pt>
          <cx:pt idx="29100">1000</cx:pt>
          <cx:pt idx="29101">-1500</cx:pt>
          <cx:pt idx="29102">-2000</cx:pt>
          <cx:pt idx="29103">750</cx:pt>
          <cx:pt idx="29104">750</cx:pt>
          <cx:pt idx="29105">750</cx:pt>
          <cx:pt idx="29106">0</cx:pt>
          <cx:pt idx="29107">0</cx:pt>
          <cx:pt idx="29108">-2500</cx:pt>
          <cx:pt idx="29109">-4500</cx:pt>
          <cx:pt idx="29110">-1500</cx:pt>
          <cx:pt idx="29111">-750</cx:pt>
          <cx:pt idx="29112">-1500</cx:pt>
          <cx:pt idx="29113">-500</cx:pt>
          <cx:pt idx="29114">-2000</cx:pt>
          <cx:pt idx="29115">-750</cx:pt>
          <cx:pt idx="29116">-750</cx:pt>
          <cx:pt idx="29117">-1250</cx:pt>
          <cx:pt idx="29118">-750</cx:pt>
          <cx:pt idx="29119">-1250</cx:pt>
          <cx:pt idx="29120">-250</cx:pt>
          <cx:pt idx="29121">-1250</cx:pt>
          <cx:pt idx="29122">-250</cx:pt>
          <cx:pt idx="29123">0</cx:pt>
          <cx:pt idx="29124">-250</cx:pt>
          <cx:pt idx="29125">-500</cx:pt>
          <cx:pt idx="29126">-500</cx:pt>
          <cx:pt idx="29127">-2500</cx:pt>
          <cx:pt idx="29128">-3000</cx:pt>
          <cx:pt idx="29129">-4500</cx:pt>
          <cx:pt idx="29130">-4500</cx:pt>
          <cx:pt idx="29131">-5000</cx:pt>
          <cx:pt idx="29132">-4500</cx:pt>
          <cx:pt idx="29133">-6500</cx:pt>
          <cx:pt idx="29134">-2750</cx:pt>
          <cx:pt idx="29135">-3750</cx:pt>
          <cx:pt idx="29136">-3750</cx:pt>
          <cx:pt idx="29137">-4500</cx:pt>
          <cx:pt idx="29138">-2750</cx:pt>
          <cx:pt idx="29139">-3750</cx:pt>
          <cx:pt idx="29140">-3750</cx:pt>
          <cx:pt idx="29141">-3750</cx:pt>
          <cx:pt idx="29142">-4500</cx:pt>
          <cx:pt idx="29143">-5000</cx:pt>
          <cx:pt idx="29144">-5000</cx:pt>
          <cx:pt idx="29145">-6500</cx:pt>
          <cx:pt idx="29146">-8250</cx:pt>
          <cx:pt idx="29147">-8250</cx:pt>
          <cx:pt idx="29148">-4500</cx:pt>
          <cx:pt idx="29149">-4500</cx:pt>
          <cx:pt idx="29150">-5750</cx:pt>
          <cx:pt idx="29151">-4500</cx:pt>
          <cx:pt idx="29152">-5750</cx:pt>
          <cx:pt idx="29153">-5000</cx:pt>
          <cx:pt idx="29154">-4500</cx:pt>
          <cx:pt idx="29155">-5750</cx:pt>
          <cx:pt idx="29156">-5000</cx:pt>
          <cx:pt idx="29157">-4250</cx:pt>
          <cx:pt idx="29158">-4250</cx:pt>
          <cx:pt idx="29159">-5000</cx:pt>
          <cx:pt idx="29160">-4250</cx:pt>
          <cx:pt idx="29161">-250</cx:pt>
          <cx:pt idx="29162">-750</cx:pt>
          <cx:pt idx="29163">-250</cx:pt>
          <cx:pt idx="29164">-250</cx:pt>
          <cx:pt idx="29165">-1250</cx:pt>
          <cx:pt idx="29166">-250</cx:pt>
          <cx:pt idx="29167">-3000</cx:pt>
          <cx:pt idx="29168">-4250</cx:pt>
          <cx:pt idx="29169">-3500</cx:pt>
          <cx:pt idx="29170">-5000</cx:pt>
          <cx:pt idx="29171">-3000</cx:pt>
          <cx:pt idx="29172">-3500</cx:pt>
          <cx:pt idx="29173">-250</cx:pt>
          <cx:pt idx="29174">-750</cx:pt>
          <cx:pt idx="29175">-250</cx:pt>
          <cx:pt idx="29176">-250</cx:pt>
          <cx:pt idx="29177">-1250</cx:pt>
          <cx:pt idx="29178">-1500</cx:pt>
          <cx:pt idx="29179">-250</cx:pt>
          <cx:pt idx="29180">-3500</cx:pt>
          <cx:pt idx="29181">-3500</cx:pt>
          <cx:pt idx="29182">-3500</cx:pt>
          <cx:pt idx="29183">-9500</cx:pt>
          <cx:pt idx="29184">-3000</cx:pt>
          <cx:pt idx="29185">-3000</cx:pt>
          <cx:pt idx="29186">-3000</cx:pt>
          <cx:pt idx="29187">-3500</cx:pt>
          <cx:pt idx="29188">500</cx:pt>
          <cx:pt idx="29189">1000</cx:pt>
          <cx:pt idx="29190">0</cx:pt>
          <cx:pt idx="29191">500</cx:pt>
          <cx:pt idx="29192">0</cx:pt>
          <cx:pt idx="29193">-750</cx:pt>
          <cx:pt idx="29194">-250</cx:pt>
          <cx:pt idx="29195">-250</cx:pt>
          <cx:pt idx="29196">1000</cx:pt>
          <cx:pt idx="29197">1000</cx:pt>
          <cx:pt idx="29198">-1250</cx:pt>
          <cx:pt idx="29199">-1500</cx:pt>
          <cx:pt idx="29200">-2500</cx:pt>
          <cx:pt idx="29201">500</cx:pt>
          <cx:pt idx="29202">0</cx:pt>
          <cx:pt idx="29203">500</cx:pt>
          <cx:pt idx="29204">0</cx:pt>
          <cx:pt idx="29205">-2000</cx:pt>
          <cx:pt idx="29206">-1250</cx:pt>
          <cx:pt idx="29207">-1250</cx:pt>
          <cx:pt idx="29208">-2000</cx:pt>
          <cx:pt idx="29209">-1500</cx:pt>
          <cx:pt idx="29210">-12500</cx:pt>
          <cx:pt idx="29211">-14500</cx:pt>
          <cx:pt idx="29212">-12500</cx:pt>
          <cx:pt idx="29213">-12500</cx:pt>
          <cx:pt idx="29214">-14500</cx:pt>
          <cx:pt idx="29215">-8250</cx:pt>
          <cx:pt idx="29216">-7250</cx:pt>
          <cx:pt idx="29217">-6500</cx:pt>
          <cx:pt idx="29218">-6500</cx:pt>
          <cx:pt idx="29219">-3500</cx:pt>
          <cx:pt idx="29220">-8250</cx:pt>
          <cx:pt idx="29221">-8250</cx:pt>
          <cx:pt idx="29222">-8250</cx:pt>
          <cx:pt idx="29223">-8250</cx:pt>
          <cx:pt idx="29224">-7250</cx:pt>
          <cx:pt idx="29225">-2750</cx:pt>
          <cx:pt idx="29226">-2750</cx:pt>
          <cx:pt idx="29227">-3750</cx:pt>
          <cx:pt idx="29228">-2500</cx:pt>
          <cx:pt idx="29229">-3750</cx:pt>
          <cx:pt idx="29230">-5750</cx:pt>
          <cx:pt idx="29231">1750</cx:pt>
          <cx:pt idx="29232">-2750</cx:pt>
          <cx:pt idx="29233">-2000</cx:pt>
          <cx:pt idx="29234">-3250</cx:pt>
          <cx:pt idx="29235">-3750</cx:pt>
          <cx:pt idx="29236">-5000</cx:pt>
          <cx:pt idx="29237">-4500</cx:pt>
          <cx:pt idx="29238">-5000</cx:pt>
          <cx:pt idx="29239">-4500</cx:pt>
          <cx:pt idx="29240">-5000</cx:pt>
          <cx:pt idx="29241">-3250</cx:pt>
          <cx:pt idx="29242">-8250</cx:pt>
          <cx:pt idx="29243">-3250</cx:pt>
          <cx:pt idx="29244">-3750</cx:pt>
          <cx:pt idx="29245">-250</cx:pt>
          <cx:pt idx="29246">-500</cx:pt>
          <cx:pt idx="29247">-4500</cx:pt>
          <cx:pt idx="29248">-2500</cx:pt>
          <cx:pt idx="29249">-2000</cx:pt>
          <cx:pt idx="29250">-2500</cx:pt>
          <cx:pt idx="29251">-3000</cx:pt>
          <cx:pt idx="29252">-3000</cx:pt>
          <cx:pt idx="29253">-2500</cx:pt>
          <cx:pt idx="29254">-2500</cx:pt>
          <cx:pt idx="29255">-2000</cx:pt>
          <cx:pt idx="29256">-2500</cx:pt>
          <cx:pt idx="29257">-1500</cx:pt>
          <cx:pt idx="29258">-4250</cx:pt>
          <cx:pt idx="29259">-2500</cx:pt>
          <cx:pt idx="29260">-2500</cx:pt>
          <cx:pt idx="29261">-2750</cx:pt>
          <cx:pt idx="29262">-3250</cx:pt>
          <cx:pt idx="29263">-7250</cx:pt>
          <cx:pt idx="29264">-7250</cx:pt>
          <cx:pt idx="29265">-7250</cx:pt>
          <cx:pt idx="29266">-8250</cx:pt>
          <cx:pt idx="29267">-8250</cx:pt>
          <cx:pt idx="29268">-10750</cx:pt>
          <cx:pt idx="29269">-10750</cx:pt>
          <cx:pt idx="29270">-10750</cx:pt>
          <cx:pt idx="29271">250</cx:pt>
          <cx:pt idx="29272">-250</cx:pt>
          <cx:pt idx="29273">500</cx:pt>
          <cx:pt idx="29274">-500</cx:pt>
          <cx:pt idx="29275">-750</cx:pt>
          <cx:pt idx="29276">-500</cx:pt>
          <cx:pt idx="29277">-500</cx:pt>
          <cx:pt idx="29278">-2000</cx:pt>
          <cx:pt idx="29279">-750</cx:pt>
          <cx:pt idx="29280">-750</cx:pt>
          <cx:pt idx="29281">-3250</cx:pt>
          <cx:pt idx="29282">-4500</cx:pt>
          <cx:pt idx="29283">-3000</cx:pt>
          <cx:pt idx="29284">-3500</cx:pt>
          <cx:pt idx="29285">-2500</cx:pt>
          <cx:pt idx="29286">-2000</cx:pt>
          <cx:pt idx="29287">-2000</cx:pt>
          <cx:pt idx="29288">-4500</cx:pt>
          <cx:pt idx="29289">-5000</cx:pt>
          <cx:pt idx="29290">-3250</cx:pt>
          <cx:pt idx="29291">-750</cx:pt>
          <cx:pt idx="29292">-2000</cx:pt>
          <cx:pt idx="29293">-750</cx:pt>
          <cx:pt idx="29294">-500</cx:pt>
          <cx:pt idx="29295">-1500</cx:pt>
          <cx:pt idx="29296">1250</cx:pt>
          <cx:pt idx="29297">750</cx:pt>
          <cx:pt idx="29298">-3250</cx:pt>
          <cx:pt idx="29299">-3250</cx:pt>
          <cx:pt idx="29300">-3750</cx:pt>
          <cx:pt idx="29301">-3750</cx:pt>
          <cx:pt idx="29302">-3250</cx:pt>
          <cx:pt idx="29303">-3750</cx:pt>
          <cx:pt idx="29304">-7250</cx:pt>
          <cx:pt idx="29305">-5750</cx:pt>
          <cx:pt idx="29306">-8250</cx:pt>
          <cx:pt idx="29307">-8250</cx:pt>
          <cx:pt idx="29308">-9500</cx:pt>
          <cx:pt idx="29309">-6500</cx:pt>
          <cx:pt idx="29310">-8250</cx:pt>
          <cx:pt idx="29311">-3250</cx:pt>
          <cx:pt idx="29312">-4500</cx:pt>
          <cx:pt idx="29313">-3750</cx:pt>
          <cx:pt idx="29314">-5000</cx:pt>
          <cx:pt idx="29315">-5000</cx:pt>
          <cx:pt idx="29316">-5000</cx:pt>
          <cx:pt idx="29317">-7250</cx:pt>
          <cx:pt idx="29318">-10750</cx:pt>
          <cx:pt idx="29319">-9500</cx:pt>
          <cx:pt idx="29320">-3500</cx:pt>
          <cx:pt idx="29321">-8250</cx:pt>
          <cx:pt idx="29322">-8250</cx:pt>
          <cx:pt idx="29323">-5000</cx:pt>
          <cx:pt idx="29324">-5000</cx:pt>
          <cx:pt idx="29325">-5000</cx:pt>
          <cx:pt idx="29326">-5750</cx:pt>
          <cx:pt idx="29327">-2500</cx:pt>
          <cx:pt idx="29328">-2750</cx:pt>
          <cx:pt idx="29329">-7250</cx:pt>
          <cx:pt idx="29330">-6500</cx:pt>
          <cx:pt idx="29331">-3000</cx:pt>
          <cx:pt idx="29332">-3250</cx:pt>
          <cx:pt idx="29333">-5000</cx:pt>
          <cx:pt idx="29334">-5750</cx:pt>
          <cx:pt idx="29335">-9500</cx:pt>
          <cx:pt idx="29336">-8250</cx:pt>
          <cx:pt idx="29337">-9500</cx:pt>
          <cx:pt idx="29338">-3250</cx:pt>
          <cx:pt idx="29339">-3750</cx:pt>
          <cx:pt idx="29340">-3750</cx:pt>
          <cx:pt idx="29341">-5750</cx:pt>
          <cx:pt idx="29342">-10750</cx:pt>
          <cx:pt idx="29343">-3250</cx:pt>
          <cx:pt idx="29344">-2500</cx:pt>
          <cx:pt idx="29345">-1250</cx:pt>
          <cx:pt idx="29346">-2000</cx:pt>
          <cx:pt idx="29347">-750</cx:pt>
          <cx:pt idx="29348">-1500</cx:pt>
          <cx:pt idx="29349">750</cx:pt>
          <cx:pt idx="29350">1250</cx:pt>
          <cx:pt idx="29351">-250</cx:pt>
          <cx:pt idx="29352">-500</cx:pt>
          <cx:pt idx="29353">-1500</cx:pt>
          <cx:pt idx="29354">-1250</cx:pt>
          <cx:pt idx="29355">2250</cx:pt>
          <cx:pt idx="29356">250</cx:pt>
          <cx:pt idx="29357">-250</cx:pt>
          <cx:pt idx="29358">-4250</cx:pt>
          <cx:pt idx="29359">-3500</cx:pt>
          <cx:pt idx="29360">-5000</cx:pt>
          <cx:pt idx="29361">-4250</cx:pt>
          <cx:pt idx="29362">-750</cx:pt>
          <cx:pt idx="29363">0</cx:pt>
          <cx:pt idx="29364">-1000</cx:pt>
          <cx:pt idx="29365">-500</cx:pt>
          <cx:pt idx="29366">-750</cx:pt>
          <cx:pt idx="29367">250</cx:pt>
          <cx:pt idx="29368">-750</cx:pt>
          <cx:pt idx="29369">0</cx:pt>
          <cx:pt idx="29370">-1000</cx:pt>
          <cx:pt idx="29371">-500</cx:pt>
          <cx:pt idx="29372">-1000</cx:pt>
          <cx:pt idx="29373">-500</cx:pt>
          <cx:pt idx="29374">-750</cx:pt>
          <cx:pt idx="29375">-750</cx:pt>
          <cx:pt idx="29376">-750</cx:pt>
          <cx:pt idx="29377">-750</cx:pt>
          <cx:pt idx="29378">-4500</cx:pt>
          <cx:pt idx="29379">-750</cx:pt>
          <cx:pt idx="29380">-4500</cx:pt>
          <cx:pt idx="29381">-1250</cx:pt>
          <cx:pt idx="29382">-4500</cx:pt>
          <cx:pt idx="29383">-5000</cx:pt>
          <cx:pt idx="29384">-5750</cx:pt>
          <cx:pt idx="29385">-500</cx:pt>
          <cx:pt idx="29386">-3750</cx:pt>
          <cx:pt idx="29387">-250</cx:pt>
          <cx:pt idx="29388">0</cx:pt>
          <cx:pt idx="29389">-750</cx:pt>
          <cx:pt idx="29390">-250</cx:pt>
          <cx:pt idx="29391">-4500</cx:pt>
          <cx:pt idx="29392">-5000</cx:pt>
          <cx:pt idx="29393">-3750</cx:pt>
          <cx:pt idx="29394">-750</cx:pt>
          <cx:pt idx="29395">-1250</cx:pt>
          <cx:pt idx="29396">-500</cx:pt>
          <cx:pt idx="29397">-3250</cx:pt>
          <cx:pt idx="29398">-1250</cx:pt>
          <cx:pt idx="29399">-3750</cx:pt>
          <cx:pt idx="29400">-3500</cx:pt>
          <cx:pt idx="29401">-2750</cx:pt>
          <cx:pt idx="29402">-3250</cx:pt>
          <cx:pt idx="29403">-3250</cx:pt>
          <cx:pt idx="29404">-3750</cx:pt>
          <cx:pt idx="29405">-750</cx:pt>
          <cx:pt idx="29406">250</cx:pt>
          <cx:pt idx="29407">-1500</cx:pt>
          <cx:pt idx="29408">0</cx:pt>
          <cx:pt idx="29409">-750</cx:pt>
          <cx:pt idx="29410">0</cx:pt>
          <cx:pt idx="29411">-1500</cx:pt>
          <cx:pt idx="29412">1500</cx:pt>
          <cx:pt idx="29413">-5750</cx:pt>
          <cx:pt idx="29414">-5000</cx:pt>
          <cx:pt idx="29415">-5750</cx:pt>
          <cx:pt idx="29416">-5750</cx:pt>
          <cx:pt idx="29417">750</cx:pt>
          <cx:pt idx="29418">250</cx:pt>
          <cx:pt idx="29419">-2500</cx:pt>
          <cx:pt idx="29420">-3500</cx:pt>
          <cx:pt idx="29421">-1500</cx:pt>
          <cx:pt idx="29422">-3500</cx:pt>
          <cx:pt idx="29423">-4250</cx:pt>
          <cx:pt idx="29424">-3500</cx:pt>
          <cx:pt idx="29425">-5750</cx:pt>
          <cx:pt idx="29426">-2750</cx:pt>
          <cx:pt idx="29427">-3750</cx:pt>
          <cx:pt idx="29428">-3750</cx:pt>
          <cx:pt idx="29429">-5750</cx:pt>
          <cx:pt idx="29430">-8250</cx:pt>
          <cx:pt idx="29431">-6500</cx:pt>
          <cx:pt idx="29432">-5000</cx:pt>
          <cx:pt idx="29433">-750</cx:pt>
          <cx:pt idx="29434">-500</cx:pt>
          <cx:pt idx="29435">0</cx:pt>
          <cx:pt idx="29436">750</cx:pt>
          <cx:pt idx="29437">250</cx:pt>
          <cx:pt idx="29438">-2000</cx:pt>
          <cx:pt idx="29439">-5000</cx:pt>
          <cx:pt idx="29440">-5000</cx:pt>
          <cx:pt idx="29441">-5750</cx:pt>
          <cx:pt idx="29442">-5750</cx:pt>
          <cx:pt idx="29443">1000</cx:pt>
          <cx:pt idx="29444">500</cx:pt>
          <cx:pt idx="29445">250</cx:pt>
          <cx:pt idx="29446">750</cx:pt>
          <cx:pt idx="29447">500</cx:pt>
          <cx:pt idx="29448">-3500</cx:pt>
          <cx:pt idx="29449">-3000</cx:pt>
          <cx:pt idx="29450">-3500</cx:pt>
          <cx:pt idx="29451">-3500</cx:pt>
          <cx:pt idx="29452">500</cx:pt>
          <cx:pt idx="29453">1000</cx:pt>
          <cx:pt idx="29454">500</cx:pt>
          <cx:pt idx="29455">1000</cx:pt>
          <cx:pt idx="29456">250</cx:pt>
          <cx:pt idx="29457">750</cx:pt>
          <cx:pt idx="29458">0</cx:pt>
          <cx:pt idx="29459">750</cx:pt>
          <cx:pt idx="29460">1000</cx:pt>
          <cx:pt idx="29461">-3000</cx:pt>
          <cx:pt idx="29462">0</cx:pt>
          <cx:pt idx="29463">-2000</cx:pt>
          <cx:pt idx="29464">-250</cx:pt>
          <cx:pt idx="29465">-1250</cx:pt>
          <cx:pt idx="29466">0</cx:pt>
          <cx:pt idx="29467">-250</cx:pt>
          <cx:pt idx="29468">-750</cx:pt>
          <cx:pt idx="29469">-1250</cx:pt>
          <cx:pt idx="29470">-1500</cx:pt>
          <cx:pt idx="29471">-750</cx:pt>
          <cx:pt idx="29472">-1250</cx:pt>
          <cx:pt idx="29473">-1250</cx:pt>
          <cx:pt idx="29474">-500</cx:pt>
          <cx:pt idx="29475">500</cx:pt>
          <cx:pt idx="29476">500</cx:pt>
          <cx:pt idx="29477">-500</cx:pt>
          <cx:pt idx="29478">-2750</cx:pt>
          <cx:pt idx="29479">-3250</cx:pt>
          <cx:pt idx="29480">-3250</cx:pt>
          <cx:pt idx="29481">-3250</cx:pt>
          <cx:pt idx="29482">-3250</cx:pt>
          <cx:pt idx="29483">-3250</cx:pt>
          <cx:pt idx="29484">-3250</cx:pt>
          <cx:pt idx="29485">-3250</cx:pt>
          <cx:pt idx="29486">-3250</cx:pt>
          <cx:pt idx="29487">-3750</cx:pt>
          <cx:pt idx="29488">-3250</cx:pt>
          <cx:pt idx="29489">-3750</cx:pt>
          <cx:pt idx="29490">-3250</cx:pt>
          <cx:pt idx="29491">-3750</cx:pt>
          <cx:pt idx="29492">-2750</cx:pt>
          <cx:pt idx="29493">-3250</cx:pt>
          <cx:pt idx="29494">-2750</cx:pt>
          <cx:pt idx="29495">-3250</cx:pt>
          <cx:pt idx="29496">-2750</cx:pt>
          <cx:pt idx="29497">-3250</cx:pt>
          <cx:pt idx="29498">-6500</cx:pt>
          <cx:pt idx="29499">-6500</cx:pt>
          <cx:pt idx="29500">-4500</cx:pt>
          <cx:pt idx="29501">-4500</cx:pt>
          <cx:pt idx="29502">-4500</cx:pt>
          <cx:pt idx="29503">-4500</cx:pt>
          <cx:pt idx="29504">-4500</cx:pt>
          <cx:pt idx="29505">-4500</cx:pt>
          <cx:pt idx="29506">-2000</cx:pt>
          <cx:pt idx="29507">-2750</cx:pt>
          <cx:pt idx="29508">-2500</cx:pt>
          <cx:pt idx="29509">-2750</cx:pt>
          <cx:pt idx="29510">-6500</cx:pt>
          <cx:pt idx="29511">-6500</cx:pt>
          <cx:pt idx="29512">-7250</cx:pt>
          <cx:pt idx="29513">-9500</cx:pt>
          <cx:pt idx="29514">-7250</cx:pt>
          <cx:pt idx="29515">-9500</cx:pt>
          <cx:pt idx="29516">-8250</cx:pt>
          <cx:pt idx="29517">-8250</cx:pt>
          <cx:pt idx="29518">-8250</cx:pt>
          <cx:pt idx="29519">-2000</cx:pt>
          <cx:pt idx="29520">-2750</cx:pt>
          <cx:pt idx="29521">-2500</cx:pt>
          <cx:pt idx="29522">-2750</cx:pt>
          <cx:pt idx="29523">-4500</cx:pt>
          <cx:pt idx="29524">-4500</cx:pt>
          <cx:pt idx="29525">-5000</cx:pt>
          <cx:pt idx="29526">-7250</cx:pt>
          <cx:pt idx="29527">-8250</cx:pt>
          <cx:pt idx="29528">-8250</cx:pt>
          <cx:pt idx="29529">-8250</cx:pt>
          <cx:pt idx="29530">-8250</cx:pt>
          <cx:pt idx="29531">-5750</cx:pt>
          <cx:pt idx="29532">-5000</cx:pt>
          <cx:pt idx="29533">-1250</cx:pt>
          <cx:pt idx="29534">-750</cx:pt>
          <cx:pt idx="29535">-2750</cx:pt>
          <cx:pt idx="29536">-1500</cx:pt>
          <cx:pt idx="29537">-750</cx:pt>
          <cx:pt idx="29538">-1250</cx:pt>
          <cx:pt idx="29539">-500</cx:pt>
          <cx:pt idx="29540">-1250</cx:pt>
          <cx:pt idx="29541">-500</cx:pt>
          <cx:pt idx="29542">-1250</cx:pt>
          <cx:pt idx="29543">-1500</cx:pt>
          <cx:pt idx="29544">-750</cx:pt>
          <cx:pt idx="29545">-3750</cx:pt>
          <cx:pt idx="29546">0</cx:pt>
          <cx:pt idx="29547">-2000</cx:pt>
          <cx:pt idx="29548">0</cx:pt>
          <cx:pt idx="29549">-2500</cx:pt>
          <cx:pt idx="29550">-2500</cx:pt>
          <cx:pt idx="29551">-1250</cx:pt>
          <cx:pt idx="29552">-1500</cx:pt>
          <cx:pt idx="29553">-750</cx:pt>
          <cx:pt idx="29554">-1250</cx:pt>
          <cx:pt idx="29555">-2500</cx:pt>
          <cx:pt idx="29556">-2500</cx:pt>
          <cx:pt idx="29557">-2500</cx:pt>
          <cx:pt idx="29558">-2500</cx:pt>
          <cx:pt idx="29559">-1250</cx:pt>
          <cx:pt idx="29560">-2500</cx:pt>
          <cx:pt idx="29561">500</cx:pt>
          <cx:pt idx="29562">-500</cx:pt>
          <cx:pt idx="29563">-750</cx:pt>
          <cx:pt idx="29564">-500</cx:pt>
          <cx:pt idx="29565">-500</cx:pt>
          <cx:pt idx="29566">750</cx:pt>
          <cx:pt idx="29567">750</cx:pt>
          <cx:pt idx="29568">750</cx:pt>
          <cx:pt idx="29569">750</cx:pt>
          <cx:pt idx="29570">-5750</cx:pt>
          <cx:pt idx="29571">-1250</cx:pt>
          <cx:pt idx="29572">-3250</cx:pt>
          <cx:pt idx="29573">-1250</cx:pt>
          <cx:pt idx="29574">-3250</cx:pt>
          <cx:pt idx="29575">-1250</cx:pt>
          <cx:pt idx="29576">-1250</cx:pt>
          <cx:pt idx="29577">-3250</cx:pt>
          <cx:pt idx="29578">-3250</cx:pt>
          <cx:pt idx="29579">-1250</cx:pt>
          <cx:pt idx="29580">-3250</cx:pt>
          <cx:pt idx="29581">-1250</cx:pt>
          <cx:pt idx="29582">-4500</cx:pt>
          <cx:pt idx="29583">-2000</cx:pt>
          <cx:pt idx="29584">0</cx:pt>
          <cx:pt idx="29585">-1250</cx:pt>
          <cx:pt idx="29586">-3250</cx:pt>
          <cx:pt idx="29587">-2000</cx:pt>
          <cx:pt idx="29588">-500</cx:pt>
          <cx:pt idx="29589">-1250</cx:pt>
          <cx:pt idx="29590">-3000</cx:pt>
          <cx:pt idx="29591">-2500</cx:pt>
          <cx:pt idx="29592">-3500</cx:pt>
          <cx:pt idx="29593">-1500</cx:pt>
          <cx:pt idx="29594">-4250</cx:pt>
          <cx:pt idx="29595">-1500</cx:pt>
          <cx:pt idx="29596">-2000</cx:pt>
          <cx:pt idx="29597">-1250</cx:pt>
          <cx:pt idx="29598">-1500</cx:pt>
          <cx:pt idx="29599">0</cx:pt>
          <cx:pt idx="29600">-500</cx:pt>
          <cx:pt idx="29601">-250</cx:pt>
          <cx:pt idx="29602">0</cx:pt>
          <cx:pt idx="29603">-250</cx:pt>
          <cx:pt idx="29604">-250</cx:pt>
          <cx:pt idx="29605">0</cx:pt>
          <cx:pt idx="29606">1000</cx:pt>
          <cx:pt idx="29607">0</cx:pt>
          <cx:pt idx="29608">-250</cx:pt>
          <cx:pt idx="29609">-250</cx:pt>
          <cx:pt idx="29610">-250</cx:pt>
          <cx:pt idx="29611">500</cx:pt>
          <cx:pt idx="29612">0</cx:pt>
          <cx:pt idx="29613">0</cx:pt>
          <cx:pt idx="29614">0</cx:pt>
          <cx:pt idx="29615">-2500</cx:pt>
          <cx:pt idx="29616">-2000</cx:pt>
          <cx:pt idx="29617">-2500</cx:pt>
          <cx:pt idx="29618">-2000</cx:pt>
          <cx:pt idx="29619">-2500</cx:pt>
          <cx:pt idx="29620">-2500</cx:pt>
          <cx:pt idx="29621">-750</cx:pt>
          <cx:pt idx="29622">0</cx:pt>
          <cx:pt idx="29623">-750</cx:pt>
          <cx:pt idx="29624">0</cx:pt>
          <cx:pt idx="29625">1500</cx:pt>
          <cx:pt idx="29626">-250</cx:pt>
          <cx:pt idx="29627">750</cx:pt>
          <cx:pt idx="29628">1000</cx:pt>
          <cx:pt idx="29629">-250</cx:pt>
          <cx:pt idx="29630">-2500</cx:pt>
          <cx:pt idx="29631">-3500</cx:pt>
          <cx:pt idx="29632">-3000</cx:pt>
          <cx:pt idx="29633">-2000</cx:pt>
          <cx:pt idx="29634">-1250</cx:pt>
          <cx:pt idx="29635">-2500</cx:pt>
          <cx:pt idx="29636">0</cx:pt>
          <cx:pt idx="29637">-5000</cx:pt>
          <cx:pt idx="29638">-1250</cx:pt>
          <cx:pt idx="29639">-500</cx:pt>
          <cx:pt idx="29640">500</cx:pt>
          <cx:pt idx="29641">500</cx:pt>
          <cx:pt idx="29642">-500</cx:pt>
          <cx:pt idx="29643">3250</cx:pt>
          <cx:pt idx="29644">-500</cx:pt>
          <cx:pt idx="29645">-1250</cx:pt>
          <cx:pt idx="29646">-500</cx:pt>
          <cx:pt idx="29647">-1500</cx:pt>
          <cx:pt idx="29648">-4250</cx:pt>
          <cx:pt idx="29649">-5000</cx:pt>
          <cx:pt idx="29650">-5000</cx:pt>
          <cx:pt idx="29651">-5000</cx:pt>
          <cx:pt idx="29652">-5750</cx:pt>
          <cx:pt idx="29653">-2500</cx:pt>
          <cx:pt idx="29654">-3000</cx:pt>
          <cx:pt idx="29655">-1500</cx:pt>
          <cx:pt idx="29656">-3000</cx:pt>
          <cx:pt idx="29657">-1250</cx:pt>
          <cx:pt idx="29658">-4250</cx:pt>
          <cx:pt idx="29659">-3000</cx:pt>
          <cx:pt idx="29660">-2500</cx:pt>
          <cx:pt idx="29661">-5000</cx:pt>
          <cx:pt idx="29662">-4250</cx:pt>
          <cx:pt idx="29663">-3500</cx:pt>
          <cx:pt idx="29664">-4250</cx:pt>
          <cx:pt idx="29665">-4250</cx:pt>
          <cx:pt idx="29666">-5750</cx:pt>
          <cx:pt idx="29667">-5000</cx:pt>
          <cx:pt idx="29668">-500</cx:pt>
          <cx:pt idx="29669">-1250</cx:pt>
          <cx:pt idx="29670">-750</cx:pt>
          <cx:pt idx="29671">-1500</cx:pt>
          <cx:pt idx="29672">1000</cx:pt>
          <cx:pt idx="29673">1250</cx:pt>
          <cx:pt idx="29674">-750</cx:pt>
          <cx:pt idx="29675">-750</cx:pt>
          <cx:pt idx="29676">-750</cx:pt>
          <cx:pt idx="29677">-2000</cx:pt>
          <cx:pt idx="29678">-3000</cx:pt>
          <cx:pt idx="29679">-3250</cx:pt>
          <cx:pt idx="29680">-3250</cx:pt>
          <cx:pt idx="29681">-3750</cx:pt>
          <cx:pt idx="29682">-6500</cx:pt>
          <cx:pt idx="29683">-3750</cx:pt>
          <cx:pt idx="29684">-3250</cx:pt>
          <cx:pt idx="29685">-1750</cx:pt>
          <cx:pt idx="29686">-1750</cx:pt>
          <cx:pt idx="29687">-1750</cx:pt>
          <cx:pt idx="29688">-1750</cx:pt>
          <cx:pt idx="29689">-250</cx:pt>
          <cx:pt idx="29690">-250</cx:pt>
          <cx:pt idx="29691">-250</cx:pt>
          <cx:pt idx="29692">-1750</cx:pt>
          <cx:pt idx="29693">-1750</cx:pt>
          <cx:pt idx="29694">-1750</cx:pt>
          <cx:pt idx="29695">-1750</cx:pt>
          <cx:pt idx="29696">-250</cx:pt>
          <cx:pt idx="29697">-250</cx:pt>
          <cx:pt idx="29698">0</cx:pt>
          <cx:pt idx="29699">-1000</cx:pt>
          <cx:pt idx="29700">-1000</cx:pt>
          <cx:pt idx="29701">-3000</cx:pt>
          <cx:pt idx="29702">-5000</cx:pt>
          <cx:pt idx="29703">-3500</cx:pt>
          <cx:pt idx="29704">-3000</cx:pt>
          <cx:pt idx="29705">-3000</cx:pt>
          <cx:pt idx="29706">-3000</cx:pt>
          <cx:pt idx="29707">-3000</cx:pt>
          <cx:pt idx="29708">-3000</cx:pt>
          <cx:pt idx="29709">-2500</cx:pt>
          <cx:pt idx="29710">-1500</cx:pt>
          <cx:pt idx="29711">-1500</cx:pt>
          <cx:pt idx="29712">-1500</cx:pt>
          <cx:pt idx="29713">-1250</cx:pt>
          <cx:pt idx="29714">-1250</cx:pt>
          <cx:pt idx="29715">-1250</cx:pt>
          <cx:pt idx="29716">-1250</cx:pt>
          <cx:pt idx="29717">-1250</cx:pt>
          <cx:pt idx="29718">-750</cx:pt>
          <cx:pt idx="29719">-500</cx:pt>
          <cx:pt idx="29720">-500</cx:pt>
          <cx:pt idx="29721">-500</cx:pt>
          <cx:pt idx="29722">-500</cx:pt>
          <cx:pt idx="29723">-500</cx:pt>
          <cx:pt idx="29724">-500</cx:pt>
          <cx:pt idx="29725">-500</cx:pt>
          <cx:pt idx="29726">-500</cx:pt>
          <cx:pt idx="29727">-500</cx:pt>
          <cx:pt idx="29728">-500</cx:pt>
          <cx:pt idx="29729">-500</cx:pt>
          <cx:pt idx="29730">-5000</cx:pt>
          <cx:pt idx="29731">-4500</cx:pt>
          <cx:pt idx="29732">-4500</cx:pt>
          <cx:pt idx="29733">-3750</cx:pt>
          <cx:pt idx="29734">-3750</cx:pt>
          <cx:pt idx="29735">-3750</cx:pt>
          <cx:pt idx="29736">-3250</cx:pt>
          <cx:pt idx="29737">-3250</cx:pt>
          <cx:pt idx="29738">-2750</cx:pt>
          <cx:pt idx="29739">-2000</cx:pt>
          <cx:pt idx="29740">-2000</cx:pt>
          <cx:pt idx="29741">-1750</cx:pt>
          <cx:pt idx="29742">-9500</cx:pt>
          <cx:pt idx="29743">-9500</cx:pt>
          <cx:pt idx="29744">-9500</cx:pt>
          <cx:pt idx="29745">-8250</cx:pt>
          <cx:pt idx="29746">-7250</cx:pt>
          <cx:pt idx="29747">-7250</cx:pt>
          <cx:pt idx="29748">-7250</cx:pt>
          <cx:pt idx="29749">-6500</cx:pt>
          <cx:pt idx="29750">-6500</cx:pt>
          <cx:pt idx="29751">-8250</cx:pt>
          <cx:pt idx="29752">-8250</cx:pt>
          <cx:pt idx="29753">-8250</cx:pt>
          <cx:pt idx="29754">-8250</cx:pt>
          <cx:pt idx="29755">-7250</cx:pt>
          <cx:pt idx="29756">-7250</cx:pt>
          <cx:pt idx="29757">-6500</cx:pt>
          <cx:pt idx="29758">-6500</cx:pt>
          <cx:pt idx="29759">-6500</cx:pt>
          <cx:pt idx="29760">-5750</cx:pt>
          <cx:pt idx="29761">-5000</cx:pt>
          <cx:pt idx="29762">-4500</cx:pt>
          <cx:pt idx="29763">-4500</cx:pt>
          <cx:pt idx="29764">-3750</cx:pt>
          <cx:pt idx="29765">-3750</cx:pt>
          <cx:pt idx="29766">-3250</cx:pt>
          <cx:pt idx="29767">-3250</cx:pt>
          <cx:pt idx="29768">-3250</cx:pt>
          <cx:pt idx="29769">-3250</cx:pt>
          <cx:pt idx="29770">-3250</cx:pt>
          <cx:pt idx="29771">-3250</cx:pt>
          <cx:pt idx="29772">-2750</cx:pt>
          <cx:pt idx="29773">-2000</cx:pt>
          <cx:pt idx="29774">-2000</cx:pt>
          <cx:pt idx="29775">-2000</cx:pt>
          <cx:pt idx="29776">-2000</cx:pt>
          <cx:pt idx="29777">-2000</cx:pt>
          <cx:pt idx="29778">-2000</cx:pt>
          <cx:pt idx="29779">-2000</cx:pt>
          <cx:pt idx="29780">-2000</cx:pt>
          <cx:pt idx="29781">-1750</cx:pt>
          <cx:pt idx="29782">-1750</cx:pt>
          <cx:pt idx="29783">-1750</cx:pt>
          <cx:pt idx="29784">-1750</cx:pt>
          <cx:pt idx="29785">-1500</cx:pt>
          <cx:pt idx="29786">-1500</cx:pt>
          <cx:pt idx="29787">-9500</cx:pt>
          <cx:pt idx="29788">-9500</cx:pt>
          <cx:pt idx="29789">-9500</cx:pt>
          <cx:pt idx="29790">-8250</cx:pt>
          <cx:pt idx="29791">-8250</cx:pt>
          <cx:pt idx="29792">-8250</cx:pt>
          <cx:pt idx="29793">-8250</cx:pt>
          <cx:pt idx="29794">-7250</cx:pt>
          <cx:pt idx="29795">-6500</cx:pt>
          <cx:pt idx="29796">-6500</cx:pt>
          <cx:pt idx="29797">-6500</cx:pt>
          <cx:pt idx="29798">-6500</cx:pt>
          <cx:pt idx="29799">-6500</cx:pt>
          <cx:pt idx="29800">-6500</cx:pt>
          <cx:pt idx="29801">-6500</cx:pt>
          <cx:pt idx="29802">-6500</cx:pt>
          <cx:pt idx="29803">-6500</cx:pt>
          <cx:pt idx="29804">-6500</cx:pt>
          <cx:pt idx="29805">-6500</cx:pt>
          <cx:pt idx="29806">-6500</cx:pt>
          <cx:pt idx="29807">-5750</cx:pt>
          <cx:pt idx="29808">-5750</cx:pt>
          <cx:pt idx="29809">-5750</cx:pt>
          <cx:pt idx="29810">-5750</cx:pt>
          <cx:pt idx="29811">-5750</cx:pt>
          <cx:pt idx="29812">-5000</cx:pt>
          <cx:pt idx="29813">-5000</cx:pt>
          <cx:pt idx="29814">-5000</cx:pt>
          <cx:pt idx="29815">-5000</cx:pt>
          <cx:pt idx="29816">-4500</cx:pt>
          <cx:pt idx="29817">-4500</cx:pt>
          <cx:pt idx="29818">-4500</cx:pt>
          <cx:pt idx="29819">-4500</cx:pt>
          <cx:pt idx="29820">-4500</cx:pt>
          <cx:pt idx="29821">-4500</cx:pt>
          <cx:pt idx="29822">-3750</cx:pt>
          <cx:pt idx="29823">-3750</cx:pt>
          <cx:pt idx="29824">-3750</cx:pt>
          <cx:pt idx="29825">-3750</cx:pt>
          <cx:pt idx="29826">-3750</cx:pt>
          <cx:pt idx="29827">-3750</cx:pt>
          <cx:pt idx="29828">-3750</cx:pt>
          <cx:pt idx="29829">-3750</cx:pt>
          <cx:pt idx="29830">-3750</cx:pt>
          <cx:pt idx="29831">-3750</cx:pt>
          <cx:pt idx="29832">-3750</cx:pt>
          <cx:pt idx="29833">-3750</cx:pt>
          <cx:pt idx="29834">-3750</cx:pt>
          <cx:pt idx="29835">-3750</cx:pt>
          <cx:pt idx="29836">-3750</cx:pt>
          <cx:pt idx="29837">-3250</cx:pt>
          <cx:pt idx="29838">-3250</cx:pt>
          <cx:pt idx="29839">-3250</cx:pt>
          <cx:pt idx="29840">-3250</cx:pt>
          <cx:pt idx="29841">-3250</cx:pt>
          <cx:pt idx="29842">-3250</cx:pt>
          <cx:pt idx="29843">-3250</cx:pt>
          <cx:pt idx="29844">-3250</cx:pt>
          <cx:pt idx="29845">-3250</cx:pt>
          <cx:pt idx="29846">-3250</cx:pt>
          <cx:pt idx="29847">-3250</cx:pt>
          <cx:pt idx="29848">-3250</cx:pt>
          <cx:pt idx="29849">-3250</cx:pt>
          <cx:pt idx="29850">-3250</cx:pt>
          <cx:pt idx="29851">-2000</cx:pt>
          <cx:pt idx="29852">-2750</cx:pt>
          <cx:pt idx="29853">-2750</cx:pt>
          <cx:pt idx="29854">-2750</cx:pt>
          <cx:pt idx="29855">-2750</cx:pt>
          <cx:pt idx="29856">-2750</cx:pt>
          <cx:pt idx="29857">-2750</cx:pt>
          <cx:pt idx="29858">-2750</cx:pt>
          <cx:pt idx="29859">-2750</cx:pt>
          <cx:pt idx="29860">-2750</cx:pt>
          <cx:pt idx="29861">-2750</cx:pt>
          <cx:pt idx="29862">-2750</cx:pt>
          <cx:pt idx="29863">-2750</cx:pt>
          <cx:pt idx="29864">-2750</cx:pt>
          <cx:pt idx="29865">-2750</cx:pt>
          <cx:pt idx="29866">-2750</cx:pt>
          <cx:pt idx="29867">-2750</cx:pt>
          <cx:pt idx="29868">-2750</cx:pt>
          <cx:pt idx="29869">-2500</cx:pt>
          <cx:pt idx="29870">-2500</cx:pt>
          <cx:pt idx="29871">-2000</cx:pt>
          <cx:pt idx="29872">-2000</cx:pt>
          <cx:pt idx="29873">-1750</cx:pt>
          <cx:pt idx="29874">-500</cx:pt>
          <cx:pt idx="29875">3500</cx:pt>
          <cx:pt idx="29876">-14500</cx:pt>
          <cx:pt idx="29877">-3000</cx:pt>
          <cx:pt idx="29878">-3000</cx:pt>
          <cx:pt idx="29879">-2500</cx:pt>
          <cx:pt idx="29880">-2000</cx:pt>
          <cx:pt idx="29881">-2000</cx:pt>
          <cx:pt idx="29882">-1500</cx:pt>
          <cx:pt idx="29883">-1500</cx:pt>
          <cx:pt idx="29884">-750</cx:pt>
          <cx:pt idx="29885">-750</cx:pt>
          <cx:pt idx="29886">-500</cx:pt>
          <cx:pt idx="29887">-5750</cx:pt>
          <cx:pt idx="29888">-8250</cx:pt>
          <cx:pt idx="29889">-5750</cx:pt>
          <cx:pt idx="29890">-8250</cx:pt>
          <cx:pt idx="29891">-5750</cx:pt>
          <cx:pt idx="29892">-5750</cx:pt>
          <cx:pt idx="29893">-5000</cx:pt>
          <cx:pt idx="29894">-4250</cx:pt>
          <cx:pt idx="29895">-4250</cx:pt>
          <cx:pt idx="29896">-6500</cx:pt>
          <cx:pt idx="29897">-6500</cx:pt>
          <cx:pt idx="29898">-5000</cx:pt>
          <cx:pt idx="29899">-3000</cx:pt>
          <cx:pt idx="29900">-2500</cx:pt>
          <cx:pt idx="29901">-2500</cx:pt>
          <cx:pt idx="29902">-2500</cx:pt>
          <cx:pt idx="29903">-2000</cx:pt>
          <cx:pt idx="29904">-1500</cx:pt>
          <cx:pt idx="29905">-1500</cx:pt>
          <cx:pt idx="29906">-1500</cx:pt>
          <cx:pt idx="29907">-1500</cx:pt>
          <cx:pt idx="29908">-1500</cx:pt>
          <cx:pt idx="29909">-1500</cx:pt>
          <cx:pt idx="29910">-1500</cx:pt>
          <cx:pt idx="29911">-1500</cx:pt>
          <cx:pt idx="29912">-1500</cx:pt>
          <cx:pt idx="29913">-1500</cx:pt>
          <cx:pt idx="29914">-1500</cx:pt>
          <cx:pt idx="29915">-1500</cx:pt>
          <cx:pt idx="29916">2500</cx:pt>
          <cx:pt idx="29917">-7750</cx:pt>
          <cx:pt idx="29918">-7750</cx:pt>
          <cx:pt idx="29919">-7750</cx:pt>
          <cx:pt idx="29920">-7750</cx:pt>
          <cx:pt idx="29921">-7750</cx:pt>
          <cx:pt idx="29922">-7750</cx:pt>
          <cx:pt idx="29923">-6750</cx:pt>
          <cx:pt idx="29924">-6750</cx:pt>
          <cx:pt idx="29925">-5750</cx:pt>
          <cx:pt idx="29926">-5750</cx:pt>
          <cx:pt idx="29927">-5750</cx:pt>
          <cx:pt idx="29928">-5750</cx:pt>
          <cx:pt idx="29929">-5750</cx:pt>
          <cx:pt idx="29930">-5750</cx:pt>
          <cx:pt idx="29931">-5750</cx:pt>
          <cx:pt idx="29932">-5000</cx:pt>
          <cx:pt idx="29933">-5000</cx:pt>
          <cx:pt idx="29934">-4250</cx:pt>
          <cx:pt idx="29935">-4250</cx:pt>
          <cx:pt idx="29936">-6500</cx:pt>
          <cx:pt idx="29937">-4250</cx:pt>
          <cx:pt idx="29938">-4250</cx:pt>
          <cx:pt idx="29939">-4250</cx:pt>
          <cx:pt idx="29940">-4250</cx:pt>
          <cx:pt idx="29941">-3500</cx:pt>
          <cx:pt idx="29942">-3500</cx:pt>
          <cx:pt idx="29943">-3500</cx:pt>
          <cx:pt idx="29944">-3500</cx:pt>
          <cx:pt idx="29945">-3500</cx:pt>
          <cx:pt idx="29946">-3500</cx:pt>
          <cx:pt idx="29947">-3500</cx:pt>
          <cx:pt idx="29948">-3500</cx:pt>
          <cx:pt idx="29949">-3500</cx:pt>
          <cx:pt idx="29950">-3500</cx:pt>
          <cx:pt idx="29951">-3500</cx:pt>
          <cx:pt idx="29952">-3000</cx:pt>
          <cx:pt idx="29953">-5000</cx:pt>
          <cx:pt idx="29954">-3000</cx:pt>
          <cx:pt idx="29955">-3000</cx:pt>
          <cx:pt idx="29956">-3000</cx:pt>
          <cx:pt idx="29957">-2500</cx:pt>
          <cx:pt idx="29958">-2500</cx:pt>
          <cx:pt idx="29959">-2500</cx:pt>
          <cx:pt idx="29960">-2500</cx:pt>
          <cx:pt idx="29961">-2500</cx:pt>
          <cx:pt idx="29962">-2500</cx:pt>
          <cx:pt idx="29963">-2500</cx:pt>
          <cx:pt idx="29964">-2500</cx:pt>
          <cx:pt idx="29965">-2500</cx:pt>
          <cx:pt idx="29966">-2500</cx:pt>
          <cx:pt idx="29967">-2500</cx:pt>
          <cx:pt idx="29968">-2000</cx:pt>
          <cx:pt idx="29969">-2000</cx:pt>
          <cx:pt idx="29970">-2000</cx:pt>
          <cx:pt idx="29971">-2000</cx:pt>
          <cx:pt idx="29972">-2000</cx:pt>
          <cx:pt idx="29973">-1500</cx:pt>
          <cx:pt idx="29974">-1500</cx:pt>
          <cx:pt idx="29975">-1500</cx:pt>
          <cx:pt idx="29976">-1500</cx:pt>
          <cx:pt idx="29977">-1500</cx:pt>
          <cx:pt idx="29978">-1500</cx:pt>
          <cx:pt idx="29979">-1500</cx:pt>
          <cx:pt idx="29980">-1500</cx:pt>
          <cx:pt idx="29981">-1500</cx:pt>
          <cx:pt idx="29982">-1250</cx:pt>
          <cx:pt idx="29983">-1250</cx:pt>
          <cx:pt idx="29984">-750</cx:pt>
          <cx:pt idx="29985">-750</cx:pt>
          <cx:pt idx="29986">-500</cx:pt>
          <cx:pt idx="29987">-500</cx:pt>
          <cx:pt idx="29988">-500</cx:pt>
          <cx:pt idx="29989">-500</cx:pt>
          <cx:pt idx="29990">-250</cx:pt>
          <cx:pt idx="29991">-250</cx:pt>
          <cx:pt idx="29992">0</cx:pt>
          <cx:pt idx="29993">0</cx:pt>
          <cx:pt idx="29994">0</cx:pt>
          <cx:pt idx="29995">0</cx:pt>
          <cx:pt idx="29996">0</cx:pt>
          <cx:pt idx="29997">0</cx:pt>
          <cx:pt idx="29998">500</cx:pt>
          <cx:pt idx="29999">500</cx:pt>
          <cx:pt idx="30000">500</cx:pt>
          <cx:pt idx="30001">750</cx:pt>
          <cx:pt idx="30002">750</cx:pt>
          <cx:pt idx="30003">750</cx:pt>
          <cx:pt idx="30004">1000</cx:pt>
          <cx:pt idx="30005">1250</cx:pt>
          <cx:pt idx="30006">-3000</cx:pt>
          <cx:pt idx="30007">-3500</cx:pt>
          <cx:pt idx="30008">-2000</cx:pt>
          <cx:pt idx="30009">-1500</cx:pt>
          <cx:pt idx="30010">-1500</cx:pt>
          <cx:pt idx="30011">-1250</cx:pt>
          <cx:pt idx="30012">-1250</cx:pt>
          <cx:pt idx="30013">-1250</cx:pt>
          <cx:pt idx="30014">-750</cx:pt>
          <cx:pt idx="30015">-750</cx:pt>
          <cx:pt idx="30016">-500</cx:pt>
          <cx:pt idx="30017">-5000</cx:pt>
          <cx:pt idx="30018">-5000</cx:pt>
          <cx:pt idx="30019">-5000</cx:pt>
          <cx:pt idx="30020">-6250</cx:pt>
          <cx:pt idx="30021">-5000</cx:pt>
          <cx:pt idx="30022">-5000</cx:pt>
          <cx:pt idx="30023">-4250</cx:pt>
          <cx:pt idx="30024">-4250</cx:pt>
          <cx:pt idx="30025">-5250</cx:pt>
          <cx:pt idx="30026">-6500</cx:pt>
          <cx:pt idx="30027">-4250</cx:pt>
          <cx:pt idx="30028">-3500</cx:pt>
          <cx:pt idx="30029">-5750</cx:pt>
          <cx:pt idx="30030">-3500</cx:pt>
          <cx:pt idx="30031">-3500</cx:pt>
          <cx:pt idx="30032">-3000</cx:pt>
          <cx:pt idx="30033">-3000</cx:pt>
          <cx:pt idx="30034">-3000</cx:pt>
          <cx:pt idx="30035">-5000</cx:pt>
          <cx:pt idx="30036">-3000</cx:pt>
          <cx:pt idx="30037">-3500</cx:pt>
          <cx:pt idx="30038">-3500</cx:pt>
          <cx:pt idx="30039">-2500</cx:pt>
          <cx:pt idx="30040">-2500</cx:pt>
          <cx:pt idx="30041">-2000</cx:pt>
          <cx:pt idx="30042">-2000</cx:pt>
          <cx:pt idx="30043">-1500</cx:pt>
          <cx:pt idx="30044">-1500</cx:pt>
          <cx:pt idx="30045">-1500</cx:pt>
          <cx:pt idx="30046">-1250</cx:pt>
          <cx:pt idx="30047">-1250</cx:pt>
          <cx:pt idx="30048">-750</cx:pt>
          <cx:pt idx="30049">-500</cx:pt>
          <cx:pt idx="30050">-500</cx:pt>
          <cx:pt idx="30051">-500</cx:pt>
          <cx:pt idx="30052">-250</cx:pt>
          <cx:pt idx="30053">250</cx:pt>
          <cx:pt idx="30054">-12500</cx:pt>
          <cx:pt idx="30055">-10750</cx:pt>
          <cx:pt idx="30056">-10750</cx:pt>
          <cx:pt idx="30057">-10750</cx:pt>
          <cx:pt idx="30058">-10750</cx:pt>
          <cx:pt idx="30059">-9500</cx:pt>
          <cx:pt idx="30060">-8250</cx:pt>
          <cx:pt idx="30061">-7250</cx:pt>
          <cx:pt idx="30062">-7250</cx:pt>
          <cx:pt idx="30063">-9250</cx:pt>
          <cx:pt idx="30064">-7750</cx:pt>
          <cx:pt idx="30065">-7750</cx:pt>
          <cx:pt idx="30066">-6750</cx:pt>
          <cx:pt idx="30067">-6750</cx:pt>
          <cx:pt idx="30068">-6750</cx:pt>
          <cx:pt idx="30069">-6750</cx:pt>
          <cx:pt idx="30070">-6750</cx:pt>
          <cx:pt idx="30071">-5750</cx:pt>
          <cx:pt idx="30072">-5750</cx:pt>
          <cx:pt idx="30073">-5750</cx:pt>
          <cx:pt idx="30074">-5750</cx:pt>
          <cx:pt idx="30075">-5000</cx:pt>
          <cx:pt idx="30076">-5000</cx:pt>
          <cx:pt idx="30077">-5000</cx:pt>
          <cx:pt idx="30078">-4250</cx:pt>
          <cx:pt idx="30079">-4250</cx:pt>
          <cx:pt idx="30080">-4250</cx:pt>
          <cx:pt idx="30081">-4250</cx:pt>
          <cx:pt idx="30082">-3500</cx:pt>
          <cx:pt idx="30083">-3500</cx:pt>
          <cx:pt idx="30084">-3500</cx:pt>
          <cx:pt idx="30085">-3500</cx:pt>
          <cx:pt idx="30086">-3500</cx:pt>
          <cx:pt idx="30087">-3500</cx:pt>
          <cx:pt idx="30088">-5750</cx:pt>
          <cx:pt idx="30089">-3000</cx:pt>
          <cx:pt idx="30090">-3000</cx:pt>
          <cx:pt idx="30091">-3000</cx:pt>
          <cx:pt idx="30092">-3000</cx:pt>
          <cx:pt idx="30093">-3000</cx:pt>
          <cx:pt idx="30094">-3000</cx:pt>
          <cx:pt idx="30095">-3000</cx:pt>
          <cx:pt idx="30096">-2500</cx:pt>
          <cx:pt idx="30097">-2500</cx:pt>
          <cx:pt idx="30098">-2500</cx:pt>
          <cx:pt idx="30099">-2500</cx:pt>
          <cx:pt idx="30100">-2500</cx:pt>
          <cx:pt idx="30101">-2500</cx:pt>
          <cx:pt idx="30102">-2500</cx:pt>
          <cx:pt idx="30103">-2500</cx:pt>
          <cx:pt idx="30104">-2000</cx:pt>
          <cx:pt idx="30105">-2000</cx:pt>
          <cx:pt idx="30106">-2000</cx:pt>
          <cx:pt idx="30107">-2000</cx:pt>
          <cx:pt idx="30108">-2000</cx:pt>
          <cx:pt idx="30109">-2000</cx:pt>
          <cx:pt idx="30110">-2000</cx:pt>
          <cx:pt idx="30111">-2000</cx:pt>
          <cx:pt idx="30112">-2000</cx:pt>
          <cx:pt idx="30113">-2000</cx:pt>
          <cx:pt idx="30114">-2000</cx:pt>
          <cx:pt idx="30115">-1500</cx:pt>
          <cx:pt idx="30116">-1500</cx:pt>
          <cx:pt idx="30117">-1500</cx:pt>
          <cx:pt idx="30118">-1500</cx:pt>
          <cx:pt idx="30119">-1500</cx:pt>
          <cx:pt idx="30120">-1500</cx:pt>
          <cx:pt idx="30121">-1250</cx:pt>
          <cx:pt idx="30122">-1250</cx:pt>
          <cx:pt idx="30123">-1250</cx:pt>
          <cx:pt idx="30124">-1250</cx:pt>
          <cx:pt idx="30125">-750</cx:pt>
          <cx:pt idx="30126">-750</cx:pt>
          <cx:pt idx="30127">-750</cx:pt>
          <cx:pt idx="30128">-750</cx:pt>
          <cx:pt idx="30129">-500</cx:pt>
          <cx:pt idx="30130">-500</cx:pt>
          <cx:pt idx="30131">-500</cx:pt>
          <cx:pt idx="30132">-250</cx:pt>
          <cx:pt idx="30133">-250</cx:pt>
          <cx:pt idx="30134">0</cx:pt>
          <cx:pt idx="30135">500</cx:pt>
          <cx:pt idx="30136">750</cx:pt>
          <cx:pt idx="30137">750</cx:pt>
          <cx:pt idx="30138">1000</cx:pt>
          <cx:pt idx="30139">1250</cx:pt>
          <cx:pt idx="30140">1250</cx:pt>
          <cx:pt idx="30141">1500</cx:pt>
          <cx:pt idx="30142">2250</cx:pt>
          <cx:pt idx="30143">-7750</cx:pt>
          <cx:pt idx="30144">-7750</cx:pt>
          <cx:pt idx="30145">-7750</cx:pt>
          <cx:pt idx="30146">-7750</cx:pt>
          <cx:pt idx="30147">-7750</cx:pt>
          <cx:pt idx="30148">-7750</cx:pt>
          <cx:pt idx="30149">-6750</cx:pt>
          <cx:pt idx="30150">-6750</cx:pt>
          <cx:pt idx="30151">-5750</cx:pt>
          <cx:pt idx="30152">-5750</cx:pt>
          <cx:pt idx="30153">-5750</cx:pt>
          <cx:pt idx="30154">-5750</cx:pt>
          <cx:pt idx="30155">-5750</cx:pt>
          <cx:pt idx="30156">-5750</cx:pt>
          <cx:pt idx="30157">-5750</cx:pt>
          <cx:pt idx="30158">-5750</cx:pt>
          <cx:pt idx="30159">-5750</cx:pt>
          <cx:pt idx="30160">-5000</cx:pt>
          <cx:pt idx="30161">-5000</cx:pt>
          <cx:pt idx="30162">-5000</cx:pt>
          <cx:pt idx="30163">-4250</cx:pt>
          <cx:pt idx="30164">-4250</cx:pt>
          <cx:pt idx="30165">-4250</cx:pt>
          <cx:pt idx="30166">-4250</cx:pt>
          <cx:pt idx="30167">-4250</cx:pt>
          <cx:pt idx="30168">-4250</cx:pt>
          <cx:pt idx="30169">-4250</cx:pt>
          <cx:pt idx="30170">-4250</cx:pt>
          <cx:pt idx="30171">-3500</cx:pt>
          <cx:pt idx="30172">-3500</cx:pt>
          <cx:pt idx="30173">-3500</cx:pt>
          <cx:pt idx="30174">-3500</cx:pt>
          <cx:pt idx="30175">-3500</cx:pt>
          <cx:pt idx="30176">-3500</cx:pt>
          <cx:pt idx="30177">-3500</cx:pt>
          <cx:pt idx="30178">-3500</cx:pt>
          <cx:pt idx="30179">-3500</cx:pt>
          <cx:pt idx="30180">-3000</cx:pt>
          <cx:pt idx="30181">-3000</cx:pt>
          <cx:pt idx="30182">-3000</cx:pt>
          <cx:pt idx="30183">-2500</cx:pt>
          <cx:pt idx="30184">-2500</cx:pt>
          <cx:pt idx="30185">-2500</cx:pt>
          <cx:pt idx="30186">-2500</cx:pt>
          <cx:pt idx="30187">-2500</cx:pt>
          <cx:pt idx="30188">-2500</cx:pt>
          <cx:pt idx="30189">-2500</cx:pt>
          <cx:pt idx="30190">-2500</cx:pt>
          <cx:pt idx="30191">-2000</cx:pt>
          <cx:pt idx="30192">-2000</cx:pt>
          <cx:pt idx="30193">-2000</cx:pt>
          <cx:pt idx="30194">-1500</cx:pt>
          <cx:pt idx="30195">-1500</cx:pt>
          <cx:pt idx="30196">-1500</cx:pt>
          <cx:pt idx="30197">-1500</cx:pt>
          <cx:pt idx="30198">-1500</cx:pt>
          <cx:pt idx="30199">-1500</cx:pt>
          <cx:pt idx="30200">-1500</cx:pt>
          <cx:pt idx="30201">-1500</cx:pt>
          <cx:pt idx="30202">-1500</cx:pt>
          <cx:pt idx="30203">-750</cx:pt>
          <cx:pt idx="30204">0</cx:pt>
          <cx:pt idx="30205">1250</cx:pt>
          <cx:pt idx="30206">-3500</cx:pt>
          <cx:pt idx="30207">-3000</cx:pt>
          <cx:pt idx="30208">-2500</cx:pt>
          <cx:pt idx="30209">-2000</cx:pt>
          <cx:pt idx="30210">-1500</cx:pt>
          <cx:pt idx="30211">-1500</cx:pt>
          <cx:pt idx="30212">-1500</cx:pt>
          <cx:pt idx="30213">-1500</cx:pt>
          <cx:pt idx="30214">-1500</cx:pt>
          <cx:pt idx="30215">-1250</cx:pt>
          <cx:pt idx="30216">-1250</cx:pt>
          <cx:pt idx="30217">-750</cx:pt>
          <cx:pt idx="30218">-750</cx:pt>
          <cx:pt idx="30219">-750</cx:pt>
          <cx:pt idx="30220">-500</cx:pt>
          <cx:pt idx="30221">-2000</cx:pt>
          <cx:pt idx="30222">0</cx:pt>
          <cx:pt idx="30223">0</cx:pt>
          <cx:pt idx="30224">0</cx:pt>
          <cx:pt idx="30225">0</cx:pt>
          <cx:pt idx="30226">750</cx:pt>
          <cx:pt idx="30227">750</cx:pt>
          <cx:pt idx="30228">750</cx:pt>
          <cx:pt idx="30229">1000</cx:pt>
          <cx:pt idx="30230">1000</cx:pt>
          <cx:pt idx="30231">1500</cx:pt>
          <cx:pt idx="30232">2000</cx:pt>
          <cx:pt idx="30233">2500</cx:pt>
          <cx:pt idx="30234">2500</cx:pt>
          <cx:pt idx="30235">2500</cx:pt>
          <cx:pt idx="30236">-3000</cx:pt>
          <cx:pt idx="30237">-5000</cx:pt>
          <cx:pt idx="30238">-2500</cx:pt>
          <cx:pt idx="30239">-3750</cx:pt>
          <cx:pt idx="30240">-2000</cx:pt>
          <cx:pt idx="30241">-2000</cx:pt>
          <cx:pt idx="30242">-1500</cx:pt>
          <cx:pt idx="30243">-1500</cx:pt>
          <cx:pt idx="30244">-1500</cx:pt>
          <cx:pt idx="30245">-1250</cx:pt>
          <cx:pt idx="30246">-1250</cx:pt>
          <cx:pt idx="30247">-1250</cx:pt>
          <cx:pt idx="30248">-1250</cx:pt>
          <cx:pt idx="30249">-1250</cx:pt>
          <cx:pt idx="30250">-1250</cx:pt>
          <cx:pt idx="30251">-750</cx:pt>
          <cx:pt idx="30252">-750</cx:pt>
          <cx:pt idx="30253">-2500</cx:pt>
          <cx:pt idx="30254">-750</cx:pt>
          <cx:pt idx="30255">-500</cx:pt>
          <cx:pt idx="30256">-2000</cx:pt>
          <cx:pt idx="30257">-250</cx:pt>
          <cx:pt idx="30258">-250</cx:pt>
          <cx:pt idx="30259">0</cx:pt>
          <cx:pt idx="30260">0</cx:pt>
          <cx:pt idx="30261">0</cx:pt>
          <cx:pt idx="30262">0</cx:pt>
          <cx:pt idx="30263">250</cx:pt>
          <cx:pt idx="30264">750</cx:pt>
          <cx:pt idx="30265">1000</cx:pt>
          <cx:pt idx="30266">1000</cx:pt>
          <cx:pt idx="30267">1250</cx:pt>
          <cx:pt idx="30268">1250</cx:pt>
          <cx:pt idx="30269">2000</cx:pt>
          <cx:pt idx="30270">-6500</cx:pt>
          <cx:pt idx="30271">-6500</cx:pt>
          <cx:pt idx="30272">-6500</cx:pt>
          <cx:pt idx="30273">-5000</cx:pt>
          <cx:pt idx="30274">-5000</cx:pt>
          <cx:pt idx="30275">-4500</cx:pt>
          <cx:pt idx="30276">-4500</cx:pt>
          <cx:pt idx="30277">-4500</cx:pt>
          <cx:pt idx="30278">-4500</cx:pt>
          <cx:pt idx="30279">-4500</cx:pt>
          <cx:pt idx="30280">-3750</cx:pt>
          <cx:pt idx="30281">-3750</cx:pt>
          <cx:pt idx="30282">-3750</cx:pt>
          <cx:pt idx="30283">-3750</cx:pt>
          <cx:pt idx="30284">-3250</cx:pt>
          <cx:pt idx="30285">-2750</cx:pt>
          <cx:pt idx="30286">-2750</cx:pt>
          <cx:pt idx="30287">-2500</cx:pt>
          <cx:pt idx="30288">-5750</cx:pt>
          <cx:pt idx="30289">-5750</cx:pt>
          <cx:pt idx="30290">-5750</cx:pt>
          <cx:pt idx="30291">-5750</cx:pt>
          <cx:pt idx="30292">-5750</cx:pt>
          <cx:pt idx="30293">-5000</cx:pt>
          <cx:pt idx="30294">-5000</cx:pt>
          <cx:pt idx="30295">-4500</cx:pt>
          <cx:pt idx="30296">-4500</cx:pt>
          <cx:pt idx="30297">-4500</cx:pt>
          <cx:pt idx="30298">-5000</cx:pt>
          <cx:pt idx="30299">-4250</cx:pt>
          <cx:pt idx="30300">-3500</cx:pt>
          <cx:pt idx="30301">-3500</cx:pt>
          <cx:pt idx="30302">-3500</cx:pt>
          <cx:pt idx="30303">-3000</cx:pt>
          <cx:pt idx="30304">-3000</cx:pt>
          <cx:pt idx="30305">-3000</cx:pt>
          <cx:pt idx="30306">-3000</cx:pt>
          <cx:pt idx="30307">-3000</cx:pt>
          <cx:pt idx="30308">-1500</cx:pt>
          <cx:pt idx="30309">-1500</cx:pt>
          <cx:pt idx="30310">-750</cx:pt>
          <cx:pt idx="30311">-750</cx:pt>
          <cx:pt idx="30312">-750</cx:pt>
          <cx:pt idx="30313">-750</cx:pt>
          <cx:pt idx="30314">-500</cx:pt>
          <cx:pt idx="30315">-500</cx:pt>
          <cx:pt idx="30316">-500</cx:pt>
          <cx:pt idx="30317">-500</cx:pt>
          <cx:pt idx="30318">-250</cx:pt>
          <cx:pt idx="30319">-250</cx:pt>
          <cx:pt idx="30320">-250</cx:pt>
          <cx:pt idx="30321">-250</cx:pt>
          <cx:pt idx="30322">-3500</cx:pt>
          <cx:pt idx="30323">-3000</cx:pt>
          <cx:pt idx="30324">-3000</cx:pt>
          <cx:pt idx="30325">-3000</cx:pt>
          <cx:pt idx="30326">-2000</cx:pt>
          <cx:pt idx="30327">-1500</cx:pt>
          <cx:pt idx="30328">-1500</cx:pt>
          <cx:pt idx="30329">-1250</cx:pt>
          <cx:pt idx="30330">-1250</cx:pt>
          <cx:pt idx="30331">-1250</cx:pt>
          <cx:pt idx="30332">-1250</cx:pt>
          <cx:pt idx="30333">-750</cx:pt>
          <cx:pt idx="30334">-750</cx:pt>
          <cx:pt idx="30335">-750</cx:pt>
          <cx:pt idx="30336">-750</cx:pt>
          <cx:pt idx="30337">-500</cx:pt>
          <cx:pt idx="30338">-500</cx:pt>
          <cx:pt idx="30339">-250</cx:pt>
          <cx:pt idx="30340">0</cx:pt>
          <cx:pt idx="30341">0</cx:pt>
          <cx:pt idx="30342">0</cx:pt>
          <cx:pt idx="30343">0</cx:pt>
          <cx:pt idx="30344">0</cx:pt>
          <cx:pt idx="30345">0</cx:pt>
          <cx:pt idx="30346">0</cx:pt>
          <cx:pt idx="30347">250</cx:pt>
          <cx:pt idx="30348">250</cx:pt>
          <cx:pt idx="30349">250</cx:pt>
          <cx:pt idx="30350">250</cx:pt>
          <cx:pt idx="30351">500</cx:pt>
          <cx:pt idx="30352">500</cx:pt>
          <cx:pt idx="30353">500</cx:pt>
          <cx:pt idx="30354">750</cx:pt>
          <cx:pt idx="30355">1000</cx:pt>
          <cx:pt idx="30356">1000</cx:pt>
          <cx:pt idx="30357">1000</cx:pt>
          <cx:pt idx="30358">2000</cx:pt>
          <cx:pt idx="30359">-8250</cx:pt>
          <cx:pt idx="30360">-7250</cx:pt>
          <cx:pt idx="30361">-6500</cx:pt>
          <cx:pt idx="30362">-6500</cx:pt>
          <cx:pt idx="30363">-8250</cx:pt>
          <cx:pt idx="30364">-8250</cx:pt>
          <cx:pt idx="30365">-8250</cx:pt>
          <cx:pt idx="30366">-7250</cx:pt>
          <cx:pt idx="30367">-7250</cx:pt>
          <cx:pt idx="30368">-3000</cx:pt>
          <cx:pt idx="30369">-8250</cx:pt>
          <cx:pt idx="30370">-5750</cx:pt>
          <cx:pt idx="30371">-5000</cx:pt>
          <cx:pt idx="30372">-5000</cx:pt>
          <cx:pt idx="30373">-5000</cx:pt>
          <cx:pt idx="30374">-4500</cx:pt>
          <cx:pt idx="30375">-4500</cx:pt>
          <cx:pt idx="30376">-3750</cx:pt>
          <cx:pt idx="30377">-3750</cx:pt>
          <cx:pt idx="30378">-3750</cx:pt>
          <cx:pt idx="30379">-3750</cx:pt>
          <cx:pt idx="30380">-3750</cx:pt>
          <cx:pt idx="30381">-3250</cx:pt>
          <cx:pt idx="30382">-3250</cx:pt>
          <cx:pt idx="30383">-2750</cx:pt>
          <cx:pt idx="30384">-1250</cx:pt>
          <cx:pt idx="30385">-2750</cx:pt>
          <cx:pt idx="30386">-2750</cx:pt>
          <cx:pt idx="30387">-2500</cx:pt>
          <cx:pt idx="30388">-2000</cx:pt>
          <cx:pt idx="30389">-750</cx:pt>
          <cx:pt idx="30390">-500</cx:pt>
          <cx:pt idx="30391">1500</cx:pt>
          <cx:pt idx="30392">2500</cx:pt>
          <cx:pt idx="30393">-6750</cx:pt>
          <cx:pt idx="30394">-5000</cx:pt>
          <cx:pt idx="30395">-4250</cx:pt>
          <cx:pt idx="30396">-4250</cx:pt>
          <cx:pt idx="30397">-3000</cx:pt>
          <cx:pt idx="30398">-3000</cx:pt>
          <cx:pt idx="30399">-2500</cx:pt>
          <cx:pt idx="30400">-2500</cx:pt>
          <cx:pt idx="30401">-2500</cx:pt>
          <cx:pt idx="30402">-2500</cx:pt>
          <cx:pt idx="30403">-2500</cx:pt>
          <cx:pt idx="30404">-2500</cx:pt>
          <cx:pt idx="30405">-2000</cx:pt>
          <cx:pt idx="30406">-1500</cx:pt>
          <cx:pt idx="30407">-1500</cx:pt>
          <cx:pt idx="30408">2250</cx:pt>
          <cx:pt idx="30409">-3750</cx:pt>
          <cx:pt idx="30410">-3250</cx:pt>
          <cx:pt idx="30411">-3250</cx:pt>
          <cx:pt idx="30412">-2750</cx:pt>
          <cx:pt idx="30413">-2500</cx:pt>
          <cx:pt idx="30414">-2500</cx:pt>
          <cx:pt idx="30415">-3000</cx:pt>
          <cx:pt idx="30416">-8250</cx:pt>
          <cx:pt idx="30417">-7250</cx:pt>
          <cx:pt idx="30418">-7250</cx:pt>
          <cx:pt idx="30419">-7250</cx:pt>
          <cx:pt idx="30420">-7250</cx:pt>
          <cx:pt idx="30421">-10750</cx:pt>
          <cx:pt idx="30422">-10750</cx:pt>
          <cx:pt idx="30423">-10750</cx:pt>
          <cx:pt idx="30424">-10750</cx:pt>
          <cx:pt idx="30425">-5000</cx:pt>
          <cx:pt idx="30426">-2500</cx:pt>
          <cx:pt idx="30427">-4500</cx:pt>
          <cx:pt idx="30428">-4500</cx:pt>
          <cx:pt idx="30429">-2500</cx:pt>
          <cx:pt idx="30430">-2000</cx:pt>
          <cx:pt idx="30431">-3750</cx:pt>
          <cx:pt idx="30432">-3250</cx:pt>
          <cx:pt idx="30433">-1500</cx:pt>
          <cx:pt idx="30434">-1500</cx:pt>
          <cx:pt idx="30435">-1250</cx:pt>
          <cx:pt idx="30436">-750</cx:pt>
          <cx:pt idx="30437">-750</cx:pt>
          <cx:pt idx="30438">-2500</cx:pt>
          <cx:pt idx="30439">-750</cx:pt>
          <cx:pt idx="30440">-2000</cx:pt>
          <cx:pt idx="30441">-500</cx:pt>
          <cx:pt idx="30442">-2000</cx:pt>
          <cx:pt idx="30443">-250</cx:pt>
          <cx:pt idx="30444">-250</cx:pt>
          <cx:pt idx="30445">-250</cx:pt>
          <cx:pt idx="30446">250</cx:pt>
          <cx:pt idx="30447">500</cx:pt>
          <cx:pt idx="30448">750</cx:pt>
          <cx:pt idx="30449">750</cx:pt>
          <cx:pt idx="30450">1000</cx:pt>
          <cx:pt idx="30451">1250</cx:pt>
          <cx:pt idx="30452">-10750</cx:pt>
          <cx:pt idx="30453">-10750</cx:pt>
          <cx:pt idx="30454">-9500</cx:pt>
          <cx:pt idx="30455">-8250</cx:pt>
          <cx:pt idx="30456">-8250</cx:pt>
          <cx:pt idx="30457">-8250</cx:pt>
          <cx:pt idx="30458">-8250</cx:pt>
          <cx:pt idx="30459">-8250</cx:pt>
          <cx:pt idx="30460">-8250</cx:pt>
          <cx:pt idx="30461">-8250</cx:pt>
          <cx:pt idx="30462">-8250</cx:pt>
          <cx:pt idx="30463">-7250</cx:pt>
          <cx:pt idx="30464">-7250</cx:pt>
          <cx:pt idx="30465">-7250</cx:pt>
          <cx:pt idx="30466">-7250</cx:pt>
          <cx:pt idx="30467">-6500</cx:pt>
          <cx:pt idx="30468">-6500</cx:pt>
          <cx:pt idx="30469">-6500</cx:pt>
          <cx:pt idx="30470">-5750</cx:pt>
          <cx:pt idx="30471">-5750</cx:pt>
          <cx:pt idx="30472">-5750</cx:pt>
          <cx:pt idx="30473">-5750</cx:pt>
          <cx:pt idx="30474">-5750</cx:pt>
          <cx:pt idx="30475">-5750</cx:pt>
          <cx:pt idx="30476">-5000</cx:pt>
          <cx:pt idx="30477">-5000</cx:pt>
          <cx:pt idx="30478">-5000</cx:pt>
          <cx:pt idx="30479">-5000</cx:pt>
          <cx:pt idx="30480">-5000</cx:pt>
          <cx:pt idx="30481">-5000</cx:pt>
          <cx:pt idx="30482">-5000</cx:pt>
          <cx:pt idx="30483">-5000</cx:pt>
          <cx:pt idx="30484">-3500</cx:pt>
          <cx:pt idx="30485">-4500</cx:pt>
          <cx:pt idx="30486">-4500</cx:pt>
          <cx:pt idx="30487">-3750</cx:pt>
          <cx:pt idx="30488">-3750</cx:pt>
          <cx:pt idx="30489">-3750</cx:pt>
          <cx:pt idx="30490">-3750</cx:pt>
          <cx:pt idx="30491">-3750</cx:pt>
          <cx:pt idx="30492">-3000</cx:pt>
          <cx:pt idx="30493">-3750</cx:pt>
          <cx:pt idx="30494">-3750</cx:pt>
          <cx:pt idx="30495">-3750</cx:pt>
          <cx:pt idx="30496">-3750</cx:pt>
          <cx:pt idx="30497">-3250</cx:pt>
          <cx:pt idx="30498">-2500</cx:pt>
          <cx:pt idx="30499">-3250</cx:pt>
          <cx:pt idx="30500">-3250</cx:pt>
          <cx:pt idx="30501">-3250</cx:pt>
          <cx:pt idx="30502">-3250</cx:pt>
          <cx:pt idx="30503">-2750</cx:pt>
          <cx:pt idx="30504">-750</cx:pt>
          <cx:pt idx="30505">-2500</cx:pt>
          <cx:pt idx="30506">-2000</cx:pt>
          <cx:pt idx="30507">-2000</cx:pt>
          <cx:pt idx="30508">-1500</cx:pt>
          <cx:pt idx="30509">-1250</cx:pt>
          <cx:pt idx="30510">-750</cx:pt>
          <cx:pt idx="30511">-750</cx:pt>
          <cx:pt idx="30512">-500</cx:pt>
          <cx:pt idx="30513">-250</cx:pt>
          <cx:pt idx="30514">0</cx:pt>
          <cx:pt idx="30515">750</cx:pt>
          <cx:pt idx="30516">1250</cx:pt>
          <cx:pt idx="30517">2250</cx:pt>
          <cx:pt idx="30518">-1500</cx:pt>
          <cx:pt idx="30519">-1000</cx:pt>
          <cx:pt idx="30520">-1000</cx:pt>
          <cx:pt idx="30521">-750</cx:pt>
          <cx:pt idx="30522">-750</cx:pt>
          <cx:pt idx="30523">-750</cx:pt>
          <cx:pt idx="30524">-750</cx:pt>
          <cx:pt idx="30525">-750</cx:pt>
          <cx:pt idx="30526">-750</cx:pt>
          <cx:pt idx="30527">-750</cx:pt>
          <cx:pt idx="30528">-750</cx:pt>
          <cx:pt idx="30529">-250</cx:pt>
          <cx:pt idx="30530">-250</cx:pt>
          <cx:pt idx="30531">-250</cx:pt>
          <cx:pt idx="30532">-250</cx:pt>
          <cx:pt idx="30533">-250</cx:pt>
          <cx:pt idx="30534">-250</cx:pt>
          <cx:pt idx="30535">-250</cx:pt>
          <cx:pt idx="30536">-250</cx:pt>
          <cx:pt idx="30537">0</cx:pt>
          <cx:pt idx="30538">250</cx:pt>
          <cx:pt idx="30539">-5750</cx:pt>
          <cx:pt idx="30540">-5000</cx:pt>
          <cx:pt idx="30541">-4500</cx:pt>
          <cx:pt idx="30542">-4500</cx:pt>
          <cx:pt idx="30543">-4500</cx:pt>
          <cx:pt idx="30544">-3750</cx:pt>
          <cx:pt idx="30545">-3750</cx:pt>
          <cx:pt idx="30546">-3750</cx:pt>
          <cx:pt idx="30547">-3250</cx:pt>
          <cx:pt idx="30548">-2750</cx:pt>
          <cx:pt idx="30549">-750</cx:pt>
          <cx:pt idx="30550">-750</cx:pt>
          <cx:pt idx="30551">-750</cx:pt>
          <cx:pt idx="30552">-500</cx:pt>
          <cx:pt idx="30553">-500</cx:pt>
          <cx:pt idx="30554">-250</cx:pt>
          <cx:pt idx="30555">-250</cx:pt>
          <cx:pt idx="30556">-250</cx:pt>
          <cx:pt idx="30557">-250</cx:pt>
          <cx:pt idx="30558">0</cx:pt>
          <cx:pt idx="30559">0</cx:pt>
          <cx:pt idx="30560">0</cx:pt>
          <cx:pt idx="30561">250</cx:pt>
          <cx:pt idx="30562">250</cx:pt>
          <cx:pt idx="30563">250</cx:pt>
          <cx:pt idx="30564">250</cx:pt>
          <cx:pt idx="30565">500</cx:pt>
          <cx:pt idx="30566">3500</cx:pt>
          <cx:pt idx="30567">-5750</cx:pt>
          <cx:pt idx="30568">-5750</cx:pt>
          <cx:pt idx="30569">-5750</cx:pt>
          <cx:pt idx="30570">-5750</cx:pt>
          <cx:pt idx="30571">-7250</cx:pt>
          <cx:pt idx="30572">-5000</cx:pt>
          <cx:pt idx="30573">-5000</cx:pt>
          <cx:pt idx="30574">-5000</cx:pt>
          <cx:pt idx="30575">-5000</cx:pt>
          <cx:pt idx="30576">-4250</cx:pt>
          <cx:pt idx="30577">-6500</cx:pt>
          <cx:pt idx="30578">-3500</cx:pt>
          <cx:pt idx="30579">-3500</cx:pt>
          <cx:pt idx="30580">-3500</cx:pt>
          <cx:pt idx="30581">-3500</cx:pt>
          <cx:pt idx="30582">-3500</cx:pt>
          <cx:pt idx="30583">-5750</cx:pt>
          <cx:pt idx="30584">-5750</cx:pt>
          <cx:pt idx="30585">-3000</cx:pt>
          <cx:pt idx="30586">-2500</cx:pt>
          <cx:pt idx="30587">-4500</cx:pt>
          <cx:pt idx="30588">-2000</cx:pt>
          <cx:pt idx="30589">-3750</cx:pt>
          <cx:pt idx="30590">-2000</cx:pt>
          <cx:pt idx="30591">-3750</cx:pt>
          <cx:pt idx="30592">-1500</cx:pt>
          <cx:pt idx="30593">-3250</cx:pt>
          <cx:pt idx="30594">-1500</cx:pt>
          <cx:pt idx="30595">-1500</cx:pt>
          <cx:pt idx="30596">-2750</cx:pt>
          <cx:pt idx="30597">-2750</cx:pt>
          <cx:pt idx="30598">-1250</cx:pt>
          <cx:pt idx="30599">-750</cx:pt>
          <cx:pt idx="30600">-2000</cx:pt>
          <cx:pt idx="30601">-500</cx:pt>
          <cx:pt idx="30602">-500</cx:pt>
          <cx:pt idx="30603">0</cx:pt>
          <cx:pt idx="30604">0</cx:pt>
          <cx:pt idx="30605">0</cx:pt>
          <cx:pt idx="30606">0</cx:pt>
          <cx:pt idx="30607">0</cx:pt>
          <cx:pt idx="30608">250</cx:pt>
          <cx:pt idx="30609">-1000</cx:pt>
          <cx:pt idx="30610">-1000</cx:pt>
          <cx:pt idx="30611">250</cx:pt>
          <cx:pt idx="30612">500</cx:pt>
          <cx:pt idx="30613">500</cx:pt>
          <cx:pt idx="30614">500</cx:pt>
          <cx:pt idx="30615">500</cx:pt>
          <cx:pt idx="30616">-500</cx:pt>
          <cx:pt idx="30617">750</cx:pt>
          <cx:pt idx="30618">1000</cx:pt>
          <cx:pt idx="30619">1500</cx:pt>
          <cx:pt idx="30620">-7250</cx:pt>
          <cx:pt idx="30621">-6500</cx:pt>
          <cx:pt idx="30622">-6500</cx:pt>
          <cx:pt idx="30623">-5750</cx:pt>
          <cx:pt idx="30624">-5000</cx:pt>
          <cx:pt idx="30625">-5000</cx:pt>
          <cx:pt idx="30626">-5000</cx:pt>
          <cx:pt idx="30627">-4500</cx:pt>
          <cx:pt idx="30628">-4500</cx:pt>
          <cx:pt idx="30629">-4500</cx:pt>
          <cx:pt idx="30630">-4500</cx:pt>
          <cx:pt idx="30631">-4500</cx:pt>
          <cx:pt idx="30632">-4500</cx:pt>
          <cx:pt idx="30633">-4500</cx:pt>
          <cx:pt idx="30634">-4500</cx:pt>
          <cx:pt idx="30635">-4500</cx:pt>
          <cx:pt idx="30636">-4500</cx:pt>
          <cx:pt idx="30637">-3750</cx:pt>
          <cx:pt idx="30638">-3750</cx:pt>
          <cx:pt idx="30639">-3750</cx:pt>
          <cx:pt idx="30640">-3750</cx:pt>
          <cx:pt idx="30641">-3250</cx:pt>
          <cx:pt idx="30642">-3250</cx:pt>
          <cx:pt idx="30643">-3250</cx:pt>
          <cx:pt idx="30644">-3250</cx:pt>
          <cx:pt idx="30645">-3250</cx:pt>
          <cx:pt idx="30646">-3250</cx:pt>
          <cx:pt idx="30647">-3250</cx:pt>
          <cx:pt idx="30648">-3250</cx:pt>
          <cx:pt idx="30649">-3250</cx:pt>
          <cx:pt idx="30650">-3250</cx:pt>
          <cx:pt idx="30651">-3250</cx:pt>
          <cx:pt idx="30652">-3250</cx:pt>
          <cx:pt idx="30653">-3250</cx:pt>
          <cx:pt idx="30654">-3250</cx:pt>
          <cx:pt idx="30655">-3250</cx:pt>
          <cx:pt idx="30656">-3250</cx:pt>
          <cx:pt idx="30657">-3250</cx:pt>
          <cx:pt idx="30658">-3250</cx:pt>
          <cx:pt idx="30659">-3250</cx:pt>
          <cx:pt idx="30660">-3250</cx:pt>
          <cx:pt idx="30661">-3250</cx:pt>
          <cx:pt idx="30662">-3250</cx:pt>
          <cx:pt idx="30663">-3250</cx:pt>
          <cx:pt idx="30664">-2750</cx:pt>
          <cx:pt idx="30665">-2750</cx:pt>
          <cx:pt idx="30666">-2750</cx:pt>
          <cx:pt idx="30667">-2750</cx:pt>
          <cx:pt idx="30668">-2750</cx:pt>
          <cx:pt idx="30669">-2750</cx:pt>
          <cx:pt idx="30670">-2500</cx:pt>
          <cx:pt idx="30671">-2500</cx:pt>
          <cx:pt idx="30672">-2500</cx:pt>
          <cx:pt idx="30673">-2500</cx:pt>
          <cx:pt idx="30674">-2500</cx:pt>
          <cx:pt idx="30675">-8250</cx:pt>
          <cx:pt idx="30676">-8250</cx:pt>
          <cx:pt idx="30677">-8250</cx:pt>
          <cx:pt idx="30678">-8250</cx:pt>
          <cx:pt idx="30679">-7250</cx:pt>
          <cx:pt idx="30680">-6500</cx:pt>
          <cx:pt idx="30681">-3000</cx:pt>
          <cx:pt idx="30682">-2500</cx:pt>
          <cx:pt idx="30683">-2000</cx:pt>
          <cx:pt idx="30684">-2000</cx:pt>
          <cx:pt idx="30685">-2000</cx:pt>
          <cx:pt idx="30686">-2000</cx:pt>
          <cx:pt idx="30687">-1500</cx:pt>
          <cx:pt idx="30688">-1500</cx:pt>
          <cx:pt idx="30689">-1500</cx:pt>
          <cx:pt idx="30690">-1250</cx:pt>
          <cx:pt idx="30691">-750</cx:pt>
          <cx:pt idx="30692">-750</cx:pt>
          <cx:pt idx="30693">-750</cx:pt>
          <cx:pt idx="30694">-500</cx:pt>
          <cx:pt idx="30695">-500</cx:pt>
          <cx:pt idx="30696">-500</cx:pt>
          <cx:pt idx="30697">-500</cx:pt>
          <cx:pt idx="30698">-500</cx:pt>
          <cx:pt idx="30699">-250</cx:pt>
          <cx:pt idx="30700">-250</cx:pt>
          <cx:pt idx="30701">750</cx:pt>
          <cx:pt idx="30702">750</cx:pt>
          <cx:pt idx="30703">2000</cx:pt>
          <cx:pt idx="30704">3000</cx:pt>
          <cx:pt idx="30705">3000</cx:pt>
          <cx:pt idx="30706">750</cx:pt>
          <cx:pt idx="30707">750</cx:pt>
          <cx:pt idx="30708">-5750</cx:pt>
          <cx:pt idx="30709">-3000</cx:pt>
          <cx:pt idx="30710">-4500</cx:pt>
          <cx:pt idx="30711">-4500</cx:pt>
          <cx:pt idx="30712">-2000</cx:pt>
          <cx:pt idx="30713">-2000</cx:pt>
          <cx:pt idx="30714">-3250</cx:pt>
          <cx:pt idx="30715">-3250</cx:pt>
          <cx:pt idx="30716">-3250</cx:pt>
          <cx:pt idx="30717">-3250</cx:pt>
          <cx:pt idx="30718">-1250</cx:pt>
          <cx:pt idx="30719">-1250</cx:pt>
          <cx:pt idx="30720">-1250</cx:pt>
          <cx:pt idx="30721">-1250</cx:pt>
          <cx:pt idx="30722">-1250</cx:pt>
          <cx:pt idx="30723">-1250</cx:pt>
          <cx:pt idx="30724">-750</cx:pt>
          <cx:pt idx="30725">-750</cx:pt>
          <cx:pt idx="30726">-500</cx:pt>
          <cx:pt idx="30727">-250</cx:pt>
          <cx:pt idx="30728">-4250</cx:pt>
          <cx:pt idx="30729">-3500</cx:pt>
          <cx:pt idx="30730">-2500</cx:pt>
          <cx:pt idx="30731">-2000</cx:pt>
          <cx:pt idx="30732">-1500</cx:pt>
          <cx:pt idx="30733">-1500</cx:pt>
          <cx:pt idx="30734">-1250</cx:pt>
          <cx:pt idx="30735">-500</cx:pt>
          <cx:pt idx="30736">-500</cx:pt>
          <cx:pt idx="30737">-250</cx:pt>
          <cx:pt idx="30738">-250</cx:pt>
          <cx:pt idx="30739">-250</cx:pt>
          <cx:pt idx="30740">-250</cx:pt>
          <cx:pt idx="30741">-250</cx:pt>
          <cx:pt idx="30742">-250</cx:pt>
          <cx:pt idx="30743">-250</cx:pt>
          <cx:pt idx="30744">-250</cx:pt>
          <cx:pt idx="30745">0</cx:pt>
          <cx:pt idx="30746">0</cx:pt>
          <cx:pt idx="30747">0</cx:pt>
          <cx:pt idx="30748">500</cx:pt>
          <cx:pt idx="30749">500</cx:pt>
          <cx:pt idx="30750">750</cx:pt>
          <cx:pt idx="30751">-5750</cx:pt>
          <cx:pt idx="30752">-5750</cx:pt>
          <cx:pt idx="30753">-5000</cx:pt>
          <cx:pt idx="30754">-5000</cx:pt>
          <cx:pt idx="30755">-5000</cx:pt>
          <cx:pt idx="30756">-5000</cx:pt>
          <cx:pt idx="30757">-4250</cx:pt>
          <cx:pt idx="30758">-4250</cx:pt>
          <cx:pt idx="30759">-4250</cx:pt>
          <cx:pt idx="30760">-4250</cx:pt>
          <cx:pt idx="30761">-4250</cx:pt>
          <cx:pt idx="30762">-3500</cx:pt>
          <cx:pt idx="30763">-3500</cx:pt>
          <cx:pt idx="30764">-3500</cx:pt>
          <cx:pt idx="30765">-3000</cx:pt>
          <cx:pt idx="30766">-3000</cx:pt>
          <cx:pt idx="30767">-3000</cx:pt>
          <cx:pt idx="30768">-3000</cx:pt>
          <cx:pt idx="30769">-2500</cx:pt>
          <cx:pt idx="30770">-2500</cx:pt>
          <cx:pt idx="30771">-2500</cx:pt>
          <cx:pt idx="30772">-2500</cx:pt>
          <cx:pt idx="30773">-2500</cx:pt>
          <cx:pt idx="30774">-2500</cx:pt>
          <cx:pt idx="30775">-2500</cx:pt>
          <cx:pt idx="30776">-2500</cx:pt>
          <cx:pt idx="30777">-2500</cx:pt>
          <cx:pt idx="30778">-2000</cx:pt>
          <cx:pt idx="30779">-2000</cx:pt>
          <cx:pt idx="30780">-1500</cx:pt>
          <cx:pt idx="30781">-1500</cx:pt>
          <cx:pt idx="30782">-1500</cx:pt>
          <cx:pt idx="30783">-1500</cx:pt>
          <cx:pt idx="30784">-1500</cx:pt>
          <cx:pt idx="30785">-1250</cx:pt>
          <cx:pt idx="30786">-1250</cx:pt>
          <cx:pt idx="30787">-1250</cx:pt>
          <cx:pt idx="30788">-1250</cx:pt>
          <cx:pt idx="30789">-1250</cx:pt>
          <cx:pt idx="30790">-750</cx:pt>
          <cx:pt idx="30791">-750</cx:pt>
          <cx:pt idx="30792">-750</cx:pt>
          <cx:pt idx="30793">-750</cx:pt>
          <cx:pt idx="30794">-500</cx:pt>
          <cx:pt idx="30795">-500</cx:pt>
          <cx:pt idx="30796">-500</cx:pt>
          <cx:pt idx="30797">-500</cx:pt>
          <cx:pt idx="30798">-250</cx:pt>
          <cx:pt idx="30799">-250</cx:pt>
          <cx:pt idx="30800">0</cx:pt>
          <cx:pt idx="30801">250</cx:pt>
          <cx:pt idx="30802">500</cx:pt>
          <cx:pt idx="30803">750</cx:pt>
          <cx:pt idx="30804">750</cx:pt>
          <cx:pt idx="30805">1000</cx:pt>
          <cx:pt idx="30806">1000</cx:pt>
          <cx:pt idx="30807">1000</cx:pt>
          <cx:pt idx="30808">1500</cx:pt>
          <cx:pt idx="30809">3000</cx:pt>
          <cx:pt idx="30810">-4500</cx:pt>
          <cx:pt idx="30811">-3750</cx:pt>
          <cx:pt idx="30812">-2000</cx:pt>
          <cx:pt idx="30813">-3250</cx:pt>
          <cx:pt idx="30814">-3250</cx:pt>
          <cx:pt idx="30815">-3250</cx:pt>
          <cx:pt idx="30816">-2750</cx:pt>
          <cx:pt idx="30817">-1750</cx:pt>
          <cx:pt idx="30818">-1750</cx:pt>
          <cx:pt idx="30819">-1750</cx:pt>
          <cx:pt idx="30820">-1750</cx:pt>
          <cx:pt idx="30821">-1750</cx:pt>
          <cx:pt idx="30822">-250</cx:pt>
          <cx:pt idx="30823">0</cx:pt>
          <cx:pt idx="30824">0</cx:pt>
          <cx:pt idx="30825">0</cx:pt>
          <cx:pt idx="30826">250</cx:pt>
          <cx:pt idx="30827">250</cx:pt>
          <cx:pt idx="30828">250</cx:pt>
          <cx:pt idx="30829">-1000</cx:pt>
          <cx:pt idx="30830">500</cx:pt>
          <cx:pt idx="30831">-4250</cx:pt>
          <cx:pt idx="30832">-3000</cx:pt>
          <cx:pt idx="30833">-3000</cx:pt>
          <cx:pt idx="30834">-2500</cx:pt>
          <cx:pt idx="30835">-2500</cx:pt>
          <cx:pt idx="30836">-2000</cx:pt>
          <cx:pt idx="30837">-2000</cx:pt>
          <cx:pt idx="30838">-1500</cx:pt>
          <cx:pt idx="30839">-1500</cx:pt>
          <cx:pt idx="30840">-1500</cx:pt>
          <cx:pt idx="30841">-1500</cx:pt>
          <cx:pt idx="30842">-1250</cx:pt>
          <cx:pt idx="30843">-750</cx:pt>
          <cx:pt idx="30844">-750</cx:pt>
          <cx:pt idx="30845">-500</cx:pt>
          <cx:pt idx="30846">-500</cx:pt>
          <cx:pt idx="30847">-500</cx:pt>
          <cx:pt idx="30848">-500</cx:pt>
          <cx:pt idx="30849">-5250</cx:pt>
          <cx:pt idx="30850">-5000</cx:pt>
          <cx:pt idx="30851">-5000</cx:pt>
          <cx:pt idx="30852">-4500</cx:pt>
          <cx:pt idx="30853">-4500</cx:pt>
          <cx:pt idx="30854">-3750</cx:pt>
          <cx:pt idx="30855">-3750</cx:pt>
          <cx:pt idx="30856">-3250</cx:pt>
          <cx:pt idx="30857">-3250</cx:pt>
          <cx:pt idx="30858">-2750</cx:pt>
          <cx:pt idx="30859">-2500</cx:pt>
          <cx:pt idx="30860">-2000</cx:pt>
          <cx:pt idx="30861">-2000</cx:pt>
          <cx:pt idx="30862">-1750</cx:pt>
          <cx:pt idx="30863">-9500</cx:pt>
          <cx:pt idx="30864">-9500</cx:pt>
          <cx:pt idx="30865">-9500</cx:pt>
          <cx:pt idx="30866">-8250</cx:pt>
          <cx:pt idx="30867">-7250</cx:pt>
          <cx:pt idx="30868">-7250</cx:pt>
          <cx:pt idx="30869">-7250</cx:pt>
          <cx:pt idx="30870">-7250</cx:pt>
          <cx:pt idx="30871">-6500</cx:pt>
          <cx:pt idx="30872">-6500</cx:pt>
          <cx:pt idx="30873">-6500</cx:pt>
          <cx:pt idx="30874">-8250</cx:pt>
          <cx:pt idx="30875">-8250</cx:pt>
          <cx:pt idx="30876">-8250</cx:pt>
          <cx:pt idx="30877">-8250</cx:pt>
          <cx:pt idx="30878">-7250</cx:pt>
          <cx:pt idx="30879">-7250</cx:pt>
          <cx:pt idx="30880">-6500</cx:pt>
          <cx:pt idx="30881">-6500</cx:pt>
          <cx:pt idx="30882">-6500</cx:pt>
          <cx:pt idx="30883">-5750</cx:pt>
          <cx:pt idx="30884">-5000</cx:pt>
          <cx:pt idx="30885">-4500</cx:pt>
          <cx:pt idx="30886">-3750</cx:pt>
          <cx:pt idx="30887">-3750</cx:pt>
          <cx:pt idx="30888">-3750</cx:pt>
          <cx:pt idx="30889">-3250</cx:pt>
          <cx:pt idx="30890">-3250</cx:pt>
          <cx:pt idx="30891">-3250</cx:pt>
          <cx:pt idx="30892">-3250</cx:pt>
          <cx:pt idx="30893">-2750</cx:pt>
          <cx:pt idx="30894">-2750</cx:pt>
          <cx:pt idx="30895">-2750</cx:pt>
          <cx:pt idx="30896">-2000</cx:pt>
          <cx:pt idx="30897">-2000</cx:pt>
          <cx:pt idx="30898">-2000</cx:pt>
          <cx:pt idx="30899">-2000</cx:pt>
          <cx:pt idx="30900">-2000</cx:pt>
          <cx:pt idx="30901">-2000</cx:pt>
          <cx:pt idx="30902">-2000</cx:pt>
          <cx:pt idx="30903">-1750</cx:pt>
          <cx:pt idx="30904">-1750</cx:pt>
          <cx:pt idx="30905">-1750</cx:pt>
          <cx:pt idx="30906">-1750</cx:pt>
          <cx:pt idx="30907">-1500</cx:pt>
          <cx:pt idx="30908">-1500</cx:pt>
          <cx:pt idx="30909">-750</cx:pt>
          <cx:pt idx="30910">1500</cx:pt>
          <cx:pt idx="30911">1500</cx:pt>
          <cx:pt idx="30912">-9500</cx:pt>
          <cx:pt idx="30913">-8250</cx:pt>
          <cx:pt idx="30914">-8250</cx:pt>
          <cx:pt idx="30915">-8250</cx:pt>
          <cx:pt idx="30916">-8250</cx:pt>
          <cx:pt idx="30917">-8250</cx:pt>
          <cx:pt idx="30918">-8250</cx:pt>
          <cx:pt idx="30919">-8250</cx:pt>
          <cx:pt idx="30920">-7250</cx:pt>
          <cx:pt idx="30921">-6500</cx:pt>
          <cx:pt idx="30922">-6500</cx:pt>
          <cx:pt idx="30923">-6500</cx:pt>
          <cx:pt idx="30924">-6500</cx:pt>
          <cx:pt idx="30925">-6500</cx:pt>
          <cx:pt idx="30926">-6500</cx:pt>
          <cx:pt idx="30927">-6500</cx:pt>
          <cx:pt idx="30928">-6500</cx:pt>
          <cx:pt idx="30929">-6500</cx:pt>
          <cx:pt idx="30930">-6500</cx:pt>
          <cx:pt idx="30931">-6500</cx:pt>
          <cx:pt idx="30932">-5750</cx:pt>
          <cx:pt idx="30933">-5750</cx:pt>
          <cx:pt idx="30934">-5750</cx:pt>
          <cx:pt idx="30935">-5750</cx:pt>
          <cx:pt idx="30936">-5750</cx:pt>
          <cx:pt idx="30937">-5750</cx:pt>
          <cx:pt idx="30938">-5750</cx:pt>
          <cx:pt idx="30939">-5750</cx:pt>
          <cx:pt idx="30940">-5750</cx:pt>
          <cx:pt idx="30941">-5750</cx:pt>
          <cx:pt idx="30942">-5750</cx:pt>
          <cx:pt idx="30943">-5000</cx:pt>
          <cx:pt idx="30944">-5000</cx:pt>
          <cx:pt idx="30945">-5000</cx:pt>
          <cx:pt idx="30946">-5000</cx:pt>
          <cx:pt idx="30947">-4500</cx:pt>
          <cx:pt idx="30948">-4500</cx:pt>
          <cx:pt idx="30949">-4500</cx:pt>
          <cx:pt idx="30950">-4500</cx:pt>
          <cx:pt idx="30951">-4500</cx:pt>
          <cx:pt idx="30952">-4500</cx:pt>
          <cx:pt idx="30953">-3750</cx:pt>
          <cx:pt idx="30954">-3750</cx:pt>
          <cx:pt idx="30955">-3750</cx:pt>
          <cx:pt idx="30956">-3750</cx:pt>
          <cx:pt idx="30957">-3750</cx:pt>
          <cx:pt idx="30958">-3750</cx:pt>
          <cx:pt idx="30959">-3750</cx:pt>
          <cx:pt idx="30960">-3750</cx:pt>
          <cx:pt idx="30961">-3750</cx:pt>
          <cx:pt idx="30962">-3750</cx:pt>
          <cx:pt idx="30963">-3750</cx:pt>
          <cx:pt idx="30964">-3750</cx:pt>
          <cx:pt idx="30965">-3250</cx:pt>
          <cx:pt idx="30966">-3250</cx:pt>
          <cx:pt idx="30967">-3250</cx:pt>
          <cx:pt idx="30968">-3250</cx:pt>
          <cx:pt idx="30969">-3250</cx:pt>
          <cx:pt idx="30970">-3250</cx:pt>
          <cx:pt idx="30971">-3250</cx:pt>
          <cx:pt idx="30972">-3250</cx:pt>
          <cx:pt idx="30973">-3250</cx:pt>
          <cx:pt idx="30974">-3250</cx:pt>
          <cx:pt idx="30975">-3250</cx:pt>
          <cx:pt idx="30976">-3250</cx:pt>
          <cx:pt idx="30977">-2500</cx:pt>
          <cx:pt idx="30978">-2750</cx:pt>
          <cx:pt idx="30979">-2750</cx:pt>
          <cx:pt idx="30980">-2750</cx:pt>
          <cx:pt idx="30981">-2750</cx:pt>
          <cx:pt idx="30982">-2750</cx:pt>
          <cx:pt idx="30983">-2750</cx:pt>
          <cx:pt idx="30984">-2750</cx:pt>
          <cx:pt idx="30985">-2750</cx:pt>
          <cx:pt idx="30986">-2750</cx:pt>
          <cx:pt idx="30987">-2750</cx:pt>
          <cx:pt idx="30988">-2500</cx:pt>
          <cx:pt idx="30989">-2500</cx:pt>
          <cx:pt idx="30990">-2500</cx:pt>
          <cx:pt idx="30991">-2500</cx:pt>
          <cx:pt idx="30992">-2500</cx:pt>
          <cx:pt idx="30993">-2000</cx:pt>
          <cx:pt idx="30994">-1500</cx:pt>
          <cx:pt idx="30995">-1500</cx:pt>
          <cx:pt idx="30996">-1500</cx:pt>
          <cx:pt idx="30997">-1500</cx:pt>
          <cx:pt idx="30998">-1500</cx:pt>
          <cx:pt idx="30999">-1500</cx:pt>
          <cx:pt idx="31000">-1000</cx:pt>
          <cx:pt idx="31001">-1000</cx:pt>
          <cx:pt idx="31002">-1000</cx:pt>
          <cx:pt idx="31003">-14500</cx:pt>
          <cx:pt idx="31004">-3000</cx:pt>
          <cx:pt idx="31005">-2500</cx:pt>
          <cx:pt idx="31006">-2000</cx:pt>
          <cx:pt idx="31007">-1500</cx:pt>
          <cx:pt idx="31008">-1500</cx:pt>
          <cx:pt idx="31009">-1250</cx:pt>
          <cx:pt idx="31010">-1250</cx:pt>
          <cx:pt idx="31011">-1250</cx:pt>
          <cx:pt idx="31012">-1250</cx:pt>
          <cx:pt idx="31013">-750</cx:pt>
          <cx:pt idx="31014">-750</cx:pt>
          <cx:pt idx="31015">-500</cx:pt>
          <cx:pt idx="31016">-500</cx:pt>
          <cx:pt idx="31017">500</cx:pt>
          <cx:pt idx="31018">500</cx:pt>
          <cx:pt idx="31019">1500</cx:pt>
          <cx:pt idx="31020">-8250</cx:pt>
          <cx:pt idx="31021">-8250</cx:pt>
          <cx:pt idx="31022">-5750</cx:pt>
          <cx:pt idx="31023">-5750</cx:pt>
          <cx:pt idx="31024">-5000</cx:pt>
          <cx:pt idx="31025">-4250</cx:pt>
          <cx:pt idx="31026">-4250</cx:pt>
          <cx:pt idx="31027">-6500</cx:pt>
          <cx:pt idx="31028">-6500</cx:pt>
          <cx:pt idx="31029">-3000</cx:pt>
          <cx:pt idx="31030">-2500</cx:pt>
          <cx:pt idx="31031">-2500</cx:pt>
          <cx:pt idx="31032">-1500</cx:pt>
          <cx:pt idx="31033">-1500</cx:pt>
          <cx:pt idx="31034">-1500</cx:pt>
          <cx:pt idx="31035">-1500</cx:pt>
          <cx:pt idx="31036">-1500</cx:pt>
          <cx:pt idx="31037">-1500</cx:pt>
          <cx:pt idx="31038">-1500</cx:pt>
          <cx:pt idx="31039">-1500</cx:pt>
          <cx:pt idx="31040">-1500</cx:pt>
          <cx:pt idx="31041">-1500</cx:pt>
          <cx:pt idx="31042">-7750</cx:pt>
          <cx:pt idx="31043">-7750</cx:pt>
          <cx:pt idx="31044">-7750</cx:pt>
          <cx:pt idx="31045">-7750</cx:pt>
          <cx:pt idx="31046">-7750</cx:pt>
          <cx:pt idx="31047">-7750</cx:pt>
          <cx:pt idx="31048">-6750</cx:pt>
          <cx:pt idx="31049">-6750</cx:pt>
          <cx:pt idx="31050">-6750</cx:pt>
          <cx:pt idx="31051">-5750</cx:pt>
          <cx:pt idx="31052">-5750</cx:pt>
          <cx:pt idx="31053">-5750</cx:pt>
          <cx:pt idx="31054">-5750</cx:pt>
          <cx:pt idx="31055">-5750</cx:pt>
          <cx:pt idx="31056">-5750</cx:pt>
          <cx:pt idx="31057">-5750</cx:pt>
          <cx:pt idx="31058">-5750</cx:pt>
          <cx:pt idx="31059">-5000</cx:pt>
          <cx:pt idx="31060">-5000</cx:pt>
          <cx:pt idx="31061">-4250</cx:pt>
          <cx:pt idx="31062">-4250</cx:pt>
          <cx:pt idx="31063">-6500</cx:pt>
          <cx:pt idx="31064">-4250</cx:pt>
          <cx:pt idx="31065">-4250</cx:pt>
          <cx:pt idx="31066">-4250</cx:pt>
          <cx:pt idx="31067">-4250</cx:pt>
          <cx:pt idx="31068">-5750</cx:pt>
          <cx:pt idx="31069">-3500</cx:pt>
          <cx:pt idx="31070">-3500</cx:pt>
          <cx:pt idx="31071">-3500</cx:pt>
          <cx:pt idx="31072">-3500</cx:pt>
          <cx:pt idx="31073">-3500</cx:pt>
          <cx:pt idx="31074">-3500</cx:pt>
          <cx:pt idx="31075">-3500</cx:pt>
          <cx:pt idx="31076">-3500</cx:pt>
          <cx:pt idx="31077">-3500</cx:pt>
          <cx:pt idx="31078">-3500</cx:pt>
          <cx:pt idx="31079">-3500</cx:pt>
          <cx:pt idx="31080">-3000</cx:pt>
          <cx:pt idx="31081">-5000</cx:pt>
          <cx:pt idx="31082">-3000</cx:pt>
          <cx:pt idx="31083">-3000</cx:pt>
          <cx:pt idx="31084">-3000</cx:pt>
          <cx:pt idx="31085">-3000</cx:pt>
          <cx:pt idx="31086">-3000</cx:pt>
          <cx:pt idx="31087">-2500</cx:pt>
          <cx:pt idx="31088">-2500</cx:pt>
          <cx:pt idx="31089">-2500</cx:pt>
          <cx:pt idx="31090">-2500</cx:pt>
          <cx:pt idx="31091">-2500</cx:pt>
          <cx:pt idx="31092">-2500</cx:pt>
          <cx:pt idx="31093">-2500</cx:pt>
          <cx:pt idx="31094">-2500</cx:pt>
          <cx:pt idx="31095">-2500</cx:pt>
          <cx:pt idx="31096">-2500</cx:pt>
          <cx:pt idx="31097">-2000</cx:pt>
          <cx:pt idx="31098">-2000</cx:pt>
          <cx:pt idx="31099">-2000</cx:pt>
          <cx:pt idx="31100">-2000</cx:pt>
          <cx:pt idx="31101">-2000</cx:pt>
          <cx:pt idx="31102">-2000</cx:pt>
          <cx:pt idx="31103">-1500</cx:pt>
          <cx:pt idx="31104">-1500</cx:pt>
          <cx:pt idx="31105">-1500</cx:pt>
          <cx:pt idx="31106">-1500</cx:pt>
          <cx:pt idx="31107">-1500</cx:pt>
          <cx:pt idx="31108">-1500</cx:pt>
          <cx:pt idx="31109">-1500</cx:pt>
          <cx:pt idx="31110">-1500</cx:pt>
          <cx:pt idx="31111">-1250</cx:pt>
          <cx:pt idx="31112">-1250</cx:pt>
          <cx:pt idx="31113">-1250</cx:pt>
          <cx:pt idx="31114">-1250</cx:pt>
          <cx:pt idx="31115">-750</cx:pt>
          <cx:pt idx="31116">-750</cx:pt>
          <cx:pt idx="31117">-750</cx:pt>
          <cx:pt idx="31118">0</cx:pt>
          <cx:pt idx="31119">0</cx:pt>
          <cx:pt idx="31120">0</cx:pt>
          <cx:pt idx="31121">0</cx:pt>
          <cx:pt idx="31122">0</cx:pt>
          <cx:pt idx="31123">500</cx:pt>
          <cx:pt idx="31124">500</cx:pt>
          <cx:pt idx="31125">750</cx:pt>
          <cx:pt idx="31126">750</cx:pt>
          <cx:pt idx="31127">750</cx:pt>
          <cx:pt idx="31128">1000</cx:pt>
          <cx:pt idx="31129">1000</cx:pt>
          <cx:pt idx="31130">1000</cx:pt>
          <cx:pt idx="31131">1000</cx:pt>
          <cx:pt idx="31132">1000</cx:pt>
          <cx:pt idx="31133">1250</cx:pt>
          <cx:pt idx="31134">1250</cx:pt>
          <cx:pt idx="31135">1250</cx:pt>
          <cx:pt idx="31136">2500</cx:pt>
          <cx:pt idx="31137">-5750</cx:pt>
          <cx:pt idx="31138">-4000</cx:pt>
          <cx:pt idx="31139">-3500</cx:pt>
          <cx:pt idx="31140">-2000</cx:pt>
          <cx:pt idx="31141">-1500</cx:pt>
          <cx:pt idx="31142">-1500</cx:pt>
          <cx:pt idx="31143">-1250</cx:pt>
          <cx:pt idx="31144">-1250</cx:pt>
          <cx:pt idx="31145">-1250</cx:pt>
          <cx:pt idx="31146">-750</cx:pt>
          <cx:pt idx="31147">-750</cx:pt>
          <cx:pt idx="31148">-500</cx:pt>
          <cx:pt idx="31149">2250</cx:pt>
          <cx:pt idx="31150">-6250</cx:pt>
          <cx:pt idx="31151">-6250</cx:pt>
          <cx:pt idx="31152">-4250</cx:pt>
          <cx:pt idx="31153">-5250</cx:pt>
          <cx:pt idx="31154">-5250</cx:pt>
          <cx:pt idx="31155">-4250</cx:pt>
          <cx:pt idx="31156">-4250</cx:pt>
          <cx:pt idx="31157">-5750</cx:pt>
          <cx:pt idx="31158">-5750</cx:pt>
          <cx:pt idx="31159">-5750</cx:pt>
          <cx:pt idx="31160">-4000</cx:pt>
          <cx:pt idx="31161">-5000</cx:pt>
          <cx:pt idx="31162">-2500</cx:pt>
          <cx:pt idx="31163">-3500</cx:pt>
          <cx:pt idx="31164">-3500</cx:pt>
          <cx:pt idx="31165">-2500</cx:pt>
          <cx:pt idx="31166">-2500</cx:pt>
          <cx:pt idx="31167">-2000</cx:pt>
          <cx:pt idx="31168">-2000</cx:pt>
          <cx:pt idx="31169">-1500</cx:pt>
          <cx:pt idx="31170">-1500</cx:pt>
          <cx:pt idx="31171">-1500</cx:pt>
          <cx:pt idx="31172">-1250</cx:pt>
          <cx:pt idx="31173">-1250</cx:pt>
          <cx:pt idx="31174">-750</cx:pt>
          <cx:pt idx="31175">-750</cx:pt>
          <cx:pt idx="31176">-500</cx:pt>
          <cx:pt idx="31177">-500</cx:pt>
          <cx:pt idx="31178">-500</cx:pt>
          <cx:pt idx="31179">250</cx:pt>
          <cx:pt idx="31180">-9500</cx:pt>
          <cx:pt idx="31181">-9500</cx:pt>
          <cx:pt idx="31182">-8250</cx:pt>
          <cx:pt idx="31183">-8250</cx:pt>
          <cx:pt idx="31184">-8250</cx:pt>
          <cx:pt idx="31185">-8250</cx:pt>
          <cx:pt idx="31186">-7250</cx:pt>
          <cx:pt idx="31187">-7250</cx:pt>
          <cx:pt idx="31188">-500</cx:pt>
          <cx:pt idx="31189">-500</cx:pt>
          <cx:pt idx="31190">-250</cx:pt>
          <cx:pt idx="31191">250</cx:pt>
          <cx:pt idx="31192">-1000</cx:pt>
          <cx:pt idx="31193">-9250</cx:pt>
          <cx:pt idx="31194">-7750</cx:pt>
          <cx:pt idx="31195">-6750</cx:pt>
          <cx:pt idx="31196">-6750</cx:pt>
          <cx:pt idx="31197">-6750</cx:pt>
          <cx:pt idx="31198">-6750</cx:pt>
          <cx:pt idx="31199">-6750</cx:pt>
          <cx:pt idx="31200">-5750</cx:pt>
          <cx:pt idx="31201">-5750</cx:pt>
          <cx:pt idx="31202">-5750</cx:pt>
          <cx:pt idx="31203">-5000</cx:pt>
          <cx:pt idx="31204">-5000</cx:pt>
          <cx:pt idx="31205">-5000</cx:pt>
          <cx:pt idx="31206">-5000</cx:pt>
          <cx:pt idx="31207">-4250</cx:pt>
          <cx:pt idx="31208">-4250</cx:pt>
          <cx:pt idx="31209">-4250</cx:pt>
          <cx:pt idx="31210">-3500</cx:pt>
          <cx:pt idx="31211">-3500</cx:pt>
          <cx:pt idx="31212">-3500</cx:pt>
          <cx:pt idx="31213">-3500</cx:pt>
          <cx:pt idx="31214">-5000</cx:pt>
          <cx:pt idx="31215">-3000</cx:pt>
          <cx:pt idx="31216">-3000</cx:pt>
          <cx:pt idx="31217">-3000</cx:pt>
          <cx:pt idx="31218">-3000</cx:pt>
          <cx:pt idx="31219">-3000</cx:pt>
          <cx:pt idx="31220">-2500</cx:pt>
          <cx:pt idx="31221">-2500</cx:pt>
          <cx:pt idx="31222">-2500</cx:pt>
          <cx:pt idx="31223">-2500</cx:pt>
          <cx:pt idx="31224">-2500</cx:pt>
          <cx:pt idx="31225">-2500</cx:pt>
          <cx:pt idx="31226">-2500</cx:pt>
          <cx:pt idx="31227">-2000</cx:pt>
          <cx:pt idx="31228">-2000</cx:pt>
          <cx:pt idx="31229">-2000</cx:pt>
          <cx:pt idx="31230">-2000</cx:pt>
          <cx:pt idx="31231">-2000</cx:pt>
          <cx:pt idx="31232">-2000</cx:pt>
          <cx:pt idx="31233">-2000</cx:pt>
          <cx:pt idx="31234">-2000</cx:pt>
          <cx:pt idx="31235">-1500</cx:pt>
          <cx:pt idx="31236">-1500</cx:pt>
          <cx:pt idx="31237">-1500</cx:pt>
          <cx:pt idx="31238">-1500</cx:pt>
          <cx:pt idx="31239">-1250</cx:pt>
          <cx:pt idx="31240">-1250</cx:pt>
          <cx:pt idx="31241">-1250</cx:pt>
          <cx:pt idx="31242">-750</cx:pt>
          <cx:pt idx="31243">-750</cx:pt>
          <cx:pt idx="31244">-750</cx:pt>
          <cx:pt idx="31245">-750</cx:pt>
          <cx:pt idx="31246">-750</cx:pt>
          <cx:pt idx="31247">-750</cx:pt>
          <cx:pt idx="31248">-750</cx:pt>
          <cx:pt idx="31249">-750</cx:pt>
          <cx:pt idx="31250">-500</cx:pt>
          <cx:pt idx="31251">-500</cx:pt>
          <cx:pt idx="31252">-500</cx:pt>
          <cx:pt idx="31253">-250</cx:pt>
          <cx:pt idx="31254">-250</cx:pt>
          <cx:pt idx="31255">0</cx:pt>
          <cx:pt idx="31256">750</cx:pt>
          <cx:pt idx="31257">750</cx:pt>
          <cx:pt idx="31258">750</cx:pt>
          <cx:pt idx="31259">1000</cx:pt>
          <cx:pt idx="31260">1000</cx:pt>
          <cx:pt idx="31261">1000</cx:pt>
          <cx:pt idx="31262">1000</cx:pt>
          <cx:pt idx="31263">1250</cx:pt>
          <cx:pt idx="31264">1250</cx:pt>
          <cx:pt idx="31265">1250</cx:pt>
          <cx:pt idx="31266">1250</cx:pt>
          <cx:pt idx="31267">1250</cx:pt>
          <cx:pt idx="31268">1250</cx:pt>
          <cx:pt idx="31269">2250</cx:pt>
          <cx:pt idx="31270">3750</cx:pt>
          <cx:pt idx="31271">-7750</cx:pt>
          <cx:pt idx="31272">-7750</cx:pt>
          <cx:pt idx="31273">-7750</cx:pt>
          <cx:pt idx="31274">-7750</cx:pt>
          <cx:pt idx="31275">-7750</cx:pt>
          <cx:pt idx="31276">-7750</cx:pt>
          <cx:pt idx="31277">-6750</cx:pt>
          <cx:pt idx="31278">-6750</cx:pt>
          <cx:pt idx="31279">-6750</cx:pt>
          <cx:pt idx="31280">-5750</cx:pt>
          <cx:pt idx="31281">-5750</cx:pt>
          <cx:pt idx="31282">-5750</cx:pt>
          <cx:pt idx="31283">-5750</cx:pt>
          <cx:pt idx="31284">-5750</cx:pt>
          <cx:pt idx="31285">-5750</cx:pt>
          <cx:pt idx="31286">-5750</cx:pt>
          <cx:pt idx="31287">-5750</cx:pt>
          <cx:pt idx="31288">-5750</cx:pt>
          <cx:pt idx="31289">-5000</cx:pt>
          <cx:pt idx="31290">-5000</cx:pt>
          <cx:pt idx="31291">-5000</cx:pt>
          <cx:pt idx="31292">-4250</cx:pt>
          <cx:pt idx="31293">-4250</cx:pt>
          <cx:pt idx="31294">-4250</cx:pt>
          <cx:pt idx="31295">-4250</cx:pt>
          <cx:pt idx="31296">-4250</cx:pt>
          <cx:pt idx="31297">-4250</cx:pt>
          <cx:pt idx="31298">-4250</cx:pt>
          <cx:pt idx="31299">-4250</cx:pt>
          <cx:pt idx="31300">-3500</cx:pt>
          <cx:pt idx="31301">-3500</cx:pt>
          <cx:pt idx="31302">-3500</cx:pt>
          <cx:pt idx="31303">-3500</cx:pt>
          <cx:pt idx="31304">-3500</cx:pt>
          <cx:pt idx="31305">-3500</cx:pt>
          <cx:pt idx="31306">-3500</cx:pt>
          <cx:pt idx="31307">-3500</cx:pt>
          <cx:pt idx="31308">-3500</cx:pt>
          <cx:pt idx="31309">-3000</cx:pt>
          <cx:pt idx="31310">-3000</cx:pt>
          <cx:pt idx="31311">-3000</cx:pt>
          <cx:pt idx="31312">-2500</cx:pt>
          <cx:pt idx="31313">-2500</cx:pt>
          <cx:pt idx="31314">-2500</cx:pt>
          <cx:pt idx="31315">-2500</cx:pt>
          <cx:pt idx="31316">-2500</cx:pt>
          <cx:pt idx="31317">-2500</cx:pt>
          <cx:pt idx="31318">-2500</cx:pt>
          <cx:pt idx="31319">-2000</cx:pt>
          <cx:pt idx="31320">-2000</cx:pt>
          <cx:pt idx="31321">-2000</cx:pt>
          <cx:pt idx="31322">-2000</cx:pt>
          <cx:pt idx="31323">-1500</cx:pt>
          <cx:pt idx="31324">-1500</cx:pt>
          <cx:pt idx="31325">-1500</cx:pt>
          <cx:pt idx="31326">-1500</cx:pt>
          <cx:pt idx="31327">-1500</cx:pt>
          <cx:pt idx="31328">-1500</cx:pt>
          <cx:pt idx="31329">-1500</cx:pt>
          <cx:pt idx="31330">-1500</cx:pt>
          <cx:pt idx="31331">-1500</cx:pt>
          <cx:pt idx="31332">-750</cx:pt>
          <cx:pt idx="31333">-750</cx:pt>
          <cx:pt idx="31334">0</cx:pt>
          <cx:pt idx="31335">0</cx:pt>
          <cx:pt idx="31336">-3500</cx:pt>
          <cx:pt idx="31337">-2000</cx:pt>
          <cx:pt idx="31338">-2000</cx:pt>
          <cx:pt idx="31339">-1500</cx:pt>
          <cx:pt idx="31340">-1500</cx:pt>
          <cx:pt idx="31341">-1500</cx:pt>
          <cx:pt idx="31342">-1500</cx:pt>
          <cx:pt idx="31343">-1250</cx:pt>
          <cx:pt idx="31344">-750</cx:pt>
          <cx:pt idx="31345">-750</cx:pt>
          <cx:pt idx="31346">-500</cx:pt>
          <cx:pt idx="31347">-250</cx:pt>
          <cx:pt idx="31348">-1750</cx:pt>
          <cx:pt idx="31349">0</cx:pt>
          <cx:pt idx="31350">0</cx:pt>
          <cx:pt idx="31351">0</cx:pt>
          <cx:pt idx="31352">0</cx:pt>
          <cx:pt idx="31353">250</cx:pt>
          <cx:pt idx="31354">750</cx:pt>
          <cx:pt idx="31355">1000</cx:pt>
          <cx:pt idx="31356">1000</cx:pt>
          <cx:pt idx="31357">1750</cx:pt>
          <cx:pt idx="31358">1000</cx:pt>
          <cx:pt idx="31359">1000</cx:pt>
          <cx:pt idx="31360">1250</cx:pt>
          <cx:pt idx="31361">1500</cx:pt>
          <cx:pt idx="31362">2000</cx:pt>
          <cx:pt idx="31363">2500</cx:pt>
          <cx:pt idx="31364">2500</cx:pt>
          <cx:pt idx="31365">2750</cx:pt>
          <cx:pt idx="31366">-3000</cx:pt>
          <cx:pt idx="31367">-5000</cx:pt>
          <cx:pt idx="31368">-2500</cx:pt>
          <cx:pt idx="31369">-4500</cx:pt>
          <cx:pt idx="31370">-4500</cx:pt>
          <cx:pt idx="31371">-3750</cx:pt>
          <cx:pt idx="31372">-2000</cx:pt>
          <cx:pt idx="31373">-2000</cx:pt>
          <cx:pt idx="31374">-1500</cx:pt>
          <cx:pt idx="31375">-1500</cx:pt>
          <cx:pt idx="31376">-1250</cx:pt>
          <cx:pt idx="31377">-1250</cx:pt>
          <cx:pt idx="31378">-1250</cx:pt>
          <cx:pt idx="31379">-1250</cx:pt>
          <cx:pt idx="31380">-1250</cx:pt>
          <cx:pt idx="31381">-750</cx:pt>
          <cx:pt idx="31382">-750</cx:pt>
          <cx:pt idx="31383">-2500</cx:pt>
          <cx:pt idx="31384">-750</cx:pt>
          <cx:pt idx="31385">-750</cx:pt>
          <cx:pt idx="31386">-2000</cx:pt>
          <cx:pt idx="31387">-250</cx:pt>
          <cx:pt idx="31388">-250</cx:pt>
          <cx:pt idx="31389">0</cx:pt>
          <cx:pt idx="31390">0</cx:pt>
          <cx:pt idx="31391">0</cx:pt>
          <cx:pt idx="31392">250</cx:pt>
          <cx:pt idx="31393">250</cx:pt>
          <cx:pt idx="31394">1000</cx:pt>
          <cx:pt idx="31395">1000</cx:pt>
          <cx:pt idx="31396">1000</cx:pt>
          <cx:pt idx="31397">1250</cx:pt>
          <cx:pt idx="31398">1250</cx:pt>
          <cx:pt idx="31399">1250</cx:pt>
          <cx:pt idx="31400">2000</cx:pt>
          <cx:pt idx="31401">-6500</cx:pt>
          <cx:pt idx="31402">-6500</cx:pt>
          <cx:pt idx="31403">-6500</cx:pt>
          <cx:pt idx="31404">-5000</cx:pt>
          <cx:pt idx="31405">-5000</cx:pt>
          <cx:pt idx="31406">-4500</cx:pt>
          <cx:pt idx="31407">-4500</cx:pt>
          <cx:pt idx="31408">-4500</cx:pt>
          <cx:pt idx="31409">-4500</cx:pt>
          <cx:pt idx="31410">-4500</cx:pt>
          <cx:pt idx="31411">-4500</cx:pt>
          <cx:pt idx="31412">-3750</cx:pt>
          <cx:pt idx="31413">-3750</cx:pt>
          <cx:pt idx="31414">-3750</cx:pt>
          <cx:pt idx="31415">-3750</cx:pt>
          <cx:pt idx="31416">-3750</cx:pt>
          <cx:pt idx="31417">-3250</cx:pt>
          <cx:pt idx="31418">-2750</cx:pt>
          <cx:pt idx="31419">-2750</cx:pt>
          <cx:pt idx="31420">-2750</cx:pt>
          <cx:pt idx="31421">-2500</cx:pt>
          <cx:pt idx="31422">-500</cx:pt>
          <cx:pt idx="31423">-5750</cx:pt>
          <cx:pt idx="31424">-5750</cx:pt>
          <cx:pt idx="31425">-5750</cx:pt>
          <cx:pt idx="31426">-5750</cx:pt>
          <cx:pt idx="31427">-5750</cx:pt>
          <cx:pt idx="31428">-5000</cx:pt>
          <cx:pt idx="31429">-5000</cx:pt>
          <cx:pt idx="31430">-4500</cx:pt>
          <cx:pt idx="31431">-4500</cx:pt>
          <cx:pt idx="31432">-4500</cx:pt>
          <cx:pt idx="31433">-8250</cx:pt>
          <cx:pt idx="31434">-6250</cx:pt>
          <cx:pt idx="31435">-5250</cx:pt>
          <cx:pt idx="31436">-3500</cx:pt>
          <cx:pt idx="31437">-3000</cx:pt>
          <cx:pt idx="31438">-3000</cx:pt>
          <cx:pt idx="31439">-3000</cx:pt>
          <cx:pt idx="31440">-3000</cx:pt>
          <cx:pt idx="31441">-3000</cx:pt>
          <cx:pt idx="31442">-2500</cx:pt>
          <cx:pt idx="31443">-2500</cx:pt>
          <cx:pt idx="31444">-1500</cx:pt>
          <cx:pt idx="31445">-1500</cx:pt>
          <cx:pt idx="31446">-750</cx:pt>
          <cx:pt idx="31447">-750</cx:pt>
          <cx:pt idx="31448">-750</cx:pt>
          <cx:pt idx="31449">-750</cx:pt>
          <cx:pt idx="31450">-500</cx:pt>
          <cx:pt idx="31451">-500</cx:pt>
          <cx:pt idx="31452">-500</cx:pt>
          <cx:pt idx="31453">-500</cx:pt>
          <cx:pt idx="31454">-250</cx:pt>
          <cx:pt idx="31455">-250</cx:pt>
          <cx:pt idx="31456">-250</cx:pt>
          <cx:pt idx="31457">-250</cx:pt>
          <cx:pt idx="31458">-2000</cx:pt>
          <cx:pt idx="31459">-1500</cx:pt>
          <cx:pt idx="31460">-1500</cx:pt>
          <cx:pt idx="31461">-1500</cx:pt>
          <cx:pt idx="31462">-1250</cx:pt>
          <cx:pt idx="31463">-1250</cx:pt>
          <cx:pt idx="31464">-1250</cx:pt>
          <cx:pt idx="31465">-1250</cx:pt>
          <cx:pt idx="31466">-1250</cx:pt>
          <cx:pt idx="31467">-750</cx:pt>
          <cx:pt idx="31468">-750</cx:pt>
          <cx:pt idx="31469">-750</cx:pt>
          <cx:pt idx="31470">-500</cx:pt>
          <cx:pt idx="31471">-500</cx:pt>
          <cx:pt idx="31472">-500</cx:pt>
          <cx:pt idx="31473">-250</cx:pt>
          <cx:pt idx="31474">-250</cx:pt>
          <cx:pt idx="31475">0</cx:pt>
          <cx:pt idx="31476">0</cx:pt>
          <cx:pt idx="31477">0</cx:pt>
          <cx:pt idx="31478">0</cx:pt>
          <cx:pt idx="31479">0</cx:pt>
          <cx:pt idx="31480">0</cx:pt>
          <cx:pt idx="31481">0</cx:pt>
          <cx:pt idx="31482">250</cx:pt>
          <cx:pt idx="31483">250</cx:pt>
          <cx:pt idx="31484">250</cx:pt>
          <cx:pt idx="31485">250</cx:pt>
          <cx:pt idx="31486">250</cx:pt>
          <cx:pt idx="31487">500</cx:pt>
          <cx:pt idx="31488">500</cx:pt>
          <cx:pt idx="31489">500</cx:pt>
          <cx:pt idx="31490">750</cx:pt>
          <cx:pt idx="31491">1000</cx:pt>
          <cx:pt idx="31492">1000</cx:pt>
          <cx:pt idx="31493">1250</cx:pt>
          <cx:pt idx="31494">2000</cx:pt>
          <cx:pt idx="31495">-9500</cx:pt>
          <cx:pt idx="31496">-8250</cx:pt>
          <cx:pt idx="31497">-7250</cx:pt>
          <cx:pt idx="31498">-6500</cx:pt>
          <cx:pt idx="31499">-6500</cx:pt>
          <cx:pt idx="31500">-8250</cx:pt>
          <cx:pt idx="31501">-8250</cx:pt>
          <cx:pt idx="31502">-8250</cx:pt>
          <cx:pt idx="31503">-7250</cx:pt>
          <cx:pt idx="31504">-7250</cx:pt>
          <cx:pt idx="31505">-3000</cx:pt>
          <cx:pt idx="31506">-2750</cx:pt>
          <cx:pt idx="31507">-9500</cx:pt>
          <cx:pt idx="31508">-5750</cx:pt>
          <cx:pt idx="31509">-5000</cx:pt>
          <cx:pt idx="31510">-5000</cx:pt>
          <cx:pt idx="31511">-5000</cx:pt>
          <cx:pt idx="31512">-4500</cx:pt>
          <cx:pt idx="31513">-4500</cx:pt>
          <cx:pt idx="31514">-2000</cx:pt>
          <cx:pt idx="31515">-3750</cx:pt>
          <cx:pt idx="31516">-1500</cx:pt>
          <cx:pt idx="31517">-3250</cx:pt>
          <cx:pt idx="31518">-2750</cx:pt>
          <cx:pt idx="31519">-1250</cx:pt>
          <cx:pt idx="31520">-2750</cx:pt>
          <cx:pt idx="31521">-2750</cx:pt>
          <cx:pt idx="31522">-2000</cx:pt>
          <cx:pt idx="31523">-750</cx:pt>
          <cx:pt idx="31524">-500</cx:pt>
          <cx:pt idx="31525">1500</cx:pt>
          <cx:pt idx="31526">2500</cx:pt>
          <cx:pt idx="31527">-5000</cx:pt>
          <cx:pt idx="31528">-4250</cx:pt>
          <cx:pt idx="31529">-3000</cx:pt>
          <cx:pt idx="31530">-2500</cx:pt>
          <cx:pt idx="31531">-2500</cx:pt>
          <cx:pt idx="31532">-2500</cx:pt>
          <cx:pt idx="31533">-2000</cx:pt>
          <cx:pt idx="31534">-2000</cx:pt>
          <cx:pt idx="31535">-2000</cx:pt>
          <cx:pt idx="31536">-1500</cx:pt>
          <cx:pt idx="31537">-1500</cx:pt>
          <cx:pt idx="31538">2250</cx:pt>
          <cx:pt idx="31539">-3750</cx:pt>
          <cx:pt idx="31540">-3250</cx:pt>
          <cx:pt idx="31541">-2750</cx:pt>
          <cx:pt idx="31542">-2500</cx:pt>
          <cx:pt idx="31543">-7250</cx:pt>
          <cx:pt idx="31544">-7250</cx:pt>
          <cx:pt idx="31545">-6500</cx:pt>
          <cx:pt idx="31546">-10750</cx:pt>
          <cx:pt idx="31547">-10750</cx:pt>
          <cx:pt idx="31548">-10750</cx:pt>
          <cx:pt idx="31549">-10750</cx:pt>
          <cx:pt idx="31550">-10750</cx:pt>
          <cx:pt idx="31551">-2500</cx:pt>
          <cx:pt idx="31552">-4500</cx:pt>
          <cx:pt idx="31553">-2500</cx:pt>
          <cx:pt idx="31554">-3750</cx:pt>
          <cx:pt idx="31555">-3250</cx:pt>
          <cx:pt idx="31556">-1500</cx:pt>
          <cx:pt idx="31557">-1250</cx:pt>
          <cx:pt idx="31558">-750</cx:pt>
          <cx:pt idx="31559">-2500</cx:pt>
          <cx:pt idx="31560">-2000</cx:pt>
          <cx:pt idx="31561">-500</cx:pt>
          <cx:pt idx="31562">-500</cx:pt>
          <cx:pt idx="31563">-500</cx:pt>
          <cx:pt idx="31564">-2000</cx:pt>
          <cx:pt idx="31565">-250</cx:pt>
          <cx:pt idx="31566">-250</cx:pt>
          <cx:pt idx="31567">250</cx:pt>
          <cx:pt idx="31568">500</cx:pt>
          <cx:pt idx="31569">1000</cx:pt>
          <cx:pt idx="31570">1000</cx:pt>
          <cx:pt idx="31571">1000</cx:pt>
          <cx:pt idx="31572">1000</cx:pt>
          <cx:pt idx="31573">1000</cx:pt>
          <cx:pt idx="31574">1250</cx:pt>
          <cx:pt idx="31575">-5000</cx:pt>
          <cx:pt idx="31576">-9500</cx:pt>
          <cx:pt idx="31577">-8250</cx:pt>
          <cx:pt idx="31578">-8250</cx:pt>
          <cx:pt idx="31579">-8250</cx:pt>
          <cx:pt idx="31580">-8250</cx:pt>
          <cx:pt idx="31581">-8250</cx:pt>
          <cx:pt idx="31582">-7250</cx:pt>
          <cx:pt idx="31583">-7250</cx:pt>
          <cx:pt idx="31584">-7250</cx:pt>
          <cx:pt idx="31585">-7250</cx:pt>
          <cx:pt idx="31586">-7250</cx:pt>
          <cx:pt idx="31587">-6500</cx:pt>
          <cx:pt idx="31588">-6500</cx:pt>
          <cx:pt idx="31589">-6500</cx:pt>
          <cx:pt idx="31590">-5750</cx:pt>
          <cx:pt idx="31591">-5750</cx:pt>
          <cx:pt idx="31592">-5000</cx:pt>
          <cx:pt idx="31593">-5000</cx:pt>
          <cx:pt idx="31594">-5000</cx:pt>
          <cx:pt idx="31595">-5000</cx:pt>
          <cx:pt idx="31596">-5000</cx:pt>
          <cx:pt idx="31597">-5000</cx:pt>
          <cx:pt idx="31598">-5000</cx:pt>
          <cx:pt idx="31599">-5000</cx:pt>
          <cx:pt idx="31600">-4500</cx:pt>
          <cx:pt idx="31601">-4500</cx:pt>
          <cx:pt idx="31602">-3500</cx:pt>
          <cx:pt idx="31603">-4500</cx:pt>
          <cx:pt idx="31604">-4500</cx:pt>
          <cx:pt idx="31605">-4500</cx:pt>
          <cx:pt idx="31606">-4500</cx:pt>
          <cx:pt idx="31607">-3750</cx:pt>
          <cx:pt idx="31608">-3750</cx:pt>
          <cx:pt idx="31609">-3750</cx:pt>
          <cx:pt idx="31610">-3000</cx:pt>
          <cx:pt idx="31611">-3750</cx:pt>
          <cx:pt idx="31612">-3750</cx:pt>
          <cx:pt idx="31613">-3250</cx:pt>
          <cx:pt idx="31614">-3250</cx:pt>
          <cx:pt idx="31615">-2750</cx:pt>
          <cx:pt idx="31616">-2750</cx:pt>
          <cx:pt idx="31617">-2750</cx:pt>
          <cx:pt idx="31618">-2750</cx:pt>
          <cx:pt idx="31619">-2750</cx:pt>
          <cx:pt idx="31620">-2750</cx:pt>
          <cx:pt idx="31621">-2750</cx:pt>
          <cx:pt idx="31622">-2750</cx:pt>
          <cx:pt idx="31623">-2750</cx:pt>
          <cx:pt idx="31624">-2000</cx:pt>
          <cx:pt idx="31625">-2750</cx:pt>
          <cx:pt idx="31626">-2750</cx:pt>
          <cx:pt idx="31627">-2500</cx:pt>
          <cx:pt idx="31628">-2500</cx:pt>
          <cx:pt idx="31629">-2500</cx:pt>
          <cx:pt idx="31630">-2500</cx:pt>
          <cx:pt idx="31631">-1250</cx:pt>
          <cx:pt idx="31632">-1750</cx:pt>
          <cx:pt idx="31633">-1750</cx:pt>
          <cx:pt idx="31634">-1000</cx:pt>
          <cx:pt idx="31635">-1500</cx:pt>
          <cx:pt idx="31636">-1500</cx:pt>
          <cx:pt idx="31637">-1500</cx:pt>
          <cx:pt idx="31638">-1000</cx:pt>
          <cx:pt idx="31639">-1000</cx:pt>
          <cx:pt idx="31640">-750</cx:pt>
          <cx:pt idx="31641">-750</cx:pt>
          <cx:pt idx="31642">-750</cx:pt>
          <cx:pt idx="31643">-750</cx:pt>
          <cx:pt idx="31644">-750</cx:pt>
          <cx:pt idx="31645">-750</cx:pt>
          <cx:pt idx="31646">-750</cx:pt>
          <cx:pt idx="31647">-750</cx:pt>
          <cx:pt idx="31648">-750</cx:pt>
          <cx:pt idx="31649">-750</cx:pt>
          <cx:pt idx="31650">-750</cx:pt>
          <cx:pt idx="31651">-750</cx:pt>
          <cx:pt idx="31652">-250</cx:pt>
          <cx:pt idx="31653">-250</cx:pt>
          <cx:pt idx="31654">-250</cx:pt>
          <cx:pt idx="31655">-250</cx:pt>
          <cx:pt idx="31656">-250</cx:pt>
          <cx:pt idx="31657">-250</cx:pt>
          <cx:pt idx="31658">-250</cx:pt>
          <cx:pt idx="31659">-250</cx:pt>
          <cx:pt idx="31660">-250</cx:pt>
          <cx:pt idx="31661">-250</cx:pt>
          <cx:pt idx="31662">-250</cx:pt>
          <cx:pt idx="31663">-250</cx:pt>
          <cx:pt idx="31664">-250</cx:pt>
          <cx:pt idx="31665">-250</cx:pt>
          <cx:pt idx="31666">250</cx:pt>
          <cx:pt idx="31667">250</cx:pt>
          <cx:pt idx="31668">-4500</cx:pt>
          <cx:pt idx="31669">-4500</cx:pt>
          <cx:pt idx="31670">-4500</cx:pt>
          <cx:pt idx="31671">-3750</cx:pt>
          <cx:pt idx="31672">-3750</cx:pt>
          <cx:pt idx="31673">-3250</cx:pt>
          <cx:pt idx="31674">-2750</cx:pt>
          <cx:pt idx="31675">-750</cx:pt>
          <cx:pt idx="31676">-750</cx:pt>
          <cx:pt idx="31677">-750</cx:pt>
          <cx:pt idx="31678">-500</cx:pt>
          <cx:pt idx="31679">-500</cx:pt>
          <cx:pt idx="31680">-250</cx:pt>
          <cx:pt idx="31681">-250</cx:pt>
          <cx:pt idx="31682">-250</cx:pt>
          <cx:pt idx="31683">-250</cx:pt>
          <cx:pt idx="31684">-250</cx:pt>
          <cx:pt idx="31685">0</cx:pt>
          <cx:pt idx="31686">0</cx:pt>
          <cx:pt idx="31687">250</cx:pt>
          <cx:pt idx="31688">250</cx:pt>
          <cx:pt idx="31689">500</cx:pt>
          <cx:pt idx="31690">500</cx:pt>
          <cx:pt idx="31691">3750</cx:pt>
          <cx:pt idx="31692">3500</cx:pt>
          <cx:pt idx="31693">-5750</cx:pt>
          <cx:pt idx="31694">-5750</cx:pt>
          <cx:pt idx="31695">-5750</cx:pt>
          <cx:pt idx="31696">-5750</cx:pt>
          <cx:pt idx="31697">-7250</cx:pt>
          <cx:pt idx="31698">-5000</cx:pt>
          <cx:pt idx="31699">-5000</cx:pt>
          <cx:pt idx="31700">-5000</cx:pt>
          <cx:pt idx="31701">-5000</cx:pt>
          <cx:pt idx="31702">-4250</cx:pt>
          <cx:pt idx="31703">-6500</cx:pt>
          <cx:pt idx="31704">-3500</cx:pt>
          <cx:pt idx="31705">-3500</cx:pt>
          <cx:pt idx="31706">-3500</cx:pt>
          <cx:pt idx="31707">-3500</cx:pt>
          <cx:pt idx="31708">-3500</cx:pt>
          <cx:pt idx="31709">-5750</cx:pt>
          <cx:pt idx="31710">-3000</cx:pt>
          <cx:pt idx="31711">-4500</cx:pt>
          <cx:pt idx="31712">-2500</cx:pt>
          <cx:pt idx="31713">-4500</cx:pt>
          <cx:pt idx="31714">-2000</cx:pt>
          <cx:pt idx="31715">-3750</cx:pt>
          <cx:pt idx="31716">-2000</cx:pt>
          <cx:pt idx="31717">-3750</cx:pt>
          <cx:pt idx="31718">-3250</cx:pt>
          <cx:pt idx="31719">-1500</cx:pt>
          <cx:pt idx="31720">-1500</cx:pt>
          <cx:pt idx="31721">-1500</cx:pt>
          <cx:pt idx="31722">-2750</cx:pt>
          <cx:pt idx="31723">-2750</cx:pt>
          <cx:pt idx="31724">-1250</cx:pt>
          <cx:pt idx="31725">-750</cx:pt>
          <cx:pt idx="31726">-750</cx:pt>
          <cx:pt idx="31727">-2000</cx:pt>
          <cx:pt idx="31728">-250</cx:pt>
          <cx:pt idx="31729">0</cx:pt>
          <cx:pt idx="31730">0</cx:pt>
          <cx:pt idx="31731">0</cx:pt>
          <cx:pt idx="31732">0</cx:pt>
          <cx:pt idx="31733">0</cx:pt>
          <cx:pt idx="31734">250</cx:pt>
          <cx:pt idx="31735">250</cx:pt>
          <cx:pt idx="31736">-1000</cx:pt>
          <cx:pt idx="31737">-1000</cx:pt>
          <cx:pt idx="31738">500</cx:pt>
          <cx:pt idx="31739">500</cx:pt>
          <cx:pt idx="31740">-500</cx:pt>
          <cx:pt idx="31741">750</cx:pt>
          <cx:pt idx="31742">1000</cx:pt>
          <cx:pt idx="31743">1000</cx:pt>
          <cx:pt idx="31744">1500</cx:pt>
          <cx:pt idx="31745">-5750</cx:pt>
          <cx:pt idx="31746">-5750</cx:pt>
          <cx:pt idx="31747">-5000</cx:pt>
          <cx:pt idx="31748">-5000</cx:pt>
          <cx:pt idx="31749">-5000</cx:pt>
          <cx:pt idx="31750">-4500</cx:pt>
          <cx:pt idx="31751">-4500</cx:pt>
          <cx:pt idx="31752">-4500</cx:pt>
          <cx:pt idx="31753">-4500</cx:pt>
          <cx:pt idx="31754">-4500</cx:pt>
          <cx:pt idx="31755">-4500</cx:pt>
          <cx:pt idx="31756">-4500</cx:pt>
          <cx:pt idx="31757">-4500</cx:pt>
          <cx:pt idx="31758">-4500</cx:pt>
          <cx:pt idx="31759">-3750</cx:pt>
          <cx:pt idx="31760">-3750</cx:pt>
          <cx:pt idx="31761">-3750</cx:pt>
          <cx:pt idx="31762">-3750</cx:pt>
          <cx:pt idx="31763">-3750</cx:pt>
          <cx:pt idx="31764">-3250</cx:pt>
          <cx:pt idx="31765">-3250</cx:pt>
          <cx:pt idx="31766">-3250</cx:pt>
          <cx:pt idx="31767">-3250</cx:pt>
          <cx:pt idx="31768">-3250</cx:pt>
          <cx:pt idx="31769">-3250</cx:pt>
          <cx:pt idx="31770">-3250</cx:pt>
          <cx:pt idx="31771">-3250</cx:pt>
          <cx:pt idx="31772">-3250</cx:pt>
          <cx:pt idx="31773">-3250</cx:pt>
          <cx:pt idx="31774">-3250</cx:pt>
          <cx:pt idx="31775">-3250</cx:pt>
          <cx:pt idx="31776">-3250</cx:pt>
          <cx:pt idx="31777">-3250</cx:pt>
          <cx:pt idx="31778">-3250</cx:pt>
          <cx:pt idx="31779">-3250</cx:pt>
          <cx:pt idx="31780">-3250</cx:pt>
          <cx:pt idx="31781">-3250</cx:pt>
          <cx:pt idx="31782">-3250</cx:pt>
          <cx:pt idx="31783">-3250</cx:pt>
          <cx:pt idx="31784">-3250</cx:pt>
          <cx:pt idx="31785">-3250</cx:pt>
          <cx:pt idx="31786">-3250</cx:pt>
          <cx:pt idx="31787">-3250</cx:pt>
          <cx:pt idx="31788">-3250</cx:pt>
          <cx:pt idx="31789">-3250</cx:pt>
          <cx:pt idx="31790">-3250</cx:pt>
          <cx:pt idx="31791">-3250</cx:pt>
          <cx:pt idx="31792">-3250</cx:pt>
          <cx:pt idx="31793">-2750</cx:pt>
          <cx:pt idx="31794">-2750</cx:pt>
          <cx:pt idx="31795">-2750</cx:pt>
          <cx:pt idx="31796">-2750</cx:pt>
          <cx:pt idx="31797">-2750</cx:pt>
          <cx:pt idx="31798">-2750</cx:pt>
          <cx:pt idx="31799">-2750</cx:pt>
          <cx:pt idx="31800">-2750</cx:pt>
          <cx:pt idx="31801">-2750</cx:pt>
          <cx:pt idx="31802">-2750</cx:pt>
          <cx:pt idx="31803">-2500</cx:pt>
          <cx:pt idx="31804">-2500</cx:pt>
          <cx:pt idx="31805">-2500</cx:pt>
          <cx:pt idx="31806">-2500</cx:pt>
          <cx:pt idx="31807">-2500</cx:pt>
          <cx:pt idx="31808">-2500</cx:pt>
          <cx:pt idx="31809">-2500</cx:pt>
          <cx:pt idx="31810">-2500</cx:pt>
          <cx:pt idx="31811">-1750</cx:pt>
          <cx:pt idx="31812">-2000</cx:pt>
          <cx:pt idx="31813">-8250</cx:pt>
          <cx:pt idx="31814">-8250</cx:pt>
          <cx:pt idx="31815">-8250</cx:pt>
          <cx:pt idx="31816">-8250</cx:pt>
          <cx:pt idx="31817">-7250</cx:pt>
          <cx:pt idx="31818">-7250</cx:pt>
          <cx:pt idx="31819">-6500</cx:pt>
          <cx:pt idx="31820">-5000</cx:pt>
          <cx:pt idx="31821">-3000</cx:pt>
          <cx:pt idx="31822">-2500</cx:pt>
          <cx:pt idx="31823">-2000</cx:pt>
          <cx:pt idx="31824">-2000</cx:pt>
          <cx:pt idx="31825">-1500</cx:pt>
          <cx:pt idx="31826">-1500</cx:pt>
          <cx:pt idx="31827">-1500</cx:pt>
          <cx:pt idx="31828">-1250</cx:pt>
          <cx:pt idx="31829">-1250</cx:pt>
          <cx:pt idx="31830">-1250</cx:pt>
          <cx:pt idx="31831">-750</cx:pt>
          <cx:pt idx="31832">-750</cx:pt>
          <cx:pt idx="31833">-500</cx:pt>
          <cx:pt idx="31834">-500</cx:pt>
          <cx:pt idx="31835">-500</cx:pt>
          <cx:pt idx="31836">-500</cx:pt>
          <cx:pt idx="31837">-500</cx:pt>
          <cx:pt idx="31838">-500</cx:pt>
          <cx:pt idx="31839">-250</cx:pt>
          <cx:pt idx="31840">-250</cx:pt>
          <cx:pt idx="31841">750</cx:pt>
          <cx:pt idx="31842">750</cx:pt>
          <cx:pt idx="31843">2000</cx:pt>
          <cx:pt idx="31844">750</cx:pt>
          <cx:pt idx="31845">750</cx:pt>
          <cx:pt idx="31846">-3000</cx:pt>
          <cx:pt idx="31847">-4500</cx:pt>
          <cx:pt idx="31848">-4500</cx:pt>
          <cx:pt idx="31849">-2000</cx:pt>
          <cx:pt idx="31850">-2000</cx:pt>
          <cx:pt idx="31851">-3250</cx:pt>
          <cx:pt idx="31852">-3250</cx:pt>
          <cx:pt idx="31853">-3250</cx:pt>
          <cx:pt idx="31854">-3250</cx:pt>
          <cx:pt idx="31855">-1250</cx:pt>
          <cx:pt idx="31856">-1250</cx:pt>
          <cx:pt idx="31857">-750</cx:pt>
          <cx:pt idx="31858">-750</cx:pt>
          <cx:pt idx="31859">-500</cx:pt>
          <cx:pt idx="31860">-250</cx:pt>
          <cx:pt idx="31861">250</cx:pt>
          <cx:pt idx="31862">500</cx:pt>
          <cx:pt idx="31863">1000</cx:pt>
          <cx:pt idx="31864">1000</cx:pt>
          <cx:pt idx="31865">-4250</cx:pt>
          <cx:pt idx="31866">-3500</cx:pt>
          <cx:pt idx="31867">-2500</cx:pt>
          <cx:pt idx="31868">-2000</cx:pt>
          <cx:pt idx="31869">-1500</cx:pt>
          <cx:pt idx="31870">-1500</cx:pt>
          <cx:pt idx="31871">-1250</cx:pt>
          <cx:pt idx="31872">-500</cx:pt>
          <cx:pt idx="31873">-500</cx:pt>
          <cx:pt idx="31874">-250</cx:pt>
          <cx:pt idx="31875">-250</cx:pt>
          <cx:pt idx="31876">-250</cx:pt>
          <cx:pt idx="31877">-250</cx:pt>
          <cx:pt idx="31878">-250</cx:pt>
          <cx:pt idx="31879">-250</cx:pt>
          <cx:pt idx="31880">-250</cx:pt>
          <cx:pt idx="31881">-250</cx:pt>
          <cx:pt idx="31882">0</cx:pt>
          <cx:pt idx="31883">0</cx:pt>
          <cx:pt idx="31884">0</cx:pt>
          <cx:pt idx="31885">500</cx:pt>
          <cx:pt idx="31886">3000</cx:pt>
          <cx:pt idx="31887">-5750</cx:pt>
          <cx:pt idx="31888">-5000</cx:pt>
          <cx:pt idx="31889">-5000</cx:pt>
          <cx:pt idx="31890">-5000</cx:pt>
          <cx:pt idx="31891">-5000</cx:pt>
          <cx:pt idx="31892">-5000</cx:pt>
          <cx:pt idx="31893">-5000</cx:pt>
          <cx:pt idx="31894">-4250</cx:pt>
          <cx:pt idx="31895">-4250</cx:pt>
          <cx:pt idx="31896">-4250</cx:pt>
          <cx:pt idx="31897">-3500</cx:pt>
          <cx:pt idx="31898">-3500</cx:pt>
          <cx:pt idx="31899">-3000</cx:pt>
          <cx:pt idx="31900">-3000</cx:pt>
          <cx:pt idx="31901">-3000</cx:pt>
          <cx:pt idx="31902">-3000</cx:pt>
          <cx:pt idx="31903">-2500</cx:pt>
          <cx:pt idx="31904">-2500</cx:pt>
          <cx:pt idx="31905">-2500</cx:pt>
          <cx:pt idx="31906">-2500</cx:pt>
          <cx:pt idx="31907">-2500</cx:pt>
          <cx:pt idx="31908">-2500</cx:pt>
          <cx:pt idx="31909">-2500</cx:pt>
          <cx:pt idx="31910">-2500</cx:pt>
          <cx:pt idx="31911">-2500</cx:pt>
          <cx:pt idx="31912">-2000</cx:pt>
          <cx:pt idx="31913">-1500</cx:pt>
          <cx:pt idx="31914">-1500</cx:pt>
          <cx:pt idx="31915">-1500</cx:pt>
          <cx:pt idx="31916">-1500</cx:pt>
          <cx:pt idx="31917">-1500</cx:pt>
          <cx:pt idx="31918">-1250</cx:pt>
          <cx:pt idx="31919">-1250</cx:pt>
          <cx:pt idx="31920">-1250</cx:pt>
          <cx:pt idx="31921">-1250</cx:pt>
          <cx:pt idx="31922">-1250</cx:pt>
          <cx:pt idx="31923">-1250</cx:pt>
          <cx:pt idx="31924">-1250</cx:pt>
          <cx:pt idx="31925">-750</cx:pt>
          <cx:pt idx="31926">-750</cx:pt>
          <cx:pt idx="31927">-500</cx:pt>
          <cx:pt idx="31928">-500</cx:pt>
          <cx:pt idx="31929">-500</cx:pt>
          <cx:pt idx="31930">-500</cx:pt>
          <cx:pt idx="31931">250</cx:pt>
          <cx:pt idx="31932">500</cx:pt>
          <cx:pt idx="31933">500</cx:pt>
          <cx:pt idx="31934">750</cx:pt>
          <cx:pt idx="31935">750</cx:pt>
          <cx:pt idx="31936">750</cx:pt>
          <cx:pt idx="31937">1000</cx:pt>
          <cx:pt idx="31938">1500</cx:pt>
          <cx:pt idx="31939">2250</cx:pt>
          <cx:pt idx="31940">2500</cx:pt>
          <cx:pt idx="31941">2500</cx:pt>
          <cx:pt idx="31942">3000</cx:pt>
          <cx:pt idx="31943">3250</cx:pt>
          <cx:pt idx="31944">3250</cx:pt>
          <cx:pt idx="31945">2500</cx:pt>
          <cx:pt idx="31946">-4500</cx:pt>
          <cx:pt idx="31947">-3750</cx:pt>
          <cx:pt idx="31948">-2000</cx:pt>
          <cx:pt idx="31949">-3250</cx:pt>
          <cx:pt idx="31950">-3250</cx:pt>
          <cx:pt idx="31951">-2750</cx:pt>
          <cx:pt idx="31952">-2500</cx:pt>
          <cx:pt idx="31953">-2500</cx:pt>
          <cx:pt idx="31954">-2000</cx:pt>
          <cx:pt idx="31955">-2000</cx:pt>
          <cx:pt idx="31956">-2000</cx:pt>
          <cx:pt idx="31957">-1750</cx:pt>
          <cx:pt idx="31958">-250</cx:pt>
          <cx:pt idx="31959">-1750</cx:pt>
          <cx:pt idx="31960">-1750</cx:pt>
          <cx:pt idx="31961">-250</cx:pt>
          <cx:pt idx="31962">-1750</cx:pt>
          <cx:pt idx="31963">-250</cx:pt>
          <cx:pt idx="31964">-250</cx:pt>
          <cx:pt idx="31965">0</cx:pt>
          <cx:pt idx="31966">-1500</cx:pt>
          <cx:pt idx="31967">0</cx:pt>
          <cx:pt idx="31968">0</cx:pt>
          <cx:pt idx="31969">0</cx:pt>
          <cx:pt idx="31970">0</cx:pt>
          <cx:pt idx="31971">0</cx:pt>
          <cx:pt idx="31972">0</cx:pt>
          <cx:pt idx="31973">-1000</cx:pt>
          <cx:pt idx="31974">-1000</cx:pt>
          <cx:pt idx="31975">500</cx:pt>
          <cx:pt idx="31976">-3000</cx:pt>
          <cx:pt idx="31977">-2500</cx:pt>
          <cx:pt idx="31978">-2000</cx:pt>
          <cx:pt idx="31979">-2000</cx:pt>
          <cx:pt idx="31980">-2000</cx:pt>
          <cx:pt idx="31981">-2000</cx:pt>
          <cx:pt idx="31982">-1500</cx:pt>
          <cx:pt idx="31983">-1500</cx:pt>
          <cx:pt idx="31984">-1500</cx:pt>
          <cx:pt idx="31985">-1500</cx:pt>
          <cx:pt idx="31986">-1500</cx:pt>
          <cx:pt idx="31987">-750</cx:pt>
          <cx:pt idx="31988">-750</cx:pt>
          <cx:pt idx="31989">-500</cx:pt>
          <cx:pt idx="31990">-500</cx:pt>
          <cx:pt idx="31991">-5250</cx:pt>
          <cx:pt idx="31992">-5000</cx:pt>
          <cx:pt idx="31993">-5000</cx:pt>
          <cx:pt idx="31994">-4500</cx:pt>
          <cx:pt idx="31995">-3750</cx:pt>
          <cx:pt idx="31996">-3250</cx:pt>
          <cx:pt idx="31997">-2750</cx:pt>
          <cx:pt idx="31998">-2750</cx:pt>
          <cx:pt idx="31999">-2500</cx:pt>
          <cx:pt idx="32000">-2500</cx:pt>
          <cx:pt idx="32001">-2000</cx:pt>
          <cx:pt idx="32002">-2000</cx:pt>
          <cx:pt idx="32003">-1750</cx:pt>
          <cx:pt idx="32004">-1750</cx:pt>
          <cx:pt idx="32005">-1000</cx:pt>
          <cx:pt idx="32006">1250</cx:pt>
          <cx:pt idx="32007">-7250</cx:pt>
          <cx:pt idx="32008">-7250</cx:pt>
          <cx:pt idx="32009">-7250</cx:pt>
          <cx:pt idx="32010">-6500</cx:pt>
          <cx:pt idx="32011">-6500</cx:pt>
          <cx:pt idx="32012">-6500</cx:pt>
          <cx:pt idx="32013">-5000</cx:pt>
          <cx:pt idx="32014">-5000</cx:pt>
          <cx:pt idx="32015">-5000</cx:pt>
          <cx:pt idx="32016">-4500</cx:pt>
          <cx:pt idx="32017">-4500</cx:pt>
          <cx:pt idx="32018">-3750</cx:pt>
          <cx:pt idx="32019">-3750</cx:pt>
          <cx:pt idx="32020">-3750</cx:pt>
          <cx:pt idx="32021">-3750</cx:pt>
          <cx:pt idx="32022">-3750</cx:pt>
          <cx:pt idx="32023">-3250</cx:pt>
          <cx:pt idx="32024">-3250</cx:pt>
          <cx:pt idx="32025">-3250</cx:pt>
          <cx:pt idx="32026">-3250</cx:pt>
          <cx:pt idx="32027">-3250</cx:pt>
          <cx:pt idx="32028">-3250</cx:pt>
          <cx:pt idx="32029">-3250</cx:pt>
          <cx:pt idx="32030">-3250</cx:pt>
          <cx:pt idx="32031">-3250</cx:pt>
          <cx:pt idx="32032">-2750</cx:pt>
          <cx:pt idx="32033">-2750</cx:pt>
          <cx:pt idx="32034">-2750</cx:pt>
          <cx:pt idx="32035">-2500</cx:pt>
          <cx:pt idx="32036">-2500</cx:pt>
          <cx:pt idx="32037">-2500</cx:pt>
          <cx:pt idx="32038">-2500</cx:pt>
          <cx:pt idx="32039">-2000</cx:pt>
          <cx:pt idx="32040">-2000</cx:pt>
          <cx:pt idx="32041">-2000</cx:pt>
          <cx:pt idx="32042">-2000</cx:pt>
          <cx:pt idx="32043">-2000</cx:pt>
          <cx:pt idx="32044">-2000</cx:pt>
          <cx:pt idx="32045">-2000</cx:pt>
          <cx:pt idx="32046">-1500</cx:pt>
          <cx:pt idx="32047">-1500</cx:pt>
          <cx:pt idx="32048">-1500</cx:pt>
          <cx:pt idx="32049">-1500</cx:pt>
          <cx:pt idx="32050">-1500</cx:pt>
          <cx:pt idx="32051">-1500</cx:pt>
          <cx:pt idx="32052">-1500</cx:pt>
          <cx:pt idx="32053">-750</cx:pt>
          <cx:pt idx="32054">-9500</cx:pt>
          <cx:pt idx="32055">-8250</cx:pt>
          <cx:pt idx="32056">-8250</cx:pt>
          <cx:pt idx="32057">-8250</cx:pt>
          <cx:pt idx="32058">-8250</cx:pt>
          <cx:pt idx="32059">-7250</cx:pt>
          <cx:pt idx="32060">-7250</cx:pt>
          <cx:pt idx="32061">-5750</cx:pt>
          <cx:pt idx="32062">-5000</cx:pt>
          <cx:pt idx="32063">-8250</cx:pt>
          <cx:pt idx="32064">-8250</cx:pt>
          <cx:pt idx="32065">-7250</cx:pt>
          <cx:pt idx="32066">-6500</cx:pt>
          <cx:pt idx="32067">-6500</cx:pt>
          <cx:pt idx="32068">-6500</cx:pt>
          <cx:pt idx="32069">-6500</cx:pt>
          <cx:pt idx="32070">-6500</cx:pt>
          <cx:pt idx="32071">-6500</cx:pt>
          <cx:pt idx="32072">-6500</cx:pt>
          <cx:pt idx="32073">-6500</cx:pt>
          <cx:pt idx="32074">-6500</cx:pt>
          <cx:pt idx="32075">-6500</cx:pt>
          <cx:pt idx="32076">-5750</cx:pt>
          <cx:pt idx="32077">-5750</cx:pt>
          <cx:pt idx="32078">-5750</cx:pt>
          <cx:pt idx="32079">-5750</cx:pt>
          <cx:pt idx="32080">-5750</cx:pt>
          <cx:pt idx="32081">-4500</cx:pt>
          <cx:pt idx="32082">-4500</cx:pt>
          <cx:pt idx="32083">-4500</cx:pt>
          <cx:pt idx="32084">-4500</cx:pt>
          <cx:pt idx="32085">-4500</cx:pt>
          <cx:pt idx="32086">-4500</cx:pt>
          <cx:pt idx="32087">-4500</cx:pt>
          <cx:pt idx="32088">-4500</cx:pt>
          <cx:pt idx="32089">-4500</cx:pt>
          <cx:pt idx="32090">-4500</cx:pt>
          <cx:pt idx="32091">-4500</cx:pt>
          <cx:pt idx="32092">-4500</cx:pt>
          <cx:pt idx="32093">-4500</cx:pt>
          <cx:pt idx="32094">-4500</cx:pt>
          <cx:pt idx="32095">-4500</cx:pt>
          <cx:pt idx="32096">-4500</cx:pt>
          <cx:pt idx="32097">-4500</cx:pt>
          <cx:pt idx="32098">-4500</cx:pt>
          <cx:pt idx="32099">-4500</cx:pt>
          <cx:pt idx="32100">-4500</cx:pt>
          <cx:pt idx="32101">-4500</cx:pt>
          <cx:pt idx="32102">-4500</cx:pt>
          <cx:pt idx="32103">-4500</cx:pt>
          <cx:pt idx="32104">-4500</cx:pt>
          <cx:pt idx="32105">-3750</cx:pt>
          <cx:pt idx="32106">-3750</cx:pt>
          <cx:pt idx="32107">-3750</cx:pt>
          <cx:pt idx="32108">-3750</cx:pt>
          <cx:pt idx="32109">-3750</cx:pt>
          <cx:pt idx="32110">-3250</cx:pt>
          <cx:pt idx="32111">-3250</cx:pt>
          <cx:pt idx="32112">-3250</cx:pt>
          <cx:pt idx="32113">-3250</cx:pt>
          <cx:pt idx="32114">-3250</cx:pt>
          <cx:pt idx="32115">-3250</cx:pt>
          <cx:pt idx="32116">-3250</cx:pt>
          <cx:pt idx="32117">-3250</cx:pt>
          <cx:pt idx="32118">-3250</cx:pt>
          <cx:pt idx="32119">-3250</cx:pt>
          <cx:pt idx="32120">-3250</cx:pt>
          <cx:pt idx="32121">-3250</cx:pt>
          <cx:pt idx="32122">-3250</cx:pt>
          <cx:pt idx="32123">-2750</cx:pt>
          <cx:pt idx="32124">-2750</cx:pt>
          <cx:pt idx="32125">-2750</cx:pt>
          <cx:pt idx="32126">-2000</cx:pt>
          <cx:pt idx="32127">-2750</cx:pt>
          <cx:pt idx="32128">-2750</cx:pt>
          <cx:pt idx="32129">-2750</cx:pt>
          <cx:pt idx="32130">-2750</cx:pt>
          <cx:pt idx="32131">-2750</cx:pt>
          <cx:pt idx="32132">-2750</cx:pt>
          <cx:pt idx="32133">-2500</cx:pt>
          <cx:pt idx="32134">-2500</cx:pt>
          <cx:pt idx="32135">-2500</cx:pt>
          <cx:pt idx="32136">-2500</cx:pt>
          <cx:pt idx="32137">-2500</cx:pt>
          <cx:pt idx="32138">-2000</cx:pt>
          <cx:pt idx="32139">-2000</cx:pt>
          <cx:pt idx="32140">-2000</cx:pt>
          <cx:pt idx="32141">-2000</cx:pt>
          <cx:pt idx="32142">-2000</cx:pt>
          <cx:pt idx="32143">-2000</cx:pt>
          <cx:pt idx="32144">-2000</cx:pt>
          <cx:pt idx="32145">-1750</cx:pt>
          <cx:pt idx="32146">-1500</cx:pt>
          <cx:pt idx="32147">-1500</cx:pt>
          <cx:pt idx="32148">-1500</cx:pt>
          <cx:pt idx="32149">-1500</cx:pt>
          <cx:pt idx="32150">-1500</cx:pt>
          <cx:pt idx="32151">-1500</cx:pt>
          <cx:pt idx="32152">-1500</cx:pt>
          <cx:pt idx="32153">-1500</cx:pt>
          <cx:pt idx="32154">-1500</cx:pt>
          <cx:pt idx="32155">-1500</cx:pt>
          <cx:pt idx="32156">-1500</cx:pt>
          <cx:pt idx="32157">-1000</cx:pt>
          <cx:pt idx="32158">-1000</cx:pt>
          <cx:pt idx="32159">-1000</cx:pt>
          <cx:pt idx="32160">-1000</cx:pt>
          <cx:pt idx="32161">-750</cx:pt>
          <cx:pt idx="32162">-750</cx:pt>
          <cx:pt idx="32163">-14500</cx:pt>
          <cx:pt idx="32164">-3000</cx:pt>
          <cx:pt idx="32165">-2500</cx:pt>
          <cx:pt idx="32166">-2000</cx:pt>
          <cx:pt idx="32167">-1500</cx:pt>
          <cx:pt idx="32168">-1500</cx:pt>
          <cx:pt idx="32169">-1250</cx:pt>
          <cx:pt idx="32170">-1250</cx:pt>
          <cx:pt idx="32171">-1250</cx:pt>
          <cx:pt idx="32172">-1250</cx:pt>
          <cx:pt idx="32173">-750</cx:pt>
          <cx:pt idx="32174">-750</cx:pt>
          <cx:pt idx="32175">-500</cx:pt>
          <cx:pt idx="32176">-500</cx:pt>
          <cx:pt idx="32177">-500</cx:pt>
          <cx:pt idx="32178">-500</cx:pt>
          <cx:pt idx="32179">-250</cx:pt>
          <cx:pt idx="32180">500</cx:pt>
          <cx:pt idx="32181">750</cx:pt>
          <cx:pt idx="32182">750</cx:pt>
          <cx:pt idx="32183">1500</cx:pt>
          <cx:pt idx="32184">-5750</cx:pt>
          <cx:pt idx="32185">-8250</cx:pt>
          <cx:pt idx="32186">-5750</cx:pt>
          <cx:pt idx="32187">-5750</cx:pt>
          <cx:pt idx="32188">-5000</cx:pt>
          <cx:pt idx="32189">-4250</cx:pt>
          <cx:pt idx="32190">-4250</cx:pt>
          <cx:pt idx="32191">-6500</cx:pt>
          <cx:pt idx="32192">-6500</cx:pt>
          <cx:pt idx="32193">-3500</cx:pt>
          <cx:pt idx="32194">-3500</cx:pt>
          <cx:pt idx="32195">-3000</cx:pt>
          <cx:pt idx="32196">-2500</cx:pt>
          <cx:pt idx="32197">-2500</cx:pt>
          <cx:pt idx="32198">-2000</cx:pt>
          <cx:pt idx="32199">-1500</cx:pt>
          <cx:pt idx="32200">-1500</cx:pt>
          <cx:pt idx="32201">-1500</cx:pt>
          <cx:pt idx="32202">-1500</cx:pt>
          <cx:pt idx="32203">-1500</cx:pt>
          <cx:pt idx="32204">-1500</cx:pt>
          <cx:pt idx="32205">-1500</cx:pt>
          <cx:pt idx="32206">-1500</cx:pt>
          <cx:pt idx="32207">-1500</cx:pt>
          <cx:pt idx="32208">-1500</cx:pt>
          <cx:pt idx="32209">-1500</cx:pt>
          <cx:pt idx="32210">-1500</cx:pt>
          <cx:pt idx="32211">-1500</cx:pt>
          <cx:pt idx="32212">-1250</cx:pt>
          <cx:pt idx="32213">-1250</cx:pt>
          <cx:pt idx="32214">-750</cx:pt>
          <cx:pt idx="32215">-750</cx:pt>
          <cx:pt idx="32216">-500</cx:pt>
          <cx:pt idx="32217">0</cx:pt>
          <cx:pt idx="32218">-7750</cx:pt>
          <cx:pt idx="32219">-7750</cx:pt>
          <cx:pt idx="32220">-7750</cx:pt>
          <cx:pt idx="32221">-7750</cx:pt>
          <cx:pt idx="32222">-6750</cx:pt>
          <cx:pt idx="32223">-6750</cx:pt>
          <cx:pt idx="32224">-6750</cx:pt>
          <cx:pt idx="32225">-8250</cx:pt>
          <cx:pt idx="32226">-5750</cx:pt>
          <cx:pt idx="32227">-5750</cx:pt>
          <cx:pt idx="32228">-5750</cx:pt>
          <cx:pt idx="32229">-5750</cx:pt>
          <cx:pt idx="32230">-5750</cx:pt>
          <cx:pt idx="32231">-5750</cx:pt>
          <cx:pt idx="32232">-5750</cx:pt>
          <cx:pt idx="32233">-5000</cx:pt>
          <cx:pt idx="32234">-5000</cx:pt>
          <cx:pt idx="32235">-4250</cx:pt>
          <cx:pt idx="32236">-4250</cx:pt>
          <cx:pt idx="32237">-6500</cx:pt>
          <cx:pt idx="32238">-5750</cx:pt>
          <cx:pt idx="32239">-3500</cx:pt>
          <cx:pt idx="32240">-3500</cx:pt>
          <cx:pt idx="32241">-3500</cx:pt>
          <cx:pt idx="32242">-3500</cx:pt>
          <cx:pt idx="32243">-3500</cx:pt>
          <cx:pt idx="32244">-3500</cx:pt>
          <cx:pt idx="32245">-3500</cx:pt>
          <cx:pt idx="32246">-3500</cx:pt>
          <cx:pt idx="32247">-3500</cx:pt>
          <cx:pt idx="32248">-3500</cx:pt>
          <cx:pt idx="32249">-3000</cx:pt>
          <cx:pt idx="32250">-5000</cx:pt>
          <cx:pt idx="32251">-3000</cx:pt>
          <cx:pt idx="32252">-3000</cx:pt>
          <cx:pt idx="32253">-3000</cx:pt>
          <cx:pt idx="32254">-2500</cx:pt>
          <cx:pt idx="32255">-2500</cx:pt>
          <cx:pt idx="32256">-2500</cx:pt>
          <cx:pt idx="32257">-2500</cx:pt>
          <cx:pt idx="32258">-2500</cx:pt>
          <cx:pt idx="32259">-2500</cx:pt>
          <cx:pt idx="32260">-2500</cx:pt>
          <cx:pt idx="32261">-2000</cx:pt>
          <cx:pt idx="32262">-2000</cx:pt>
          <cx:pt idx="32263">-2000</cx:pt>
          <cx:pt idx="32264">-1500</cx:pt>
          <cx:pt idx="32265">-1500</cx:pt>
          <cx:pt idx="32266">-1500</cx:pt>
          <cx:pt idx="32267">-1500</cx:pt>
          <cx:pt idx="32268">-1500</cx:pt>
          <cx:pt idx="32269">-1250</cx:pt>
          <cx:pt idx="32270">-1250</cx:pt>
          <cx:pt idx="32271">-1250</cx:pt>
          <cx:pt idx="32272">-750</cx:pt>
          <cx:pt idx="32273">-750</cx:pt>
          <cx:pt idx="32274">-750</cx:pt>
          <cx:pt idx="32275">-500</cx:pt>
          <cx:pt idx="32276">0</cx:pt>
          <cx:pt idx="32277">0</cx:pt>
          <cx:pt idx="32278">0</cx:pt>
          <cx:pt idx="32279">0</cx:pt>
          <cx:pt idx="32280">500</cx:pt>
          <cx:pt idx="32281">500</cx:pt>
          <cx:pt idx="32282">500</cx:pt>
          <cx:pt idx="32283">750</cx:pt>
          <cx:pt idx="32284">750</cx:pt>
          <cx:pt idx="32285">750</cx:pt>
          <cx:pt idx="32286">750</cx:pt>
          <cx:pt idx="32287">750</cx:pt>
          <cx:pt idx="32288">1000</cx:pt>
          <cx:pt idx="32289">1000</cx:pt>
          <cx:pt idx="32290">1000</cx:pt>
          <cx:pt idx="32291">1000</cx:pt>
          <cx:pt idx="32292">1000</cx:pt>
          <cx:pt idx="32293">1000</cx:pt>
          <cx:pt idx="32294">1250</cx:pt>
          <cx:pt idx="32295">1250</cx:pt>
          <cx:pt idx="32296">1250</cx:pt>
          <cx:pt idx="32297">1500</cx:pt>
          <cx:pt idx="32298">2500</cx:pt>
          <cx:pt idx="32299">-5750</cx:pt>
          <cx:pt idx="32300">-4000</cx:pt>
          <cx:pt idx="32301">-3500</cx:pt>
          <cx:pt idx="32302">-2000</cx:pt>
          <cx:pt idx="32303">-1500</cx:pt>
          <cx:pt idx="32304">-1500</cx:pt>
          <cx:pt idx="32305">-1500</cx:pt>
          <cx:pt idx="32306">-1250</cx:pt>
          <cx:pt idx="32307">-1250</cx:pt>
          <cx:pt idx="32308">-750</cx:pt>
          <cx:pt idx="32309">-750</cx:pt>
          <cx:pt idx="32310">-750</cx:pt>
          <cx:pt idx="32311">-750</cx:pt>
          <cx:pt idx="32312">2250</cx:pt>
          <cx:pt idx="32313">-6250</cx:pt>
          <cx:pt idx="32314">-5250</cx:pt>
          <cx:pt idx="32315">-5750</cx:pt>
          <cx:pt idx="32316">-5750</cx:pt>
          <cx:pt idx="32317">-5750</cx:pt>
          <cx:pt idx="32318">-4000</cx:pt>
          <cx:pt idx="32319">-5000</cx:pt>
          <cx:pt idx="32320">-2500</cx:pt>
          <cx:pt idx="32321">-3500</cx:pt>
          <cx:pt idx="32322">-3500</cx:pt>
          <cx:pt idx="32323">-2500</cx:pt>
          <cx:pt idx="32324">-2500</cx:pt>
          <cx:pt idx="32325">-2000</cx:pt>
          <cx:pt idx="32326">-2000</cx:pt>
          <cx:pt idx="32327">-2000</cx:pt>
          <cx:pt idx="32328">-1500</cx:pt>
          <cx:pt idx="32329">-1500</cx:pt>
          <cx:pt idx="32330">-1500</cx:pt>
          <cx:pt idx="32331">-1500</cx:pt>
          <cx:pt idx="32332">-1500</cx:pt>
          <cx:pt idx="32333">-1500</cx:pt>
          <cx:pt idx="32334">-1250</cx:pt>
          <cx:pt idx="32335">-750</cx:pt>
          <cx:pt idx="32336">-750</cx:pt>
          <cx:pt idx="32337">-750</cx:pt>
          <cx:pt idx="32338">-750</cx:pt>
          <cx:pt idx="32339">-500</cx:pt>
          <cx:pt idx="32340">0</cx:pt>
          <cx:pt idx="32341">250</cx:pt>
          <cx:pt idx="32342">250</cx:pt>
          <cx:pt idx="32343">750</cx:pt>
          <cx:pt idx="32344">-250</cx:pt>
          <cx:pt idx="32345">0</cx:pt>
          <cx:pt idx="32346">250</cx:pt>
          <cx:pt idx="32347">250</cx:pt>
          <cx:pt idx="32348">-9500</cx:pt>
          <cx:pt idx="32349">-9500</cx:pt>
          <cx:pt idx="32350">-9500</cx:pt>
          <cx:pt idx="32351">-9500</cx:pt>
          <cx:pt idx="32352">-8250</cx:pt>
          <cx:pt idx="32353">-8250</cx:pt>
          <cx:pt idx="32354">-7250</cx:pt>
          <cx:pt idx="32355">-7250</cx:pt>
          <cx:pt idx="32356">-6500</cx:pt>
          <cx:pt idx="32357">-6500</cx:pt>
          <cx:pt idx="32358">-500</cx:pt>
          <cx:pt idx="32359">-250</cx:pt>
          <cx:pt idx="32360">-250</cx:pt>
          <cx:pt idx="32361">500</cx:pt>
          <cx:pt idx="32362">4000</cx:pt>
          <cx:pt idx="32363">-9250</cx:pt>
          <cx:pt idx="32364">-7750</cx:pt>
          <cx:pt idx="32365">-6750</cx:pt>
          <cx:pt idx="32366">-6750</cx:pt>
          <cx:pt idx="32367">-6750</cx:pt>
          <cx:pt idx="32368">-6750</cx:pt>
          <cx:pt idx="32369">-6750</cx:pt>
          <cx:pt idx="32370">-5750</cx:pt>
          <cx:pt idx="32371">-5750</cx:pt>
          <cx:pt idx="32372">-5750</cx:pt>
          <cx:pt idx="32373">-5000</cx:pt>
          <cx:pt idx="32374">-5000</cx:pt>
          <cx:pt idx="32375">-5000</cx:pt>
          <cx:pt idx="32376">-5000</cx:pt>
          <cx:pt idx="32377">-4250</cx:pt>
          <cx:pt idx="32378">-4250</cx:pt>
          <cx:pt idx="32379">-4250</cx:pt>
          <cx:pt idx="32380">-3500</cx:pt>
          <cx:pt idx="32381">-3500</cx:pt>
          <cx:pt idx="32382">-3500</cx:pt>
          <cx:pt idx="32383">-3500</cx:pt>
          <cx:pt idx="32384">-3000</cx:pt>
          <cx:pt idx="32385">-3000</cx:pt>
          <cx:pt idx="32386">-5000</cx:pt>
          <cx:pt idx="32387">-3000</cx:pt>
          <cx:pt idx="32388">-3000</cx:pt>
          <cx:pt idx="32389">-3000</cx:pt>
          <cx:pt idx="32390">-3000</cx:pt>
          <cx:pt idx="32391">-2500</cx:pt>
          <cx:pt idx="32392">-2500</cx:pt>
          <cx:pt idx="32393">-2500</cx:pt>
          <cx:pt idx="32394">-2500</cx:pt>
          <cx:pt idx="32395">-2500</cx:pt>
          <cx:pt idx="32396">-2500</cx:pt>
          <cx:pt idx="32397">-2500</cx:pt>
          <cx:pt idx="32398">-2000</cx:pt>
          <cx:pt idx="32399">-2000</cx:pt>
          <cx:pt idx="32400">-2000</cx:pt>
          <cx:pt idx="32401">-2000</cx:pt>
          <cx:pt idx="32402">-2000</cx:pt>
          <cx:pt idx="32403">-2000</cx:pt>
          <cx:pt idx="32404">-2000</cx:pt>
          <cx:pt idx="32405">-1500</cx:pt>
          <cx:pt idx="32406">-1500</cx:pt>
          <cx:pt idx="32407">-1500</cx:pt>
          <cx:pt idx="32408">-1250</cx:pt>
          <cx:pt idx="32409">-1250</cx:pt>
          <cx:pt idx="32410">-1250</cx:pt>
          <cx:pt idx="32411">-1250</cx:pt>
          <cx:pt idx="32412">-750</cx:pt>
          <cx:pt idx="32413">-750</cx:pt>
          <cx:pt idx="32414">-750</cx:pt>
          <cx:pt idx="32415">-750</cx:pt>
          <cx:pt idx="32416">-750</cx:pt>
          <cx:pt idx="32417">-500</cx:pt>
          <cx:pt idx="32418">-500</cx:pt>
          <cx:pt idx="32419">-500</cx:pt>
          <cx:pt idx="32420">-250</cx:pt>
          <cx:pt idx="32421">-250</cx:pt>
          <cx:pt idx="32422">-250</cx:pt>
          <cx:pt idx="32423">-250</cx:pt>
          <cx:pt idx="32424">0</cx:pt>
          <cx:pt idx="32425">0</cx:pt>
          <cx:pt idx="32426">0</cx:pt>
          <cx:pt idx="32427">0</cx:pt>
          <cx:pt idx="32428">250</cx:pt>
          <cx:pt idx="32429">500</cx:pt>
          <cx:pt idx="32430">750</cx:pt>
          <cx:pt idx="32431">750</cx:pt>
          <cx:pt idx="32432">750</cx:pt>
          <cx:pt idx="32433">1000</cx:pt>
          <cx:pt idx="32434">1000</cx:pt>
          <cx:pt idx="32435">1000</cx:pt>
          <cx:pt idx="32436">1000</cx:pt>
          <cx:pt idx="32437">1250</cx:pt>
          <cx:pt idx="32438">1250</cx:pt>
          <cx:pt idx="32439">1250</cx:pt>
          <cx:pt idx="32440">1250</cx:pt>
          <cx:pt idx="32441">2500</cx:pt>
          <cx:pt idx="32442">2500</cx:pt>
          <cx:pt idx="32443">2500</cx:pt>
          <cx:pt idx="32444">2500</cx:pt>
          <cx:pt idx="32445">3750</cx:pt>
          <cx:pt idx="32446">-7750</cx:pt>
          <cx:pt idx="32447">-7750</cx:pt>
          <cx:pt idx="32448">-7750</cx:pt>
          <cx:pt idx="32449">-7750</cx:pt>
          <cx:pt idx="32450">-6750</cx:pt>
          <cx:pt idx="32451">-6750</cx:pt>
          <cx:pt idx="32452">-6750</cx:pt>
          <cx:pt idx="32453">-5750</cx:pt>
          <cx:pt idx="32454">-5750</cx:pt>
          <cx:pt idx="32455">-5750</cx:pt>
          <cx:pt idx="32456">-5750</cx:pt>
          <cx:pt idx="32457">-5750</cx:pt>
          <cx:pt idx="32458">-5750</cx:pt>
          <cx:pt idx="32459">-5750</cx:pt>
          <cx:pt idx="32460">-5750</cx:pt>
          <cx:pt idx="32461">-5750</cx:pt>
          <cx:pt idx="32462">-5000</cx:pt>
          <cx:pt idx="32463">-5000</cx:pt>
          <cx:pt idx="32464">-5000</cx:pt>
          <cx:pt idx="32465">-4250</cx:pt>
          <cx:pt idx="32466">-4250</cx:pt>
          <cx:pt idx="32467">-4250</cx:pt>
          <cx:pt idx="32468">-4250</cx:pt>
          <cx:pt idx="32469">-3500</cx:pt>
          <cx:pt idx="32470">-3500</cx:pt>
          <cx:pt idx="32471">-3500</cx:pt>
          <cx:pt idx="32472">-3500</cx:pt>
          <cx:pt idx="32473">-3500</cx:pt>
          <cx:pt idx="32474">-3500</cx:pt>
          <cx:pt idx="32475">-3500</cx:pt>
          <cx:pt idx="32476">-3500</cx:pt>
          <cx:pt idx="32477">-3000</cx:pt>
          <cx:pt idx="32478">-3000</cx:pt>
          <cx:pt idx="32479">-2500</cx:pt>
          <cx:pt idx="32480">-2500</cx:pt>
          <cx:pt idx="32481">-2500</cx:pt>
          <cx:pt idx="32482">-2000</cx:pt>
          <cx:pt idx="32483">-2000</cx:pt>
          <cx:pt idx="32484">-1500</cx:pt>
          <cx:pt idx="32485">-1500</cx:pt>
          <cx:pt idx="32486">-1500</cx:pt>
          <cx:pt idx="32487">-1500</cx:pt>
          <cx:pt idx="32488">-1500</cx:pt>
          <cx:pt idx="32489">-750</cx:pt>
          <cx:pt idx="32490">-750</cx:pt>
          <cx:pt idx="32491">0</cx:pt>
          <cx:pt idx="32492">0</cx:pt>
          <cx:pt idx="32493">-3500</cx:pt>
          <cx:pt idx="32494">-2000</cx:pt>
          <cx:pt idx="32495">-2000</cx:pt>
          <cx:pt idx="32496">-1500</cx:pt>
          <cx:pt idx="32497">-1500</cx:pt>
          <cx:pt idx="32498">-1250</cx:pt>
          <cx:pt idx="32499">-1250</cx:pt>
          <cx:pt idx="32500">-750</cx:pt>
          <cx:pt idx="32501">-500</cx:pt>
          <cx:pt idx="32502">-250</cx:pt>
          <cx:pt idx="32503">-250</cx:pt>
          <cx:pt idx="32504">-1750</cx:pt>
          <cx:pt idx="32505">-250</cx:pt>
          <cx:pt idx="32506">0</cx:pt>
          <cx:pt idx="32507">250</cx:pt>
          <cx:pt idx="32508">750</cx:pt>
          <cx:pt idx="32509">750</cx:pt>
          <cx:pt idx="32510">1000</cx:pt>
          <cx:pt idx="32511">1000</cx:pt>
          <cx:pt idx="32512">1000</cx:pt>
          <cx:pt idx="32513">1750</cx:pt>
          <cx:pt idx="32514">1000</cx:pt>
          <cx:pt idx="32515">1250</cx:pt>
          <cx:pt idx="32516">1500</cx:pt>
          <cx:pt idx="32517">1500</cx:pt>
          <cx:pt idx="32518">2000</cx:pt>
          <cx:pt idx="32519">2500</cx:pt>
          <cx:pt idx="32520">2500</cx:pt>
          <cx:pt idx="32521">2750</cx:pt>
          <cx:pt idx="32522">4000</cx:pt>
          <cx:pt idx="32523">-5000</cx:pt>
          <cx:pt idx="32524">-4500</cx:pt>
          <cx:pt idx="32525">-4500</cx:pt>
          <cx:pt idx="32526">-2000</cx:pt>
          <cx:pt idx="32527">-1500</cx:pt>
          <cx:pt idx="32528">-3250</cx:pt>
          <cx:pt idx="32529">-1500</cx:pt>
          <cx:pt idx="32530">-1500</cx:pt>
          <cx:pt idx="32531">-3250</cx:pt>
          <cx:pt idx="32532">-1250</cx:pt>
          <cx:pt idx="32533">-1250</cx:pt>
          <cx:pt idx="32534">-1250</cx:pt>
          <cx:pt idx="32535">-750</cx:pt>
          <cx:pt idx="32536">-750</cx:pt>
          <cx:pt idx="32537">-750</cx:pt>
          <cx:pt idx="32538">-750</cx:pt>
          <cx:pt idx="32539">-2000</cx:pt>
          <cx:pt idx="32540">-500</cx:pt>
          <cx:pt idx="32541">-250</cx:pt>
          <cx:pt idx="32542">-250</cx:pt>
          <cx:pt idx="32543">0</cx:pt>
          <cx:pt idx="32544">250</cx:pt>
          <cx:pt idx="32545">250</cx:pt>
          <cx:pt idx="32546">250</cx:pt>
          <cx:pt idx="32547">500</cx:pt>
          <cx:pt idx="32548">1000</cx:pt>
          <cx:pt idx="32549">1000</cx:pt>
          <cx:pt idx="32550">1000</cx:pt>
          <cx:pt idx="32551">1000</cx:pt>
          <cx:pt idx="32552">1000</cx:pt>
          <cx:pt idx="32553">1000</cx:pt>
          <cx:pt idx="32554">1250</cx:pt>
          <cx:pt idx="32555">1250</cx:pt>
          <cx:pt idx="32556">1250</cx:pt>
          <cx:pt idx="32557">1250</cx:pt>
          <cx:pt idx="32558">1250</cx:pt>
          <cx:pt idx="32559">2000</cx:pt>
          <cx:pt idx="32560">2000</cx:pt>
          <cx:pt idx="32561">-6500</cx:pt>
          <cx:pt idx="32562">-6500</cx:pt>
          <cx:pt idx="32563">-6500</cx:pt>
          <cx:pt idx="32564">-5000</cx:pt>
          <cx:pt idx="32565">-5000</cx:pt>
          <cx:pt idx="32566">-4500</cx:pt>
          <cx:pt idx="32567">-4500</cx:pt>
          <cx:pt idx="32568">-4500</cx:pt>
          <cx:pt idx="32569">-3750</cx:pt>
          <cx:pt idx="32570">-3750</cx:pt>
          <cx:pt idx="32571">-3750</cx:pt>
          <cx:pt idx="32572">-3750</cx:pt>
          <cx:pt idx="32573">-3750</cx:pt>
          <cx:pt idx="32574">-3750</cx:pt>
          <cx:pt idx="32575">-3750</cx:pt>
          <cx:pt idx="32576">-3750</cx:pt>
          <cx:pt idx="32577">-3750</cx:pt>
          <cx:pt idx="32578">-3250</cx:pt>
          <cx:pt idx="32579">-3250</cx:pt>
          <cx:pt idx="32580">-2750</cx:pt>
          <cx:pt idx="32581">-2750</cx:pt>
          <cx:pt idx="32582">-500</cx:pt>
          <cx:pt idx="32583">-5750</cx:pt>
          <cx:pt idx="32584">-5000</cx:pt>
          <cx:pt idx="32585">-5000</cx:pt>
          <cx:pt idx="32586">-5000</cx:pt>
          <cx:pt idx="32587">-5000</cx:pt>
          <cx:pt idx="32588">-5000</cx:pt>
          <cx:pt idx="32589">-5000</cx:pt>
          <cx:pt idx="32590">-5000</cx:pt>
          <cx:pt idx="32591">-5000</cx:pt>
          <cx:pt idx="32592">-4500</cx:pt>
          <cx:pt idx="32593">-4500</cx:pt>
          <cx:pt idx="32594">-4500</cx:pt>
          <cx:pt idx="32595">-4500</cx:pt>
          <cx:pt idx="32596">-4500</cx:pt>
          <cx:pt idx="32597">-4500</cx:pt>
          <cx:pt idx="32598">-3750</cx:pt>
          <cx:pt idx="32599">-3250</cx:pt>
          <cx:pt idx="32600">-3250</cx:pt>
          <cx:pt idx="32601">-2500</cx:pt>
          <cx:pt idx="32602">-8250</cx:pt>
          <cx:pt idx="32603">-6250</cx:pt>
          <cx:pt idx="32604">-5250</cx:pt>
          <cx:pt idx="32605">-3000</cx:pt>
          <cx:pt idx="32606">-3000</cx:pt>
          <cx:pt idx="32607">-3000</cx:pt>
          <cx:pt idx="32608">-3000</cx:pt>
          <cx:pt idx="32609">-2500</cx:pt>
          <cx:pt idx="32610">-2500</cx:pt>
          <cx:pt idx="32611">-1500</cx:pt>
          <cx:pt idx="32612">-1500</cx:pt>
          <cx:pt idx="32613">-750</cx:pt>
          <cx:pt idx="32614">-750</cx:pt>
          <cx:pt idx="32615">-750</cx:pt>
          <cx:pt idx="32616">-750</cx:pt>
          <cx:pt idx="32617">-500</cx:pt>
          <cx:pt idx="32618">-500</cx:pt>
          <cx:pt idx="32619">-500</cx:pt>
          <cx:pt idx="32620">-500</cx:pt>
          <cx:pt idx="32621">-250</cx:pt>
          <cx:pt idx="32622">-250</cx:pt>
          <cx:pt idx="32623">-250</cx:pt>
          <cx:pt idx="32624">-250</cx:pt>
          <cx:pt idx="32625">-2000</cx:pt>
          <cx:pt idx="32626">-1500</cx:pt>
          <cx:pt idx="32627">-1250</cx:pt>
          <cx:pt idx="32628">-1250</cx:pt>
          <cx:pt idx="32629">-1250</cx:pt>
          <cx:pt idx="32630">-1250</cx:pt>
          <cx:pt idx="32631">-750</cx:pt>
          <cx:pt idx="32632">-750</cx:pt>
          <cx:pt idx="32633">-750</cx:pt>
          <cx:pt idx="32634">-500</cx:pt>
          <cx:pt idx="32635">-500</cx:pt>
          <cx:pt idx="32636">-500</cx:pt>
          <cx:pt idx="32637">-250</cx:pt>
          <cx:pt idx="32638">-250</cx:pt>
          <cx:pt idx="32639">0</cx:pt>
          <cx:pt idx="32640">0</cx:pt>
          <cx:pt idx="32641">0</cx:pt>
          <cx:pt idx="32642">0</cx:pt>
          <cx:pt idx="32643">0</cx:pt>
          <cx:pt idx="32644">0</cx:pt>
          <cx:pt idx="32645">0</cx:pt>
          <cx:pt idx="32646">250</cx:pt>
          <cx:pt idx="32647">250</cx:pt>
          <cx:pt idx="32648">250</cx:pt>
          <cx:pt idx="32649">250</cx:pt>
          <cx:pt idx="32650">250</cx:pt>
          <cx:pt idx="32651">500</cx:pt>
          <cx:pt idx="32652">500</cx:pt>
          <cx:pt idx="32653">500</cx:pt>
          <cx:pt idx="32654">750</cx:pt>
          <cx:pt idx="32655">1000</cx:pt>
          <cx:pt idx="32656">1000</cx:pt>
          <cx:pt idx="32657">1250</cx:pt>
          <cx:pt idx="32658">1250</cx:pt>
          <cx:pt idx="32659">2000</cx:pt>
          <cx:pt idx="32660">2000</cx:pt>
          <cx:pt idx="32661">-10750</cx:pt>
          <cx:pt idx="32662">-9500</cx:pt>
          <cx:pt idx="32663">-8250</cx:pt>
          <cx:pt idx="32664">-7250</cx:pt>
          <cx:pt idx="32665">-6500</cx:pt>
          <cx:pt idx="32666">-6500</cx:pt>
          <cx:pt idx="32667">-8250</cx:pt>
          <cx:pt idx="32668">-8250</cx:pt>
          <cx:pt idx="32669">-7250</cx:pt>
          <cx:pt idx="32670">-7250</cx:pt>
          <cx:pt idx="32671">-6500</cx:pt>
          <cx:pt idx="32672">-3750</cx:pt>
          <cx:pt idx="32673">-2750</cx:pt>
          <cx:pt idx="32674">-8250</cx:pt>
          <cx:pt idx="32675">-5750</cx:pt>
          <cx:pt idx="32676">-5000</cx:pt>
          <cx:pt idx="32677">-5000</cx:pt>
          <cx:pt idx="32678">-5000</cx:pt>
          <cx:pt idx="32679">-4500</cx:pt>
          <cx:pt idx="32680">-4500</cx:pt>
          <cx:pt idx="32681">-2000</cx:pt>
          <cx:pt idx="32682">-3750</cx:pt>
          <cx:pt idx="32683">-1500</cx:pt>
          <cx:pt idx="32684">-1500</cx:pt>
          <cx:pt idx="32685">-3250</cx:pt>
          <cx:pt idx="32686">-2750</cx:pt>
          <cx:pt idx="32687">-2750</cx:pt>
          <cx:pt idx="32688">-2500</cx:pt>
          <cx:pt idx="32689">-2500</cx:pt>
          <cx:pt idx="32690">-2000</cx:pt>
          <cx:pt idx="32691">-500</cx:pt>
          <cx:pt idx="32692">-750</cx:pt>
          <cx:pt idx="32693">-500</cx:pt>
          <cx:pt idx="32694">0</cx:pt>
          <cx:pt idx="32695">2500</cx:pt>
          <cx:pt idx="32696">2500</cx:pt>
          <cx:pt idx="32697">-5000</cx:pt>
          <cx:pt idx="32698">-4250</cx:pt>
          <cx:pt idx="32699">-3000</cx:pt>
          <cx:pt idx="32700">-2500</cx:pt>
          <cx:pt idx="32701">-2500</cx:pt>
          <cx:pt idx="32702">-2000</cx:pt>
          <cx:pt idx="32703">-2000</cx:pt>
          <cx:pt idx="32704">-1500</cx:pt>
          <cx:pt idx="32705">-1500</cx:pt>
          <cx:pt idx="32706">-1500</cx:pt>
          <cx:pt idx="32707">-1500</cx:pt>
          <cx:pt idx="32708">-1250</cx:pt>
          <cx:pt idx="32709">-750</cx:pt>
          <cx:pt idx="32710">-250</cx:pt>
          <cx:pt idx="32711">0</cx:pt>
          <cx:pt idx="32712">2250</cx:pt>
          <cx:pt idx="32713">-3750</cx:pt>
          <cx:pt idx="32714">-3250</cx:pt>
          <cx:pt idx="32715">-2750</cx:pt>
          <cx:pt idx="32716">-2500</cx:pt>
          <cx:pt idx="32717">-8250</cx:pt>
          <cx:pt idx="32718">-7250</cx:pt>
          <cx:pt idx="32719">-6500</cx:pt>
          <cx:pt idx="32720">-2500</cx:pt>
          <cx:pt idx="32721">-2500</cx:pt>
          <cx:pt idx="32722">-3250</cx:pt>
          <cx:pt idx="32723">-1500</cx:pt>
          <cx:pt idx="32724">-750</cx:pt>
          <cx:pt idx="32725">-2500</cx:pt>
          <cx:pt idx="32726">-2000</cx:pt>
          <cx:pt idx="32727">-500</cx:pt>
          <cx:pt idx="32728">-500</cx:pt>
          <cx:pt idx="32729">-500</cx:pt>
          <cx:pt idx="32730">-2000</cx:pt>
          <cx:pt idx="32731">-500</cx:pt>
          <cx:pt idx="32732">-250</cx:pt>
          <cx:pt idx="32733">250</cx:pt>
          <cx:pt idx="32734">250</cx:pt>
          <cx:pt idx="32735">500</cx:pt>
          <cx:pt idx="32736">500</cx:pt>
          <cx:pt idx="32737">750</cx:pt>
          <cx:pt idx="32738">1000</cx:pt>
          <cx:pt idx="32739">1000</cx:pt>
          <cx:pt idx="32740">1000</cx:pt>
          <cx:pt idx="32741">1000</cx:pt>
          <cx:pt idx="32742">1000</cx:pt>
          <cx:pt idx="32743">1250</cx:pt>
          <cx:pt idx="32744">-9500</cx:pt>
          <cx:pt idx="32745">-9500</cx:pt>
          <cx:pt idx="32746">-8250</cx:pt>
          <cx:pt idx="32747">-8250</cx:pt>
          <cx:pt idx="32748">-8250</cx:pt>
          <cx:pt idx="32749">-8250</cx:pt>
          <cx:pt idx="32750">-7250</cx:pt>
          <cx:pt idx="32751">-7250</cx:pt>
          <cx:pt idx="32752">-7250</cx:pt>
          <cx:pt idx="32753">-7250</cx:pt>
          <cx:pt idx="32754">-7250</cx:pt>
          <cx:pt idx="32755">-7250</cx:pt>
          <cx:pt idx="32756">-7250</cx:pt>
          <cx:pt idx="32757">-7250</cx:pt>
          <cx:pt idx="32758">-7250</cx:pt>
          <cx:pt idx="32759">-6500</cx:pt>
          <cx:pt idx="32760">-6500</cx:pt>
          <cx:pt idx="32761">-6500</cx:pt>
          <cx:pt idx="32762">-5750</cx:pt>
          <cx:pt idx="32763">-5000</cx:pt>
          <cx:pt idx="32764">-5000</cx:pt>
          <cx:pt idx="32765">-5000</cx:pt>
          <cx:pt idx="32766">-5000</cx:pt>
          <cx:pt idx="32767">-5000</cx:pt>
          <cx:pt idx="32768">-5000</cx:pt>
          <cx:pt idx="32769">-4500</cx:pt>
          <cx:pt idx="32770">-4500</cx:pt>
          <cx:pt idx="32771">-4500</cx:pt>
          <cx:pt idx="32772">-4500</cx:pt>
          <cx:pt idx="32773">-4500</cx:pt>
          <cx:pt idx="32774">-4500</cx:pt>
          <cx:pt idx="32775">-3750</cx:pt>
          <cx:pt idx="32776">-3750</cx:pt>
          <cx:pt idx="32777">-3750</cx:pt>
          <cx:pt idx="32778">-3750</cx:pt>
          <cx:pt idx="32779">-3750</cx:pt>
          <cx:pt idx="32780">-3750</cx:pt>
          <cx:pt idx="32781">-3250</cx:pt>
          <cx:pt idx="32782">-3250</cx:pt>
          <cx:pt idx="32783">-3250</cx:pt>
          <cx:pt idx="32784">-3250</cx:pt>
          <cx:pt idx="32785">-3250</cx:pt>
          <cx:pt idx="32786">-3250</cx:pt>
          <cx:pt idx="32787">-2750</cx:pt>
          <cx:pt idx="32788">-2000</cx:pt>
          <cx:pt idx="32789">-2750</cx:pt>
          <cx:pt idx="32790">-2750</cx:pt>
          <cx:pt idx="32791">-2750</cx:pt>
          <cx:pt idx="32792">-2750</cx:pt>
          <cx:pt idx="32793">-2750</cx:pt>
          <cx:pt idx="32794">-2750</cx:pt>
          <cx:pt idx="32795">-2750</cx:pt>
          <cx:pt idx="32796">-2750</cx:pt>
          <cx:pt idx="32797">-2750</cx:pt>
          <cx:pt idx="32798">-2750</cx:pt>
          <cx:pt idx="32799">-2750</cx:pt>
          <cx:pt idx="32800">-2750</cx:pt>
          <cx:pt idx="32801">-2500</cx:pt>
          <cx:pt idx="32802">-2500</cx:pt>
          <cx:pt idx="32803">-1750</cx:pt>
          <cx:pt idx="32804">-2500</cx:pt>
          <cx:pt idx="32805">-2500</cx:pt>
          <cx:pt idx="32806">-2500</cx:pt>
          <cx:pt idx="32807">-2500</cx:pt>
          <cx:pt idx="32808">-2500</cx:pt>
          <cx:pt idx="32809">-2500</cx:pt>
          <cx:pt idx="32810">-2500</cx:pt>
          <cx:pt idx="32811">-2500</cx:pt>
          <cx:pt idx="32812">-2000</cx:pt>
          <cx:pt idx="32813">-1250</cx:pt>
          <cx:pt idx="32814">-1750</cx:pt>
          <cx:pt idx="32815">-1750</cx:pt>
          <cx:pt idx="32816">-1000</cx:pt>
          <cx:pt idx="32817">-1500</cx:pt>
          <cx:pt idx="32818">-1500</cx:pt>
          <cx:pt idx="32819">-1500</cx:pt>
          <cx:pt idx="32820">-500</cx:pt>
          <cx:pt idx="32821">-1500</cx:pt>
          <cx:pt idx="32822">-1500</cx:pt>
          <cx:pt idx="32823">-1500</cx:pt>
          <cx:pt idx="32824">-1500</cx:pt>
          <cx:pt idx="32825">-1000</cx:pt>
          <cx:pt idx="32826">-1000</cx:pt>
          <cx:pt idx="32827">-1000</cx:pt>
          <cx:pt idx="32828">-1000</cx:pt>
          <cx:pt idx="32829">-1000</cx:pt>
          <cx:pt idx="32830">-1000</cx:pt>
          <cx:pt idx="32831">-750</cx:pt>
          <cx:pt idx="32832">-750</cx:pt>
          <cx:pt idx="32833">-750</cx:pt>
          <cx:pt idx="32834">-750</cx:pt>
          <cx:pt idx="32835">-750</cx:pt>
          <cx:pt idx="32836">-500</cx:pt>
          <cx:pt idx="32837">-500</cx:pt>
          <cx:pt idx="32838">-500</cx:pt>
          <cx:pt idx="32839">-500</cx:pt>
          <cx:pt idx="32840">-500</cx:pt>
          <cx:pt idx="32841">-500</cx:pt>
          <cx:pt idx="32842">-500</cx:pt>
          <cx:pt idx="32843">-500</cx:pt>
          <cx:pt idx="32844">-500</cx:pt>
          <cx:pt idx="32845">-500</cx:pt>
          <cx:pt idx="32846">-500</cx:pt>
          <cx:pt idx="32847">-500</cx:pt>
          <cx:pt idx="32848">-500</cx:pt>
          <cx:pt idx="32849">-500</cx:pt>
          <cx:pt idx="32850">-500</cx:pt>
          <cx:pt idx="32851">-500</cx:pt>
          <cx:pt idx="32852">-500</cx:pt>
          <cx:pt idx="32853">-500</cx:pt>
          <cx:pt idx="32854">-500</cx:pt>
          <cx:pt idx="32855">-500</cx:pt>
          <cx:pt idx="32856">-250</cx:pt>
          <cx:pt idx="32857">-250</cx:pt>
          <cx:pt idx="32858">-250</cx:pt>
          <cx:pt idx="32859">-250</cx:pt>
          <cx:pt idx="32860">-250</cx:pt>
          <cx:pt idx="32861">-250</cx:pt>
          <cx:pt idx="32862">-250</cx:pt>
          <cx:pt idx="32863">-250</cx:pt>
          <cx:pt idx="32864">-250</cx:pt>
          <cx:pt idx="32865">-250</cx:pt>
          <cx:pt idx="32866">-250</cx:pt>
          <cx:pt idx="32867">-250</cx:pt>
          <cx:pt idx="32868">250</cx:pt>
          <cx:pt idx="32869">250</cx:pt>
          <cx:pt idx="32870">-4500</cx:pt>
          <cx:pt idx="32871">-4500</cx:pt>
          <cx:pt idx="32872">-3750</cx:pt>
          <cx:pt idx="32873">-3250</cx:pt>
          <cx:pt idx="32874">-2750</cx:pt>
          <cx:pt idx="32875">-500</cx:pt>
          <cx:pt idx="32876">-250</cx:pt>
          <cx:pt idx="32877">-250</cx:pt>
          <cx:pt idx="32878">-250</cx:pt>
          <cx:pt idx="32879">-250</cx:pt>
          <cx:pt idx="32880">0</cx:pt>
          <cx:pt idx="32881">0</cx:pt>
          <cx:pt idx="32882">0</cx:pt>
          <cx:pt idx="32883">250</cx:pt>
          <cx:pt idx="32884">250</cx:pt>
          <cx:pt idx="32885">500</cx:pt>
          <cx:pt idx="32886">500</cx:pt>
          <cx:pt idx="32887">3750</cx:pt>
          <cx:pt idx="32888">-5750</cx:pt>
          <cx:pt idx="32889">-5750</cx:pt>
          <cx:pt idx="32890">-5750</cx:pt>
          <cx:pt idx="32891">-5750</cx:pt>
          <cx:pt idx="32892">-5000</cx:pt>
          <cx:pt idx="32893">-5000</cx:pt>
          <cx:pt idx="32894">-5000</cx:pt>
          <cx:pt idx="32895">-5000</cx:pt>
          <cx:pt idx="32896">-3500</cx:pt>
          <cx:pt idx="32897">-3500</cx:pt>
          <cx:pt idx="32898">-3500</cx:pt>
          <cx:pt idx="32899">-3000</cx:pt>
          <cx:pt idx="32900">-3000</cx:pt>
          <cx:pt idx="32901">-3000</cx:pt>
          <cx:pt idx="32902">-2500</cx:pt>
          <cx:pt idx="32903">-4500</cx:pt>
          <cx:pt idx="32904">-4500</cx:pt>
          <cx:pt idx="32905">-2500</cx:pt>
          <cx:pt idx="32906">-2000</cx:pt>
          <cx:pt idx="32907">-3750</cx:pt>
          <cx:pt idx="32908">-2000</cx:pt>
          <cx:pt idx="32909">-3750</cx:pt>
          <cx:pt idx="32910">-3250</cx:pt>
          <cx:pt idx="32911">-1500</cx:pt>
          <cx:pt idx="32912">-1500</cx:pt>
          <cx:pt idx="32913">-1500</cx:pt>
          <cx:pt idx="32914">-2750</cx:pt>
          <cx:pt idx="32915">-2750</cx:pt>
          <cx:pt idx="32916">-1250</cx:pt>
          <cx:pt idx="32917">-500</cx:pt>
          <cx:pt idx="32918">-500</cx:pt>
          <cx:pt idx="32919">-250</cx:pt>
          <cx:pt idx="32920">-250</cx:pt>
          <cx:pt idx="32921">0</cx:pt>
          <cx:pt idx="32922">250</cx:pt>
          <cx:pt idx="32923">-1000</cx:pt>
          <cx:pt idx="32924">-1000</cx:pt>
          <cx:pt idx="32925">500</cx:pt>
          <cx:pt idx="32926">-500</cx:pt>
          <cx:pt idx="32927">1000</cx:pt>
          <cx:pt idx="32928">1000</cx:pt>
          <cx:pt idx="32929">1000</cx:pt>
          <cx:pt idx="32930">1000</cx:pt>
          <cx:pt idx="32931">1500</cx:pt>
          <cx:pt idx="32932">1500</cx:pt>
          <cx:pt idx="32933">1500</cx:pt>
          <cx:pt idx="32934">1750</cx:pt>
          <cx:pt idx="32935">4000</cx:pt>
          <cx:pt idx="32936">-5750</cx:pt>
          <cx:pt idx="32937">-5750</cx:pt>
          <cx:pt idx="32938">-5750</cx:pt>
          <cx:pt idx="32939">-5000</cx:pt>
          <cx:pt idx="32940">-5000</cx:pt>
          <cx:pt idx="32941">-5000</cx:pt>
          <cx:pt idx="32942">-4500</cx:pt>
          <cx:pt idx="32943">-4500</cx:pt>
          <cx:pt idx="32944">-4500</cx:pt>
          <cx:pt idx="32945">-4500</cx:pt>
          <cx:pt idx="32946">-4500</cx:pt>
          <cx:pt idx="32947">-4500</cx:pt>
          <cx:pt idx="32948">-4500</cx:pt>
          <cx:pt idx="32949">-4500</cx:pt>
          <cx:pt idx="32950">-4500</cx:pt>
          <cx:pt idx="32951">-4500</cx:pt>
          <cx:pt idx="32952">-3250</cx:pt>
          <cx:pt idx="32953">-3250</cx:pt>
          <cx:pt idx="32954">-3250</cx:pt>
          <cx:pt idx="32955">-3250</cx:pt>
          <cx:pt idx="32956">-3250</cx:pt>
          <cx:pt idx="32957">-3250</cx:pt>
          <cx:pt idx="32958">-3250</cx:pt>
          <cx:pt idx="32959">-3250</cx:pt>
          <cx:pt idx="32960">-2750</cx:pt>
          <cx:pt idx="32961">-2750</cx:pt>
          <cx:pt idx="32962">-2750</cx:pt>
          <cx:pt idx="32963">-2750</cx:pt>
          <cx:pt idx="32964">-2750</cx:pt>
          <cx:pt idx="32965">-2750</cx:pt>
          <cx:pt idx="32966">-2750</cx:pt>
          <cx:pt idx="32967">-2750</cx:pt>
          <cx:pt idx="32968">-2750</cx:pt>
          <cx:pt idx="32969">-2500</cx:pt>
          <cx:pt idx="32970">-2500</cx:pt>
          <cx:pt idx="32971">-2500</cx:pt>
          <cx:pt idx="32972">-2000</cx:pt>
          <cx:pt idx="32973">-2000</cx:pt>
          <cx:pt idx="32974">-1750</cx:pt>
          <cx:pt idx="32975">-1750</cx:pt>
          <cx:pt idx="32976">-6250</cx:pt>
          <cx:pt idx="32977">-4250</cx:pt>
          <cx:pt idx="32978">-5250</cx:pt>
          <cx:pt idx="32979">-4250</cx:pt>
          <cx:pt idx="32980">-4750</cx:pt>
          <cx:pt idx="32981">-4750</cx:pt>
          <cx:pt idx="32982">-2500</cx:pt>
          <cx:pt idx="32983">-2000</cx:pt>
          <cx:pt idx="32984">-2000</cx:pt>
          <cx:pt idx="32985">-2000</cx:pt>
          <cx:pt idx="32986">-1500</cx:pt>
          <cx:pt idx="32987">-8250</cx:pt>
          <cx:pt idx="32988">-8250</cx:pt>
          <cx:pt idx="32989">-8250</cx:pt>
          <cx:pt idx="32990">-8250</cx:pt>
          <cx:pt idx="32991">-7250</cx:pt>
          <cx:pt idx="32992">-7250</cx:pt>
          <cx:pt idx="32993">-5750</cx:pt>
          <cx:pt idx="32994">-5000</cx:pt>
          <cx:pt idx="32995">-500</cx:pt>
          <cx:pt idx="32996">-500</cx:pt>
          <cx:pt idx="32997">-1750</cx:pt>
          <cx:pt idx="32998">-250</cx:pt>
          <cx:pt idx="32999">-250</cx:pt>
          <cx:pt idx="33000">-750</cx:pt>
          <cx:pt idx="33001">750</cx:pt>
          <cx:pt idx="33002">750</cx:pt>
          <cx:pt idx="33003">2000</cx:pt>
          <cx:pt idx="33004">4000</cx:pt>
          <cx:pt idx="33005">750</cx:pt>
          <cx:pt idx="33006">750</cx:pt>
          <cx:pt idx="33007">3750</cx:pt>
          <cx:pt idx="33008">3750</cx:pt>
          <cx:pt idx="33009">-7250</cx:pt>
          <cx:pt idx="33010">-3000</cx:pt>
          <cx:pt idx="33011">-4500</cx:pt>
          <cx:pt idx="33012">-4500</cx:pt>
          <cx:pt idx="33013">-2000</cx:pt>
          <cx:pt idx="33014">-2000</cx:pt>
          <cx:pt idx="33015">-3250</cx:pt>
          <cx:pt idx="33016">-3250</cx:pt>
          <cx:pt idx="33017">-3250</cx:pt>
          <cx:pt idx="33018">-750</cx:pt>
          <cx:pt idx="33019">-750</cx:pt>
          <cx:pt idx="33020">-500</cx:pt>
          <cx:pt idx="33021">-500</cx:pt>
          <cx:pt idx="33022">-2000</cx:pt>
          <cx:pt idx="33023">-250</cx:pt>
          <cx:pt idx="33024">0</cx:pt>
          <cx:pt idx="33025">250</cx:pt>
          <cx:pt idx="33026">250</cx:pt>
          <cx:pt idx="33027">-750</cx:pt>
          <cx:pt idx="33028">500</cx:pt>
          <cx:pt idx="33029">500</cx:pt>
          <cx:pt idx="33030">1000</cx:pt>
          <cx:pt idx="33031">1000</cx:pt>
          <cx:pt idx="33032">-2000</cx:pt>
          <cx:pt idx="33033">-1500</cx:pt>
          <cx:pt idx="33034">-1250</cx:pt>
          <cx:pt idx="33035">-500</cx:pt>
          <cx:pt idx="33036">-500</cx:pt>
          <cx:pt idx="33037">-250</cx:pt>
          <cx:pt idx="33038">-250</cx:pt>
          <cx:pt idx="33039">-250</cx:pt>
          <cx:pt idx="33040">-250</cx:pt>
          <cx:pt idx="33041">-250</cx:pt>
          <cx:pt idx="33042">-250</cx:pt>
          <cx:pt idx="33043">-250</cx:pt>
          <cx:pt idx="33044">-250</cx:pt>
          <cx:pt idx="33045">0</cx:pt>
          <cx:pt idx="33046">0</cx:pt>
          <cx:pt idx="33047">500</cx:pt>
          <cx:pt idx="33048">3000</cx:pt>
          <cx:pt idx="33049">3250</cx:pt>
          <cx:pt idx="33050">3250</cx:pt>
          <cx:pt idx="33051">-5750</cx:pt>
          <cx:pt idx="33052">-5000</cx:pt>
          <cx:pt idx="33053">-5000</cx:pt>
          <cx:pt idx="33054">-5000</cx:pt>
          <cx:pt idx="33055">-5000</cx:pt>
          <cx:pt idx="33056">-5000</cx:pt>
          <cx:pt idx="33057">-5000</cx:pt>
          <cx:pt idx="33058">-4250</cx:pt>
          <cx:pt idx="33059">-4250</cx:pt>
          <cx:pt idx="33060">-3500</cx:pt>
          <cx:pt idx="33061">-3500</cx:pt>
          <cx:pt idx="33062">-3500</cx:pt>
          <cx:pt idx="33063">-3000</cx:pt>
          <cx:pt idx="33064">-3000</cx:pt>
          <cx:pt idx="33065">-3000</cx:pt>
          <cx:pt idx="33066">-3000</cx:pt>
          <cx:pt idx="33067">-3000</cx:pt>
          <cx:pt idx="33068">-3000</cx:pt>
          <cx:pt idx="33069">-2500</cx:pt>
          <cx:pt idx="33070">-2500</cx:pt>
          <cx:pt idx="33071">-2500</cx:pt>
          <cx:pt idx="33072">-2500</cx:pt>
          <cx:pt idx="33073">-2500</cx:pt>
          <cx:pt idx="33074">-2500</cx:pt>
          <cx:pt idx="33075">-2000</cx:pt>
          <cx:pt idx="33076">-1500</cx:pt>
          <cx:pt idx="33077">-1500</cx:pt>
          <cx:pt idx="33078">-1500</cx:pt>
          <cx:pt idx="33079">-1500</cx:pt>
          <cx:pt idx="33080">-1500</cx:pt>
          <cx:pt idx="33081">-1250</cx:pt>
          <cx:pt idx="33082">-1250</cx:pt>
          <cx:pt idx="33083">-1250</cx:pt>
          <cx:pt idx="33084">-750</cx:pt>
          <cx:pt idx="33085">-750</cx:pt>
          <cx:pt idx="33086">-500</cx:pt>
          <cx:pt idx="33087">-500</cx:pt>
          <cx:pt idx="33088">-500</cx:pt>
          <cx:pt idx="33089">-250</cx:pt>
          <cx:pt idx="33090">-250</cx:pt>
          <cx:pt idx="33091">-250</cx:pt>
          <cx:pt idx="33092">-250</cx:pt>
          <cx:pt idx="33093">0</cx:pt>
          <cx:pt idx="33094">250</cx:pt>
          <cx:pt idx="33095">500</cx:pt>
          <cx:pt idx="33096">500</cx:pt>
          <cx:pt idx="33097">750</cx:pt>
          <cx:pt idx="33098">750</cx:pt>
          <cx:pt idx="33099">750</cx:pt>
          <cx:pt idx="33100">1250</cx:pt>
          <cx:pt idx="33101">1500</cx:pt>
          <cx:pt idx="33102">2250</cx:pt>
          <cx:pt idx="33103">2500</cx:pt>
          <cx:pt idx="33104">2500</cx:pt>
          <cx:pt idx="33105">2500</cx:pt>
          <cx:pt idx="33106">3000</cx:pt>
          <cx:pt idx="33107">3250</cx:pt>
          <cx:pt idx="33108">3250</cx:pt>
          <cx:pt idx="33109">2500</cx:pt>
          <cx:pt idx="33110">-4500</cx:pt>
          <cx:pt idx="33111">-2000</cx:pt>
          <cx:pt idx="33112">-3750</cx:pt>
          <cx:pt idx="33113">-3250</cx:pt>
          <cx:pt idx="33114">-3250</cx:pt>
          <cx:pt idx="33115">-3250</cx:pt>
          <cx:pt idx="33116">-2750</cx:pt>
          <cx:pt idx="33117">-2750</cx:pt>
          <cx:pt idx="33118">-2500</cx:pt>
          <cx:pt idx="33119">-2500</cx:pt>
          <cx:pt idx="33120">-750</cx:pt>
          <cx:pt idx="33121">-2000</cx:pt>
          <cx:pt idx="33122">-2000</cx:pt>
          <cx:pt idx="33123">-2000</cx:pt>
          <cx:pt idx="33124">-1750</cx:pt>
          <cx:pt idx="33125">-1750</cx:pt>
          <cx:pt idx="33126">-250</cx:pt>
          <cx:pt idx="33127">-1750</cx:pt>
          <cx:pt idx="33128">-1750</cx:pt>
          <cx:pt idx="33129">-250</cx:pt>
          <cx:pt idx="33130">-1750</cx:pt>
          <cx:pt idx="33131">-250</cx:pt>
          <cx:pt idx="33132">-250</cx:pt>
          <cx:pt idx="33133">0</cx:pt>
          <cx:pt idx="33134">-1500</cx:pt>
          <cx:pt idx="33135">0</cx:pt>
          <cx:pt idx="33136">0</cx:pt>
          <cx:pt idx="33137">0</cx:pt>
          <cx:pt idx="33138">0</cx:pt>
          <cx:pt idx="33139">0</cx:pt>
          <cx:pt idx="33140">0</cx:pt>
          <cx:pt idx="33141">-1000</cx:pt>
          <cx:pt idx="33142">-1000</cx:pt>
          <cx:pt idx="33143">500</cx:pt>
          <cx:pt idx="33144">2000</cx:pt>
          <cx:pt idx="33145">-3000</cx:pt>
          <cx:pt idx="33146">-2500</cx:pt>
          <cx:pt idx="33147">-2000</cx:pt>
          <cx:pt idx="33148">-2000</cx:pt>
          <cx:pt idx="33149">-2000</cx:pt>
          <cx:pt idx="33150">-2000</cx:pt>
          <cx:pt idx="33151">-1500</cx:pt>
          <cx:pt idx="33152">-1500</cx:pt>
          <cx:pt idx="33153">-1500</cx:pt>
          <cx:pt idx="33154">-1500</cx:pt>
          <cx:pt idx="33155">-1250</cx:pt>
          <cx:pt idx="33156">-1250</cx:pt>
          <cx:pt idx="33157">-750</cx:pt>
          <cx:pt idx="33158">-500</cx:pt>
          <cx:pt idx="33159">-500</cx:pt>
          <cx:pt idx="33160">-500</cx:pt>
          <cx:pt idx="33161">-5000</cx:pt>
          <cx:pt idx="33162">-3750</cx:pt>
          <cx:pt idx="33163">-3250</cx:pt>
          <cx:pt idx="33164">-3250</cx:pt>
          <cx:pt idx="33165">-2750</cx:pt>
          <cx:pt idx="33166">-2750</cx:pt>
          <cx:pt idx="33167">-2500</cx:pt>
          <cx:pt idx="33168">-2500</cx:pt>
          <cx:pt idx="33169">-2500</cx:pt>
          <cx:pt idx="33170">-2500</cx:pt>
          <cx:pt idx="33171">-2000</cx:pt>
          <cx:pt idx="33172">-2000</cx:pt>
          <cx:pt idx="33173">-1750</cx:pt>
          <cx:pt idx="33174">-1750</cx:pt>
          <cx:pt idx="33175">-1000</cx:pt>
          <cx:pt idx="33176">-250</cx:pt>
          <cx:pt idx="33177">1250</cx:pt>
          <cx:pt idx="33178">-7250</cx:pt>
          <cx:pt idx="33179">-7250</cx:pt>
          <cx:pt idx="33180">-7250</cx:pt>
          <cx:pt idx="33181">-7250</cx:pt>
          <cx:pt idx="33182">-7250</cx:pt>
          <cx:pt idx="33183">-6500</cx:pt>
          <cx:pt idx="33184">-6500</cx:pt>
          <cx:pt idx="33185">-8250</cx:pt>
          <cx:pt idx="33186">-8250</cx:pt>
          <cx:pt idx="33187">-8250</cx:pt>
          <cx:pt idx="33188">-8250</cx:pt>
          <cx:pt idx="33189">-6500</cx:pt>
          <cx:pt idx="33190">-6500</cx:pt>
          <cx:pt idx="33191">-6500</cx:pt>
          <cx:pt idx="33192">-5750</cx:pt>
          <cx:pt idx="33193">-5750</cx:pt>
          <cx:pt idx="33194">-5000</cx:pt>
          <cx:pt idx="33195">-5000</cx:pt>
          <cx:pt idx="33196">-5000</cx:pt>
          <cx:pt idx="33197">-4500</cx:pt>
          <cx:pt idx="33198">-4500</cx:pt>
          <cx:pt idx="33199">-4500</cx:pt>
          <cx:pt idx="33200">-4500</cx:pt>
          <cx:pt idx="33201">-3750</cx:pt>
          <cx:pt idx="33202">-3750</cx:pt>
          <cx:pt idx="33203">-3750</cx:pt>
          <cx:pt idx="33204">-3750</cx:pt>
          <cx:pt idx="33205">-3250</cx:pt>
          <cx:pt idx="33206">-3250</cx:pt>
          <cx:pt idx="33207">-3250</cx:pt>
          <cx:pt idx="33208">-3250</cx:pt>
          <cx:pt idx="33209">-3250</cx:pt>
          <cx:pt idx="33210">-3250</cx:pt>
          <cx:pt idx="33211">-3250</cx:pt>
          <cx:pt idx="33212">-3250</cx:pt>
          <cx:pt idx="33213">-3250</cx:pt>
          <cx:pt idx="33214">-2750</cx:pt>
          <cx:pt idx="33215">-2750</cx:pt>
          <cx:pt idx="33216">-2500</cx:pt>
          <cx:pt idx="33217">-2500</cx:pt>
          <cx:pt idx="33218">-2500</cx:pt>
          <cx:pt idx="33219">-2500</cx:pt>
          <cx:pt idx="33220">-1500</cx:pt>
          <cx:pt idx="33221">-1500</cx:pt>
          <cx:pt idx="33222">-1500</cx:pt>
          <cx:pt idx="33223">-1500</cx:pt>
          <cx:pt idx="33224">-1500</cx:pt>
          <cx:pt idx="33225">-1500</cx:pt>
          <cx:pt idx="33226">-1500</cx:pt>
          <cx:pt idx="33227">-750</cx:pt>
          <cx:pt idx="33228">-9500</cx:pt>
          <cx:pt idx="33229">-7250</cx:pt>
          <cx:pt idx="33230">-7250</cx:pt>
          <cx:pt idx="33231">-7250</cx:pt>
          <cx:pt idx="33232">-7250</cx:pt>
          <cx:pt idx="33233">-5750</cx:pt>
          <cx:pt idx="33234">-5000</cx:pt>
          <cx:pt idx="33235">-7250</cx:pt>
          <cx:pt idx="33236">-7250</cx:pt>
          <cx:pt idx="33237">-6500</cx:pt>
          <cx:pt idx="33238">-6500</cx:pt>
          <cx:pt idx="33239">-6500</cx:pt>
          <cx:pt idx="33240">-6500</cx:pt>
          <cx:pt idx="33241">-5750</cx:pt>
          <cx:pt idx="33242">-5750</cx:pt>
          <cx:pt idx="33243">-5750</cx:pt>
          <cx:pt idx="33244">-5750</cx:pt>
          <cx:pt idx="33245">-5750</cx:pt>
          <cx:pt idx="33246">-5750</cx:pt>
          <cx:pt idx="33247">-4500</cx:pt>
          <cx:pt idx="33248">-4500</cx:pt>
          <cx:pt idx="33249">-4500</cx:pt>
          <cx:pt idx="33250">-4500</cx:pt>
          <cx:pt idx="33251">-4500</cx:pt>
          <cx:pt idx="33252">-4500</cx:pt>
          <cx:pt idx="33253">-4500</cx:pt>
          <cx:pt idx="33254">-4500</cx:pt>
          <cx:pt idx="33255">-4500</cx:pt>
          <cx:pt idx="33256">-4500</cx:pt>
          <cx:pt idx="33257">-4500</cx:pt>
          <cx:pt idx="33258">-4500</cx:pt>
          <cx:pt idx="33259">-4500</cx:pt>
          <cx:pt idx="33260">-4500</cx:pt>
          <cx:pt idx="33261">-4500</cx:pt>
          <cx:pt idx="33262">-3750</cx:pt>
          <cx:pt idx="33263">-3750</cx:pt>
          <cx:pt idx="33264">-3750</cx:pt>
          <cx:pt idx="33265">-3750</cx:pt>
          <cx:pt idx="33266">-3750</cx:pt>
          <cx:pt idx="33267">-3750</cx:pt>
          <cx:pt idx="33268">-3250</cx:pt>
          <cx:pt idx="33269">-3250</cx:pt>
          <cx:pt idx="33270">-3250</cx:pt>
          <cx:pt idx="33271">-3250</cx:pt>
          <cx:pt idx="33272">-3250</cx:pt>
          <cx:pt idx="33273">-2750</cx:pt>
          <cx:pt idx="33274">-2750</cx:pt>
          <cx:pt idx="33275">-2750</cx:pt>
          <cx:pt idx="33276">-2750</cx:pt>
          <cx:pt idx="33277">-2750</cx:pt>
          <cx:pt idx="33278">-2750</cx:pt>
          <cx:pt idx="33279">-2500</cx:pt>
          <cx:pt idx="33280">-2500</cx:pt>
          <cx:pt idx="33281">-2500</cx:pt>
          <cx:pt idx="33282">-2500</cx:pt>
          <cx:pt idx="33283">-2500</cx:pt>
          <cx:pt idx="33284">-2500</cx:pt>
          <cx:pt idx="33285">-2500</cx:pt>
          <cx:pt idx="33286">-2500</cx:pt>
          <cx:pt idx="33287">-2500</cx:pt>
          <cx:pt idx="33288">-2500</cx:pt>
          <cx:pt idx="33289">-2500</cx:pt>
          <cx:pt idx="33290">-2500</cx:pt>
          <cx:pt idx="33291">-2500</cx:pt>
          <cx:pt idx="33292">-2000</cx:pt>
          <cx:pt idx="33293">-2000</cx:pt>
          <cx:pt idx="33294">-2000</cx:pt>
          <cx:pt idx="33295">-2000</cx:pt>
          <cx:pt idx="33296">-1750</cx:pt>
          <cx:pt idx="33297">-1750</cx:pt>
          <cx:pt idx="33298">-1750</cx:pt>
          <cx:pt idx="33299">-1750</cx:pt>
          <cx:pt idx="33300">-1750</cx:pt>
          <cx:pt idx="33301">-1750</cx:pt>
          <cx:pt idx="33302">-1500</cx:pt>
          <cx:pt idx="33303">-1500</cx:pt>
          <cx:pt idx="33304">-1500</cx:pt>
          <cx:pt idx="33305">-1500</cx:pt>
          <cx:pt idx="33306">-1500</cx:pt>
          <cx:pt idx="33307">-1500</cx:pt>
          <cx:pt idx="33308">-1500</cx:pt>
          <cx:pt idx="33309">-1500</cx:pt>
          <cx:pt idx="33310">-750</cx:pt>
          <cx:pt idx="33311">-1500</cx:pt>
          <cx:pt idx="33312">-1500</cx:pt>
          <cx:pt idx="33313">-1500</cx:pt>
          <cx:pt idx="33314">-1500</cx:pt>
          <cx:pt idx="33315">-1500</cx:pt>
          <cx:pt idx="33316">-1500</cx:pt>
          <cx:pt idx="33317">-1500</cx:pt>
          <cx:pt idx="33318">-1000</cx:pt>
          <cx:pt idx="33319">-1000</cx:pt>
          <cx:pt idx="33320">-1000</cx:pt>
          <cx:pt idx="33321">-1000</cx:pt>
          <cx:pt idx="33322">-1000</cx:pt>
          <cx:pt idx="33323">-750</cx:pt>
          <cx:pt idx="33324">-750</cx:pt>
          <cx:pt idx="33325">500</cx:pt>
          <cx:pt idx="33326">0</cx:pt>
          <cx:pt idx="33327">250</cx:pt>
          <cx:pt idx="33328">1000</cx:pt>
          <cx:pt idx="33329">1000</cx:pt>
          <cx:pt idx="33330">1500</cx:pt>
          <cx:pt idx="33331">3500</cx:pt>
          <cx:pt idx="33332">4000</cx:pt>
          <cx:pt idx="33333">-14500</cx:pt>
          <cx:pt idx="33334">-3000</cx:pt>
          <cx:pt idx="33335">-2500</cx:pt>
          <cx:pt idx="33336">-2000</cx:pt>
          <cx:pt idx="33337">-1500</cx:pt>
          <cx:pt idx="33338">-1500</cx:pt>
          <cx:pt idx="33339">-1250</cx:pt>
          <cx:pt idx="33340">-750</cx:pt>
          <cx:pt idx="33341">-500</cx:pt>
          <cx:pt idx="33342">-500</cx:pt>
          <cx:pt idx="33343">-500</cx:pt>
          <cx:pt idx="33344">-500</cx:pt>
          <cx:pt idx="33345">-500</cx:pt>
          <cx:pt idx="33346">-250</cx:pt>
          <cx:pt idx="33347">500</cx:pt>
          <cx:pt idx="33348">500</cx:pt>
          <cx:pt idx="33349">500</cx:pt>
          <cx:pt idx="33350">1500</cx:pt>
          <cx:pt idx="33351">-8250</cx:pt>
          <cx:pt idx="33352">-8250</cx:pt>
          <cx:pt idx="33353">-8250</cx:pt>
          <cx:pt idx="33354">-5750</cx:pt>
          <cx:pt idx="33355">-5000</cx:pt>
          <cx:pt idx="33356">-4250</cx:pt>
          <cx:pt idx="33357">-4250</cx:pt>
          <cx:pt idx="33358">-6500</cx:pt>
          <cx:pt idx="33359">-6500</cx:pt>
          <cx:pt idx="33360">-6500</cx:pt>
          <cx:pt idx="33361">-3500</cx:pt>
          <cx:pt idx="33362">-3500</cx:pt>
          <cx:pt idx="33363">-3000</cx:pt>
          <cx:pt idx="33364">-5000</cx:pt>
          <cx:pt idx="33365">-4500</cx:pt>
          <cx:pt idx="33366">-2500</cx:pt>
          <cx:pt idx="33367">-2000</cx:pt>
          <cx:pt idx="33368">-1500</cx:pt>
          <cx:pt idx="33369">-1500</cx:pt>
          <cx:pt idx="33370">-1500</cx:pt>
          <cx:pt idx="33371">-1500</cx:pt>
          <cx:pt idx="33372">-1500</cx:pt>
          <cx:pt idx="33373">-1500</cx:pt>
          <cx:pt idx="33374">-1500</cx:pt>
          <cx:pt idx="33375">-1500</cx:pt>
          <cx:pt idx="33376">-1500</cx:pt>
          <cx:pt idx="33377">-1250</cx:pt>
          <cx:pt idx="33378">-1250</cx:pt>
          <cx:pt idx="33379">-1250</cx:pt>
          <cx:pt idx="33380">-750</cx:pt>
          <cx:pt idx="33381">-750</cx:pt>
          <cx:pt idx="33382">-750</cx:pt>
          <cx:pt idx="33383">-500</cx:pt>
          <cx:pt idx="33384">0</cx:pt>
          <cx:pt idx="33385">2000</cx:pt>
          <cx:pt idx="33386">-7750</cx:pt>
          <cx:pt idx="33387">-7750</cx:pt>
          <cx:pt idx="33388">-6750</cx:pt>
          <cx:pt idx="33389">-6750</cx:pt>
          <cx:pt idx="33390">-6750</cx:pt>
          <cx:pt idx="33391">-8250</cx:pt>
          <cx:pt idx="33392">-5750</cx:pt>
          <cx:pt idx="33393">-5750</cx:pt>
          <cx:pt idx="33394">-5750</cx:pt>
          <cx:pt idx="33395">-5750</cx:pt>
          <cx:pt idx="33396">-5750</cx:pt>
          <cx:pt idx="33397">-5000</cx:pt>
          <cx:pt idx="33398">-7250</cx:pt>
          <cx:pt idx="33399">-4250</cx:pt>
          <cx:pt idx="33400">-6500</cx:pt>
          <cx:pt idx="33401">-3500</cx:pt>
          <cx:pt idx="33402">-3500</cx:pt>
          <cx:pt idx="33403">-3500</cx:pt>
          <cx:pt idx="33404">-3500</cx:pt>
          <cx:pt idx="33405">-3500</cx:pt>
          <cx:pt idx="33406">-3500</cx:pt>
          <cx:pt idx="33407">-3000</cx:pt>
          <cx:pt idx="33408">-3000</cx:pt>
          <cx:pt idx="33409">-3000</cx:pt>
          <cx:pt idx="33410">-2500</cx:pt>
          <cx:pt idx="33411">-2500</cx:pt>
          <cx:pt idx="33412">-2500</cx:pt>
          <cx:pt idx="33413">-2500</cx:pt>
          <cx:pt idx="33414">-2500</cx:pt>
          <cx:pt idx="33415">-2500</cx:pt>
          <cx:pt idx="33416">-2500</cx:pt>
          <cx:pt idx="33417">-2500</cx:pt>
          <cx:pt idx="33418">-2500</cx:pt>
          <cx:pt idx="33419">-3750</cx:pt>
          <cx:pt idx="33420">-2000</cx:pt>
          <cx:pt idx="33421">-2000</cx:pt>
          <cx:pt idx="33422">-2000</cx:pt>
          <cx:pt idx="33423">-3250</cx:pt>
          <cx:pt idx="33424">-1500</cx:pt>
          <cx:pt idx="33425">-1500</cx:pt>
          <cx:pt idx="33426">-1250</cx:pt>
          <cx:pt idx="33427">-1250</cx:pt>
          <cx:pt idx="33428">-1250</cx:pt>
          <cx:pt idx="33429">-750</cx:pt>
          <cx:pt idx="33430">-750</cx:pt>
          <cx:pt idx="33431">-750</cx:pt>
          <cx:pt idx="33432">-500</cx:pt>
          <cx:pt idx="33433">-500</cx:pt>
          <cx:pt idx="33434">0</cx:pt>
          <cx:pt idx="33435">0</cx:pt>
          <cx:pt idx="33436">0</cx:pt>
          <cx:pt idx="33437">500</cx:pt>
          <cx:pt idx="33438">500</cx:pt>
          <cx:pt idx="33439">500</cx:pt>
          <cx:pt idx="33440">500</cx:pt>
          <cx:pt idx="33441">500</cx:pt>
          <cx:pt idx="33442">500</cx:pt>
          <cx:pt idx="33443">750</cx:pt>
          <cx:pt idx="33444">750</cx:pt>
          <cx:pt idx="33445">750</cx:pt>
          <cx:pt idx="33446">750</cx:pt>
          <cx:pt idx="33447">750</cx:pt>
          <cx:pt idx="33448">750</cx:pt>
          <cx:pt idx="33449">1000</cx:pt>
          <cx:pt idx="33450">1000</cx:pt>
          <cx:pt idx="33451">1000</cx:pt>
          <cx:pt idx="33452">1000</cx:pt>
          <cx:pt idx="33453">1000</cx:pt>
          <cx:pt idx="33454">1250</cx:pt>
          <cx:pt idx="33455">1250</cx:pt>
          <cx:pt idx="33456">1250</cx:pt>
          <cx:pt idx="33457">750</cx:pt>
          <cx:pt idx="33458">1500</cx:pt>
          <cx:pt idx="33459">1500</cx:pt>
          <cx:pt idx="33460">2500</cx:pt>
          <cx:pt idx="33461">4000</cx:pt>
          <cx:pt idx="33462">-5750</cx:pt>
          <cx:pt idx="33463">-4000</cx:pt>
          <cx:pt idx="33464">-4000</cx:pt>
          <cx:pt idx="33465">-2000</cx:pt>
          <cx:pt idx="33466">-2000</cx:pt>
          <cx:pt idx="33467">-1500</cx:pt>
          <cx:pt idx="33468">-1500</cx:pt>
          <cx:pt idx="33469">-1250</cx:pt>
          <cx:pt idx="33470">-1250</cx:pt>
          <cx:pt idx="33471">-1250</cx:pt>
          <cx:pt idx="33472">-750</cx:pt>
          <cx:pt idx="33473">-750</cx:pt>
          <cx:pt idx="33474">-750</cx:pt>
          <cx:pt idx="33475">-500</cx:pt>
          <cx:pt idx="33476">-5250</cx:pt>
          <cx:pt idx="33477">-4750</cx:pt>
          <cx:pt idx="33478">-5750</cx:pt>
          <cx:pt idx="33479">-5750</cx:pt>
          <cx:pt idx="33480">-5750</cx:pt>
          <cx:pt idx="33481">-4000</cx:pt>
          <cx:pt idx="33482">-5000</cx:pt>
          <cx:pt idx="33483">-4000</cx:pt>
          <cx:pt idx="33484">-4000</cx:pt>
          <cx:pt idx="33485">-2500</cx:pt>
          <cx:pt idx="33486">-2500</cx:pt>
          <cx:pt idx="33487">-2500</cx:pt>
          <cx:pt idx="33488">-2000</cx:pt>
          <cx:pt idx="33489">-2000</cx:pt>
          <cx:pt idx="33490">-2000</cx:pt>
          <cx:pt idx="33491">-2500</cx:pt>
          <cx:pt idx="33492">-1500</cx:pt>
          <cx:pt idx="33493">-1500</cx:pt>
          <cx:pt idx="33494">-1500</cx:pt>
          <cx:pt idx="33495">-1500</cx:pt>
          <cx:pt idx="33496">-1500</cx:pt>
          <cx:pt idx="33497">-1250</cx:pt>
          <cx:pt idx="33498">-750</cx:pt>
          <cx:pt idx="33499">-750</cx:pt>
          <cx:pt idx="33500">-750</cx:pt>
          <cx:pt idx="33501">-500</cx:pt>
          <cx:pt idx="33502">-250</cx:pt>
          <cx:pt idx="33503">0</cx:pt>
          <cx:pt idx="33504">250</cx:pt>
          <cx:pt idx="33505">250</cx:pt>
          <cx:pt idx="33506">250</cx:pt>
          <cx:pt idx="33507">750</cx:pt>
          <cx:pt idx="33508">-250</cx:pt>
          <cx:pt idx="33509">250</cx:pt>
          <cx:pt idx="33510">250</cx:pt>
          <cx:pt idx="33511">-9500</cx:pt>
          <cx:pt idx="33512">-9500</cx:pt>
          <cx:pt idx="33513">-9500</cx:pt>
          <cx:pt idx="33514">-9500</cx:pt>
          <cx:pt idx="33515">-8250</cx:pt>
          <cx:pt idx="33516">-8250</cx:pt>
          <cx:pt idx="33517">-8250</cx:pt>
          <cx:pt idx="33518">-8250</cx:pt>
          <cx:pt idx="33519">-7250</cx:pt>
          <cx:pt idx="33520">-7250</cx:pt>
          <cx:pt idx="33521">-7250</cx:pt>
          <cx:pt idx="33522">-6500</cx:pt>
          <cx:pt idx="33523">-6500</cx:pt>
          <cx:pt idx="33524">-1000</cx:pt>
          <cx:pt idx="33525">-750</cx:pt>
          <cx:pt idx="33526">-500</cx:pt>
          <cx:pt idx="33527">-250</cx:pt>
          <cx:pt idx="33528">-250</cx:pt>
          <cx:pt idx="33529">250</cx:pt>
          <cx:pt idx="33530">4000</cx:pt>
          <cx:pt idx="33531">-9250</cx:pt>
          <cx:pt idx="33532">-7750</cx:pt>
          <cx:pt idx="33533">-6750</cx:pt>
          <cx:pt idx="33534">-6750</cx:pt>
          <cx:pt idx="33535">-6750</cx:pt>
          <cx:pt idx="33536">-6750</cx:pt>
          <cx:pt idx="33537">-6750</cx:pt>
          <cx:pt idx="33538">-5750</cx:pt>
          <cx:pt idx="33539">-5750</cx:pt>
          <cx:pt idx="33540">-5750</cx:pt>
          <cx:pt idx="33541">-5000</cx:pt>
          <cx:pt idx="33542">-5000</cx:pt>
          <cx:pt idx="33543">-5000</cx:pt>
          <cx:pt idx="33544">-5000</cx:pt>
          <cx:pt idx="33545">-4250</cx:pt>
          <cx:pt idx="33546">-4250</cx:pt>
          <cx:pt idx="33547">-4250</cx:pt>
          <cx:pt idx="33548">-3500</cx:pt>
          <cx:pt idx="33549">-3500</cx:pt>
          <cx:pt idx="33550">-3500</cx:pt>
          <cx:pt idx="33551">-3500</cx:pt>
          <cx:pt idx="33552">-3000</cx:pt>
          <cx:pt idx="33553">-3000</cx:pt>
          <cx:pt idx="33554">-5000</cx:pt>
          <cx:pt idx="33555">-3000</cx:pt>
          <cx:pt idx="33556">-3000</cx:pt>
          <cx:pt idx="33557">-3000</cx:pt>
          <cx:pt idx="33558">-3000</cx:pt>
          <cx:pt idx="33559">-2500</cx:pt>
          <cx:pt idx="33560">-2500</cx:pt>
          <cx:pt idx="33561">-2500</cx:pt>
          <cx:pt idx="33562">-2500</cx:pt>
          <cx:pt idx="33563">-2500</cx:pt>
          <cx:pt idx="33564">-2500</cx:pt>
          <cx:pt idx="33565">-2500</cx:pt>
          <cx:pt idx="33566">-2000</cx:pt>
          <cx:pt idx="33567">-2000</cx:pt>
          <cx:pt idx="33568">-2000</cx:pt>
          <cx:pt idx="33569">-2000</cx:pt>
          <cx:pt idx="33570">-2000</cx:pt>
          <cx:pt idx="33571">-2000</cx:pt>
          <cx:pt idx="33572">-1500</cx:pt>
          <cx:pt idx="33573">-1500</cx:pt>
          <cx:pt idx="33574">-1500</cx:pt>
          <cx:pt idx="33575">-1250</cx:pt>
          <cx:pt idx="33576">-1250</cx:pt>
          <cx:pt idx="33577">-750</cx:pt>
          <cx:pt idx="33578">-750</cx:pt>
          <cx:pt idx="33579">-750</cx:pt>
          <cx:pt idx="33580">-750</cx:pt>
          <cx:pt idx="33581">-750</cx:pt>
          <cx:pt idx="33582">-750</cx:pt>
          <cx:pt idx="33583">-750</cx:pt>
          <cx:pt idx="33584">-500</cx:pt>
          <cx:pt idx="33585">-500</cx:pt>
          <cx:pt idx="33586">-500</cx:pt>
          <cx:pt idx="33587">-500</cx:pt>
          <cx:pt idx="33588">-500</cx:pt>
          <cx:pt idx="33589">-250</cx:pt>
          <cx:pt idx="33590">-250</cx:pt>
          <cx:pt idx="33591">-250</cx:pt>
          <cx:pt idx="33592">-250</cx:pt>
          <cx:pt idx="33593">0</cx:pt>
          <cx:pt idx="33594">0</cx:pt>
          <cx:pt idx="33595">0</cx:pt>
          <cx:pt idx="33596">0</cx:pt>
          <cx:pt idx="33597">0</cx:pt>
          <cx:pt idx="33598">250</cx:pt>
          <cx:pt idx="33599">750</cx:pt>
          <cx:pt idx="33600">750</cx:pt>
          <cx:pt idx="33601">750</cx:pt>
          <cx:pt idx="33602">750</cx:pt>
          <cx:pt idx="33603">750</cx:pt>
          <cx:pt idx="33604">1000</cx:pt>
          <cx:pt idx="33605">1000</cx:pt>
          <cx:pt idx="33606">1000</cx:pt>
          <cx:pt idx="33607">1000</cx:pt>
          <cx:pt idx="33608">1000</cx:pt>
          <cx:pt idx="33609">1000</cx:pt>
          <cx:pt idx="33610">1000</cx:pt>
          <cx:pt idx="33611">1250</cx:pt>
          <cx:pt idx="33612">1750</cx:pt>
          <cx:pt idx="33613">2500</cx:pt>
          <cx:pt idx="33614">2500</cx:pt>
          <cx:pt idx="33615">2250</cx:pt>
          <cx:pt idx="33616">2500</cx:pt>
          <cx:pt idx="33617">3750</cx:pt>
          <cx:pt idx="33618">-7750</cx:pt>
          <cx:pt idx="33619">-7750</cx:pt>
          <cx:pt idx="33620">-6750</cx:pt>
          <cx:pt idx="33621">-6750</cx:pt>
          <cx:pt idx="33622">-6750</cx:pt>
          <cx:pt idx="33623">-5750</cx:pt>
          <cx:pt idx="33624">-5750</cx:pt>
          <cx:pt idx="33625">-5750</cx:pt>
          <cx:pt idx="33626">-5750</cx:pt>
          <cx:pt idx="33627">-5750</cx:pt>
          <cx:pt idx="33628">-5750</cx:pt>
          <cx:pt idx="33629">-5000</cx:pt>
          <cx:pt idx="33630">-5000</cx:pt>
          <cx:pt idx="33631">-4250</cx:pt>
          <cx:pt idx="33632">-4250</cx:pt>
          <cx:pt idx="33633">-4250</cx:pt>
          <cx:pt idx="33634">-3500</cx:pt>
          <cx:pt idx="33635">-3500</cx:pt>
          <cx:pt idx="33636">-3500</cx:pt>
          <cx:pt idx="33637">-3500</cx:pt>
          <cx:pt idx="33638">-3500</cx:pt>
          <cx:pt idx="33639">-3500</cx:pt>
          <cx:pt idx="33640">-3000</cx:pt>
          <cx:pt idx="33641">-3000</cx:pt>
          <cx:pt idx="33642">-2500</cx:pt>
          <cx:pt idx="33643">-2500</cx:pt>
          <cx:pt idx="33644">-2500</cx:pt>
          <cx:pt idx="33645">-2500</cx:pt>
          <cx:pt idx="33646">-2500</cx:pt>
          <cx:pt idx="33647">-2500</cx:pt>
          <cx:pt idx="33648">-2000</cx:pt>
          <cx:pt idx="33649">-2000</cx:pt>
          <cx:pt idx="33650">-750</cx:pt>
          <cx:pt idx="33651">-750</cx:pt>
          <cx:pt idx="33652">0</cx:pt>
          <cx:pt idx="33653">0</cx:pt>
          <cx:pt idx="33654">-3500</cx:pt>
          <cx:pt idx="33655">-2000</cx:pt>
          <cx:pt idx="33656">-2000</cx:pt>
          <cx:pt idx="33657">-1500</cx:pt>
          <cx:pt idx="33658">-1250</cx:pt>
          <cx:pt idx="33659">-1250</cx:pt>
          <cx:pt idx="33660">-750</cx:pt>
          <cx:pt idx="33661">-500</cx:pt>
          <cx:pt idx="33662">-250</cx:pt>
          <cx:pt idx="33663">-250</cx:pt>
          <cx:pt idx="33664">-1750</cx:pt>
          <cx:pt idx="33665">-250</cx:pt>
          <cx:pt idx="33666">0</cx:pt>
          <cx:pt idx="33667">250</cx:pt>
          <cx:pt idx="33668">750</cx:pt>
          <cx:pt idx="33669">1000</cx:pt>
          <cx:pt idx="33670">1000</cx:pt>
          <cx:pt idx="33671">1750</cx:pt>
          <cx:pt idx="33672">1250</cx:pt>
          <cx:pt idx="33673">1500</cx:pt>
          <cx:pt idx="33674">1500</cx:pt>
          <cx:pt idx="33675">1500</cx:pt>
          <cx:pt idx="33676">2000</cx:pt>
          <cx:pt idx="33677">2500</cx:pt>
          <cx:pt idx="33678">2500</cx:pt>
          <cx:pt idx="33679">2750</cx:pt>
          <cx:pt idx="33680">3250</cx:pt>
          <cx:pt idx="33681">3000</cx:pt>
          <cx:pt idx="33682">4000</cx:pt>
          <cx:pt idx="33683">-5000</cx:pt>
          <cx:pt idx="33684">-5000</cx:pt>
          <cx:pt idx="33685">-2500</cx:pt>
          <cx:pt idx="33686">-4500</cx:pt>
          <cx:pt idx="33687">-4500</cx:pt>
          <cx:pt idx="33688">-2000</cx:pt>
          <cx:pt idx="33689">-2000</cx:pt>
          <cx:pt idx="33690">-3250</cx:pt>
          <cx:pt idx="33691">-1500</cx:pt>
          <cx:pt idx="33692">-1500</cx:pt>
          <cx:pt idx="33693">-1500</cx:pt>
          <cx:pt idx="33694">-1500</cx:pt>
          <cx:pt idx="33695">-2750</cx:pt>
          <cx:pt idx="33696">-1250</cx:pt>
          <cx:pt idx="33697">-1250</cx:pt>
          <cx:pt idx="33698">-1250</cx:pt>
          <cx:pt idx="33699">-750</cx:pt>
          <cx:pt idx="33700">-750</cx:pt>
          <cx:pt idx="33701">-750</cx:pt>
          <cx:pt idx="33702">-500</cx:pt>
          <cx:pt idx="33703">-250</cx:pt>
          <cx:pt idx="33704">0</cx:pt>
          <cx:pt idx="33705">250</cx:pt>
          <cx:pt idx="33706">250</cx:pt>
          <cx:pt idx="33707">250</cx:pt>
          <cx:pt idx="33708">250</cx:pt>
          <cx:pt idx="33709">250</cx:pt>
          <cx:pt idx="33710">250</cx:pt>
          <cx:pt idx="33711">500</cx:pt>
          <cx:pt idx="33712">750</cx:pt>
          <cx:pt idx="33713">1000</cx:pt>
          <cx:pt idx="33714">1000</cx:pt>
          <cx:pt idx="33715">1000</cx:pt>
          <cx:pt idx="33716">1000</cx:pt>
          <cx:pt idx="33717">1000</cx:pt>
          <cx:pt idx="33718">1000</cx:pt>
          <cx:pt idx="33719">2000</cx:pt>
          <cx:pt idx="33720">2000</cx:pt>
          <cx:pt idx="33721">-6500</cx:pt>
          <cx:pt idx="33722">-6500</cx:pt>
          <cx:pt idx="33723">-6500</cx:pt>
          <cx:pt idx="33724">-5000</cx:pt>
          <cx:pt idx="33725">-5000</cx:pt>
          <cx:pt idx="33726">-4500</cx:pt>
          <cx:pt idx="33727">-4500</cx:pt>
          <cx:pt idx="33728">-4500</cx:pt>
          <cx:pt idx="33729">-3750</cx:pt>
          <cx:pt idx="33730">-3750</cx:pt>
          <cx:pt idx="33731">-3750</cx:pt>
          <cx:pt idx="33732">-3750</cx:pt>
          <cx:pt idx="33733">-3750</cx:pt>
          <cx:pt idx="33734">-3750</cx:pt>
          <cx:pt idx="33735">-3250</cx:pt>
          <cx:pt idx="33736">-3250</cx:pt>
          <cx:pt idx="33737">-2750</cx:pt>
          <cx:pt idx="33738">-2750</cx:pt>
          <cx:pt idx="33739">-2750</cx:pt>
          <cx:pt idx="33740">-2750</cx:pt>
          <cx:pt idx="33741">-2500</cx:pt>
          <cx:pt idx="33742">-2500</cx:pt>
          <cx:pt idx="33743">0</cx:pt>
          <cx:pt idx="33744">0</cx:pt>
          <cx:pt idx="33745">-750</cx:pt>
          <cx:pt idx="33746">-250</cx:pt>
          <cx:pt idx="33747">-250</cx:pt>
          <cx:pt idx="33748">0</cx:pt>
          <cx:pt idx="33749">0</cx:pt>
          <cx:pt idx="33750">-5750</cx:pt>
          <cx:pt idx="33751">-5000</cx:pt>
          <cx:pt idx="33752">-5000</cx:pt>
          <cx:pt idx="33753">-5000</cx:pt>
          <cx:pt idx="33754">-5000</cx:pt>
          <cx:pt idx="33755">-5000</cx:pt>
          <cx:pt idx="33756">-5000</cx:pt>
          <cx:pt idx="33757">-5000</cx:pt>
          <cx:pt idx="33758">-5000</cx:pt>
          <cx:pt idx="33759">-5000</cx:pt>
          <cx:pt idx="33760">-4500</cx:pt>
          <cx:pt idx="33761">-4500</cx:pt>
          <cx:pt idx="33762">-4500</cx:pt>
          <cx:pt idx="33763">-4500</cx:pt>
          <cx:pt idx="33764">-3750</cx:pt>
          <cx:pt idx="33765">-3250</cx:pt>
          <cx:pt idx="33766">-3250</cx:pt>
          <cx:pt idx="33767">-2750</cx:pt>
          <cx:pt idx="33768">-2500</cx:pt>
          <cx:pt idx="33769">-2500</cx:pt>
          <cx:pt idx="33770">-7250</cx:pt>
          <cx:pt idx="33771">-5250</cx:pt>
          <cx:pt idx="33772">-4750</cx:pt>
          <cx:pt idx="33773">-3000</cx:pt>
          <cx:pt idx="33774">-3000</cx:pt>
          <cx:pt idx="33775">-3000</cx:pt>
          <cx:pt idx="33776">-3000</cx:pt>
          <cx:pt idx="33777">-2500</cx:pt>
          <cx:pt idx="33778">-2000</cx:pt>
          <cx:pt idx="33779">-2000</cx:pt>
          <cx:pt idx="33780">-1500</cx:pt>
          <cx:pt idx="33781">-1500</cx:pt>
          <cx:pt idx="33782">-1500</cx:pt>
          <cx:pt idx="33783">-1250</cx:pt>
          <cx:pt idx="33784">-1250</cx:pt>
          <cx:pt idx="33785">-1250</cx:pt>
          <cx:pt idx="33786">-750</cx:pt>
          <cx:pt idx="33787">-750</cx:pt>
          <cx:pt idx="33788">-750</cx:pt>
          <cx:pt idx="33789">-750</cx:pt>
          <cx:pt idx="33790">-500</cx:pt>
          <cx:pt idx="33791">-500</cx:pt>
          <cx:pt idx="33792">-500</cx:pt>
          <cx:pt idx="33793">-500</cx:pt>
          <cx:pt idx="33794">-500</cx:pt>
          <cx:pt idx="33795">-500</cx:pt>
          <cx:pt idx="33796">-250</cx:pt>
          <cx:pt idx="33797">-250</cx:pt>
          <cx:pt idx="33798">-250</cx:pt>
          <cx:pt idx="33799">-250</cx:pt>
          <cx:pt idx="33800">-250</cx:pt>
          <cx:pt idx="33801">-250</cx:pt>
          <cx:pt idx="33802">-250</cx:pt>
          <cx:pt idx="33803">-2000</cx:pt>
          <cx:pt idx="33804">-2000</cx:pt>
          <cx:pt idx="33805">-1500</cx:pt>
          <cx:pt idx="33806">-1500</cx:pt>
          <cx:pt idx="33807">-1500</cx:pt>
          <cx:pt idx="33808">-1500</cx:pt>
          <cx:pt idx="33809">-1250</cx:pt>
          <cx:pt idx="33810">-1250</cx:pt>
          <cx:pt idx="33811">-1250</cx:pt>
          <cx:pt idx="33812">-750</cx:pt>
          <cx:pt idx="33813">-750</cx:pt>
          <cx:pt idx="33814">-500</cx:pt>
          <cx:pt idx="33815">-500</cx:pt>
          <cx:pt idx="33816">-500</cx:pt>
          <cx:pt idx="33817">-500</cx:pt>
          <cx:pt idx="33818">-250</cx:pt>
          <cx:pt idx="33819">0</cx:pt>
          <cx:pt idx="33820">0</cx:pt>
          <cx:pt idx="33821">0</cx:pt>
          <cx:pt idx="33822">0</cx:pt>
          <cx:pt idx="33823">0</cx:pt>
          <cx:pt idx="33824">250</cx:pt>
          <cx:pt idx="33825">250</cx:pt>
          <cx:pt idx="33826">250</cx:pt>
          <cx:pt idx="33827">500</cx:pt>
          <cx:pt idx="33828">500</cx:pt>
          <cx:pt idx="33829">500</cx:pt>
          <cx:pt idx="33830">500</cx:pt>
          <cx:pt idx="33831">750</cx:pt>
          <cx:pt idx="33832">750</cx:pt>
          <cx:pt idx="33833">1000</cx:pt>
          <cx:pt idx="33834">1000</cx:pt>
          <cx:pt idx="33835">1000</cx:pt>
          <cx:pt idx="33836">2000</cx:pt>
          <cx:pt idx="33837">2000</cx:pt>
          <cx:pt idx="33838">-10750</cx:pt>
          <cx:pt idx="33839">-9500</cx:pt>
          <cx:pt idx="33840">-9500</cx:pt>
          <cx:pt idx="33841">-8250</cx:pt>
          <cx:pt idx="33842">-7250</cx:pt>
          <cx:pt idx="33843">-6500</cx:pt>
          <cx:pt idx="33844">-6500</cx:pt>
          <cx:pt idx="33845">-7250</cx:pt>
          <cx:pt idx="33846">-6500</cx:pt>
          <cx:pt idx="33847">-6500</cx:pt>
          <cx:pt idx="33848">-6500</cx:pt>
          <cx:pt idx="33849">-6500</cx:pt>
          <cx:pt idx="33850">-6500</cx:pt>
          <cx:pt idx="33851">-4500</cx:pt>
          <cx:pt idx="33852">-4500</cx:pt>
          <cx:pt idx="33853">-4500</cx:pt>
          <cx:pt idx="33854">-4500</cx:pt>
          <cx:pt idx="33855">-4500</cx:pt>
          <cx:pt idx="33856">-3750</cx:pt>
          <cx:pt idx="33857">-2000</cx:pt>
          <cx:pt idx="33858">-8250</cx:pt>
          <cx:pt idx="33859">-5750</cx:pt>
          <cx:pt idx="33860">-5000</cx:pt>
          <cx:pt idx="33861">-5000</cx:pt>
          <cx:pt idx="33862">-5000</cx:pt>
          <cx:pt idx="33863">-4500</cx:pt>
          <cx:pt idx="33864">-4500</cx:pt>
          <cx:pt idx="33865">-2000</cx:pt>
          <cx:pt idx="33866">-3750</cx:pt>
          <cx:pt idx="33867">-1500</cx:pt>
          <cx:pt idx="33868">-1500</cx:pt>
          <cx:pt idx="33869">-3250</cx:pt>
          <cx:pt idx="33870">-3250</cx:pt>
          <cx:pt idx="33871">-2750</cx:pt>
          <cx:pt idx="33872">-2750</cx:pt>
          <cx:pt idx="33873">-2500</cx:pt>
          <cx:pt idx="33874">-2500</cx:pt>
          <cx:pt idx="33875">-500</cx:pt>
          <cx:pt idx="33876">-2000</cx:pt>
          <cx:pt idx="33877">-2000</cx:pt>
          <cx:pt idx="33878">-750</cx:pt>
          <cx:pt idx="33879">-500</cx:pt>
          <cx:pt idx="33880">0</cx:pt>
          <cx:pt idx="33881">2500</cx:pt>
          <cx:pt idx="33882">2500</cx:pt>
          <cx:pt idx="33883">-5000</cx:pt>
          <cx:pt idx="33884">-4250</cx:pt>
          <cx:pt idx="33885">-3000</cx:pt>
          <cx:pt idx="33886">-2500</cx:pt>
          <cx:pt idx="33887">-2500</cx:pt>
          <cx:pt idx="33888">-2000</cx:pt>
          <cx:pt idx="33889">-2000</cx:pt>
          <cx:pt idx="33890">-1500</cx:pt>
          <cx:pt idx="33891">-1500</cx:pt>
          <cx:pt idx="33892">-1500</cx:pt>
          <cx:pt idx="33893">-1250</cx:pt>
          <cx:pt idx="33894">-1250</cx:pt>
          <cx:pt idx="33895">-750</cx:pt>
          <cx:pt idx="33896">-250</cx:pt>
          <cx:pt idx="33897">0</cx:pt>
          <cx:pt idx="33898">2250</cx:pt>
          <cx:pt idx="33899">-3750</cx:pt>
          <cx:pt idx="33900">-3250</cx:pt>
          <cx:pt idx="33901">-2750</cx:pt>
          <cx:pt idx="33902">-2750</cx:pt>
          <cx:pt idx="33903">-7250</cx:pt>
          <cx:pt idx="33904">-6500</cx:pt>
          <cx:pt idx="33905">-6500</cx:pt>
          <cx:pt idx="33906">-5000</cx:pt>
          <cx:pt idx="33907">-5000</cx:pt>
          <cx:pt idx="33908">-4500</cx:pt>
          <cx:pt idx="33909">-2500</cx:pt>
          <cx:pt idx="33910">-2500</cx:pt>
          <cx:pt idx="33911">-2500</cx:pt>
          <cx:pt idx="33912">-2000</cx:pt>
          <cx:pt idx="33913">-500</cx:pt>
          <cx:pt idx="33914">-500</cx:pt>
          <cx:pt idx="33915">-2000</cx:pt>
          <cx:pt idx="33916">0</cx:pt>
          <cx:pt idx="33917">250</cx:pt>
          <cx:pt idx="33918">250</cx:pt>
          <cx:pt idx="33919">500</cx:pt>
          <cx:pt idx="33920">750</cx:pt>
          <cx:pt idx="33921">750</cx:pt>
          <cx:pt idx="33922">1000</cx:pt>
          <cx:pt idx="33923">1000</cx:pt>
          <cx:pt idx="33924">1000</cx:pt>
          <cx:pt idx="33925">1000</cx:pt>
          <cx:pt idx="33926">1000</cx:pt>
          <cx:pt idx="33927">1250</cx:pt>
          <cx:pt idx="33928">1250</cx:pt>
          <cx:pt idx="33929">1250</cx:pt>
          <cx:pt idx="33930">1250</cx:pt>
          <cx:pt idx="33931">1500</cx:pt>
          <cx:pt idx="33932">1500</cx:pt>
          <cx:pt idx="33933">1500</cx:pt>
          <cx:pt idx="33934">-5500</cx:pt>
          <cx:pt idx="33935">-5000</cx:pt>
          <cx:pt idx="33936">-5000</cx:pt>
          <cx:pt idx="33937">-9500</cx:pt>
          <cx:pt idx="33938">-9500</cx:pt>
          <cx:pt idx="33939">-8250</cx:pt>
          <cx:pt idx="33940">-8250</cx:pt>
          <cx:pt idx="33941">-8250</cx:pt>
          <cx:pt idx="33942">-8250</cx:pt>
          <cx:pt idx="33943">-7250</cx:pt>
          <cx:pt idx="33944">-7250</cx:pt>
          <cx:pt idx="33945">-7250</cx:pt>
          <cx:pt idx="33946">-7250</cx:pt>
          <cx:pt idx="33947">-7250</cx:pt>
          <cx:pt idx="33948">-7250</cx:pt>
          <cx:pt idx="33949">-7250</cx:pt>
          <cx:pt idx="33950">-7250</cx:pt>
          <cx:pt idx="33951">-6500</cx:pt>
          <cx:pt idx="33952">-6500</cx:pt>
          <cx:pt idx="33953">-5750</cx:pt>
          <cx:pt idx="33954">-5750</cx:pt>
          <cx:pt idx="33955">-5000</cx:pt>
          <cx:pt idx="33956">-5000</cx:pt>
          <cx:pt idx="33957">-5000</cx:pt>
          <cx:pt idx="33958">-5000</cx:pt>
          <cx:pt idx="33959">-5000</cx:pt>
          <cx:pt idx="33960">-5000</cx:pt>
          <cx:pt idx="33961">-5000</cx:pt>
          <cx:pt idx="33962">-4500</cx:pt>
          <cx:pt idx="33963">-4500</cx:pt>
          <cx:pt idx="33964">-4500</cx:pt>
          <cx:pt idx="33965">-4500</cx:pt>
          <cx:pt idx="33966">-4500</cx:pt>
          <cx:pt idx="33967">-4500</cx:pt>
          <cx:pt idx="33968">-4500</cx:pt>
          <cx:pt idx="33969">-4500</cx:pt>
          <cx:pt idx="33970">-4500</cx:pt>
          <cx:pt idx="33971">-4500</cx:pt>
          <cx:pt idx="33972">-3750</cx:pt>
          <cx:pt idx="33973">-3750</cx:pt>
          <cx:pt idx="33974">-3750</cx:pt>
          <cx:pt idx="33975">-3750</cx:pt>
          <cx:pt idx="33976">-3750</cx:pt>
          <cx:pt idx="33977">-3250</cx:pt>
          <cx:pt idx="33978">-3250</cx:pt>
          <cx:pt idx="33979">-3250</cx:pt>
          <cx:pt idx="33980">-3250</cx:pt>
          <cx:pt idx="33981">-3250</cx:pt>
          <cx:pt idx="33982">-2750</cx:pt>
          <cx:pt idx="33983">-2000</cx:pt>
          <cx:pt idx="33984">-2750</cx:pt>
          <cx:pt idx="33985">-2750</cx:pt>
          <cx:pt idx="33986">-2750</cx:pt>
          <cx:pt idx="33987">-2750</cx:pt>
          <cx:pt idx="33988">-2750</cx:pt>
          <cx:pt idx="33989">-2750</cx:pt>
          <cx:pt idx="33990">-2750</cx:pt>
          <cx:pt idx="33991">-2750</cx:pt>
          <cx:pt idx="33992">-2500</cx:pt>
          <cx:pt idx="33993">-2500</cx:pt>
          <cx:pt idx="33994">-2500</cx:pt>
          <cx:pt idx="33995">-1750</cx:pt>
          <cx:pt idx="33996">-2500</cx:pt>
          <cx:pt idx="33997">-2500</cx:pt>
          <cx:pt idx="33998">-2500</cx:pt>
          <cx:pt idx="33999">-2500</cx:pt>
          <cx:pt idx="34000">-2500</cx:pt>
          <cx:pt idx="34001">-2500</cx:pt>
          <cx:pt idx="34002">-2500</cx:pt>
          <cx:pt idx="34003">-2500</cx:pt>
          <cx:pt idx="34004">-2500</cx:pt>
          <cx:pt idx="34005">-2500</cx:pt>
          <cx:pt idx="34006">-2500</cx:pt>
          <cx:pt idx="34007">-2000</cx:pt>
          <cx:pt idx="34008">-2000</cx:pt>
          <cx:pt idx="34009">-2000</cx:pt>
          <cx:pt idx="34010">-1750</cx:pt>
          <cx:pt idx="34011">-1750</cx:pt>
          <cx:pt idx="34012">-1500</cx:pt>
          <cx:pt idx="34013">-1500</cx:pt>
          <cx:pt idx="34014">-1500</cx:pt>
          <cx:pt idx="34015">-1500</cx:pt>
          <cx:pt idx="34016">-1000</cx:pt>
          <cx:pt idx="34017">-500</cx:pt>
          <cx:pt idx="34018">-250</cx:pt>
          <cx:pt idx="34019">500</cx:pt>
          <cx:pt idx="34020">750</cx:pt>
          <cx:pt idx="34021">2750</cx:pt>
          <cx:pt idx="34022">-1500</cx:pt>
          <cx:pt idx="34023">-1500</cx:pt>
          <cx:pt idx="34024">-1500</cx:pt>
          <cx:pt idx="34025">-1500</cx:pt>
          <cx:pt idx="34026">-1000</cx:pt>
          <cx:pt idx="34027">-1000</cx:pt>
          <cx:pt idx="34028">-1000</cx:pt>
          <cx:pt idx="34029">-1000</cx:pt>
          <cx:pt idx="34030">-1000</cx:pt>
          <cx:pt idx="34031">-1000</cx:pt>
          <cx:pt idx="34032">-750</cx:pt>
          <cx:pt idx="34033">-750</cx:pt>
          <cx:pt idx="34034">-750</cx:pt>
          <cx:pt idx="34035">-750</cx:pt>
          <cx:pt idx="34036">-750</cx:pt>
          <cx:pt idx="34037">-500</cx:pt>
          <cx:pt idx="34038">-500</cx:pt>
          <cx:pt idx="34039">-500</cx:pt>
          <cx:pt idx="34040">-500</cx:pt>
          <cx:pt idx="34041">-500</cx:pt>
          <cx:pt idx="34042">-500</cx:pt>
          <cx:pt idx="34043">-500</cx:pt>
          <cx:pt idx="34044">-500</cx:pt>
          <cx:pt idx="34045">-500</cx:pt>
          <cx:pt idx="34046">-500</cx:pt>
          <cx:pt idx="34047">-500</cx:pt>
          <cx:pt idx="34048">-500</cx:pt>
          <cx:pt idx="34049">-500</cx:pt>
          <cx:pt idx="34050">-500</cx:pt>
          <cx:pt idx="34051">-500</cx:pt>
          <cx:pt idx="34052">-500</cx:pt>
          <cx:pt idx="34053">-500</cx:pt>
          <cx:pt idx="34054">-500</cx:pt>
          <cx:pt idx="34055">-500</cx:pt>
          <cx:pt idx="34056">-500</cx:pt>
          <cx:pt idx="34057">-500</cx:pt>
          <cx:pt idx="34058">-250</cx:pt>
          <cx:pt idx="34059">-250</cx:pt>
          <cx:pt idx="34060">-250</cx:pt>
          <cx:pt idx="34061">-250</cx:pt>
          <cx:pt idx="34062">-250</cx:pt>
          <cx:pt idx="34063">-250</cx:pt>
          <cx:pt idx="34064">-250</cx:pt>
          <cx:pt idx="34065">0</cx:pt>
          <cx:pt idx="34066">250</cx:pt>
          <cx:pt idx="34067">250</cx:pt>
          <cx:pt idx="34068">-4500</cx:pt>
          <cx:pt idx="34069">-4500</cx:pt>
          <cx:pt idx="34070">-3750</cx:pt>
          <cx:pt idx="34071">-2500</cx:pt>
          <cx:pt idx="34072">-250</cx:pt>
          <cx:pt idx="34073">-250</cx:pt>
          <cx:pt idx="34074">-250</cx:pt>
          <cx:pt idx="34075">0</cx:pt>
          <cx:pt idx="34076">0</cx:pt>
          <cx:pt idx="34077">0</cx:pt>
          <cx:pt idx="34078">0</cx:pt>
          <cx:pt idx="34079">0</cx:pt>
          <cx:pt idx="34080">250</cx:pt>
          <cx:pt idx="34081">250</cx:pt>
          <cx:pt idx="34082">500</cx:pt>
          <cx:pt idx="34083">500</cx:pt>
          <cx:pt idx="34084">2000</cx:pt>
          <cx:pt idx="34085">2250</cx:pt>
          <cx:pt idx="34086">3750</cx:pt>
          <cx:pt idx="34087">-5250</cx:pt>
          <cx:pt idx="34088">-5000</cx:pt>
          <cx:pt idx="34089">-5750</cx:pt>
          <cx:pt idx="34090">-5750</cx:pt>
          <cx:pt idx="34091">-5750</cx:pt>
          <cx:pt idx="34092">-5750</cx:pt>
          <cx:pt idx="34093">-5000</cx:pt>
          <cx:pt idx="34094">-5000</cx:pt>
          <cx:pt idx="34095">-5000</cx:pt>
          <cx:pt idx="34096">-5000</cx:pt>
          <cx:pt idx="34097">-3500</cx:pt>
          <cx:pt idx="34098">-3500</cx:pt>
          <cx:pt idx="34099">-3500</cx:pt>
          <cx:pt idx="34100">-3000</cx:pt>
          <cx:pt idx="34101">-3000</cx:pt>
          <cx:pt idx="34102">-3000</cx:pt>
          <cx:pt idx="34103">-2500</cx:pt>
          <cx:pt idx="34104">-4500</cx:pt>
          <cx:pt idx="34105">-4500</cx:pt>
          <cx:pt idx="34106">-2500</cx:pt>
          <cx:pt idx="34107">-3750</cx:pt>
          <cx:pt idx="34108">-2000</cx:pt>
          <cx:pt idx="34109">-2000</cx:pt>
          <cx:pt idx="34110">-3250</cx:pt>
          <cx:pt idx="34111">-3250</cx:pt>
          <cx:pt idx="34112">-1500</cx:pt>
          <cx:pt idx="34113">-1500</cx:pt>
          <cx:pt idx="34114">-1500</cx:pt>
          <cx:pt idx="34115">-3250</cx:pt>
          <cx:pt idx="34116">-2750</cx:pt>
          <cx:pt idx="34117">-1250</cx:pt>
          <cx:pt idx="34118">-500</cx:pt>
          <cx:pt idx="34119">-500</cx:pt>
          <cx:pt idx="34120">-250</cx:pt>
          <cx:pt idx="34121">-250</cx:pt>
          <cx:pt idx="34122">0</cx:pt>
          <cx:pt idx="34123">0</cx:pt>
          <cx:pt idx="34124">250</cx:pt>
          <cx:pt idx="34125">-1000</cx:pt>
          <cx:pt idx="34126">-1000</cx:pt>
          <cx:pt idx="34127">250</cx:pt>
          <cx:pt idx="34128">500</cx:pt>
          <cx:pt idx="34129">500</cx:pt>
          <cx:pt idx="34130">-500</cx:pt>
          <cx:pt idx="34131">1000</cx:pt>
          <cx:pt idx="34132">1000</cx:pt>
          <cx:pt idx="34133">1000</cx:pt>
          <cx:pt idx="34134">1000</cx:pt>
          <cx:pt idx="34135">1250</cx:pt>
          <cx:pt idx="34136">1500</cx:pt>
          <cx:pt idx="34137">1500</cx:pt>
          <cx:pt idx="34138">1750</cx:pt>
          <cx:pt idx="34139">3750</cx:pt>
          <cx:pt idx="34140">-9500</cx:pt>
          <cx:pt idx="34141">-6500</cx:pt>
          <cx:pt idx="34142">-5750</cx:pt>
          <cx:pt idx="34143">-5750</cx:pt>
          <cx:pt idx="34144">-5750</cx:pt>
          <cx:pt idx="34145">-5750</cx:pt>
          <cx:pt idx="34146">-5000</cx:pt>
          <cx:pt idx="34147">-5000</cx:pt>
          <cx:pt idx="34148">-5000</cx:pt>
          <cx:pt idx="34149">-5000</cx:pt>
          <cx:pt idx="34150">-5000</cx:pt>
          <cx:pt idx="34151">-4500</cx:pt>
          <cx:pt idx="34152">-3750</cx:pt>
          <cx:pt idx="34153">-3750</cx:pt>
          <cx:pt idx="34154">-3750</cx:pt>
          <cx:pt idx="34155">-3750</cx:pt>
          <cx:pt idx="34156">-3750</cx:pt>
          <cx:pt idx="34157">-3750</cx:pt>
          <cx:pt idx="34158">-3250</cx:pt>
          <cx:pt idx="34159">-3250</cx:pt>
          <cx:pt idx="34160">-3250</cx:pt>
          <cx:pt idx="34161">-3250</cx:pt>
          <cx:pt idx="34162">-3250</cx:pt>
          <cx:pt idx="34163">-3250</cx:pt>
          <cx:pt idx="34164">-3250</cx:pt>
          <cx:pt idx="34165">-3250</cx:pt>
          <cx:pt idx="34166">-3250</cx:pt>
          <cx:pt idx="34167">-3250</cx:pt>
          <cx:pt idx="34168">-3250</cx:pt>
          <cx:pt idx="34169">-3250</cx:pt>
          <cx:pt idx="34170">-2750</cx:pt>
          <cx:pt idx="34171">-2750</cx:pt>
          <cx:pt idx="34172">-2750</cx:pt>
          <cx:pt idx="34173">-2750</cx:pt>
          <cx:pt idx="34174">-2750</cx:pt>
          <cx:pt idx="34175">-2750</cx:pt>
          <cx:pt idx="34176">-2750</cx:pt>
          <cx:pt idx="34177">-2750</cx:pt>
          <cx:pt idx="34178">-2750</cx:pt>
          <cx:pt idx="34179">-2750</cx:pt>
          <cx:pt idx="34180">-2750</cx:pt>
          <cx:pt idx="34181">-2750</cx:pt>
          <cx:pt idx="34182">-2500</cx:pt>
          <cx:pt idx="34183">-2500</cx:pt>
          <cx:pt idx="34184">-2500</cx:pt>
          <cx:pt idx="34185">-2000</cx:pt>
          <cx:pt idx="34186">-2000</cx:pt>
          <cx:pt idx="34187">-2000</cx:pt>
          <cx:pt idx="34188">-2000</cx:pt>
          <cx:pt idx="34189">-750</cx:pt>
          <cx:pt idx="34190">-1750</cx:pt>
          <cx:pt idx="34191">-1750</cx:pt>
          <cx:pt idx="34192">-6250</cx:pt>
          <cx:pt idx="34193">-5250</cx:pt>
          <cx:pt idx="34194">-4750</cx:pt>
          <cx:pt idx="34195">-4750</cx:pt>
          <cx:pt idx="34196">-2500</cx:pt>
          <cx:pt idx="34197">-2500</cx:pt>
          <cx:pt idx="34198">-2000</cx:pt>
          <cx:pt idx="34199">-2000</cx:pt>
          <cx:pt idx="34200">-1500</cx:pt>
          <cx:pt idx="34201">-1500</cx:pt>
          <cx:pt idx="34202">-1500</cx:pt>
          <cx:pt idx="34203">-8250</cx:pt>
          <cx:pt idx="34204">-8250</cx:pt>
          <cx:pt idx="34205">-8250</cx:pt>
          <cx:pt idx="34206">-8250</cx:pt>
          <cx:pt idx="34207">-7250</cx:pt>
          <cx:pt idx="34208">-7250</cx:pt>
          <cx:pt idx="34209">-7250</cx:pt>
          <cx:pt idx="34210">-12500</cx:pt>
          <cx:pt idx="34211">-12500</cx:pt>
          <cx:pt idx="34212">-12500</cx:pt>
          <cx:pt idx="34213">-9500</cx:pt>
          <cx:pt idx="34214">-9500</cx:pt>
          <cx:pt idx="34215">-5750</cx:pt>
          <cx:pt idx="34216">-5750</cx:pt>
          <cx:pt idx="34217">-500</cx:pt>
          <cx:pt idx="34218">-500</cx:pt>
          <cx:pt idx="34219">-1750</cx:pt>
          <cx:pt idx="34220">0</cx:pt>
          <cx:pt idx="34221">0</cx:pt>
          <cx:pt idx="34222">-750</cx:pt>
          <cx:pt idx="34223">750</cx:pt>
          <cx:pt idx="34224">750</cx:pt>
          <cx:pt idx="34225">2000</cx:pt>
          <cx:pt idx="34226">750</cx:pt>
          <cx:pt idx="34227">750</cx:pt>
          <cx:pt idx="34228">3750</cx:pt>
          <cx:pt idx="34229">3750</cx:pt>
          <cx:pt idx="34230">-7250</cx:pt>
          <cx:pt idx="34231">-3000</cx:pt>
          <cx:pt idx="34232">-4500</cx:pt>
          <cx:pt idx="34233">-4500</cx:pt>
          <cx:pt idx="34234">-2000</cx:pt>
          <cx:pt idx="34235">-2000</cx:pt>
          <cx:pt idx="34236">-3250</cx:pt>
          <cx:pt idx="34237">-3250</cx:pt>
          <cx:pt idx="34238">-500</cx:pt>
          <cx:pt idx="34239">-500</cx:pt>
          <cx:pt idx="34240">-500</cx:pt>
          <cx:pt idx="34241">-2000</cx:pt>
          <cx:pt idx="34242">-1750</cx:pt>
          <cx:pt idx="34243">-250</cx:pt>
          <cx:pt idx="34244">0</cx:pt>
          <cx:pt idx="34245">250</cx:pt>
          <cx:pt idx="34246">250</cx:pt>
          <cx:pt idx="34247">250</cx:pt>
          <cx:pt idx="34248">-750</cx:pt>
          <cx:pt idx="34249">500</cx:pt>
          <cx:pt idx="34250">500</cx:pt>
          <cx:pt idx="34251">1000</cx:pt>
          <cx:pt idx="34252">1000</cx:pt>
          <cx:pt idx="34253">1000</cx:pt>
          <cx:pt idx="34254">3000</cx:pt>
          <cx:pt idx="34255">3000</cx:pt>
          <cx:pt idx="34256">3250</cx:pt>
          <cx:pt idx="34257">-5750</cx:pt>
          <cx:pt idx="34258">-5000</cx:pt>
          <cx:pt idx="34259">-5000</cx:pt>
          <cx:pt idx="34260">-5000</cx:pt>
          <cx:pt idx="34261">-5000</cx:pt>
          <cx:pt idx="34262">-5000</cx:pt>
          <cx:pt idx="34263">-5000</cx:pt>
          <cx:pt idx="34264">-4250</cx:pt>
          <cx:pt idx="34265">-4250</cx:pt>
          <cx:pt idx="34266">-3500</cx:pt>
          <cx:pt idx="34267">-3500</cx:pt>
          <cx:pt idx="34268">-3500</cx:pt>
          <cx:pt idx="34269">-3000</cx:pt>
          <cx:pt idx="34270">-3000</cx:pt>
          <cx:pt idx="34271">-3000</cx:pt>
          <cx:pt idx="34272">-3000</cx:pt>
          <cx:pt idx="34273">-3000</cx:pt>
          <cx:pt idx="34274">-3000</cx:pt>
          <cx:pt idx="34275">-2500</cx:pt>
          <cx:pt idx="34276">-2500</cx:pt>
          <cx:pt idx="34277">-2500</cx:pt>
          <cx:pt idx="34278">-2500</cx:pt>
          <cx:pt idx="34279">-2500</cx:pt>
          <cx:pt idx="34280">-2000</cx:pt>
          <cx:pt idx="34281">-1500</cx:pt>
          <cx:pt idx="34282">-1500</cx:pt>
          <cx:pt idx="34283">-1500</cx:pt>
          <cx:pt idx="34284">-1500</cx:pt>
          <cx:pt idx="34285">-1500</cx:pt>
          <cx:pt idx="34286">-1250</cx:pt>
          <cx:pt idx="34287">-1250</cx:pt>
          <cx:pt idx="34288">-1250</cx:pt>
          <cx:pt idx="34289">-750</cx:pt>
          <cx:pt idx="34290">-500</cx:pt>
          <cx:pt idx="34291">-500</cx:pt>
          <cx:pt idx="34292">-250</cx:pt>
          <cx:pt idx="34293">-250</cx:pt>
          <cx:pt idx="34294">-250</cx:pt>
          <cx:pt idx="34295">0</cx:pt>
          <cx:pt idx="34296">500</cx:pt>
          <cx:pt idx="34297">500</cx:pt>
          <cx:pt idx="34298">500</cx:pt>
          <cx:pt idx="34299">1000</cx:pt>
          <cx:pt idx="34300">1000</cx:pt>
          <cx:pt idx="34301">1250</cx:pt>
          <cx:pt idx="34302">1250</cx:pt>
          <cx:pt idx="34303">1250</cx:pt>
          <cx:pt idx="34304">1500</cx:pt>
          <cx:pt idx="34305">1500</cx:pt>
          <cx:pt idx="34306">1500</cx:pt>
          <cx:pt idx="34307">2250</cx:pt>
          <cx:pt idx="34308">2500</cx:pt>
          <cx:pt idx="34309">2500</cx:pt>
          <cx:pt idx="34310">2500</cx:pt>
          <cx:pt idx="34311">3000</cx:pt>
          <cx:pt idx="34312">3250</cx:pt>
          <cx:pt idx="34313">3250</cx:pt>
          <cx:pt idx="34314">2500</cx:pt>
          <cx:pt idx="34315">-4500</cx:pt>
          <cx:pt idx="34316">-2000</cx:pt>
          <cx:pt idx="34317">-3750</cx:pt>
          <cx:pt idx="34318">-3250</cx:pt>
          <cx:pt idx="34319">-3250</cx:pt>
          <cx:pt idx="34320">-2750</cx:pt>
          <cx:pt idx="34321">-2500</cx:pt>
          <cx:pt idx="34322">-2500</cx:pt>
          <cx:pt idx="34323">-750</cx:pt>
          <cx:pt idx="34324">-1750</cx:pt>
          <cx:pt idx="34325">-1750</cx:pt>
          <cx:pt idx="34326">-250</cx:pt>
          <cx:pt idx="34327">-1750</cx:pt>
          <cx:pt idx="34328">-1750</cx:pt>
          <cx:pt idx="34329">-250</cx:pt>
          <cx:pt idx="34330">-1750</cx:pt>
          <cx:pt idx="34331">-250</cx:pt>
          <cx:pt idx="34332">-250</cx:pt>
          <cx:pt idx="34333">0</cx:pt>
          <cx:pt idx="34334">-1500</cx:pt>
          <cx:pt idx="34335">-1500</cx:pt>
          <cx:pt idx="34336">0</cx:pt>
          <cx:pt idx="34337">0</cx:pt>
          <cx:pt idx="34338">-1500</cx:pt>
          <cx:pt idx="34339">0</cx:pt>
          <cx:pt idx="34340">-1500</cx:pt>
          <cx:pt idx="34341">-1000</cx:pt>
          <cx:pt idx="34342">250</cx:pt>
          <cx:pt idx="34343">250</cx:pt>
          <cx:pt idx="34344">-1000</cx:pt>
          <cx:pt idx="34345">250</cx:pt>
          <cx:pt idx="34346">500</cx:pt>
          <cx:pt idx="34347">500</cx:pt>
          <cx:pt idx="34348">500</cx:pt>
          <cx:pt idx="34349">750</cx:pt>
          <cx:pt idx="34350">1000</cx:pt>
          <cx:pt idx="34351">2000</cx:pt>
          <cx:pt idx="34352">-3000</cx:pt>
          <cx:pt idx="34353">-2500</cx:pt>
          <cx:pt idx="34354">-2000</cx:pt>
          <cx:pt idx="34355">-2000</cx:pt>
          <cx:pt idx="34356">-2000</cx:pt>
          <cx:pt idx="34357">-1500</cx:pt>
          <cx:pt idx="34358">-1500</cx:pt>
          <cx:pt idx="34359">-1500</cx:pt>
          <cx:pt idx="34360">-1500</cx:pt>
          <cx:pt idx="34361">-1500</cx:pt>
          <cx:pt idx="34362">-750</cx:pt>
          <cx:pt idx="34363">-750</cx:pt>
          <cx:pt idx="34364">-500</cx:pt>
          <cx:pt idx="34365">-3250</cx:pt>
          <cx:pt idx="34366">-2750</cx:pt>
          <cx:pt idx="34367">-2500</cx:pt>
          <cx:pt idx="34368">-2500</cx:pt>
          <cx:pt idx="34369">-2500</cx:pt>
          <cx:pt idx="34370">-1750</cx:pt>
          <cx:pt idx="34371">-1750</cx:pt>
          <cx:pt idx="34372">-1750</cx:pt>
          <cx:pt idx="34373">-750</cx:pt>
          <cx:pt idx="34374">-750</cx:pt>
          <cx:pt idx="34375">-750</cx:pt>
          <cx:pt idx="34376">-8250</cx:pt>
          <cx:pt idx="34377">-7250</cx:pt>
          <cx:pt idx="34378">-7250</cx:pt>
          <cx:pt idx="34379">-7250</cx:pt>
          <cx:pt idx="34380">-7250</cx:pt>
          <cx:pt idx="34381">-6500</cx:pt>
          <cx:pt idx="34382">-6500</cx:pt>
          <cx:pt idx="34383">-6500</cx:pt>
          <cx:pt idx="34384">-6500</cx:pt>
          <cx:pt idx="34385">-5750</cx:pt>
          <cx:pt idx="34386">-8250</cx:pt>
          <cx:pt idx="34387">-8250</cx:pt>
          <cx:pt idx="34388">-8250</cx:pt>
          <cx:pt idx="34389">-8250</cx:pt>
          <cx:pt idx="34390">-6500</cx:pt>
          <cx:pt idx="34391">-6500</cx:pt>
          <cx:pt idx="34392">-5750</cx:pt>
          <cx:pt idx="34393">-5750</cx:pt>
          <cx:pt idx="34394">-5750</cx:pt>
          <cx:pt idx="34395">-5000</cx:pt>
          <cx:pt idx="34396">-5000</cx:pt>
          <cx:pt idx="34397">-5000</cx:pt>
          <cx:pt idx="34398">-5000</cx:pt>
          <cx:pt idx="34399">-4500</cx:pt>
          <cx:pt idx="34400">-3750</cx:pt>
          <cx:pt idx="34401">-3750</cx:pt>
          <cx:pt idx="34402">-3750</cx:pt>
          <cx:pt idx="34403">-3750</cx:pt>
          <cx:pt idx="34404">-3750</cx:pt>
          <cx:pt idx="34405">-3250</cx:pt>
          <cx:pt idx="34406">-3250</cx:pt>
          <cx:pt idx="34407">-3250</cx:pt>
          <cx:pt idx="34408">-3250</cx:pt>
          <cx:pt idx="34409">-3250</cx:pt>
          <cx:pt idx="34410">-3250</cx:pt>
          <cx:pt idx="34411">-2750</cx:pt>
          <cx:pt idx="34412">-2750</cx:pt>
          <cx:pt idx="34413">-2750</cx:pt>
          <cx:pt idx="34414">-2750</cx:pt>
          <cx:pt idx="34415">-2750</cx:pt>
          <cx:pt idx="34416">-2500</cx:pt>
          <cx:pt idx="34417">-2500</cx:pt>
          <cx:pt idx="34418">-2500</cx:pt>
          <cx:pt idx="34419">-2000</cx:pt>
          <cx:pt idx="34420">-2000</cx:pt>
          <cx:pt idx="34421">-2000</cx:pt>
          <cx:pt idx="34422">-2000</cx:pt>
          <cx:pt idx="34423">-1500</cx:pt>
          <cx:pt idx="34424">-1500</cx:pt>
          <cx:pt idx="34425">-1500</cx:pt>
          <cx:pt idx="34426">-1500</cx:pt>
          <cx:pt idx="34427">-1500</cx:pt>
          <cx:pt idx="34428">-1500</cx:pt>
          <cx:pt idx="34429">-1500</cx:pt>
          <cx:pt idx="34430">-1500</cx:pt>
          <cx:pt idx="34431">-1000</cx:pt>
          <cx:pt idx="34432">-1000</cx:pt>
          <cx:pt idx="34433">-750</cx:pt>
          <cx:pt idx="34434">-750</cx:pt>
          <cx:pt idx="34435">1250</cx:pt>
          <cx:pt idx="34436">-9500</cx:pt>
          <cx:pt idx="34437">-7250</cx:pt>
          <cx:pt idx="34438">-7250</cx:pt>
          <cx:pt idx="34439">-7250</cx:pt>
          <cx:pt idx="34440">-5750</cx:pt>
          <cx:pt idx="34441">-5750</cx:pt>
          <cx:pt idx="34442">-5750</cx:pt>
          <cx:pt idx="34443">-4500</cx:pt>
          <cx:pt idx="34444">-7250</cx:pt>
          <cx:pt idx="34445">-6500</cx:pt>
          <cx:pt idx="34446">-6500</cx:pt>
          <cx:pt idx="34447">-6500</cx:pt>
          <cx:pt idx="34448">-6500</cx:pt>
          <cx:pt idx="34449">-6500</cx:pt>
          <cx:pt idx="34450">-6500</cx:pt>
          <cx:pt idx="34451">-5750</cx:pt>
          <cx:pt idx="34452">-5750</cx:pt>
          <cx:pt idx="34453">-5750</cx:pt>
          <cx:pt idx="34454">-5750</cx:pt>
          <cx:pt idx="34455">-5750</cx:pt>
          <cx:pt idx="34456">-5750</cx:pt>
          <cx:pt idx="34457">-4500</cx:pt>
          <cx:pt idx="34458">-4500</cx:pt>
          <cx:pt idx="34459">-4500</cx:pt>
          <cx:pt idx="34460">-4500</cx:pt>
          <cx:pt idx="34461">-4500</cx:pt>
          <cx:pt idx="34462">-4500</cx:pt>
          <cx:pt idx="34463">-4500</cx:pt>
          <cx:pt idx="34464">-4500</cx:pt>
          <cx:pt idx="34465">-4500</cx:pt>
          <cx:pt idx="34466">-4500</cx:pt>
          <cx:pt idx="34467">-4500</cx:pt>
          <cx:pt idx="34468">-4500</cx:pt>
          <cx:pt idx="34469">-4500</cx:pt>
          <cx:pt idx="34470">-4500</cx:pt>
          <cx:pt idx="34471">-4500</cx:pt>
          <cx:pt idx="34472">-4500</cx:pt>
          <cx:pt idx="34473">-4500</cx:pt>
          <cx:pt idx="34474">-4500</cx:pt>
          <cx:pt idx="34475">-4500</cx:pt>
          <cx:pt idx="34476">-3750</cx:pt>
          <cx:pt idx="34477">-3750</cx:pt>
          <cx:pt idx="34478">-3750</cx:pt>
          <cx:pt idx="34479">-3750</cx:pt>
          <cx:pt idx="34480">-3750</cx:pt>
          <cx:pt idx="34481">-3750</cx:pt>
          <cx:pt idx="34482">-3750</cx:pt>
          <cx:pt idx="34483">-3750</cx:pt>
          <cx:pt idx="34484">-3250</cx:pt>
          <cx:pt idx="34485">-3250</cx:pt>
          <cx:pt idx="34486">-3250</cx:pt>
          <cx:pt idx="34487">-3250</cx:pt>
          <cx:pt idx="34488">-3250</cx:pt>
          <cx:pt idx="34489">-3250</cx:pt>
          <cx:pt idx="34490">-2750</cx:pt>
          <cx:pt idx="34491">-2750</cx:pt>
          <cx:pt idx="34492">-2750</cx:pt>
          <cx:pt idx="34493">-2750</cx:pt>
          <cx:pt idx="34494">-2750</cx:pt>
          <cx:pt idx="34495">-2750</cx:pt>
          <cx:pt idx="34496">-2750</cx:pt>
          <cx:pt idx="34497">-2750</cx:pt>
          <cx:pt idx="34498">-2500</cx:pt>
          <cx:pt idx="34499">-2500</cx:pt>
          <cx:pt idx="34500">-2500</cx:pt>
          <cx:pt idx="34501">-2500</cx:pt>
          <cx:pt idx="34502">-2500</cx:pt>
          <cx:pt idx="34503">-2500</cx:pt>
          <cx:pt idx="34504">-2500</cx:pt>
          <cx:pt idx="34505">-2500</cx:pt>
          <cx:pt idx="34506">-2500</cx:pt>
          <cx:pt idx="34507">-2500</cx:pt>
          <cx:pt idx="34508">-2500</cx:pt>
          <cx:pt idx="34509">-2500</cx:pt>
          <cx:pt idx="34510">-2000</cx:pt>
          <cx:pt idx="34511">-2000</cx:pt>
          <cx:pt idx="34512">-2000</cx:pt>
          <cx:pt idx="34513">-2000</cx:pt>
          <cx:pt idx="34514">-2000</cx:pt>
          <cx:pt idx="34515">-2000</cx:pt>
          <cx:pt idx="34516">-2000</cx:pt>
          <cx:pt idx="34517">-2000</cx:pt>
          <cx:pt idx="34518">-2000</cx:pt>
          <cx:pt idx="34519">-1750</cx:pt>
          <cx:pt idx="34520">-1750</cx:pt>
          <cx:pt idx="34521">-1750</cx:pt>
          <cx:pt idx="34522">-1750</cx:pt>
          <cx:pt idx="34523">-1750</cx:pt>
          <cx:pt idx="34524">-1750</cx:pt>
          <cx:pt idx="34525">-1750</cx:pt>
          <cx:pt idx="34526">-1750</cx:pt>
          <cx:pt idx="34527">-1500</cx:pt>
          <cx:pt idx="34528">-1500</cx:pt>
          <cx:pt idx="34529">-1500</cx:pt>
          <cx:pt idx="34530">-1500</cx:pt>
          <cx:pt idx="34531">-1500</cx:pt>
          <cx:pt idx="34532">-1500</cx:pt>
          <cx:pt idx="34533">-1500</cx:pt>
          <cx:pt idx="34534">-1500</cx:pt>
          <cx:pt idx="34535">-1500</cx:pt>
          <cx:pt idx="34536">-1500</cx:pt>
          <cx:pt idx="34537">-1500</cx:pt>
          <cx:pt idx="34538">-1500</cx:pt>
          <cx:pt idx="34539">-1500</cx:pt>
          <cx:pt idx="34540">-750</cx:pt>
          <cx:pt idx="34541">-1500</cx:pt>
          <cx:pt idx="34542">-1500</cx:pt>
          <cx:pt idx="34543">-1500</cx:pt>
          <cx:pt idx="34544">-1500</cx:pt>
          <cx:pt idx="34545">-1500</cx:pt>
          <cx:pt idx="34546">-1500</cx:pt>
          <cx:pt idx="34547">-500</cx:pt>
          <cx:pt idx="34548">-1000</cx:pt>
          <cx:pt idx="34549">-1000</cx:pt>
          <cx:pt idx="34550">-1000</cx:pt>
          <cx:pt idx="34551">-1000</cx:pt>
          <cx:pt idx="34552">-1000</cx:pt>
          <cx:pt idx="34553">-1000</cx:pt>
          <cx:pt idx="34554">-750</cx:pt>
          <cx:pt idx="34555">-750</cx:pt>
          <cx:pt idx="34556">500</cx:pt>
          <cx:pt idx="34557">250</cx:pt>
          <cx:pt idx="34558">250</cx:pt>
          <cx:pt idx="34559">250</cx:pt>
          <cx:pt idx="34560">1000</cx:pt>
          <cx:pt idx="34561">1000</cx:pt>
          <cx:pt idx="34562">1500</cx:pt>
          <cx:pt idx="34563">3500</cx:pt>
          <cx:pt idx="34564">4000</cx:pt>
          <cx:pt idx="34565">-14500</cx:pt>
          <cx:pt idx="34566">-3000</cx:pt>
          <cx:pt idx="34567">-2500</cx:pt>
          <cx:pt idx="34568">-2000</cx:pt>
          <cx:pt idx="34569">-1500</cx:pt>
          <cx:pt idx="34570">-1500</cx:pt>
          <cx:pt idx="34571">-1250</cx:pt>
          <cx:pt idx="34572">-750</cx:pt>
          <cx:pt idx="34573">-500</cx:pt>
          <cx:pt idx="34574">-500</cx:pt>
          <cx:pt idx="34575">-500</cx:pt>
          <cx:pt idx="34576">-500</cx:pt>
          <cx:pt idx="34577">-250</cx:pt>
          <cx:pt idx="34578">0</cx:pt>
          <cx:pt idx="34579">500</cx:pt>
          <cx:pt idx="34580">500</cx:pt>
          <cx:pt idx="34581">500</cx:pt>
          <cx:pt idx="34582">-8250</cx:pt>
          <cx:pt idx="34583">-6500</cx:pt>
          <cx:pt idx="34584">-4250</cx:pt>
          <cx:pt idx="34585">-4250</cx:pt>
          <cx:pt idx="34586">-3500</cx:pt>
          <cx:pt idx="34587">-3500</cx:pt>
          <cx:pt idx="34588">-3500</cx:pt>
          <cx:pt idx="34589">-3500</cx:pt>
          <cx:pt idx="34590">-3500</cx:pt>
          <cx:pt idx="34591">-3500</cx:pt>
          <cx:pt idx="34592">-3500</cx:pt>
          <cx:pt idx="34593">-3500</cx:pt>
          <cx:pt idx="34594">-3000</cx:pt>
          <cx:pt idx="34595">-5000</cx:pt>
          <cx:pt idx="34596">-2500</cx:pt>
          <cx:pt idx="34597">-2500</cx:pt>
          <cx:pt idx="34598">-2000</cx:pt>
          <cx:pt idx="34599">-1500</cx:pt>
          <cx:pt idx="34600">-1500</cx:pt>
          <cx:pt idx="34601">-1500</cx:pt>
          <cx:pt idx="34602">-1250</cx:pt>
          <cx:pt idx="34603">-1250</cx:pt>
          <cx:pt idx="34604">-1250</cx:pt>
          <cx:pt idx="34605">-750</cx:pt>
          <cx:pt idx="34606">-750</cx:pt>
          <cx:pt idx="34607">-500</cx:pt>
          <cx:pt idx="34608">-500</cx:pt>
          <cx:pt idx="34609">-250</cx:pt>
          <cx:pt idx="34610">2000</cx:pt>
          <cx:pt idx="34611">-7750</cx:pt>
          <cx:pt idx="34612">-7750</cx:pt>
          <cx:pt idx="34613">-7750</cx:pt>
          <cx:pt idx="34614">-7750</cx:pt>
          <cx:pt idx="34615">-6750</cx:pt>
          <cx:pt idx="34616">-6750</cx:pt>
          <cx:pt idx="34617">-6750</cx:pt>
          <cx:pt idx="34618">-6750</cx:pt>
          <cx:pt idx="34619">-8250</cx:pt>
          <cx:pt idx="34620">-7250</cx:pt>
          <cx:pt idx="34621">-6500</cx:pt>
          <cx:pt idx="34622">-4250</cx:pt>
          <cx:pt idx="34623">-6500</cx:pt>
          <cx:pt idx="34624">-5750</cx:pt>
          <cx:pt idx="34625">-3500</cx:pt>
          <cx:pt idx="34626">-3500</cx:pt>
          <cx:pt idx="34627">-3500</cx:pt>
          <cx:pt idx="34628">-3500</cx:pt>
          <cx:pt idx="34629">-3500</cx:pt>
          <cx:pt idx="34630">-5750</cx:pt>
          <cx:pt idx="34631">-3500</cx:pt>
          <cx:pt idx="34632">-5000</cx:pt>
          <cx:pt idx="34633">-3000</cx:pt>
          <cx:pt idx="34634">-3000</cx:pt>
          <cx:pt idx="34635">-3000</cx:pt>
          <cx:pt idx="34636">-3000</cx:pt>
          <cx:pt idx="34637">-3000</cx:pt>
          <cx:pt idx="34638">-3000</cx:pt>
          <cx:pt idx="34639">-3000</cx:pt>
          <cx:pt idx="34640">-3000</cx:pt>
          <cx:pt idx="34641">-3000</cx:pt>
          <cx:pt idx="34642">-3000</cx:pt>
          <cx:pt idx="34643">-3000</cx:pt>
          <cx:pt idx="34644">-3000</cx:pt>
          <cx:pt idx="34645">-3000</cx:pt>
          <cx:pt idx="34646">-4500</cx:pt>
          <cx:pt idx="34647">-2500</cx:pt>
          <cx:pt idx="34648">-2500</cx:pt>
          <cx:pt idx="34649">-2500</cx:pt>
          <cx:pt idx="34650">-2500</cx:pt>
          <cx:pt idx="34651">-2500</cx:pt>
          <cx:pt idx="34652">-2500</cx:pt>
          <cx:pt idx="34653">-2500</cx:pt>
          <cx:pt idx="34654">-2000</cx:pt>
          <cx:pt idx="34655">-2000</cx:pt>
          <cx:pt idx="34656">-2000</cx:pt>
          <cx:pt idx="34657">-3750</cx:pt>
          <cx:pt idx="34658">-2000</cx:pt>
          <cx:pt idx="34659">-1500</cx:pt>
          <cx:pt idx="34660">-1500</cx:pt>
          <cx:pt idx="34661">-1500</cx:pt>
          <cx:pt idx="34662">-3250</cx:pt>
          <cx:pt idx="34663">-1500</cx:pt>
          <cx:pt idx="34664">-1250</cx:pt>
          <cx:pt idx="34665">-1250</cx:pt>
          <cx:pt idx="34666">-1250</cx:pt>
          <cx:pt idx="34667">-1250</cx:pt>
          <cx:pt idx="34668">-1250</cx:pt>
          <cx:pt idx="34669">-750</cx:pt>
          <cx:pt idx="34670">-750</cx:pt>
          <cx:pt idx="34671">-750</cx:pt>
          <cx:pt idx="34672">-500</cx:pt>
          <cx:pt idx="34673">-250</cx:pt>
          <cx:pt idx="34674">-250</cx:pt>
          <cx:pt idx="34675">0</cx:pt>
          <cx:pt idx="34676">0</cx:pt>
          <cx:pt idx="34677">0</cx:pt>
          <cx:pt idx="34678">250</cx:pt>
          <cx:pt idx="34679">500</cx:pt>
          <cx:pt idx="34680">500</cx:pt>
          <cx:pt idx="34681">500</cx:pt>
          <cx:pt idx="34682">500</cx:pt>
          <cx:pt idx="34683">750</cx:pt>
          <cx:pt idx="34684">750</cx:pt>
          <cx:pt idx="34685">750</cx:pt>
          <cx:pt idx="34686">750</cx:pt>
          <cx:pt idx="34687">750</cx:pt>
          <cx:pt idx="34688">750</cx:pt>
          <cx:pt idx="34689">750</cx:pt>
          <cx:pt idx="34690">1000</cx:pt>
          <cx:pt idx="34691">1000</cx:pt>
          <cx:pt idx="34692">1000</cx:pt>
          <cx:pt idx="34693">1000</cx:pt>
          <cx:pt idx="34694">1000</cx:pt>
          <cx:pt idx="34695">1250</cx:pt>
          <cx:pt idx="34696">1250</cx:pt>
          <cx:pt idx="34697">1250</cx:pt>
          <cx:pt idx="34698">750</cx:pt>
          <cx:pt idx="34699">1500</cx:pt>
          <cx:pt idx="34700">1500</cx:pt>
          <cx:pt idx="34701">2500</cx:pt>
          <cx:pt idx="34702">4000</cx:pt>
          <cx:pt idx="34703">-3500</cx:pt>
          <cx:pt idx="34704">-2000</cx:pt>
          <cx:pt idx="34705">-2000</cx:pt>
          <cx:pt idx="34706">-1500</cx:pt>
          <cx:pt idx="34707">-1500</cx:pt>
          <cx:pt idx="34708">-1250</cx:pt>
          <cx:pt idx="34709">-1250</cx:pt>
          <cx:pt idx="34710">-750</cx:pt>
          <cx:pt idx="34711">-750</cx:pt>
          <cx:pt idx="34712">-750</cx:pt>
          <cx:pt idx="34713">-750</cx:pt>
          <cx:pt idx="34714">250</cx:pt>
          <cx:pt idx="34715">250</cx:pt>
          <cx:pt idx="34716">-7250</cx:pt>
          <cx:pt idx="34717">-6500</cx:pt>
          <cx:pt idx="34718">-6500</cx:pt>
          <cx:pt idx="34719">-6500</cx:pt>
          <cx:pt idx="34720">-5250</cx:pt>
          <cx:pt idx="34721">-4750</cx:pt>
          <cx:pt idx="34722">-5750</cx:pt>
          <cx:pt idx="34723">-5750</cx:pt>
          <cx:pt idx="34724">-5000</cx:pt>
          <cx:pt idx="34725">-5000</cx:pt>
          <cx:pt idx="34726">-5000</cx:pt>
          <cx:pt idx="34727">-5000</cx:pt>
          <cx:pt idx="34728">-2500</cx:pt>
          <cx:pt idx="34729">-3500</cx:pt>
          <cx:pt idx="34730">-3500</cx:pt>
          <cx:pt idx="34731">-2500</cx:pt>
          <cx:pt idx="34732">-2500</cx:pt>
          <cx:pt idx="34733">-2000</cx:pt>
          <cx:pt idx="34734">-2000</cx:pt>
          <cx:pt idx="34735">-2000</cx:pt>
          <cx:pt idx="34736">-1500</cx:pt>
          <cx:pt idx="34737">-1500</cx:pt>
          <cx:pt idx="34738">-1500</cx:pt>
          <cx:pt idx="34739">-750</cx:pt>
          <cx:pt idx="34740">-750</cx:pt>
          <cx:pt idx="34741">-750</cx:pt>
          <cx:pt idx="34742">-250</cx:pt>
          <cx:pt idx="34743">0</cx:pt>
          <cx:pt idx="34744">250</cx:pt>
          <cx:pt idx="34745">250</cx:pt>
          <cx:pt idx="34746">250</cx:pt>
          <cx:pt idx="34747">750</cx:pt>
          <cx:pt idx="34748">-250</cx:pt>
          <cx:pt idx="34749">250</cx:pt>
          <cx:pt idx="34750">250</cx:pt>
          <cx:pt idx="34751">-9500</cx:pt>
          <cx:pt idx="34752">-9500</cx:pt>
          <cx:pt idx="34753">-9500</cx:pt>
          <cx:pt idx="34754">-9500</cx:pt>
          <cx:pt idx="34755">-8250</cx:pt>
          <cx:pt idx="34756">-8250</cx:pt>
          <cx:pt idx="34757">-8250</cx:pt>
          <cx:pt idx="34758">-8250</cx:pt>
          <cx:pt idx="34759">-7250</cx:pt>
          <cx:pt idx="34760">-7250</cx:pt>
          <cx:pt idx="34761">-7250</cx:pt>
          <cx:pt idx="34762">-7250</cx:pt>
          <cx:pt idx="34763">-5000</cx:pt>
          <cx:pt idx="34764">-4500</cx:pt>
          <cx:pt idx="34765">-1750</cx:pt>
          <cx:pt idx="34766">-1000</cx:pt>
          <cx:pt idx="34767">-1000</cx:pt>
          <cx:pt idx="34768">-1000</cx:pt>
          <cx:pt idx="34769">-750</cx:pt>
          <cx:pt idx="34770">-500</cx:pt>
          <cx:pt idx="34771">-250</cx:pt>
          <cx:pt idx="34772">-250</cx:pt>
          <cx:pt idx="34773">500</cx:pt>
          <cx:pt idx="34774">4000</cx:pt>
          <cx:pt idx="34775">-4250</cx:pt>
          <cx:pt idx="34776">-4250</cx:pt>
          <cx:pt idx="34777">-4250</cx:pt>
          <cx:pt idx="34778">-3500</cx:pt>
          <cx:pt idx="34779">-3500</cx:pt>
          <cx:pt idx="34780">-3500</cx:pt>
          <cx:pt idx="34781">-3000</cx:pt>
          <cx:pt idx="34782">-3000</cx:pt>
          <cx:pt idx="34783">-3000</cx:pt>
          <cx:pt idx="34784">-3000</cx:pt>
          <cx:pt idx="34785">-3000</cx:pt>
          <cx:pt idx="34786">-2500</cx:pt>
          <cx:pt idx="34787">-2500</cx:pt>
          <cx:pt idx="34788">-2500</cx:pt>
          <cx:pt idx="34789">-2500</cx:pt>
          <cx:pt idx="34790">-2500</cx:pt>
          <cx:pt idx="34791">-2500</cx:pt>
          <cx:pt idx="34792">-2500</cx:pt>
          <cx:pt idx="34793">-2000</cx:pt>
          <cx:pt idx="34794">-2000</cx:pt>
          <cx:pt idx="34795">-2000</cx:pt>
          <cx:pt idx="34796">-2000</cx:pt>
          <cx:pt idx="34797">-2000</cx:pt>
          <cx:pt idx="34798">-2000</cx:pt>
          <cx:pt idx="34799">-2000</cx:pt>
          <cx:pt idx="34800">-2000</cx:pt>
          <cx:pt idx="34801">-2000</cx:pt>
          <cx:pt idx="34802">-1500</cx:pt>
          <cx:pt idx="34803">-1500</cx:pt>
          <cx:pt idx="34804">-1500</cx:pt>
          <cx:pt idx="34805">-1500</cx:pt>
          <cx:pt idx="34806">-1500</cx:pt>
          <cx:pt idx="34807">-1250</cx:pt>
          <cx:pt idx="34808">-1250</cx:pt>
          <cx:pt idx="34809">-750</cx:pt>
          <cx:pt idx="34810">-750</cx:pt>
          <cx:pt idx="34811">-750</cx:pt>
          <cx:pt idx="34812">-750</cx:pt>
          <cx:pt idx="34813">-750</cx:pt>
          <cx:pt idx="34814">-750</cx:pt>
          <cx:pt idx="34815">-750</cx:pt>
          <cx:pt idx="34816">-500</cx:pt>
          <cx:pt idx="34817">-500</cx:pt>
          <cx:pt idx="34818">-500</cx:pt>
          <cx:pt idx="34819">-500</cx:pt>
          <cx:pt idx="34820">-500</cx:pt>
          <cx:pt idx="34821">-250</cx:pt>
          <cx:pt idx="34822">-250</cx:pt>
          <cx:pt idx="34823">-250</cx:pt>
          <cx:pt idx="34824">-250</cx:pt>
          <cx:pt idx="34825">-250</cx:pt>
          <cx:pt idx="34826">-250</cx:pt>
          <cx:pt idx="34827">-250</cx:pt>
          <cx:pt idx="34828">0</cx:pt>
          <cx:pt idx="34829">0</cx:pt>
          <cx:pt idx="34830">0</cx:pt>
          <cx:pt idx="34831">0</cx:pt>
          <cx:pt idx="34832">0</cx:pt>
          <cx:pt idx="34833">500</cx:pt>
          <cx:pt idx="34834">750</cx:pt>
          <cx:pt idx="34835">750</cx:pt>
          <cx:pt idx="34836">750</cx:pt>
          <cx:pt idx="34837">750</cx:pt>
          <cx:pt idx="34838">1000</cx:pt>
          <cx:pt idx="34839">1000</cx:pt>
          <cx:pt idx="34840">1000</cx:pt>
          <cx:pt idx="34841">1000</cx:pt>
          <cx:pt idx="34842">1000</cx:pt>
          <cx:pt idx="34843">1000</cx:pt>
          <cx:pt idx="34844">1250</cx:pt>
          <cx:pt idx="34845">1500</cx:pt>
          <cx:pt idx="34846">1750</cx:pt>
          <cx:pt idx="34847">2500</cx:pt>
          <cx:pt idx="34848">2500</cx:pt>
          <cx:pt idx="34849">2250</cx:pt>
          <cx:pt idx="34850">2500</cx:pt>
          <cx:pt idx="34851">3750</cx:pt>
          <cx:pt idx="34852">-7750</cx:pt>
          <cx:pt idx="34853">-7750</cx:pt>
          <cx:pt idx="34854">-7750</cx:pt>
          <cx:pt idx="34855">-6750</cx:pt>
          <cx:pt idx="34856">-6750</cx:pt>
          <cx:pt idx="34857">-6750</cx:pt>
          <cx:pt idx="34858">-6750</cx:pt>
          <cx:pt idx="34859">-6750</cx:pt>
          <cx:pt idx="34860">-4250</cx:pt>
          <cx:pt idx="34861">-4250</cx:pt>
          <cx:pt idx="34862">-4250</cx:pt>
          <cx:pt idx="34863">-3500</cx:pt>
          <cx:pt idx="34864">-3500</cx:pt>
          <cx:pt idx="34865">-3500</cx:pt>
          <cx:pt idx="34866">-3500</cx:pt>
          <cx:pt idx="34867">-3500</cx:pt>
          <cx:pt idx="34868">-3500</cx:pt>
          <cx:pt idx="34869">-3500</cx:pt>
          <cx:pt idx="34870">-3500</cx:pt>
          <cx:pt idx="34871">-3500</cx:pt>
          <cx:pt idx="34872">-3500</cx:pt>
          <cx:pt idx="34873">-3500</cx:pt>
          <cx:pt idx="34874">-3500</cx:pt>
          <cx:pt idx="34875">-3000</cx:pt>
          <cx:pt idx="34876">-3000</cx:pt>
          <cx:pt idx="34877">-3000</cx:pt>
          <cx:pt idx="34878">-3000</cx:pt>
          <cx:pt idx="34879">-3000</cx:pt>
          <cx:pt idx="34880">-3000</cx:pt>
          <cx:pt idx="34881">-3000</cx:pt>
          <cx:pt idx="34882">-3000</cx:pt>
          <cx:pt idx="34883">-3000</cx:pt>
          <cx:pt idx="34884">-3000</cx:pt>
          <cx:pt idx="34885">-3000</cx:pt>
          <cx:pt idx="34886">-3000</cx:pt>
          <cx:pt idx="34887">-2500</cx:pt>
          <cx:pt idx="34888">-2500</cx:pt>
          <cx:pt idx="34889">-2500</cx:pt>
          <cx:pt idx="34890">-2500</cx:pt>
          <cx:pt idx="34891">-2500</cx:pt>
          <cx:pt idx="34892">-2500</cx:pt>
          <cx:pt idx="34893">-2500</cx:pt>
          <cx:pt idx="34894">-2000</cx:pt>
          <cx:pt idx="34895">-2000</cx:pt>
          <cx:pt idx="34896">-1500</cx:pt>
          <cx:pt idx="34897">-1500</cx:pt>
          <cx:pt idx="34898">-1250</cx:pt>
          <cx:pt idx="34899">-1250</cx:pt>
          <cx:pt idx="34900">-750</cx:pt>
          <cx:pt idx="34901">0</cx:pt>
          <cx:pt idx="34902">0</cx:pt>
          <cx:pt idx="34903">-2000</cx:pt>
          <cx:pt idx="34904">-2000</cx:pt>
          <cx:pt idx="34905">-1500</cx:pt>
          <cx:pt idx="34906">-1250</cx:pt>
          <cx:pt idx="34907">-1250</cx:pt>
          <cx:pt idx="34908">-750</cx:pt>
          <cx:pt idx="34909">-500</cx:pt>
          <cx:pt idx="34910">-250</cx:pt>
          <cx:pt idx="34911">-1750</cx:pt>
          <cx:pt idx="34912">-250</cx:pt>
          <cx:pt idx="34913">250</cx:pt>
          <cx:pt idx="34914">500</cx:pt>
          <cx:pt idx="34915">750</cx:pt>
          <cx:pt idx="34916">750</cx:pt>
          <cx:pt idx="34917">1000</cx:pt>
          <cx:pt idx="34918">1000</cx:pt>
          <cx:pt idx="34919">1750</cx:pt>
          <cx:pt idx="34920">1250</cx:pt>
          <cx:pt idx="34921">1250</cx:pt>
          <cx:pt idx="34922">1500</cx:pt>
          <cx:pt idx="34923">1500</cx:pt>
          <cx:pt idx="34924">1500</cx:pt>
          <cx:pt idx="34925">1500</cx:pt>
          <cx:pt idx="34926">2000</cx:pt>
          <cx:pt idx="34927">2000</cx:pt>
          <cx:pt idx="34928">2750</cx:pt>
          <cx:pt idx="34929">3000</cx:pt>
          <cx:pt idx="34930">-5000</cx:pt>
          <cx:pt idx="34931">-5000</cx:pt>
          <cx:pt idx="34932">-2500</cx:pt>
          <cx:pt idx="34933">-4500</cx:pt>
          <cx:pt idx="34934">-4500</cx:pt>
          <cx:pt idx="34935">-2500</cx:pt>
          <cx:pt idx="34936">-2000</cx:pt>
          <cx:pt idx="34937">-2000</cx:pt>
          <cx:pt idx="34938">-2000</cx:pt>
          <cx:pt idx="34939">-1500</cx:pt>
          <cx:pt idx="34940">-1500</cx:pt>
          <cx:pt idx="34941">-1250</cx:pt>
          <cx:pt idx="34942">-1250</cx:pt>
          <cx:pt idx="34943">-1250</cx:pt>
          <cx:pt idx="34944">-1250</cx:pt>
          <cx:pt idx="34945">-1250</cx:pt>
          <cx:pt idx="34946">-1250</cx:pt>
          <cx:pt idx="34947">-750</cx:pt>
          <cx:pt idx="34948">-750</cx:pt>
          <cx:pt idx="34949">-750</cx:pt>
          <cx:pt idx="34950">-500</cx:pt>
          <cx:pt idx="34951">-250</cx:pt>
          <cx:pt idx="34952">0</cx:pt>
          <cx:pt idx="34953">0</cx:pt>
          <cx:pt idx="34954">250</cx:pt>
          <cx:pt idx="34955">250</cx:pt>
          <cx:pt idx="34956">250</cx:pt>
          <cx:pt idx="34957">250</cx:pt>
          <cx:pt idx="34958">250</cx:pt>
          <cx:pt idx="34959">500</cx:pt>
          <cx:pt idx="34960">500</cx:pt>
          <cx:pt idx="34961">500</cx:pt>
          <cx:pt idx="34962">500</cx:pt>
          <cx:pt idx="34963">750</cx:pt>
          <cx:pt idx="34964">1000</cx:pt>
          <cx:pt idx="34965">1000</cx:pt>
          <cx:pt idx="34966">1000</cx:pt>
          <cx:pt idx="34967">1000</cx:pt>
          <cx:pt idx="34968">1000</cx:pt>
          <cx:pt idx="34969">1000</cx:pt>
          <cx:pt idx="34970">1000</cx:pt>
          <cx:pt idx="34971">2000</cx:pt>
          <cx:pt idx="34972">2000</cx:pt>
          <cx:pt idx="34973">-7250</cx:pt>
          <cx:pt idx="34974">-6500</cx:pt>
          <cx:pt idx="34975">-6500</cx:pt>
          <cx:pt idx="34976">-5000</cx:pt>
          <cx:pt idx="34977">-5000</cx:pt>
          <cx:pt idx="34978">-4500</cx:pt>
          <cx:pt idx="34979">-4500</cx:pt>
          <cx:pt idx="34980">-4500</cx:pt>
          <cx:pt idx="34981">-3750</cx:pt>
          <cx:pt idx="34982">-3750</cx:pt>
          <cx:pt idx="34983">-3750</cx:pt>
          <cx:pt idx="34984">-3750</cx:pt>
          <cx:pt idx="34985">-3750</cx:pt>
          <cx:pt idx="34986">-3750</cx:pt>
          <cx:pt idx="34987">-3750</cx:pt>
          <cx:pt idx="34988">-3250</cx:pt>
          <cx:pt idx="34989">-2750</cx:pt>
          <cx:pt idx="34990">-2750</cx:pt>
          <cx:pt idx="34991">-2750</cx:pt>
          <cx:pt idx="34992">-2750</cx:pt>
          <cx:pt idx="34993">-2750</cx:pt>
          <cx:pt idx="34994">-2500</cx:pt>
          <cx:pt idx="34995">-2500</cx:pt>
          <cx:pt idx="34996">-2500</cx:pt>
          <cx:pt idx="34997">0</cx:pt>
          <cx:pt idx="34998">0</cx:pt>
          <cx:pt idx="34999">-750</cx:pt>
          <cx:pt idx="35000">-250</cx:pt>
          <cx:pt idx="35001">-250</cx:pt>
          <cx:pt idx="35002">0</cx:pt>
          <cx:pt idx="35003">0</cx:pt>
          <cx:pt idx="35004">-5750</cx:pt>
          <cx:pt idx="35005">-5000</cx:pt>
          <cx:pt idx="35006">-5000</cx:pt>
          <cx:pt idx="35007">-5000</cx:pt>
          <cx:pt idx="35008">-5000</cx:pt>
          <cx:pt idx="35009">-5000</cx:pt>
          <cx:pt idx="35010">-5000</cx:pt>
          <cx:pt idx="35011">-5000</cx:pt>
          <cx:pt idx="35012">-5000</cx:pt>
          <cx:pt idx="35013">-5000</cx:pt>
          <cx:pt idx="35014">-5000</cx:pt>
          <cx:pt idx="35015">-4500</cx:pt>
          <cx:pt idx="35016">-4500</cx:pt>
          <cx:pt idx="35017">-4500</cx:pt>
          <cx:pt idx="35018">-3750</cx:pt>
          <cx:pt idx="35019">-3750</cx:pt>
          <cx:pt idx="35020">-3250</cx:pt>
          <cx:pt idx="35021">-3250</cx:pt>
          <cx:pt idx="35022">-2750</cx:pt>
          <cx:pt idx="35023">-2750</cx:pt>
          <cx:pt idx="35024">-2500</cx:pt>
          <cx:pt idx="35025">-2500</cx:pt>
          <cx:pt idx="35026">-2500</cx:pt>
          <cx:pt idx="35027">-7250</cx:pt>
          <cx:pt idx="35028">-5250</cx:pt>
          <cx:pt idx="35029">-4750</cx:pt>
          <cx:pt idx="35030">-3000</cx:pt>
          <cx:pt idx="35031">-3000</cx:pt>
          <cx:pt idx="35032">-3000</cx:pt>
          <cx:pt idx="35033">-3000</cx:pt>
          <cx:pt idx="35034">-2500</cx:pt>
          <cx:pt idx="35035">-2000</cx:pt>
          <cx:pt idx="35036">-1500</cx:pt>
          <cx:pt idx="35037">-1500</cx:pt>
          <cx:pt idx="35038">-1500</cx:pt>
          <cx:pt idx="35039">-1250</cx:pt>
          <cx:pt idx="35040">-1250</cx:pt>
          <cx:pt idx="35041">-750</cx:pt>
          <cx:pt idx="35042">-750</cx:pt>
          <cx:pt idx="35043">-750</cx:pt>
          <cx:pt idx="35044">-750</cx:pt>
          <cx:pt idx="35045">-750</cx:pt>
          <cx:pt idx="35046">-750</cx:pt>
          <cx:pt idx="35047">-750</cx:pt>
          <cx:pt idx="35048">-750</cx:pt>
          <cx:pt idx="35049">-500</cx:pt>
          <cx:pt idx="35050">-500</cx:pt>
          <cx:pt idx="35051">-500</cx:pt>
          <cx:pt idx="35052">-500</cx:pt>
          <cx:pt idx="35053">-500</cx:pt>
          <cx:pt idx="35054">-500</cx:pt>
          <cx:pt idx="35055">-250</cx:pt>
          <cx:pt idx="35056">-250</cx:pt>
          <cx:pt idx="35057">-250</cx:pt>
          <cx:pt idx="35058">-250</cx:pt>
          <cx:pt idx="35059">-250</cx:pt>
          <cx:pt idx="35060">-250</cx:pt>
          <cx:pt idx="35061">-250</cx:pt>
          <cx:pt idx="35062">-1500</cx:pt>
          <cx:pt idx="35063">-1000</cx:pt>
          <cx:pt idx="35064">-5000</cx:pt>
          <cx:pt idx="35065">-2500</cx:pt>
          <cx:pt idx="35066">-2000</cx:pt>
          <cx:pt idx="35067">-2000</cx:pt>
          <cx:pt idx="35068">-1500</cx:pt>
          <cx:pt idx="35069">-1500</cx:pt>
          <cx:pt idx="35070">-1500</cx:pt>
          <cx:pt idx="35071">-1500</cx:pt>
          <cx:pt idx="35072">-1500</cx:pt>
          <cx:pt idx="35073">-1500</cx:pt>
          <cx:pt idx="35074">-1250</cx:pt>
          <cx:pt idx="35075">-1250</cx:pt>
          <cx:pt idx="35076">-1250</cx:pt>
          <cx:pt idx="35077">-750</cx:pt>
          <cx:pt idx="35078">-750</cx:pt>
          <cx:pt idx="35079">-750</cx:pt>
          <cx:pt idx="35080">-500</cx:pt>
          <cx:pt idx="35081">-500</cx:pt>
          <cx:pt idx="35082">-500</cx:pt>
          <cx:pt idx="35083">-500</cx:pt>
          <cx:pt idx="35084">-250</cx:pt>
          <cx:pt idx="35085">0</cx:pt>
          <cx:pt idx="35086">0</cx:pt>
          <cx:pt idx="35087">0</cx:pt>
          <cx:pt idx="35088">0</cx:pt>
          <cx:pt idx="35089">0</cx:pt>
          <cx:pt idx="35090">250</cx:pt>
          <cx:pt idx="35091">500</cx:pt>
          <cx:pt idx="35092">500</cx:pt>
          <cx:pt idx="35093">750</cx:pt>
          <cx:pt idx="35094">750</cx:pt>
          <cx:pt idx="35095">1000</cx:pt>
          <cx:pt idx="35096">1000</cx:pt>
          <cx:pt idx="35097">1000</cx:pt>
          <cx:pt idx="35098">1000</cx:pt>
          <cx:pt idx="35099">2000</cx:pt>
          <cx:pt idx="35100">2000</cx:pt>
          <cx:pt idx="35101">3750</cx:pt>
          <cx:pt idx="35102">-10750</cx:pt>
          <cx:pt idx="35103">-9500</cx:pt>
          <cx:pt idx="35104">-9500</cx:pt>
          <cx:pt idx="35105">-6500</cx:pt>
          <cx:pt idx="35106">-6500</cx:pt>
          <cx:pt idx="35107">-6500</cx:pt>
          <cx:pt idx="35108">-6500</cx:pt>
          <cx:pt idx="35109">-6500</cx:pt>
          <cx:pt idx="35110">-6500</cx:pt>
          <cx:pt idx="35111">-4500</cx:pt>
          <cx:pt idx="35112">-4500</cx:pt>
          <cx:pt idx="35113">-4500</cx:pt>
          <cx:pt idx="35114">-3750</cx:pt>
          <cx:pt idx="35115">-2750</cx:pt>
          <cx:pt idx="35116">-2000</cx:pt>
          <cx:pt idx="35117">-8250</cx:pt>
          <cx:pt idx="35118">-5750</cx:pt>
          <cx:pt idx="35119">-5000</cx:pt>
          <cx:pt idx="35120">-5000</cx:pt>
          <cx:pt idx="35121">-4500</cx:pt>
          <cx:pt idx="35122">-4500</cx:pt>
          <cx:pt idx="35123">-4500</cx:pt>
          <cx:pt idx="35124">-2000</cx:pt>
          <cx:pt idx="35125">-3750</cx:pt>
          <cx:pt idx="35126">-1500</cx:pt>
          <cx:pt idx="35127">-1500</cx:pt>
          <cx:pt idx="35128">-3250</cx:pt>
          <cx:pt idx="35129">-3250</cx:pt>
          <cx:pt idx="35130">-3250</cx:pt>
          <cx:pt idx="35131">-2750</cx:pt>
          <cx:pt idx="35132">-2750</cx:pt>
          <cx:pt idx="35133">-2750</cx:pt>
          <cx:pt idx="35134">-2500</cx:pt>
          <cx:pt idx="35135">-2500</cx:pt>
          <cx:pt idx="35136">-2000</cx:pt>
          <cx:pt idx="35137">-2000</cx:pt>
          <cx:pt idx="35138">-500</cx:pt>
          <cx:pt idx="35139">-2000</cx:pt>
          <cx:pt idx="35140">-2000</cx:pt>
          <cx:pt idx="35141">-1750</cx:pt>
          <cx:pt idx="35142">-750</cx:pt>
          <cx:pt idx="35143">-500</cx:pt>
          <cx:pt idx="35144">0</cx:pt>
          <cx:pt idx="35145">1000</cx:pt>
          <cx:pt idx="35146">1250</cx:pt>
          <cx:pt idx="35147">2500</cx:pt>
          <cx:pt idx="35148">2500</cx:pt>
          <cx:pt idx="35149">-4250</cx:pt>
          <cx:pt idx="35150">-3500</cx:pt>
          <cx:pt idx="35151">-3500</cx:pt>
          <cx:pt idx="35152">-3000</cx:pt>
          <cx:pt idx="35153">-3000</cx:pt>
          <cx:pt idx="35154">-2500</cx:pt>
          <cx:pt idx="35155">-2500</cx:pt>
          <cx:pt idx="35156">-2000</cx:pt>
          <cx:pt idx="35157">-2000</cx:pt>
          <cx:pt idx="35158">-2000</cx:pt>
          <cx:pt idx="35159">-1500</cx:pt>
          <cx:pt idx="35160">-1500</cx:pt>
          <cx:pt idx="35161">-1500</cx:pt>
          <cx:pt idx="35162">-1500</cx:pt>
          <cx:pt idx="35163">-1250</cx:pt>
          <cx:pt idx="35164">-1250</cx:pt>
          <cx:pt idx="35165">-750</cx:pt>
          <cx:pt idx="35166">-750</cx:pt>
          <cx:pt idx="35167">-250</cx:pt>
          <cx:pt idx="35168">0</cx:pt>
          <cx:pt idx="35169">2500</cx:pt>
          <cx:pt idx="35170">-7250</cx:pt>
          <cx:pt idx="35171">-6500</cx:pt>
          <cx:pt idx="35172">-6500</cx:pt>
          <cx:pt idx="35173">-5000</cx:pt>
          <cx:pt idx="35174">-5000</cx:pt>
          <cx:pt idx="35175">-4500</cx:pt>
          <cx:pt idx="35176">-2500</cx:pt>
          <cx:pt idx="35177">-2500</cx:pt>
          <cx:pt idx="35178">-2500</cx:pt>
          <cx:pt idx="35179">-2000</cx:pt>
          <cx:pt idx="35180">-500</cx:pt>
          <cx:pt idx="35181">-2000</cx:pt>
          <cx:pt idx="35182">0</cx:pt>
          <cx:pt idx="35183">250</cx:pt>
          <cx:pt idx="35184">250</cx:pt>
          <cx:pt idx="35185">500</cx:pt>
          <cx:pt idx="35186">750</cx:pt>
          <cx:pt idx="35187">750</cx:pt>
          <cx:pt idx="35188">750</cx:pt>
          <cx:pt idx="35189">750</cx:pt>
          <cx:pt idx="35190">1000</cx:pt>
          <cx:pt idx="35191">1000</cx:pt>
          <cx:pt idx="35192">1000</cx:pt>
          <cx:pt idx="35193">1250</cx:pt>
          <cx:pt idx="35194">1250</cx:pt>
          <cx:pt idx="35195">1250</cx:pt>
          <cx:pt idx="35196">1250</cx:pt>
          <cx:pt idx="35197">1500</cx:pt>
          <cx:pt idx="35198">1500</cx:pt>
          <cx:pt idx="35199">1500</cx:pt>
          <cx:pt idx="35200">-5500</cx:pt>
          <cx:pt idx="35201">-5000</cx:pt>
          <cx:pt idx="35202">-5000</cx:pt>
          <cx:pt idx="35203">-9500</cx:pt>
          <cx:pt idx="35204">-9500</cx:pt>
          <cx:pt idx="35205">-8250</cx:pt>
          <cx:pt idx="35206">-7250</cx:pt>
          <cx:pt idx="35207">-7250</cx:pt>
          <cx:pt idx="35208">-7250</cx:pt>
          <cx:pt idx="35209">-7250</cx:pt>
          <cx:pt idx="35210">-7250</cx:pt>
          <cx:pt idx="35211">-7250</cx:pt>
          <cx:pt idx="35212">-7250</cx:pt>
          <cx:pt idx="35213">-6500</cx:pt>
          <cx:pt idx="35214">-5750</cx:pt>
          <cx:pt idx="35215">-5000</cx:pt>
          <cx:pt idx="35216">-5000</cx:pt>
          <cx:pt idx="35217">-5000</cx:pt>
          <cx:pt idx="35218">-5000</cx:pt>
          <cx:pt idx="35219">-5000</cx:pt>
          <cx:pt idx="35220">-4500</cx:pt>
          <cx:pt idx="35221">-4500</cx:pt>
          <cx:pt idx="35222">-4500</cx:pt>
          <cx:pt idx="35223">-4500</cx:pt>
          <cx:pt idx="35224">-4500</cx:pt>
          <cx:pt idx="35225">-4500</cx:pt>
          <cx:pt idx="35226">-4500</cx:pt>
          <cx:pt idx="35227">-4500</cx:pt>
          <cx:pt idx="35228">-3750</cx:pt>
          <cx:pt idx="35229">-3750</cx:pt>
          <cx:pt idx="35230">-3750</cx:pt>
          <cx:pt idx="35231">-3750</cx:pt>
          <cx:pt idx="35232">-3750</cx:pt>
          <cx:pt idx="35233">-3750</cx:pt>
          <cx:pt idx="35234">-3750</cx:pt>
          <cx:pt idx="35235">-3750</cx:pt>
          <cx:pt idx="35236">-3750</cx:pt>
          <cx:pt idx="35237">-3250</cx:pt>
          <cx:pt idx="35238">-3250</cx:pt>
          <cx:pt idx="35239">-3250</cx:pt>
          <cx:pt idx="35240">-2750</cx:pt>
          <cx:pt idx="35241">-2750</cx:pt>
          <cx:pt idx="35242">-2000</cx:pt>
          <cx:pt idx="35243">-2750</cx:pt>
          <cx:pt idx="35244">-2750</cx:pt>
          <cx:pt idx="35245">-2750</cx:pt>
          <cx:pt idx="35246">-2750</cx:pt>
          <cx:pt idx="35247">-2750</cx:pt>
          <cx:pt idx="35248">-2750</cx:pt>
          <cx:pt idx="35249">-2500</cx:pt>
          <cx:pt idx="35250">-2500</cx:pt>
          <cx:pt idx="35251">-2500</cx:pt>
          <cx:pt idx="35252">-2500</cx:pt>
          <cx:pt idx="35253">-2500</cx:pt>
          <cx:pt idx="35254">-2500</cx:pt>
          <cx:pt idx="35255">-2500</cx:pt>
          <cx:pt idx="35256">-2500</cx:pt>
          <cx:pt idx="35257">-2500</cx:pt>
          <cx:pt idx="35258">-2500</cx:pt>
          <cx:pt idx="35259">-2500</cx:pt>
          <cx:pt idx="35260">-2000</cx:pt>
          <cx:pt idx="35261">-2000</cx:pt>
          <cx:pt idx="35262">-2000</cx:pt>
          <cx:pt idx="35263">-1000</cx:pt>
          <cx:pt idx="35264">-1750</cx:pt>
          <cx:pt idx="35265">-1750</cx:pt>
          <cx:pt idx="35266">-1750</cx:pt>
          <cx:pt idx="35267">-1500</cx:pt>
          <cx:pt idx="35268">-1500</cx:pt>
          <cx:pt idx="35269">-1500</cx:pt>
          <cx:pt idx="35270">-500</cx:pt>
          <cx:pt idx="35271">-1000</cx:pt>
          <cx:pt idx="35272">-1000</cx:pt>
          <cx:pt idx="35273">-1000</cx:pt>
          <cx:pt idx="35274">-1000</cx:pt>
          <cx:pt idx="35275">-1000</cx:pt>
          <cx:pt idx="35276">-500</cx:pt>
          <cx:pt idx="35277">-750</cx:pt>
          <cx:pt idx="35278">-750</cx:pt>
          <cx:pt idx="35279">-250</cx:pt>
          <cx:pt idx="35280">500</cx:pt>
          <cx:pt idx="35281">750</cx:pt>
          <cx:pt idx="35282">2750</cx:pt>
          <cx:pt idx="35283">-1750</cx:pt>
          <cx:pt idx="35284">-1500</cx:pt>
          <cx:pt idx="35285">-1500</cx:pt>
          <cx:pt idx="35286">-1500</cx:pt>
          <cx:pt idx="35287">-1500</cx:pt>
          <cx:pt idx="35288">-1000</cx:pt>
          <cx:pt idx="35289">-1000</cx:pt>
          <cx:pt idx="35290">-1000</cx:pt>
          <cx:pt idx="35291">-1000</cx:pt>
          <cx:pt idx="35292">-1000</cx:pt>
          <cx:pt idx="35293">-1000</cx:pt>
          <cx:pt idx="35294">-1000</cx:pt>
          <cx:pt idx="35295">-1000</cx:pt>
          <cx:pt idx="35296">-1000</cx:pt>
          <cx:pt idx="35297">-750</cx:pt>
          <cx:pt idx="35298">-750</cx:pt>
          <cx:pt idx="35299">-750</cx:pt>
          <cx:pt idx="35300">-750</cx:pt>
          <cx:pt idx="35301">-750</cx:pt>
          <cx:pt idx="35302">-750</cx:pt>
          <cx:pt idx="35303">-750</cx:pt>
          <cx:pt idx="35304">-750</cx:pt>
          <cx:pt idx="35305">-750</cx:pt>
          <cx:pt idx="35306">-750</cx:pt>
          <cx:pt idx="35307">-750</cx:pt>
          <cx:pt idx="35308">-750</cx:pt>
          <cx:pt idx="35309">-500</cx:pt>
          <cx:pt idx="35310">-500</cx:pt>
          <cx:pt idx="35311">-500</cx:pt>
          <cx:pt idx="35312">-500</cx:pt>
          <cx:pt idx="35313">-500</cx:pt>
          <cx:pt idx="35314">-500</cx:pt>
          <cx:pt idx="35315">-500</cx:pt>
          <cx:pt idx="35316">-500</cx:pt>
          <cx:pt idx="35317">-500</cx:pt>
          <cx:pt idx="35318">-500</cx:pt>
          <cx:pt idx="35319">-500</cx:pt>
          <cx:pt idx="35320">-500</cx:pt>
          <cx:pt idx="35321">-250</cx:pt>
          <cx:pt idx="35322">0</cx:pt>
          <cx:pt idx="35323">0</cx:pt>
          <cx:pt idx="35324">250</cx:pt>
          <cx:pt idx="35325">250</cx:pt>
          <cx:pt idx="35326">250</cx:pt>
          <cx:pt idx="35327">-4500</cx:pt>
          <cx:pt idx="35328">-4500</cx:pt>
          <cx:pt idx="35329">-3750</cx:pt>
          <cx:pt idx="35330">-2500</cx:pt>
          <cx:pt idx="35331">-500</cx:pt>
          <cx:pt idx="35332">-250</cx:pt>
          <cx:pt idx="35333">-250</cx:pt>
          <cx:pt idx="35334">-250</cx:pt>
          <cx:pt idx="35335">0</cx:pt>
          <cx:pt idx="35336">0</cx:pt>
          <cx:pt idx="35337">0</cx:pt>
          <cx:pt idx="35338">250</cx:pt>
          <cx:pt idx="35339">250</cx:pt>
          <cx:pt idx="35340">500</cx:pt>
          <cx:pt idx="35341">500</cx:pt>
          <cx:pt idx="35342">750</cx:pt>
          <cx:pt idx="35343">2000</cx:pt>
          <cx:pt idx="35344">2250</cx:pt>
          <cx:pt idx="35345">-5750</cx:pt>
          <cx:pt idx="35346">-5750</cx:pt>
          <cx:pt idx="35347">-5750</cx:pt>
          <cx:pt idx="35348">-5750</cx:pt>
          <cx:pt idx="35349">-5000</cx:pt>
          <cx:pt idx="35350">-5000</cx:pt>
          <cx:pt idx="35351">-5000</cx:pt>
          <cx:pt idx="35352">-5000</cx:pt>
          <cx:pt idx="35353">-3500</cx:pt>
          <cx:pt idx="35354">-3500</cx:pt>
          <cx:pt idx="35355">-3500</cx:pt>
          <cx:pt idx="35356">-3000</cx:pt>
          <cx:pt idx="35357">-3000</cx:pt>
          <cx:pt idx="35358">-3000</cx:pt>
          <cx:pt idx="35359">-4500</cx:pt>
          <cx:pt idx="35360">-2500</cx:pt>
          <cx:pt idx="35361">-2500</cx:pt>
          <cx:pt idx="35362">-3750</cx:pt>
          <cx:pt idx="35363">-3250</cx:pt>
          <cx:pt idx="35364">-3250</cx:pt>
          <cx:pt idx="35365">-1500</cx:pt>
          <cx:pt idx="35366">-1500</cx:pt>
          <cx:pt idx="35367">-3250</cx:pt>
          <cx:pt idx="35368">-1250</cx:pt>
          <cx:pt idx="35369">-1250</cx:pt>
          <cx:pt idx="35370">-750</cx:pt>
          <cx:pt idx="35371">-500</cx:pt>
          <cx:pt idx="35372">-500</cx:pt>
          <cx:pt idx="35373">-500</cx:pt>
          <cx:pt idx="35374">-500</cx:pt>
          <cx:pt idx="35375">-250</cx:pt>
          <cx:pt idx="35376">-250</cx:pt>
          <cx:pt idx="35377">0</cx:pt>
          <cx:pt idx="35378">0</cx:pt>
          <cx:pt idx="35379">0</cx:pt>
          <cx:pt idx="35380">-1500</cx:pt>
          <cx:pt idx="35381">-1000</cx:pt>
          <cx:pt idx="35382">250</cx:pt>
          <cx:pt idx="35383">-750</cx:pt>
          <cx:pt idx="35384">500</cx:pt>
          <cx:pt idx="35385">-500</cx:pt>
          <cx:pt idx="35386">750</cx:pt>
          <cx:pt idx="35387">1000</cx:pt>
          <cx:pt idx="35388">-250</cx:pt>
          <cx:pt idx="35389">1000</cx:pt>
          <cx:pt idx="35390">1000</cx:pt>
          <cx:pt idx="35391">1250</cx:pt>
          <cx:pt idx="35392">1500</cx:pt>
          <cx:pt idx="35393">1500</cx:pt>
          <cx:pt idx="35394">3750</cx:pt>
          <cx:pt idx="35395">-5750</cx:pt>
          <cx:pt idx="35396">-5750</cx:pt>
          <cx:pt idx="35397">-5000</cx:pt>
          <cx:pt idx="35398">-5000</cx:pt>
          <cx:pt idx="35399">-5000</cx:pt>
          <cx:pt idx="35400">-5000</cx:pt>
          <cx:pt idx="35401">-4500</cx:pt>
          <cx:pt idx="35402">-4500</cx:pt>
          <cx:pt idx="35403">-4500</cx:pt>
          <cx:pt idx="35404">-3750</cx:pt>
          <cx:pt idx="35405">-3750</cx:pt>
          <cx:pt idx="35406">-3750</cx:pt>
          <cx:pt idx="35407">-3750</cx:pt>
          <cx:pt idx="35408">-3750</cx:pt>
          <cx:pt idx="35409">-3750</cx:pt>
          <cx:pt idx="35410">-3250</cx:pt>
          <cx:pt idx="35411">-3250</cx:pt>
          <cx:pt idx="35412">-3250</cx:pt>
          <cx:pt idx="35413">-3250</cx:pt>
          <cx:pt idx="35414">-3250</cx:pt>
          <cx:pt idx="35415">-3250</cx:pt>
          <cx:pt idx="35416">-3250</cx:pt>
          <cx:pt idx="35417">-3250</cx:pt>
          <cx:pt idx="35418">-3250</cx:pt>
          <cx:pt idx="35419">-3250</cx:pt>
          <cx:pt idx="35420">-3250</cx:pt>
          <cx:pt idx="35421">-3250</cx:pt>
          <cx:pt idx="35422">-3250</cx:pt>
          <cx:pt idx="35423">-3250</cx:pt>
          <cx:pt idx="35424">-3250</cx:pt>
          <cx:pt idx="35425">-3250</cx:pt>
          <cx:pt idx="35426">-2750</cx:pt>
          <cx:pt idx="35427">-2750</cx:pt>
          <cx:pt idx="35428">-1500</cx:pt>
          <cx:pt idx="35429">-2750</cx:pt>
          <cx:pt idx="35430">-2750</cx:pt>
          <cx:pt idx="35431">-2750</cx:pt>
          <cx:pt idx="35432">-2750</cx:pt>
          <cx:pt idx="35433">-2750</cx:pt>
          <cx:pt idx="35434">-2750</cx:pt>
          <cx:pt idx="35435">-2750</cx:pt>
          <cx:pt idx="35436">-2750</cx:pt>
          <cx:pt idx="35437">-2750</cx:pt>
          <cx:pt idx="35438">-1750</cx:pt>
          <cx:pt idx="35439">-2750</cx:pt>
          <cx:pt idx="35440">-2750</cx:pt>
          <cx:pt idx="35441">-2750</cx:pt>
          <cx:pt idx="35442">-2750</cx:pt>
          <cx:pt idx="35443">-2500</cx:pt>
          <cx:pt idx="35444">-2500</cx:pt>
          <cx:pt idx="35445">-2500</cx:pt>
          <cx:pt idx="35446">-2000</cx:pt>
          <cx:pt idx="35447">-2000</cx:pt>
          <cx:pt idx="35448">-2000</cx:pt>
          <cx:pt idx="35449">-2000</cx:pt>
          <cx:pt idx="35450">-1750</cx:pt>
          <cx:pt idx="35451">-1750</cx:pt>
          <cx:pt idx="35452">-750</cx:pt>
          <cx:pt idx="35453">-1750</cx:pt>
          <cx:pt idx="35454">-1750</cx:pt>
          <cx:pt idx="35455">-6250</cx:pt>
          <cx:pt idx="35456">-5250</cx:pt>
          <cx:pt idx="35457">-4750</cx:pt>
          <cx:pt idx="35458">-4750</cx:pt>
          <cx:pt idx="35459">-2500</cx:pt>
          <cx:pt idx="35460">-2500</cx:pt>
          <cx:pt idx="35461">-2000</cx:pt>
          <cx:pt idx="35462">-2000</cx:pt>
          <cx:pt idx="35463">-1500</cx:pt>
          <cx:pt idx="35464">-1500</cx:pt>
          <cx:pt idx="35465">-1500</cx:pt>
          <cx:pt idx="35466">-500</cx:pt>
          <cx:pt idx="35467">-8250</cx:pt>
          <cx:pt idx="35468">-8250</cx:pt>
          <cx:pt idx="35469">-8250</cx:pt>
          <cx:pt idx="35470">-8250</cx:pt>
          <cx:pt idx="35471">-7250</cx:pt>
          <cx:pt idx="35472">-7250</cx:pt>
          <cx:pt idx="35473">-7250</cx:pt>
          <cx:pt idx="35474">-6500</cx:pt>
          <cx:pt idx="35475">-6500</cx:pt>
          <cx:pt idx="35476">-500</cx:pt>
          <cx:pt idx="35477">-500</cx:pt>
          <cx:pt idx="35478">-2000</cx:pt>
          <cx:pt idx="35479">0</cx:pt>
          <cx:pt idx="35480">0</cx:pt>
          <cx:pt idx="35481">-750</cx:pt>
          <cx:pt idx="35482">2000</cx:pt>
          <cx:pt idx="35483">750</cx:pt>
          <cx:pt idx="35484">750</cx:pt>
          <cx:pt idx="35485">3750</cx:pt>
          <cx:pt idx="35486">3750</cx:pt>
          <cx:pt idx="35487">-4500</cx:pt>
          <cx:pt idx="35488">-3250</cx:pt>
          <cx:pt idx="35489">-1250</cx:pt>
          <cx:pt idx="35490">-750</cx:pt>
          <cx:pt idx="35491">-2000</cx:pt>
          <cx:pt idx="35492">-2000</cx:pt>
          <cx:pt idx="35493">-250</cx:pt>
          <cx:pt idx="35494">-1750</cx:pt>
          <cx:pt idx="35495">0</cx:pt>
          <cx:pt idx="35496">250</cx:pt>
          <cx:pt idx="35497">250</cx:pt>
          <cx:pt idx="35498">-750</cx:pt>
          <cx:pt idx="35499">500</cx:pt>
          <cx:pt idx="35500">500</cx:pt>
          <cx:pt idx="35501">500</cx:pt>
          <cx:pt idx="35502">750</cx:pt>
          <cx:pt idx="35503">750</cx:pt>
          <cx:pt idx="35504">1000</cx:pt>
          <cx:pt idx="35505">1000</cx:pt>
          <cx:pt idx="35506">1000</cx:pt>
          <cx:pt idx="35507">1000</cx:pt>
          <cx:pt idx="35508">3000</cx:pt>
          <cx:pt idx="35509">3000</cx:pt>
          <cx:pt idx="35510">3250</cx:pt>
          <cx:pt idx="35511">3250</cx:pt>
          <cx:pt idx="35512">3250</cx:pt>
          <cx:pt idx="35513">3500</cx:pt>
          <cx:pt idx="35514">3500</cx:pt>
          <cx:pt idx="35515">3500</cx:pt>
          <cx:pt idx="35516">-5750</cx:pt>
          <cx:pt idx="35517">-5000</cx:pt>
          <cx:pt idx="35518">-5000</cx:pt>
          <cx:pt idx="35519">-5000</cx:pt>
          <cx:pt idx="35520">-5000</cx:pt>
          <cx:pt idx="35521">-5000</cx:pt>
          <cx:pt idx="35522">-5000</cx:pt>
          <cx:pt idx="35523">-4250</cx:pt>
          <cx:pt idx="35524">-3500</cx:pt>
          <cx:pt idx="35525">-3500</cx:pt>
          <cx:pt idx="35526">-3000</cx:pt>
          <cx:pt idx="35527">-3000</cx:pt>
          <cx:pt idx="35528">-3000</cx:pt>
          <cx:pt idx="35529">-3000</cx:pt>
          <cx:pt idx="35530">-2500</cx:pt>
          <cx:pt idx="35531">-2500</cx:pt>
          <cx:pt idx="35532">-2500</cx:pt>
          <cx:pt idx="35533">-2500</cx:pt>
          <cx:pt idx="35534">-2500</cx:pt>
          <cx:pt idx="35535">-2000</cx:pt>
          <cx:pt idx="35536">-1500</cx:pt>
          <cx:pt idx="35537">-1500</cx:pt>
          <cx:pt idx="35538">-1500</cx:pt>
          <cx:pt idx="35539">-1500</cx:pt>
          <cx:pt idx="35540">-1500</cx:pt>
          <cx:pt idx="35541">-1250</cx:pt>
          <cx:pt idx="35542">-1250</cx:pt>
          <cx:pt idx="35543">-1250</cx:pt>
          <cx:pt idx="35544">-750</cx:pt>
          <cx:pt idx="35545">-500</cx:pt>
          <cx:pt idx="35546">-500</cx:pt>
          <cx:pt idx="35547">-250</cx:pt>
          <cx:pt idx="35548">-250</cx:pt>
          <cx:pt idx="35549">0</cx:pt>
          <cx:pt idx="35550">0</cx:pt>
          <cx:pt idx="35551">500</cx:pt>
          <cx:pt idx="35552">500</cx:pt>
          <cx:pt idx="35553">500</cx:pt>
          <cx:pt idx="35554">1000</cx:pt>
          <cx:pt idx="35555">1000</cx:pt>
          <cx:pt idx="35556">1000</cx:pt>
          <cx:pt idx="35557">1250</cx:pt>
          <cx:pt idx="35558">1250</cx:pt>
          <cx:pt idx="35559">1500</cx:pt>
          <cx:pt idx="35560">1500</cx:pt>
          <cx:pt idx="35561">1500</cx:pt>
          <cx:pt idx="35562">2250</cx:pt>
          <cx:pt idx="35563">2500</cx:pt>
          <cx:pt idx="35564">2500</cx:pt>
          <cx:pt idx="35565">2500</cx:pt>
          <cx:pt idx="35566">3000</cx:pt>
          <cx:pt idx="35567">3250</cx:pt>
          <cx:pt idx="35568">3250</cx:pt>
          <cx:pt idx="35569">-4500</cx:pt>
          <cx:pt idx="35570">-3750</cx:pt>
          <cx:pt idx="35571">-3250</cx:pt>
          <cx:pt idx="35572">-2750</cx:pt>
          <cx:pt idx="35573">-2500</cx:pt>
          <cx:pt idx="35574">-2500</cx:pt>
          <cx:pt idx="35575">-1750</cx:pt>
          <cx:pt idx="35576">-1750</cx:pt>
          <cx:pt idx="35577">-1750</cx:pt>
          <cx:pt idx="35578">-1750</cx:pt>
          <cx:pt idx="35579">-1500</cx:pt>
          <cx:pt idx="35580">-1500</cx:pt>
          <cx:pt idx="35581">-1500</cx:pt>
          <cx:pt idx="35582">-1500</cx:pt>
          <cx:pt idx="35583">0</cx:pt>
          <cx:pt idx="35584">-1500</cx:pt>
          <cx:pt idx="35585">-1000</cx:pt>
          <cx:pt idx="35586">250</cx:pt>
          <cx:pt idx="35587">250</cx:pt>
          <cx:pt idx="35588">250</cx:pt>
          <cx:pt idx="35589">-750</cx:pt>
          <cx:pt idx="35590">500</cx:pt>
          <cx:pt idx="35591">500</cx:pt>
          <cx:pt idx="35592">500</cx:pt>
          <cx:pt idx="35593">500</cx:pt>
          <cx:pt idx="35594">-750</cx:pt>
          <cx:pt idx="35595">750</cx:pt>
          <cx:pt idx="35596">750</cx:pt>
          <cx:pt idx="35597">750</cx:pt>
          <cx:pt idx="35598">750</cx:pt>
          <cx:pt idx="35599">750</cx:pt>
          <cx:pt idx="35600">1000</cx:pt>
          <cx:pt idx="35601">1000</cx:pt>
          <cx:pt idx="35602">1000</cx:pt>
          <cx:pt idx="35603">1000</cx:pt>
          <cx:pt idx="35604">1000</cx:pt>
          <cx:pt idx="35605">1000</cx:pt>
          <cx:pt idx="35606">1250</cx:pt>
          <cx:pt idx="35607">1250</cx:pt>
          <cx:pt idx="35608">1250</cx:pt>
          <cx:pt idx="35609">1250</cx:pt>
          <cx:pt idx="35610">1250</cx:pt>
          <cx:pt idx="35611">1250</cx:pt>
          <cx:pt idx="35612">2000</cx:pt>
          <cx:pt idx="35613">4000</cx:pt>
          <cx:pt idx="35614">-2000</cx:pt>
          <cx:pt idx="35615">-2000</cx:pt>
          <cx:pt idx="35616">-2000</cx:pt>
          <cx:pt idx="35617">-1500</cx:pt>
          <cx:pt idx="35618">-1500</cx:pt>
          <cx:pt idx="35619">-1500</cx:pt>
          <cx:pt idx="35620">-1500</cx:pt>
          <cx:pt idx="35621">-1250</cx:pt>
          <cx:pt idx="35622">-1250</cx:pt>
          <cx:pt idx="35623">-1250</cx:pt>
          <cx:pt idx="35624">-750</cx:pt>
          <cx:pt idx="35625">-750</cx:pt>
          <cx:pt idx="35626">-750</cx:pt>
          <cx:pt idx="35627">-1750</cx:pt>
          <cx:pt idx="35628">250</cx:pt>
          <cx:pt idx="35629">250</cx:pt>
          <cx:pt idx="35630">250</cx:pt>
          <cx:pt idx="35631">-1000</cx:pt>
          <cx:pt idx="35632">750</cx:pt>
          <cx:pt idx="35633">750</cx:pt>
          <cx:pt idx="35634">750</cx:pt>
          <cx:pt idx="35635">-3250</cx:pt>
          <cx:pt idx="35636">-2750</cx:pt>
          <cx:pt idx="35637">-2750</cx:pt>
          <cx:pt idx="35638">-2750</cx:pt>
          <cx:pt idx="35639">-2500</cx:pt>
          <cx:pt idx="35640">-2500</cx:pt>
          <cx:pt idx="35641">-2500</cx:pt>
          <cx:pt idx="35642">-1750</cx:pt>
          <cx:pt idx="35643">-1750</cx:pt>
          <cx:pt idx="35644">-750</cx:pt>
          <cx:pt idx="35645">-500</cx:pt>
          <cx:pt idx="35646">-250</cx:pt>
          <cx:pt idx="35647">-750</cx:pt>
          <cx:pt idx="35648">-8250</cx:pt>
          <cx:pt idx="35649">-7250</cx:pt>
          <cx:pt idx="35650">-7250</cx:pt>
          <cx:pt idx="35651">-7250</cx:pt>
          <cx:pt idx="35652">-7250</cx:pt>
          <cx:pt idx="35653">-6500</cx:pt>
          <cx:pt idx="35654">-6500</cx:pt>
          <cx:pt idx="35655">-6500</cx:pt>
          <cx:pt idx="35656">-6500</cx:pt>
          <cx:pt idx="35657">-5750</cx:pt>
          <cx:pt idx="35658">-5750</cx:pt>
          <cx:pt idx="35659">-5000</cx:pt>
          <cx:pt idx="35660">-4500</cx:pt>
          <cx:pt idx="35661">-4500</cx:pt>
          <cx:pt idx="35662">-3750</cx:pt>
          <cx:pt idx="35663">-3750</cx:pt>
          <cx:pt idx="35664">-3250</cx:pt>
          <cx:pt idx="35665">-3250</cx:pt>
          <cx:pt idx="35666">-3250</cx:pt>
          <cx:pt idx="35667">-3250</cx:pt>
          <cx:pt idx="35668">-3250</cx:pt>
          <cx:pt idx="35669">-3250</cx:pt>
          <cx:pt idx="35670">-2750</cx:pt>
          <cx:pt idx="35671">-2750</cx:pt>
          <cx:pt idx="35672">-2750</cx:pt>
          <cx:pt idx="35673">-2500</cx:pt>
          <cx:pt idx="35674">-2500</cx:pt>
          <cx:pt idx="35675">-2000</cx:pt>
          <cx:pt idx="35676">-2000</cx:pt>
          <cx:pt idx="35677">-2000</cx:pt>
          <cx:pt idx="35678">-2000</cx:pt>
          <cx:pt idx="35679">-2000</cx:pt>
          <cx:pt idx="35680">-2000</cx:pt>
          <cx:pt idx="35681">-1750</cx:pt>
          <cx:pt idx="35682">-1750</cx:pt>
          <cx:pt idx="35683">-1500</cx:pt>
          <cx:pt idx="35684">-1500</cx:pt>
          <cx:pt idx="35685">0</cx:pt>
          <cx:pt idx="35686">0</cx:pt>
          <cx:pt idx="35687">-1500</cx:pt>
          <cx:pt idx="35688">-1500</cx:pt>
          <cx:pt idx="35689">0</cx:pt>
          <cx:pt idx="35690">-1000</cx:pt>
          <cx:pt idx="35691">250</cx:pt>
          <cx:pt idx="35692">250</cx:pt>
          <cx:pt idx="35693">-750</cx:pt>
          <cx:pt idx="35694">500</cx:pt>
          <cx:pt idx="35695">1500</cx:pt>
          <cx:pt idx="35696">2000</cx:pt>
          <cx:pt idx="35697">-8250</cx:pt>
          <cx:pt idx="35698">-7250</cx:pt>
          <cx:pt idx="35699">-7250</cx:pt>
          <cx:pt idx="35700">-7250</cx:pt>
          <cx:pt idx="35701">-5750</cx:pt>
          <cx:pt idx="35702">-5750</cx:pt>
          <cx:pt idx="35703">-4500</cx:pt>
          <cx:pt idx="35704">-6500</cx:pt>
          <cx:pt idx="35705">-6500</cx:pt>
          <cx:pt idx="35706">-6500</cx:pt>
          <cx:pt idx="35707">-6500</cx:pt>
          <cx:pt idx="35708">-6500</cx:pt>
          <cx:pt idx="35709">-6500</cx:pt>
          <cx:pt idx="35710">-5750</cx:pt>
          <cx:pt idx="35711">-5750</cx:pt>
          <cx:pt idx="35712">-5750</cx:pt>
          <cx:pt idx="35713">-5750</cx:pt>
          <cx:pt idx="35714">-5750</cx:pt>
          <cx:pt idx="35715">-5750</cx:pt>
          <cx:pt idx="35716">-5000</cx:pt>
          <cx:pt idx="35717">-5000</cx:pt>
          <cx:pt idx="35718">-5000</cx:pt>
          <cx:pt idx="35719">-4500</cx:pt>
          <cx:pt idx="35720">-4500</cx:pt>
          <cx:pt idx="35721">-4500</cx:pt>
          <cx:pt idx="35722">-4500</cx:pt>
          <cx:pt idx="35723">-4500</cx:pt>
          <cx:pt idx="35724">-4500</cx:pt>
          <cx:pt idx="35725">-4500</cx:pt>
          <cx:pt idx="35726">-4500</cx:pt>
          <cx:pt idx="35727">-4500</cx:pt>
          <cx:pt idx="35728">-3750</cx:pt>
          <cx:pt idx="35729">-3750</cx:pt>
          <cx:pt idx="35730">-3750</cx:pt>
          <cx:pt idx="35731">-3750</cx:pt>
          <cx:pt idx="35732">-3750</cx:pt>
          <cx:pt idx="35733">-3750</cx:pt>
          <cx:pt idx="35734">-3750</cx:pt>
          <cx:pt idx="35735">-3750</cx:pt>
          <cx:pt idx="35736">-3750</cx:pt>
          <cx:pt idx="35737">-3750</cx:pt>
          <cx:pt idx="35738">-3250</cx:pt>
          <cx:pt idx="35739">-3250</cx:pt>
          <cx:pt idx="35740">-3250</cx:pt>
          <cx:pt idx="35741">-3250</cx:pt>
          <cx:pt idx="35742">-3250</cx:pt>
          <cx:pt idx="35743">-3250</cx:pt>
          <cx:pt idx="35744">-3250</cx:pt>
          <cx:pt idx="35745">-2750</cx:pt>
          <cx:pt idx="35746">-2750</cx:pt>
          <cx:pt idx="35747">-2750</cx:pt>
          <cx:pt idx="35748">-2750</cx:pt>
          <cx:pt idx="35749">-2750</cx:pt>
          <cx:pt idx="35750">-2500</cx:pt>
          <cx:pt idx="35751">-2500</cx:pt>
          <cx:pt idx="35752">-2500</cx:pt>
          <cx:pt idx="35753">-2500</cx:pt>
          <cx:pt idx="35754">-2500</cx:pt>
          <cx:pt idx="35755">-2500</cx:pt>
          <cx:pt idx="35756">-2500</cx:pt>
          <cx:pt idx="35757">-2500</cx:pt>
          <cx:pt idx="35758">-2500</cx:pt>
          <cx:pt idx="35759">-2500</cx:pt>
          <cx:pt idx="35760">-2500</cx:pt>
          <cx:pt idx="35761">-2500</cx:pt>
          <cx:pt idx="35762">-2500</cx:pt>
          <cx:pt idx="35763">-2500</cx:pt>
          <cx:pt idx="35764">-2500</cx:pt>
          <cx:pt idx="35765">-2500</cx:pt>
          <cx:pt idx="35766">-2500</cx:pt>
          <cx:pt idx="35767">-2500</cx:pt>
          <cx:pt idx="35768">-2000</cx:pt>
          <cx:pt idx="35769">-2000</cx:pt>
          <cx:pt idx="35770">-2000</cx:pt>
          <cx:pt idx="35771">-2000</cx:pt>
          <cx:pt idx="35772">-2000</cx:pt>
          <cx:pt idx="35773">-2000</cx:pt>
          <cx:pt idx="35774">-2000</cx:pt>
          <cx:pt idx="35775">-2000</cx:pt>
          <cx:pt idx="35776">-1000</cx:pt>
          <cx:pt idx="35777">-1750</cx:pt>
          <cx:pt idx="35778">-1750</cx:pt>
          <cx:pt idx="35779">-1000</cx:pt>
          <cx:pt idx="35780">-1750</cx:pt>
          <cx:pt idx="35781">-1750</cx:pt>
          <cx:pt idx="35782">-1500</cx:pt>
          <cx:pt idx="35783">-1500</cx:pt>
          <cx:pt idx="35784">-1500</cx:pt>
          <cx:pt idx="35785">-1500</cx:pt>
          <cx:pt idx="35786">-1500</cx:pt>
          <cx:pt idx="35787">-1500</cx:pt>
          <cx:pt idx="35788">-1500</cx:pt>
          <cx:pt idx="35789">-1500</cx:pt>
          <cx:pt idx="35790">-1500</cx:pt>
          <cx:pt idx="35791">-1500</cx:pt>
          <cx:pt idx="35792">-1500</cx:pt>
          <cx:pt idx="35793">-1500</cx:pt>
          <cx:pt idx="35794">-1500</cx:pt>
          <cx:pt idx="35795">-1000</cx:pt>
          <cx:pt idx="35796">-1000</cx:pt>
          <cx:pt idx="35797">-1000</cx:pt>
          <cx:pt idx="35798">-1000</cx:pt>
          <cx:pt idx="35799">-1000</cx:pt>
          <cx:pt idx="35800">-1000</cx:pt>
          <cx:pt idx="35801">-1000</cx:pt>
          <cx:pt idx="35802">-1000</cx:pt>
          <cx:pt idx="35803">-1000</cx:pt>
          <cx:pt idx="35804">-1000</cx:pt>
          <cx:pt idx="35805">-750</cx:pt>
          <cx:pt idx="35806">500</cx:pt>
          <cx:pt idx="35807">250</cx:pt>
          <cx:pt idx="35808">250</cx:pt>
          <cx:pt idx="35809">250</cx:pt>
          <cx:pt idx="35810">1000</cx:pt>
          <cx:pt idx="35811">1000</cx:pt>
          <cx:pt idx="35812">1000</cx:pt>
          <cx:pt idx="35813">1250</cx:pt>
          <cx:pt idx="35814">3500</cx:pt>
          <cx:pt idx="35815">4000</cx:pt>
          <cx:pt idx="35816">-3500</cx:pt>
          <cx:pt idx="35817">-3000</cx:pt>
          <cx:pt idx="35818">-2000</cx:pt>
          <cx:pt idx="35819">-1500</cx:pt>
          <cx:pt idx="35820">-1500</cx:pt>
          <cx:pt idx="35821">-1250</cx:pt>
          <cx:pt idx="35822">-2750</cx:pt>
          <cx:pt idx="35823">-750</cx:pt>
          <cx:pt idx="35824">-750</cx:pt>
          <cx:pt idx="35825">-500</cx:pt>
          <cx:pt idx="35826">-500</cx:pt>
          <cx:pt idx="35827">-500</cx:pt>
          <cx:pt idx="35828">-500</cx:pt>
          <cx:pt idx="35829">-500</cx:pt>
          <cx:pt idx="35830">0</cx:pt>
          <cx:pt idx="35831">500</cx:pt>
          <cx:pt idx="35832">500</cx:pt>
          <cx:pt idx="35833">500</cx:pt>
          <cx:pt idx="35834">500</cx:pt>
          <cx:pt idx="35835">1000</cx:pt>
          <cx:pt idx="35836">2250</cx:pt>
          <cx:pt idx="35837">-5750</cx:pt>
          <cx:pt idx="35838">-3500</cx:pt>
          <cx:pt idx="35839">-3500</cx:pt>
          <cx:pt idx="35840">-3500</cx:pt>
          <cx:pt idx="35841">-3500</cx:pt>
          <cx:pt idx="35842">-5000</cx:pt>
          <cx:pt idx="35843">-3000</cx:pt>
          <cx:pt idx="35844">-4500</cx:pt>
          <cx:pt idx="35845">-4500</cx:pt>
          <cx:pt idx="35846">-4500</cx:pt>
          <cx:pt idx="35847">-2500</cx:pt>
          <cx:pt idx="35848">-2000</cx:pt>
          <cx:pt idx="35849">-3250</cx:pt>
          <cx:pt idx="35850">-1500</cx:pt>
          <cx:pt idx="35851">-1500</cx:pt>
          <cx:pt idx="35852">-1250</cx:pt>
          <cx:pt idx="35853">-1250</cx:pt>
          <cx:pt idx="35854">-2500</cx:pt>
          <cx:pt idx="35855">-500</cx:pt>
          <cx:pt idx="35856">-500</cx:pt>
          <cx:pt idx="35857">-2000</cx:pt>
          <cx:pt idx="35858">-1750</cx:pt>
          <cx:pt idx="35859">-1750</cx:pt>
          <cx:pt idx="35860">-250</cx:pt>
          <cx:pt idx="35861">-1750</cx:pt>
          <cx:pt idx="35862">0</cx:pt>
          <cx:pt idx="35863">1500</cx:pt>
          <cx:pt idx="35864">2000</cx:pt>
          <cx:pt idx="35865">-7750</cx:pt>
          <cx:pt idx="35866">-6750</cx:pt>
          <cx:pt idx="35867">-6500</cx:pt>
          <cx:pt idx="35868">-4250</cx:pt>
          <cx:pt idx="35869">-6500</cx:pt>
          <cx:pt idx="35870">-3500</cx:pt>
          <cx:pt idx="35871">-3500</cx:pt>
          <cx:pt idx="35872">-3500</cx:pt>
          <cx:pt idx="35873">-3500</cx:pt>
          <cx:pt idx="35874">-3500</cx:pt>
          <cx:pt idx="35875">-3500</cx:pt>
          <cx:pt idx="35876">-3500</cx:pt>
          <cx:pt idx="35877">-3000</cx:pt>
          <cx:pt idx="35878">-3000</cx:pt>
          <cx:pt idx="35879">-3000</cx:pt>
          <cx:pt idx="35880">-3000</cx:pt>
          <cx:pt idx="35881">-3000</cx:pt>
          <cx:pt idx="35882">-5000</cx:pt>
          <cx:pt idx="35883">-3000</cx:pt>
          <cx:pt idx="35884">-3000</cx:pt>
          <cx:pt idx="35885">-3000</cx:pt>
          <cx:pt idx="35886">-3000</cx:pt>
          <cx:pt idx="35887">-3000</cx:pt>
          <cx:pt idx="35888">-3000</cx:pt>
          <cx:pt idx="35889">-3000</cx:pt>
          <cx:pt idx="35890">-2500</cx:pt>
          <cx:pt idx="35891">-2500</cx:pt>
          <cx:pt idx="35892">-2500</cx:pt>
          <cx:pt idx="35893">-2500</cx:pt>
          <cx:pt idx="35894">-2500</cx:pt>
          <cx:pt idx="35895">-4500</cx:pt>
          <cx:pt idx="35896">-2000</cx:pt>
          <cx:pt idx="35897">-2000</cx:pt>
          <cx:pt idx="35898">-2000</cx:pt>
          <cx:pt idx="35899">-2000</cx:pt>
          <cx:pt idx="35900">-2000</cx:pt>
          <cx:pt idx="35901">-3750</cx:pt>
          <cx:pt idx="35902">-3750</cx:pt>
          <cx:pt idx="35903">-1500</cx:pt>
          <cx:pt idx="35904">-1500</cx:pt>
          <cx:pt idx="35905">-3250</cx:pt>
          <cx:pt idx="35906">-1500</cx:pt>
          <cx:pt idx="35907">-1500</cx:pt>
          <cx:pt idx="35908">-1250</cx:pt>
          <cx:pt idx="35909">-1250</cx:pt>
          <cx:pt idx="35910">-1250</cx:pt>
          <cx:pt idx="35911">-1250</cx:pt>
          <cx:pt idx="35912">-1250</cx:pt>
          <cx:pt idx="35913">-1750</cx:pt>
          <cx:pt idx="35914">-750</cx:pt>
          <cx:pt idx="35915">-750</cx:pt>
          <cx:pt idx="35916">-2000</cx:pt>
          <cx:pt idx="35917">-1000</cx:pt>
          <cx:pt idx="35918">-1750</cx:pt>
          <cx:pt idx="35919">-250</cx:pt>
          <cx:pt idx="35920">-250</cx:pt>
          <cx:pt idx="35921">0</cx:pt>
          <cx:pt idx="35922">0</cx:pt>
          <cx:pt idx="35923">0</cx:pt>
          <cx:pt idx="35924">0</cx:pt>
          <cx:pt idx="35925">250</cx:pt>
          <cx:pt idx="35926">250</cx:pt>
          <cx:pt idx="35927">500</cx:pt>
          <cx:pt idx="35928">500</cx:pt>
          <cx:pt idx="35929">500</cx:pt>
          <cx:pt idx="35930">500</cx:pt>
          <cx:pt idx="35931">750</cx:pt>
          <cx:pt idx="35932">750</cx:pt>
          <cx:pt idx="35933">750</cx:pt>
          <cx:pt idx="35934">750</cx:pt>
          <cx:pt idx="35935">750</cx:pt>
          <cx:pt idx="35936">750</cx:pt>
          <cx:pt idx="35937">1000</cx:pt>
          <cx:pt idx="35938">1000</cx:pt>
          <cx:pt idx="35939">1000</cx:pt>
          <cx:pt idx="35940">1000</cx:pt>
          <cx:pt idx="35941">1000</cx:pt>
          <cx:pt idx="35942">1000</cx:pt>
          <cx:pt idx="35943">1250</cx:pt>
          <cx:pt idx="35944">1250</cx:pt>
          <cx:pt idx="35945">1250</cx:pt>
          <cx:pt idx="35946">1500</cx:pt>
          <cx:pt idx="35947">1500</cx:pt>
          <cx:pt idx="35948">1500</cx:pt>
          <cx:pt idx="35949">1500</cx:pt>
          <cx:pt idx="35950">1500</cx:pt>
          <cx:pt idx="35951">3500</cx:pt>
          <cx:pt idx="35952">3000</cx:pt>
          <cx:pt idx="35953">4000</cx:pt>
          <cx:pt idx="35954">-3500</cx:pt>
          <cx:pt idx="35955">-2000</cx:pt>
          <cx:pt idx="35956">-2000</cx:pt>
          <cx:pt idx="35957">-1500</cx:pt>
          <cx:pt idx="35958">-1500</cx:pt>
          <cx:pt idx="35959">-1250</cx:pt>
          <cx:pt idx="35960">-750</cx:pt>
          <cx:pt idx="35961">-750</cx:pt>
          <cx:pt idx="35962">-750</cx:pt>
          <cx:pt idx="35963">250</cx:pt>
          <cx:pt idx="35964">250</cx:pt>
          <cx:pt idx="35965">-7250</cx:pt>
          <cx:pt idx="35966">-6500</cx:pt>
          <cx:pt idx="35967">-6500</cx:pt>
          <cx:pt idx="35968">-6500</cx:pt>
          <cx:pt idx="35969">-5750</cx:pt>
          <cx:pt idx="35970">-5750</cx:pt>
          <cx:pt idx="35971">-4750</cx:pt>
          <cx:pt idx="35972">-4750</cx:pt>
          <cx:pt idx="35973">-5000</cx:pt>
          <cx:pt idx="35974">-5000</cx:pt>
          <cx:pt idx="35975">-5000</cx:pt>
          <cx:pt idx="35976">-5000</cx:pt>
          <cx:pt idx="35977">-5000</cx:pt>
          <cx:pt idx="35978">-2500</cx:pt>
          <cx:pt idx="35979">-3500</cx:pt>
          <cx:pt idx="35980">-3500</cx:pt>
          <cx:pt idx="35981">-2500</cx:pt>
          <cx:pt idx="35982">-2000</cx:pt>
          <cx:pt idx="35983">-2000</cx:pt>
          <cx:pt idx="35984">-1500</cx:pt>
          <cx:pt idx="35985">-1500</cx:pt>
          <cx:pt idx="35986">-1500</cx:pt>
          <cx:pt idx="35987">-1500</cx:pt>
          <cx:pt idx="35988">-1500</cx:pt>
          <cx:pt idx="35989">-750</cx:pt>
          <cx:pt idx="35990">-750</cx:pt>
          <cx:pt idx="35991">-750</cx:pt>
          <cx:pt idx="35992">-250</cx:pt>
          <cx:pt idx="35993">0</cx:pt>
          <cx:pt idx="35994">250</cx:pt>
          <cx:pt idx="35995">250</cx:pt>
          <cx:pt idx="35996">250</cx:pt>
          <cx:pt idx="35997">750</cx:pt>
          <cx:pt idx="35998">-250</cx:pt>
          <cx:pt idx="35999">0</cx:pt>
          <cx:pt idx="36000">250</cx:pt>
          <cx:pt idx="36001">250</cx:pt>
          <cx:pt idx="36002">-10750</cx:pt>
          <cx:pt idx="36003">-9500</cx:pt>
          <cx:pt idx="36004">-9500</cx:pt>
          <cx:pt idx="36005">-9500</cx:pt>
          <cx:pt idx="36006">-9500</cx:pt>
          <cx:pt idx="36007">-9500</cx:pt>
          <cx:pt idx="36008">-9500</cx:pt>
          <cx:pt idx="36009">-8250</cx:pt>
          <cx:pt idx="36010">-5000</cx:pt>
          <cx:pt idx="36011">-5000</cx:pt>
          <cx:pt idx="36012">-5000</cx:pt>
          <cx:pt idx="36013">-5000</cx:pt>
          <cx:pt idx="36014">-5000</cx:pt>
          <cx:pt idx="36015">-4500</cx:pt>
          <cx:pt idx="36016">-500</cx:pt>
          <cx:pt idx="36017">-1750</cx:pt>
          <cx:pt idx="36018">-250</cx:pt>
          <cx:pt idx="36019">-1000</cx:pt>
          <cx:pt idx="36020">-1000</cx:pt>
          <cx:pt idx="36021">-750</cx:pt>
          <cx:pt idx="36022">-750</cx:pt>
          <cx:pt idx="36023">-500</cx:pt>
          <cx:pt idx="36024">-250</cx:pt>
          <cx:pt idx="36025">-250</cx:pt>
          <cx:pt idx="36026">500</cx:pt>
          <cx:pt idx="36027">3750</cx:pt>
          <cx:pt idx="36028">-4250</cx:pt>
          <cx:pt idx="36029">-4250</cx:pt>
          <cx:pt idx="36030">-4250</cx:pt>
          <cx:pt idx="36031">-4250</cx:pt>
          <cx:pt idx="36032">-4250</cx:pt>
          <cx:pt idx="36033">-6500</cx:pt>
          <cx:pt idx="36034">-3500</cx:pt>
          <cx:pt idx="36035">-3500</cx:pt>
          <cx:pt idx="36036">-3500</cx:pt>
          <cx:pt idx="36037">-3500</cx:pt>
          <cx:pt idx="36038">-3500</cx:pt>
          <cx:pt idx="36039">-3000</cx:pt>
          <cx:pt idx="36040">-3000</cx:pt>
          <cx:pt idx="36041">-3000</cx:pt>
          <cx:pt idx="36042">-3000</cx:pt>
          <cx:pt idx="36043">-3000</cx:pt>
          <cx:pt idx="36044">-3000</cx:pt>
          <cx:pt idx="36045">-3000</cx:pt>
          <cx:pt idx="36046">-2500</cx:pt>
          <cx:pt idx="36047">-2500</cx:pt>
          <cx:pt idx="36048">-2500</cx:pt>
          <cx:pt idx="36049">-2500</cx:pt>
          <cx:pt idx="36050">-2500</cx:pt>
          <cx:pt idx="36051">-2500</cx:pt>
          <cx:pt idx="36052">-2500</cx:pt>
          <cx:pt idx="36053">-2500</cx:pt>
          <cx:pt idx="36054">-2500</cx:pt>
          <cx:pt idx="36055">-2500</cx:pt>
          <cx:pt idx="36056">-2000</cx:pt>
          <cx:pt idx="36057">-2000</cx:pt>
          <cx:pt idx="36058">-2000</cx:pt>
          <cx:pt idx="36059">-2000</cx:pt>
          <cx:pt idx="36060">-2000</cx:pt>
          <cx:pt idx="36061">-2000</cx:pt>
          <cx:pt idx="36062">-2000</cx:pt>
          <cx:pt idx="36063">-1500</cx:pt>
          <cx:pt idx="36064">-1500</cx:pt>
          <cx:pt idx="36065">-1500</cx:pt>
          <cx:pt idx="36066">-1500</cx:pt>
          <cx:pt idx="36067">-1500</cx:pt>
          <cx:pt idx="36068">-1500</cx:pt>
          <cx:pt idx="36069">-1500</cx:pt>
          <cx:pt idx="36070">-2750</cx:pt>
          <cx:pt idx="36071">-1250</cx:pt>
          <cx:pt idx="36072">-1250</cx:pt>
          <cx:pt idx="36073">-1250</cx:pt>
          <cx:pt idx="36074">-1250</cx:pt>
          <cx:pt idx="36075">-1250</cx:pt>
          <cx:pt idx="36076">-1250</cx:pt>
          <cx:pt idx="36077">-750</cx:pt>
          <cx:pt idx="36078">-750</cx:pt>
          <cx:pt idx="36079">-750</cx:pt>
          <cx:pt idx="36080">-750</cx:pt>
          <cx:pt idx="36081">-750</cx:pt>
          <cx:pt idx="36082">-750</cx:pt>
          <cx:pt idx="36083">-500</cx:pt>
          <cx:pt idx="36084">-500</cx:pt>
          <cx:pt idx="36085">-500</cx:pt>
          <cx:pt idx="36086">-500</cx:pt>
          <cx:pt idx="36087">-250</cx:pt>
          <cx:pt idx="36088">-250</cx:pt>
          <cx:pt idx="36089">-250</cx:pt>
          <cx:pt idx="36090">-250</cx:pt>
          <cx:pt idx="36091">-250</cx:pt>
          <cx:pt idx="36092">-250</cx:pt>
          <cx:pt idx="36093">-250</cx:pt>
          <cx:pt idx="36094">0</cx:pt>
          <cx:pt idx="36095">0</cx:pt>
          <cx:pt idx="36096">0</cx:pt>
          <cx:pt idx="36097">500</cx:pt>
          <cx:pt idx="36098">750</cx:pt>
          <cx:pt idx="36099">750</cx:pt>
          <cx:pt idx="36100">750</cx:pt>
          <cx:pt idx="36101">750</cx:pt>
          <cx:pt idx="36102">1000</cx:pt>
          <cx:pt idx="36103">1000</cx:pt>
          <cx:pt idx="36104">1000</cx:pt>
          <cx:pt idx="36105">1000</cx:pt>
          <cx:pt idx="36106">1000</cx:pt>
          <cx:pt idx="36107">1000</cx:pt>
          <cx:pt idx="36108">1250</cx:pt>
          <cx:pt idx="36109">1500</cx:pt>
          <cx:pt idx="36110">1750</cx:pt>
          <cx:pt idx="36111">2500</cx:pt>
          <cx:pt idx="36112">2500</cx:pt>
          <cx:pt idx="36113">2250</cx:pt>
          <cx:pt idx="36114">2500</cx:pt>
          <cx:pt idx="36115">3750</cx:pt>
          <cx:pt idx="36116">-7750</cx:pt>
          <cx:pt idx="36117">-6750</cx:pt>
          <cx:pt idx="36118">-4250</cx:pt>
          <cx:pt idx="36119">-3500</cx:pt>
          <cx:pt idx="36120">-3500</cx:pt>
          <cx:pt idx="36121">-3500</cx:pt>
          <cx:pt idx="36122">-3500</cx:pt>
          <cx:pt idx="36123">-3500</cx:pt>
          <cx:pt idx="36124">-3500</cx:pt>
          <cx:pt idx="36125">-3500</cx:pt>
          <cx:pt idx="36126">-3500</cx:pt>
          <cx:pt idx="36127">-3500</cx:pt>
          <cx:pt idx="36128">-3500</cx:pt>
          <cx:pt idx="36129">-3000</cx:pt>
          <cx:pt idx="36130">-3000</cx:pt>
          <cx:pt idx="36131">-3000</cx:pt>
          <cx:pt idx="36132">-3000</cx:pt>
          <cx:pt idx="36133">-3000</cx:pt>
          <cx:pt idx="36134">-3000</cx:pt>
          <cx:pt idx="36135">-3000</cx:pt>
          <cx:pt idx="36136">-3000</cx:pt>
          <cx:pt idx="36137">-3000</cx:pt>
          <cx:pt idx="36138">-3000</cx:pt>
          <cx:pt idx="36139">-3000</cx:pt>
          <cx:pt idx="36140">-3000</cx:pt>
          <cx:pt idx="36141">-2500</cx:pt>
          <cx:pt idx="36142">-2500</cx:pt>
          <cx:pt idx="36143">-2500</cx:pt>
          <cx:pt idx="36144">-2500</cx:pt>
          <cx:pt idx="36145">-2500</cx:pt>
          <cx:pt idx="36146">-2000</cx:pt>
          <cx:pt idx="36147">-2000</cx:pt>
          <cx:pt idx="36148">-2000</cx:pt>
          <cx:pt idx="36149">-2000</cx:pt>
          <cx:pt idx="36150">-1500</cx:pt>
          <cx:pt idx="36151">-1500</cx:pt>
          <cx:pt idx="36152">-1250</cx:pt>
          <cx:pt idx="36153">-1250</cx:pt>
          <cx:pt idx="36154">-1750</cx:pt>
          <cx:pt idx="36155">-750</cx:pt>
          <cx:pt idx="36156">-1000</cx:pt>
          <cx:pt idx="36157">0</cx:pt>
          <cx:pt idx="36158">0</cx:pt>
          <cx:pt idx="36159">-1500</cx:pt>
          <cx:pt idx="36160">-1500</cx:pt>
          <cx:pt idx="36161">-1250</cx:pt>
          <cx:pt idx="36162">-1250</cx:pt>
          <cx:pt idx="36163">-1250</cx:pt>
          <cx:pt idx="36164">-750</cx:pt>
          <cx:pt idx="36165">-500</cx:pt>
          <cx:pt idx="36166">-250</cx:pt>
          <cx:pt idx="36167">250</cx:pt>
          <cx:pt idx="36168">250</cx:pt>
          <cx:pt idx="36169">500</cx:pt>
          <cx:pt idx="36170">750</cx:pt>
          <cx:pt idx="36171">750</cx:pt>
          <cx:pt idx="36172">750</cx:pt>
          <cx:pt idx="36173">750</cx:pt>
          <cx:pt idx="36174">1000</cx:pt>
          <cx:pt idx="36175">1000</cx:pt>
          <cx:pt idx="36176">1000</cx:pt>
          <cx:pt idx="36177">1000</cx:pt>
          <cx:pt idx="36178">1000</cx:pt>
          <cx:pt idx="36179">1250</cx:pt>
          <cx:pt idx="36180">1500</cx:pt>
          <cx:pt idx="36181">1500</cx:pt>
          <cx:pt idx="36182">1500</cx:pt>
          <cx:pt idx="36183">1500</cx:pt>
          <cx:pt idx="36184">1750</cx:pt>
          <cx:pt idx="36185">1750</cx:pt>
          <cx:pt idx="36186">2000</cx:pt>
          <cx:pt idx="36187">2000</cx:pt>
          <cx:pt idx="36188">-5000</cx:pt>
          <cx:pt idx="36189">-5000</cx:pt>
          <cx:pt idx="36190">-2500</cx:pt>
          <cx:pt idx="36191">-2500</cx:pt>
          <cx:pt idx="36192">-4500</cx:pt>
          <cx:pt idx="36193">-4500</cx:pt>
          <cx:pt idx="36194">-2000</cx:pt>
          <cx:pt idx="36195">-2000</cx:pt>
          <cx:pt idx="36196">-2000</cx:pt>
          <cx:pt idx="36197">-1500</cx:pt>
          <cx:pt idx="36198">-1500</cx:pt>
          <cx:pt idx="36199">-1250</cx:pt>
          <cx:pt idx="36200">-1250</cx:pt>
          <cx:pt idx="36201">-1250</cx:pt>
          <cx:pt idx="36202">-1250</cx:pt>
          <cx:pt idx="36203">-750</cx:pt>
          <cx:pt idx="36204">-750</cx:pt>
          <cx:pt idx="36205">-750</cx:pt>
          <cx:pt idx="36206">-500</cx:pt>
          <cx:pt idx="36207">-250</cx:pt>
          <cx:pt idx="36208">0</cx:pt>
          <cx:pt idx="36209">0</cx:pt>
          <cx:pt idx="36210">250</cx:pt>
          <cx:pt idx="36211">250</cx:pt>
          <cx:pt idx="36212">250</cx:pt>
          <cx:pt idx="36213">250</cx:pt>
          <cx:pt idx="36214">500</cx:pt>
          <cx:pt idx="36215">500</cx:pt>
          <cx:pt idx="36216">500</cx:pt>
          <cx:pt idx="36217">500</cx:pt>
          <cx:pt idx="36218">500</cx:pt>
          <cx:pt idx="36219">750</cx:pt>
          <cx:pt idx="36220">750</cx:pt>
          <cx:pt idx="36221">1000</cx:pt>
          <cx:pt idx="36222">1000</cx:pt>
          <cx:pt idx="36223">1000</cx:pt>
          <cx:pt idx="36224">1000</cx:pt>
          <cx:pt idx="36225">1000</cx:pt>
          <cx:pt idx="36226">1000</cx:pt>
          <cx:pt idx="36227">1000</cx:pt>
          <cx:pt idx="36228">1000</cx:pt>
          <cx:pt idx="36229">2500</cx:pt>
          <cx:pt idx="36230">3000</cx:pt>
          <cx:pt idx="36231">2500</cx:pt>
          <cx:pt idx="36232">-6500</cx:pt>
          <cx:pt idx="36233">-6500</cx:pt>
          <cx:pt idx="36234">-5000</cx:pt>
          <cx:pt idx="36235">-5000</cx:pt>
          <cx:pt idx="36236">-4500</cx:pt>
          <cx:pt idx="36237">-4500</cx:pt>
          <cx:pt idx="36238">-3750</cx:pt>
          <cx:pt idx="36239">-3750</cx:pt>
          <cx:pt idx="36240">-3750</cx:pt>
          <cx:pt idx="36241">-3250</cx:pt>
          <cx:pt idx="36242">-3250</cx:pt>
          <cx:pt idx="36243">-2750</cx:pt>
          <cx:pt idx="36244">-2750</cx:pt>
          <cx:pt idx="36245">-2750</cx:pt>
          <cx:pt idx="36246">-2750</cx:pt>
          <cx:pt idx="36247">-2500</cx:pt>
          <cx:pt idx="36248">-2500</cx:pt>
          <cx:pt idx="36249">-2500</cx:pt>
          <cx:pt idx="36250">-2000</cx:pt>
          <cx:pt idx="36251">-1500</cx:pt>
          <cx:pt idx="36252">0</cx:pt>
          <cx:pt idx="36253">0</cx:pt>
          <cx:pt idx="36254">-750</cx:pt>
          <cx:pt idx="36255">-250</cx:pt>
          <cx:pt idx="36256">0</cx:pt>
          <cx:pt idx="36257">-5000</cx:pt>
          <cx:pt idx="36258">-5000</cx:pt>
          <cx:pt idx="36259">-5000</cx:pt>
          <cx:pt idx="36260">-5000</cx:pt>
          <cx:pt idx="36261">-5000</cx:pt>
          <cx:pt idx="36262">-5000</cx:pt>
          <cx:pt idx="36263">-5000</cx:pt>
          <cx:pt idx="36264">-4500</cx:pt>
          <cx:pt idx="36265">-4500</cx:pt>
          <cx:pt idx="36266">-3750</cx:pt>
          <cx:pt idx="36267">-3750</cx:pt>
          <cx:pt idx="36268">-3250</cx:pt>
          <cx:pt idx="36269">-3250</cx:pt>
          <cx:pt idx="36270">-3250</cx:pt>
          <cx:pt idx="36271">-3250</cx:pt>
          <cx:pt idx="36272">-2750</cx:pt>
          <cx:pt idx="36273">-2750</cx:pt>
          <cx:pt idx="36274">-2750</cx:pt>
          <cx:pt idx="36275">-2750</cx:pt>
          <cx:pt idx="36276">-2500</cx:pt>
          <cx:pt idx="36277">-2500</cx:pt>
          <cx:pt idx="36278">-7250</cx:pt>
          <cx:pt idx="36279">-4750</cx:pt>
          <cx:pt idx="36280">-3000</cx:pt>
          <cx:pt idx="36281">-3000</cx:pt>
          <cx:pt idx="36282">-3000</cx:pt>
          <cx:pt idx="36283">-3000</cx:pt>
          <cx:pt idx="36284">-1500</cx:pt>
          <cx:pt idx="36285">-1500</cx:pt>
          <cx:pt idx="36286">-1500</cx:pt>
          <cx:pt idx="36287">-1500</cx:pt>
          <cx:pt idx="36288">-1250</cx:pt>
          <cx:pt idx="36289">-1250</cx:pt>
          <cx:pt idx="36290">-1250</cx:pt>
          <cx:pt idx="36291">-1250</cx:pt>
          <cx:pt idx="36292">-1250</cx:pt>
          <cx:pt idx="36293">-750</cx:pt>
          <cx:pt idx="36294">-750</cx:pt>
          <cx:pt idx="36295">-750</cx:pt>
          <cx:pt idx="36296">-750</cx:pt>
          <cx:pt idx="36297">-750</cx:pt>
          <cx:pt idx="36298">-750</cx:pt>
          <cx:pt idx="36299">-500</cx:pt>
          <cx:pt idx="36300">-500</cx:pt>
          <cx:pt idx="36301">-500</cx:pt>
          <cx:pt idx="36302">-500</cx:pt>
          <cx:pt idx="36303">-500</cx:pt>
          <cx:pt idx="36304">-500</cx:pt>
          <cx:pt idx="36305">-250</cx:pt>
          <cx:pt idx="36306">-250</cx:pt>
          <cx:pt idx="36307">-250</cx:pt>
          <cx:pt idx="36308">-250</cx:pt>
          <cx:pt idx="36309">-250</cx:pt>
          <cx:pt idx="36310">-250</cx:pt>
          <cx:pt idx="36311">-250</cx:pt>
          <cx:pt idx="36312">-1500</cx:pt>
          <cx:pt idx="36313">-1000</cx:pt>
          <cx:pt idx="36314">-3000</cx:pt>
          <cx:pt idx="36315">-2500</cx:pt>
          <cx:pt idx="36316">-2500</cx:pt>
          <cx:pt idx="36317">-2000</cx:pt>
          <cx:pt idx="36318">-2000</cx:pt>
          <cx:pt idx="36319">-2000</cx:pt>
          <cx:pt idx="36320">-1500</cx:pt>
          <cx:pt idx="36321">-1500</cx:pt>
          <cx:pt idx="36322">-1500</cx:pt>
          <cx:pt idx="36323">-1500</cx:pt>
          <cx:pt idx="36324">-1250</cx:pt>
          <cx:pt idx="36325">-1250</cx:pt>
          <cx:pt idx="36326">-1250</cx:pt>
          <cx:pt idx="36327">-1250</cx:pt>
          <cx:pt idx="36328">-750</cx:pt>
          <cx:pt idx="36329">-750</cx:pt>
          <cx:pt idx="36330">-500</cx:pt>
          <cx:pt idx="36331">-500</cx:pt>
          <cx:pt idx="36332">-500</cx:pt>
          <cx:pt idx="36333">-500</cx:pt>
          <cx:pt idx="36334">-250</cx:pt>
          <cx:pt idx="36335">-250</cx:pt>
          <cx:pt idx="36336">-250</cx:pt>
          <cx:pt idx="36337">0</cx:pt>
          <cx:pt idx="36338">0</cx:pt>
          <cx:pt idx="36339">0</cx:pt>
          <cx:pt idx="36340">250</cx:pt>
          <cx:pt idx="36341">250</cx:pt>
          <cx:pt idx="36342">500</cx:pt>
          <cx:pt idx="36343">500</cx:pt>
          <cx:pt idx="36344">500</cx:pt>
          <cx:pt idx="36345">500</cx:pt>
          <cx:pt idx="36346">750</cx:pt>
          <cx:pt idx="36347">750</cx:pt>
          <cx:pt idx="36348">1000</cx:pt>
          <cx:pt idx="36349">1000</cx:pt>
          <cx:pt idx="36350">1000</cx:pt>
          <cx:pt idx="36351">1000</cx:pt>
          <cx:pt idx="36352">1000</cx:pt>
          <cx:pt idx="36353">2000</cx:pt>
          <cx:pt idx="36354">2000</cx:pt>
          <cx:pt idx="36355">3750</cx:pt>
          <cx:pt idx="36356">-10750</cx:pt>
          <cx:pt idx="36357">-9500</cx:pt>
          <cx:pt idx="36358">-6500</cx:pt>
          <cx:pt idx="36359">-5750</cx:pt>
          <cx:pt idx="36360">-6500</cx:pt>
          <cx:pt idx="36361">-6500</cx:pt>
          <cx:pt idx="36362">-6500</cx:pt>
          <cx:pt idx="36363">-6500</cx:pt>
          <cx:pt idx="36364">-4500</cx:pt>
          <cx:pt idx="36365">-4500</cx:pt>
          <cx:pt idx="36366">-4500</cx:pt>
          <cx:pt idx="36367">-2750</cx:pt>
          <cx:pt idx="36368">-2500</cx:pt>
          <cx:pt idx="36369">-2000</cx:pt>
          <cx:pt idx="36370">-1250</cx:pt>
          <cx:pt idx="36371">-1250</cx:pt>
          <cx:pt idx="36372">-7250</cx:pt>
          <cx:pt idx="36373">-5750</cx:pt>
          <cx:pt idx="36374">-5000</cx:pt>
          <cx:pt idx="36375">-5000</cx:pt>
          <cx:pt idx="36376">-4500</cx:pt>
          <cx:pt idx="36377">-4500</cx:pt>
          <cx:pt idx="36378">-4500</cx:pt>
          <cx:pt idx="36379">-4500</cx:pt>
          <cx:pt idx="36380">-3750</cx:pt>
          <cx:pt idx="36381">-3250</cx:pt>
          <cx:pt idx="36382">-3250</cx:pt>
          <cx:pt idx="36383">-3250</cx:pt>
          <cx:pt idx="36384">-3250</cx:pt>
          <cx:pt idx="36385">-2750</cx:pt>
          <cx:pt idx="36386">-2750</cx:pt>
          <cx:pt idx="36387">-1250</cx:pt>
          <cx:pt idx="36388">-2750</cx:pt>
          <cx:pt idx="36389">-2750</cx:pt>
          <cx:pt idx="36390">-750</cx:pt>
          <cx:pt idx="36391">-2500</cx:pt>
          <cx:pt idx="36392">-2000</cx:pt>
          <cx:pt idx="36393">-2000</cx:pt>
          <cx:pt idx="36394">-500</cx:pt>
          <cx:pt idx="36395">-2000</cx:pt>
          <cx:pt idx="36396">-1750</cx:pt>
          <cx:pt idx="36397">-1500</cx:pt>
          <cx:pt idx="36398">-1500</cx:pt>
          <cx:pt idx="36399">-1500</cx:pt>
          <cx:pt idx="36400">-250</cx:pt>
          <cx:pt idx="36401">-250</cx:pt>
          <cx:pt idx="36402">0</cx:pt>
          <cx:pt idx="36403">1000</cx:pt>
          <cx:pt idx="36404">1250</cx:pt>
          <cx:pt idx="36405">2500</cx:pt>
          <cx:pt idx="36406">2500</cx:pt>
          <cx:pt idx="36407">-4250</cx:pt>
          <cx:pt idx="36408">-3500</cx:pt>
          <cx:pt idx="36409">-3500</cx:pt>
          <cx:pt idx="36410">-3500</cx:pt>
          <cx:pt idx="36411">-3000</cx:pt>
          <cx:pt idx="36412">-3000</cx:pt>
          <cx:pt idx="36413">-2500</cx:pt>
          <cx:pt idx="36414">-2500</cx:pt>
          <cx:pt idx="36415">-2500</cx:pt>
          <cx:pt idx="36416">-2500</cx:pt>
          <cx:pt idx="36417">-2500</cx:pt>
          <cx:pt idx="36418">-2000</cx:pt>
          <cx:pt idx="36419">-2000</cx:pt>
          <cx:pt idx="36420">-2000</cx:pt>
          <cx:pt idx="36421">-2000</cx:pt>
          <cx:pt idx="36422">-1500</cx:pt>
          <cx:pt idx="36423">-1500</cx:pt>
          <cx:pt idx="36424">-1500</cx:pt>
          <cx:pt idx="36425">-1250</cx:pt>
          <cx:pt idx="36426">-750</cx:pt>
          <cx:pt idx="36427">-250</cx:pt>
          <cx:pt idx="36428">0</cx:pt>
          <cx:pt idx="36429">2500</cx:pt>
          <cx:pt idx="36430">-7250</cx:pt>
          <cx:pt idx="36431">-6500</cx:pt>
          <cx:pt idx="36432">-5750</cx:pt>
          <cx:pt idx="36433">-5000</cx:pt>
          <cx:pt idx="36434">-5000</cx:pt>
          <cx:pt idx="36435">-4500</cx:pt>
          <cx:pt idx="36436">-4500</cx:pt>
          <cx:pt idx="36437">-4500</cx:pt>
          <cx:pt idx="36438">-750</cx:pt>
          <cx:pt idx="36439">-500</cx:pt>
          <cx:pt idx="36440">0</cx:pt>
          <cx:pt idx="36441">750</cx:pt>
          <cx:pt idx="36442">750</cx:pt>
          <cx:pt idx="36443">750</cx:pt>
          <cx:pt idx="36444">750</cx:pt>
          <cx:pt idx="36445">750</cx:pt>
          <cx:pt idx="36446">750</cx:pt>
          <cx:pt idx="36447">-250</cx:pt>
          <cx:pt idx="36448">-250</cx:pt>
          <cx:pt idx="36449">1000</cx:pt>
          <cx:pt idx="36450">1000</cx:pt>
          <cx:pt idx="36451">1000</cx:pt>
          <cx:pt idx="36452">1000</cx:pt>
          <cx:pt idx="36453">1250</cx:pt>
          <cx:pt idx="36454">1250</cx:pt>
          <cx:pt idx="36455">1250</cx:pt>
          <cx:pt idx="36456">1250</cx:pt>
          <cx:pt idx="36457">1500</cx:pt>
          <cx:pt idx="36458">1500</cx:pt>
          <cx:pt idx="36459">1500</cx:pt>
          <cx:pt idx="36460">1500</cx:pt>
          <cx:pt idx="36461">2000</cx:pt>
          <cx:pt idx="36462">-5000</cx:pt>
          <cx:pt idx="36463">-5000</cx:pt>
          <cx:pt idx="36464">-5000</cx:pt>
          <cx:pt idx="36465">-4500</cx:pt>
          <cx:pt idx="36466">-10750</cx:pt>
          <cx:pt idx="36467">-9500</cx:pt>
          <cx:pt idx="36468">-9500</cx:pt>
          <cx:pt idx="36469">-8250</cx:pt>
          <cx:pt idx="36470">-7250</cx:pt>
          <cx:pt idx="36471">-7250</cx:pt>
          <cx:pt idx="36472">-7250</cx:pt>
          <cx:pt idx="36473">-7250</cx:pt>
          <cx:pt idx="36474">-7250</cx:pt>
          <cx:pt idx="36475">-7250</cx:pt>
          <cx:pt idx="36476">-7250</cx:pt>
          <cx:pt idx="36477">-6500</cx:pt>
          <cx:pt idx="36478">-5750</cx:pt>
          <cx:pt idx="36479">-5000</cx:pt>
          <cx:pt idx="36480">-5000</cx:pt>
          <cx:pt idx="36481">-5000</cx:pt>
          <cx:pt idx="36482">-5000</cx:pt>
          <cx:pt idx="36483">-5000</cx:pt>
          <cx:pt idx="36484">-5000</cx:pt>
          <cx:pt idx="36485">-4500</cx:pt>
          <cx:pt idx="36486">-4500</cx:pt>
          <cx:pt idx="36487">-4500</cx:pt>
          <cx:pt idx="36488">-4500</cx:pt>
          <cx:pt idx="36489">-4500</cx:pt>
          <cx:pt idx="36490">-4500</cx:pt>
          <cx:pt idx="36491">-4500</cx:pt>
          <cx:pt idx="36492">-4500</cx:pt>
          <cx:pt idx="36493">-3750</cx:pt>
          <cx:pt idx="36494">-3750</cx:pt>
          <cx:pt idx="36495">-3750</cx:pt>
          <cx:pt idx="36496">-3750</cx:pt>
          <cx:pt idx="36497">-3750</cx:pt>
          <cx:pt idx="36498">-3750</cx:pt>
          <cx:pt idx="36499">-3750</cx:pt>
          <cx:pt idx="36500">-3750</cx:pt>
          <cx:pt idx="36501">-3750</cx:pt>
          <cx:pt idx="36502">-3250</cx:pt>
          <cx:pt idx="36503">-3250</cx:pt>
          <cx:pt idx="36504">-2500</cx:pt>
          <cx:pt idx="36505">-2750</cx:pt>
          <cx:pt idx="36506">-2000</cx:pt>
          <cx:pt idx="36507">-2750</cx:pt>
          <cx:pt idx="36508">-2750</cx:pt>
          <cx:pt idx="36509">-2750</cx:pt>
          <cx:pt idx="36510">-2750</cx:pt>
          <cx:pt idx="36511">-2500</cx:pt>
          <cx:pt idx="36512">-2500</cx:pt>
          <cx:pt idx="36513">-2500</cx:pt>
          <cx:pt idx="36514">-2500</cx:pt>
          <cx:pt idx="36515">-2500</cx:pt>
          <cx:pt idx="36516">-2500</cx:pt>
          <cx:pt idx="36517">-2500</cx:pt>
          <cx:pt idx="36518">-2500</cx:pt>
          <cx:pt idx="36519">-2000</cx:pt>
          <cx:pt idx="36520">-2000</cx:pt>
          <cx:pt idx="36521">-2000</cx:pt>
          <cx:pt idx="36522">-2000</cx:pt>
          <cx:pt idx="36523">-2000</cx:pt>
          <cx:pt idx="36524">-2000</cx:pt>
          <cx:pt idx="36525">-2000</cx:pt>
          <cx:pt idx="36526">-1250</cx:pt>
          <cx:pt idx="36527">-1750</cx:pt>
          <cx:pt idx="36528">-1000</cx:pt>
          <cx:pt idx="36529">-1500</cx:pt>
          <cx:pt idx="36530">-500</cx:pt>
          <cx:pt idx="36531">-1000</cx:pt>
          <cx:pt idx="36532">-1000</cx:pt>
          <cx:pt idx="36533">-1000</cx:pt>
          <cx:pt idx="36534">-1000</cx:pt>
          <cx:pt idx="36535">-1000</cx:pt>
          <cx:pt idx="36536">-750</cx:pt>
          <cx:pt idx="36537">-750</cx:pt>
          <cx:pt idx="36538">-500</cx:pt>
          <cx:pt idx="36539">0</cx:pt>
          <cx:pt idx="36540">-250</cx:pt>
          <cx:pt idx="36541">500</cx:pt>
          <cx:pt idx="36542">1000</cx:pt>
          <cx:pt idx="36543">2750</cx:pt>
          <cx:pt idx="36544">-1750</cx:pt>
          <cx:pt idx="36545">-1750</cx:pt>
          <cx:pt idx="36546">-1500</cx:pt>
          <cx:pt idx="36547">-1500</cx:pt>
          <cx:pt idx="36548">-1500</cx:pt>
          <cx:pt idx="36549">-1500</cx:pt>
          <cx:pt idx="36550">-1500</cx:pt>
          <cx:pt idx="36551">-1000</cx:pt>
          <cx:pt idx="36552">-1000</cx:pt>
          <cx:pt idx="36553">-1000</cx:pt>
          <cx:pt idx="36554">-1000</cx:pt>
          <cx:pt idx="36555">-1000</cx:pt>
          <cx:pt idx="36556">-1000</cx:pt>
          <cx:pt idx="36557">-1000</cx:pt>
          <cx:pt idx="36558">-1000</cx:pt>
          <cx:pt idx="36559">-1000</cx:pt>
          <cx:pt idx="36560">-1000</cx:pt>
          <cx:pt idx="36561">-750</cx:pt>
          <cx:pt idx="36562">-750</cx:pt>
          <cx:pt idx="36563">-750</cx:pt>
          <cx:pt idx="36564">-750</cx:pt>
          <cx:pt idx="36565">-750</cx:pt>
          <cx:pt idx="36566">-750</cx:pt>
          <cx:pt idx="36567">-750</cx:pt>
          <cx:pt idx="36568">-750</cx:pt>
          <cx:pt idx="36569">-750</cx:pt>
          <cx:pt idx="36570">-500</cx:pt>
          <cx:pt idx="36571">-500</cx:pt>
          <cx:pt idx="36572">-250</cx:pt>
          <cx:pt idx="36573">-250</cx:pt>
          <cx:pt idx="36574">-250</cx:pt>
          <cx:pt idx="36575">-250</cx:pt>
          <cx:pt idx="36576">250</cx:pt>
          <cx:pt idx="36577">250</cx:pt>
          <cx:pt idx="36578">-2750</cx:pt>
          <cx:pt idx="36579">-500</cx:pt>
          <cx:pt idx="36580">-250</cx:pt>
          <cx:pt idx="36581">-250</cx:pt>
          <cx:pt idx="36582">-250</cx:pt>
          <cx:pt idx="36583">0</cx:pt>
          <cx:pt idx="36584">0</cx:pt>
          <cx:pt idx="36585">0</cx:pt>
          <cx:pt idx="36586">0</cx:pt>
          <cx:pt idx="36587">250</cx:pt>
          <cx:pt idx="36588">250</cx:pt>
          <cx:pt idx="36589">500</cx:pt>
          <cx:pt idx="36590">1000</cx:pt>
          <cx:pt idx="36591">3750</cx:pt>
          <cx:pt idx="36592">-3500</cx:pt>
          <cx:pt idx="36593">-3000</cx:pt>
          <cx:pt idx="36594">-3000</cx:pt>
          <cx:pt idx="36595">-4500</cx:pt>
          <cx:pt idx="36596">-2500</cx:pt>
          <cx:pt idx="36597">-2500</cx:pt>
          <cx:pt idx="36598">-3750</cx:pt>
          <cx:pt idx="36599">-3250</cx:pt>
          <cx:pt idx="36600">-3250</cx:pt>
          <cx:pt idx="36601">-1500</cx:pt>
          <cx:pt idx="36602">-1500</cx:pt>
          <cx:pt idx="36603">-3250</cx:pt>
          <cx:pt idx="36604">-1250</cx:pt>
          <cx:pt idx="36605">-1250</cx:pt>
          <cx:pt idx="36606">-750</cx:pt>
          <cx:pt idx="36607">-500</cx:pt>
          <cx:pt idx="36608">-500</cx:pt>
          <cx:pt idx="36609">-500</cx:pt>
          <cx:pt idx="36610">-1750</cx:pt>
          <cx:pt idx="36611">-250</cx:pt>
          <cx:pt idx="36612">0</cx:pt>
          <cx:pt idx="36613">-1500</cx:pt>
          <cx:pt idx="36614">-1000</cx:pt>
          <cx:pt idx="36615">250</cx:pt>
          <cx:pt idx="36616">250</cx:pt>
          <cx:pt idx="36617">-750</cx:pt>
          <cx:pt idx="36618">500</cx:pt>
          <cx:pt idx="36619">750</cx:pt>
          <cx:pt idx="36620">-500</cx:pt>
          <cx:pt idx="36621">750</cx:pt>
          <cx:pt idx="36622">-250</cx:pt>
          <cx:pt idx="36623">1000</cx:pt>
          <cx:pt idx="36624">1000</cx:pt>
          <cx:pt idx="36625">1000</cx:pt>
          <cx:pt idx="36626">1000</cx:pt>
          <cx:pt idx="36627">1250</cx:pt>
          <cx:pt idx="36628">1500</cx:pt>
          <cx:pt idx="36629">1500</cx:pt>
          <cx:pt idx="36630">3750</cx:pt>
          <cx:pt idx="36631">3750</cx:pt>
          <cx:pt idx="36632">-9500</cx:pt>
          <cx:pt idx="36633">-6500</cx:pt>
          <cx:pt idx="36634">-5750</cx:pt>
          <cx:pt idx="36635">-5750</cx:pt>
          <cx:pt idx="36636">-5750</cx:pt>
          <cx:pt idx="36637">-5750</cx:pt>
          <cx:pt idx="36638">-5000</cx:pt>
          <cx:pt idx="36639">-5000</cx:pt>
          <cx:pt idx="36640">-5000</cx:pt>
          <cx:pt idx="36641">-5000</cx:pt>
          <cx:pt idx="36642">-4500</cx:pt>
          <cx:pt idx="36643">-4500</cx:pt>
          <cx:pt idx="36644">-4500</cx:pt>
          <cx:pt idx="36645">-4500</cx:pt>
          <cx:pt idx="36646">-3750</cx:pt>
          <cx:pt idx="36647">-3750</cx:pt>
          <cx:pt idx="36648">-3750</cx:pt>
          <cx:pt idx="36649">-3750</cx:pt>
          <cx:pt idx="36650">-3750</cx:pt>
          <cx:pt idx="36651">-3750</cx:pt>
          <cx:pt idx="36652">-3750</cx:pt>
          <cx:pt idx="36653">-3750</cx:pt>
          <cx:pt idx="36654">-3750</cx:pt>
          <cx:pt idx="36655">-3750</cx:pt>
          <cx:pt idx="36656">-3250</cx:pt>
          <cx:pt idx="36657">-3250</cx:pt>
          <cx:pt idx="36658">-3250</cx:pt>
          <cx:pt idx="36659">-3250</cx:pt>
          <cx:pt idx="36660">-3250</cx:pt>
          <cx:pt idx="36661">-3250</cx:pt>
          <cx:pt idx="36662">-3250</cx:pt>
          <cx:pt idx="36663">-3250</cx:pt>
          <cx:pt idx="36664">-3250</cx:pt>
          <cx:pt idx="36665">-3250</cx:pt>
          <cx:pt idx="36666">-3250</cx:pt>
          <cx:pt idx="36667">-3250</cx:pt>
          <cx:pt idx="36668">-3250</cx:pt>
          <cx:pt idx="36669">-3250</cx:pt>
          <cx:pt idx="36670">-3250</cx:pt>
          <cx:pt idx="36671">-3250</cx:pt>
          <cx:pt idx="36672">-3250</cx:pt>
          <cx:pt idx="36673">-3250</cx:pt>
          <cx:pt idx="36674">-3250</cx:pt>
          <cx:pt idx="36675">-2750</cx:pt>
          <cx:pt idx="36676">-2750</cx:pt>
          <cx:pt idx="36677">-2750</cx:pt>
          <cx:pt idx="36678">-2750</cx:pt>
          <cx:pt idx="36679">-2750</cx:pt>
          <cx:pt idx="36680">-2750</cx:pt>
          <cx:pt idx="36681">-2750</cx:pt>
          <cx:pt idx="36682">-2750</cx:pt>
          <cx:pt idx="36683">-2750</cx:pt>
          <cx:pt idx="36684">-2750</cx:pt>
          <cx:pt idx="36685">-2750</cx:pt>
          <cx:pt idx="36686">-1750</cx:pt>
          <cx:pt idx="36687">-2750</cx:pt>
          <cx:pt idx="36688">-2750</cx:pt>
          <cx:pt idx="36689">-2750</cx:pt>
          <cx:pt idx="36690">-2750</cx:pt>
          <cx:pt idx="36691">-2500</cx:pt>
          <cx:pt idx="36692">-2500</cx:pt>
          <cx:pt idx="36693">-2500</cx:pt>
          <cx:pt idx="36694">-2000</cx:pt>
          <cx:pt idx="36695">-2000</cx:pt>
          <cx:pt idx="36696">-2000</cx:pt>
          <cx:pt idx="36697">-2000</cx:pt>
          <cx:pt idx="36698">-1750</cx:pt>
          <cx:pt idx="36699">-1750</cx:pt>
          <cx:pt idx="36700">-750</cx:pt>
          <cx:pt idx="36701">-1750</cx:pt>
          <cx:pt idx="36702">-1750</cx:pt>
          <cx:pt idx="36703">-6250</cx:pt>
          <cx:pt idx="36704">-5250</cx:pt>
          <cx:pt idx="36705">-4750</cx:pt>
          <cx:pt idx="36706">-4750</cx:pt>
          <cx:pt idx="36707">-2500</cx:pt>
          <cx:pt idx="36708">-2000</cx:pt>
          <cx:pt idx="36709">-1500</cx:pt>
          <cx:pt idx="36710">-500</cx:pt>
          <cx:pt idx="36711">-8250</cx:pt>
          <cx:pt idx="36712">-8250</cx:pt>
          <cx:pt idx="36713">-8250</cx:pt>
          <cx:pt idx="36714">-8250</cx:pt>
          <cx:pt idx="36715">-7250</cx:pt>
          <cx:pt idx="36716">-7250</cx:pt>
          <cx:pt idx="36717">-7250</cx:pt>
          <cx:pt idx="36718">-7250</cx:pt>
          <cx:pt idx="36719">-9500</cx:pt>
          <cx:pt idx="36720">-9500</cx:pt>
          <cx:pt idx="36721">-6500</cx:pt>
          <cx:pt idx="36722">-5750</cx:pt>
          <cx:pt idx="36723">-2000</cx:pt>
          <cx:pt idx="36724">0</cx:pt>
          <cx:pt idx="36725">0</cx:pt>
          <cx:pt idx="36726">-750</cx:pt>
          <cx:pt idx="36727">1000</cx:pt>
          <cx:pt idx="36728">1000</cx:pt>
          <cx:pt idx="36729">1500</cx:pt>
          <cx:pt idx="36730">2000</cx:pt>
          <cx:pt idx="36731">500</cx:pt>
          <cx:pt idx="36732">750</cx:pt>
          <cx:pt idx="36733">3750</cx:pt>
          <cx:pt idx="36734">3750</cx:pt>
          <cx:pt idx="36735">-4500</cx:pt>
          <cx:pt idx="36736">-3250</cx:pt>
          <cx:pt idx="36737">-1250</cx:pt>
          <cx:pt idx="36738">-750</cx:pt>
          <cx:pt idx="36739">-2500</cx:pt>
          <cx:pt idx="36740">-2000</cx:pt>
          <cx:pt idx="36741">-250</cx:pt>
          <cx:pt idx="36742">-1750</cx:pt>
          <cx:pt idx="36743">0</cx:pt>
          <cx:pt idx="36744">250</cx:pt>
          <cx:pt idx="36745">250</cx:pt>
          <cx:pt idx="36746">-750</cx:pt>
          <cx:pt idx="36747">500</cx:pt>
          <cx:pt idx="36748">500</cx:pt>
          <cx:pt idx="36749">500</cx:pt>
          <cx:pt idx="36750">750</cx:pt>
          <cx:pt idx="36751">750</cx:pt>
          <cx:pt idx="36752">1000</cx:pt>
          <cx:pt idx="36753">1000</cx:pt>
          <cx:pt idx="36754">1000</cx:pt>
          <cx:pt idx="36755">1000</cx:pt>
          <cx:pt idx="36756">3000</cx:pt>
          <cx:pt idx="36757">3000</cx:pt>
          <cx:pt idx="36758">3000</cx:pt>
          <cx:pt idx="36759">3000</cx:pt>
          <cx:pt idx="36760">3000</cx:pt>
          <cx:pt idx="36761">3250</cx:pt>
          <cx:pt idx="36762">3250</cx:pt>
          <cx:pt idx="36763">3250</cx:pt>
          <cx:pt idx="36764">3250</cx:pt>
          <cx:pt idx="36765">3250</cx:pt>
          <cx:pt idx="36766">3250</cx:pt>
          <cx:pt idx="36767">3500</cx:pt>
          <cx:pt idx="36768">3500</cx:pt>
          <cx:pt idx="36769">3500</cx:pt>
          <cx:pt idx="36770">3500</cx:pt>
          <cx:pt idx="36771">3500</cx:pt>
          <cx:pt idx="36772">3500</cx:pt>
          <cx:pt idx="36773">3750</cx:pt>
          <cx:pt idx="36774">-5750</cx:pt>
          <cx:pt idx="36775">-5000</cx:pt>
          <cx:pt idx="36776">-5000</cx:pt>
          <cx:pt idx="36777">-5000</cx:pt>
          <cx:pt idx="36778">-5000</cx:pt>
          <cx:pt idx="36779">-5000</cx:pt>
          <cx:pt idx="36780">-5000</cx:pt>
          <cx:pt idx="36781">-5000</cx:pt>
          <cx:pt idx="36782">-4250</cx:pt>
          <cx:pt idx="36783">-3500</cx:pt>
          <cx:pt idx="36784">-3000</cx:pt>
          <cx:pt idx="36785">-3000</cx:pt>
          <cx:pt idx="36786">-3000</cx:pt>
          <cx:pt idx="36787">-2500</cx:pt>
          <cx:pt idx="36788">-2500</cx:pt>
          <cx:pt idx="36789">-2500</cx:pt>
          <cx:pt idx="36790">-2000</cx:pt>
          <cx:pt idx="36791">-2000</cx:pt>
          <cx:pt idx="36792">-2000</cx:pt>
          <cx:pt idx="36793">-2000</cx:pt>
          <cx:pt idx="36794">-1500</cx:pt>
          <cx:pt idx="36795">-1500</cx:pt>
          <cx:pt idx="36796">-1500</cx:pt>
          <cx:pt idx="36797">-1500</cx:pt>
          <cx:pt idx="36798">-1250</cx:pt>
          <cx:pt idx="36799">-500</cx:pt>
          <cx:pt idx="36800">-500</cx:pt>
          <cx:pt idx="36801">-250</cx:pt>
          <cx:pt idx="36802">-250</cx:pt>
          <cx:pt idx="36803">-250</cx:pt>
          <cx:pt idx="36804">0</cx:pt>
          <cx:pt idx="36805">500</cx:pt>
          <cx:pt idx="36806">500</cx:pt>
          <cx:pt idx="36807">500</cx:pt>
          <cx:pt idx="36808">1000</cx:pt>
          <cx:pt idx="36809">1000</cx:pt>
          <cx:pt idx="36810">1000</cx:pt>
          <cx:pt idx="36811">1250</cx:pt>
          <cx:pt idx="36812">1250</cx:pt>
          <cx:pt idx="36813">1250</cx:pt>
          <cx:pt idx="36814">1500</cx:pt>
          <cx:pt idx="36815">1500</cx:pt>
          <cx:pt idx="36816">1500</cx:pt>
          <cx:pt idx="36817">2250</cx:pt>
          <cx:pt idx="36818">2500</cx:pt>
          <cx:pt idx="36819">2500</cx:pt>
          <cx:pt idx="36820">2500</cx:pt>
          <cx:pt idx="36821">3250</cx:pt>
          <cx:pt idx="36822">3500</cx:pt>
          <cx:pt idx="36823">3750</cx:pt>
          <cx:pt idx="36824">-2500</cx:pt>
          <cx:pt idx="36825">-2000</cx:pt>
          <cx:pt idx="36826">-2750</cx:pt>
          <cx:pt idx="36827">-2500</cx:pt>
          <cx:pt idx="36828">-750</cx:pt>
          <cx:pt idx="36829">-1750</cx:pt>
          <cx:pt idx="36830">-1750</cx:pt>
          <cx:pt idx="36831">-1750</cx:pt>
          <cx:pt idx="36832">-1750</cx:pt>
          <cx:pt idx="36833">-1750</cx:pt>
          <cx:pt idx="36834">0</cx:pt>
          <cx:pt idx="36835">0</cx:pt>
          <cx:pt idx="36836">0</cx:pt>
          <cx:pt idx="36837">0</cx:pt>
          <cx:pt idx="36838">250</cx:pt>
          <cx:pt idx="36839">250</cx:pt>
          <cx:pt idx="36840">250</cx:pt>
          <cx:pt idx="36841">250</cx:pt>
          <cx:pt idx="36842">500</cx:pt>
          <cx:pt idx="36843">500</cx:pt>
          <cx:pt idx="36844">500</cx:pt>
          <cx:pt idx="36845">500</cx:pt>
          <cx:pt idx="36846">500</cx:pt>
          <cx:pt idx="36847">500</cx:pt>
          <cx:pt idx="36848">750</cx:pt>
          <cx:pt idx="36849">750</cx:pt>
          <cx:pt idx="36850">750</cx:pt>
          <cx:pt idx="36851">750</cx:pt>
          <cx:pt idx="36852">750</cx:pt>
          <cx:pt idx="36853">750</cx:pt>
          <cx:pt idx="36854">1250</cx:pt>
          <cx:pt idx="36855">1500</cx:pt>
          <cx:pt idx="36856">2000</cx:pt>
          <cx:pt idx="36857">4000</cx:pt>
          <cx:pt idx="36858">-2000</cx:pt>
          <cx:pt idx="36859">-1500</cx:pt>
          <cx:pt idx="36860">-1500</cx:pt>
          <cx:pt idx="36861">-1500</cx:pt>
          <cx:pt idx="36862">-1500</cx:pt>
          <cx:pt idx="36863">-1500</cx:pt>
          <cx:pt idx="36864">-1500</cx:pt>
          <cx:pt idx="36865">-2750</cx:pt>
          <cx:pt idx="36866">-2750</cx:pt>
          <cx:pt idx="36867">-750</cx:pt>
          <cx:pt idx="36868">-750</cx:pt>
          <cx:pt idx="36869">-2500</cx:pt>
          <cx:pt idx="36870">-750</cx:pt>
          <cx:pt idx="36871">-750</cx:pt>
          <cx:pt idx="36872">-750</cx:pt>
          <cx:pt idx="36873">-2000</cx:pt>
          <cx:pt idx="36874">-2000</cx:pt>
          <cx:pt idx="36875">-1750</cx:pt>
          <cx:pt idx="36876">-1750</cx:pt>
          <cx:pt idx="36877">-750</cx:pt>
          <cx:pt idx="36878">0</cx:pt>
          <cx:pt idx="36879">0</cx:pt>
          <cx:pt idx="36880">-1000</cx:pt>
          <cx:pt idx="36881">750</cx:pt>
          <cx:pt idx="36882">750</cx:pt>
          <cx:pt idx="36883">750</cx:pt>
          <cx:pt idx="36884">1000</cx:pt>
          <cx:pt idx="36885">-3250</cx:pt>
          <cx:pt idx="36886">-3250</cx:pt>
          <cx:pt idx="36887">-2750</cx:pt>
          <cx:pt idx="36888">-2750</cx:pt>
          <cx:pt idx="36889">-2750</cx:pt>
          <cx:pt idx="36890">-2500</cx:pt>
          <cx:pt idx="36891">-2500</cx:pt>
          <cx:pt idx="36892">-2500</cx:pt>
          <cx:pt idx="36893">-1750</cx:pt>
          <cx:pt idx="36894">-1750</cx:pt>
          <cx:pt idx="36895">-750</cx:pt>
          <cx:pt idx="36896">-500</cx:pt>
          <cx:pt idx="36897">-500</cx:pt>
          <cx:pt idx="36898">-3750</cx:pt>
          <cx:pt idx="36899">-1500</cx:pt>
          <cx:pt idx="36900">-1000</cx:pt>
          <cx:pt idx="36901">-750</cx:pt>
          <cx:pt idx="36902">-10750</cx:pt>
          <cx:pt idx="36903">-8250</cx:pt>
          <cx:pt idx="36904">-6500</cx:pt>
          <cx:pt idx="36905">-5750</cx:pt>
          <cx:pt idx="36906">-5750</cx:pt>
          <cx:pt idx="36907">-5750</cx:pt>
          <cx:pt idx="36908">-5000</cx:pt>
          <cx:pt idx="36909">-5000</cx:pt>
          <cx:pt idx="36910">-4500</cx:pt>
          <cx:pt idx="36911">-3750</cx:pt>
          <cx:pt idx="36912">-3250</cx:pt>
          <cx:pt idx="36913">-3250</cx:pt>
          <cx:pt idx="36914">-3250</cx:pt>
          <cx:pt idx="36915">-3250</cx:pt>
          <cx:pt idx="36916">-3250</cx:pt>
          <cx:pt idx="36917">-3250</cx:pt>
          <cx:pt idx="36918">-2750</cx:pt>
          <cx:pt idx="36919">-2750</cx:pt>
          <cx:pt idx="36920">-2750</cx:pt>
          <cx:pt idx="36921">-2750</cx:pt>
          <cx:pt idx="36922">-2500</cx:pt>
          <cx:pt idx="36923">-2500</cx:pt>
          <cx:pt idx="36924">-2000</cx:pt>
          <cx:pt idx="36925">-2000</cx:pt>
          <cx:pt idx="36926">-2000</cx:pt>
          <cx:pt idx="36927">-2000</cx:pt>
          <cx:pt idx="36928">-1750</cx:pt>
          <cx:pt idx="36929">-1750</cx:pt>
          <cx:pt idx="36930">-250</cx:pt>
          <cx:pt idx="36931">-1750</cx:pt>
          <cx:pt idx="36932">-1750</cx:pt>
          <cx:pt idx="36933">0</cx:pt>
          <cx:pt idx="36934">0</cx:pt>
          <cx:pt idx="36935">-1500</cx:pt>
          <cx:pt idx="36936">-1000</cx:pt>
          <cx:pt idx="36937">250</cx:pt>
          <cx:pt idx="36938">-1000</cx:pt>
          <cx:pt idx="36939">-750</cx:pt>
          <cx:pt idx="36940">-750</cx:pt>
          <cx:pt idx="36941">500</cx:pt>
          <cx:pt idx="36942">750</cx:pt>
          <cx:pt idx="36943">0</cx:pt>
          <cx:pt idx="36944">1500</cx:pt>
          <cx:pt idx="36945">-9500</cx:pt>
          <cx:pt idx="36946">-8250</cx:pt>
          <cx:pt idx="36947">-7250</cx:pt>
          <cx:pt idx="36948">-7250</cx:pt>
          <cx:pt idx="36949">-7250</cx:pt>
          <cx:pt idx="36950">-7250</cx:pt>
          <cx:pt idx="36951">-5750</cx:pt>
          <cx:pt idx="36952">-5750</cx:pt>
          <cx:pt idx="36953">-4500</cx:pt>
          <cx:pt idx="36954">-6500</cx:pt>
          <cx:pt idx="36955">-6500</cx:pt>
          <cx:pt idx="36956">-6500</cx:pt>
          <cx:pt idx="36957">-6500</cx:pt>
          <cx:pt idx="36958">-6500</cx:pt>
          <cx:pt idx="36959">-6500</cx:pt>
          <cx:pt idx="36960">-5750</cx:pt>
          <cx:pt idx="36961">-5750</cx:pt>
          <cx:pt idx="36962">-5750</cx:pt>
          <cx:pt idx="36963">-5750</cx:pt>
          <cx:pt idx="36964">-5750</cx:pt>
          <cx:pt idx="36965">-5000</cx:pt>
          <cx:pt idx="36966">-5000</cx:pt>
          <cx:pt idx="36967">-5000</cx:pt>
          <cx:pt idx="36968">-5000</cx:pt>
          <cx:pt idx="36969">-5000</cx:pt>
          <cx:pt idx="36970">-4500</cx:pt>
          <cx:pt idx="36971">-4500</cx:pt>
          <cx:pt idx="36972">-4500</cx:pt>
          <cx:pt idx="36973">-4500</cx:pt>
          <cx:pt idx="36974">-4500</cx:pt>
          <cx:pt idx="36975">-4500</cx:pt>
          <cx:pt idx="36976">-4500</cx:pt>
          <cx:pt idx="36977">-4500</cx:pt>
          <cx:pt idx="36978">-3750</cx:pt>
          <cx:pt idx="36979">-3750</cx:pt>
          <cx:pt idx="36980">-3750</cx:pt>
          <cx:pt idx="36981">-3750</cx:pt>
          <cx:pt idx="36982">-3750</cx:pt>
          <cx:pt idx="36983">-3750</cx:pt>
          <cx:pt idx="36984">-3250</cx:pt>
          <cx:pt idx="36985">-3250</cx:pt>
          <cx:pt idx="36986">-3250</cx:pt>
          <cx:pt idx="36987">-3250</cx:pt>
          <cx:pt idx="36988">-3250</cx:pt>
          <cx:pt idx="36989">-3250</cx:pt>
          <cx:pt idx="36990">-2750</cx:pt>
          <cx:pt idx="36991">-2750</cx:pt>
          <cx:pt idx="36992">-2750</cx:pt>
          <cx:pt idx="36993">-2750</cx:pt>
          <cx:pt idx="36994">-2750</cx:pt>
          <cx:pt idx="36995">-2750</cx:pt>
          <cx:pt idx="36996">-2750</cx:pt>
          <cx:pt idx="36997">-2500</cx:pt>
          <cx:pt idx="36998">-2500</cx:pt>
          <cx:pt idx="36999">-2500</cx:pt>
          <cx:pt idx="37000">-2500</cx:pt>
          <cx:pt idx="37001">-2500</cx:pt>
          <cx:pt idx="37002">-2500</cx:pt>
          <cx:pt idx="37003">-2500</cx:pt>
          <cx:pt idx="37004">-2500</cx:pt>
          <cx:pt idx="37005">-2000</cx:pt>
          <cx:pt idx="37006">-2000</cx:pt>
          <cx:pt idx="37007">-2000</cx:pt>
          <cx:pt idx="37008">-2000</cx:pt>
          <cx:pt idx="37009">-2000</cx:pt>
          <cx:pt idx="37010">-2000</cx:pt>
          <cx:pt idx="37011">-1000</cx:pt>
          <cx:pt idx="37012">-2000</cx:pt>
          <cx:pt idx="37013">-1750</cx:pt>
          <cx:pt idx="37014">-1750</cx:pt>
          <cx:pt idx="37015">-1750</cx:pt>
          <cx:pt idx="37016">-1750</cx:pt>
          <cx:pt idx="37017">-1750</cx:pt>
          <cx:pt idx="37018">-1750</cx:pt>
          <cx:pt idx="37019">-1750</cx:pt>
          <cx:pt idx="37020">-1750</cx:pt>
          <cx:pt idx="37021">-1750</cx:pt>
          <cx:pt idx="37022">-1750</cx:pt>
          <cx:pt idx="37023">-1750</cx:pt>
          <cx:pt idx="37024">-1750</cx:pt>
          <cx:pt idx="37025">-1750</cx:pt>
          <cx:pt idx="37026">-1750</cx:pt>
          <cx:pt idx="37027">-1000</cx:pt>
          <cx:pt idx="37028">-1500</cx:pt>
          <cx:pt idx="37029">-1500</cx:pt>
          <cx:pt idx="37030">-1500</cx:pt>
          <cx:pt idx="37031">-1500</cx:pt>
          <cx:pt idx="37032">-1500</cx:pt>
          <cx:pt idx="37033">-1500</cx:pt>
          <cx:pt idx="37034">-1500</cx:pt>
          <cx:pt idx="37035">-1500</cx:pt>
          <cx:pt idx="37036">-250</cx:pt>
          <cx:pt idx="37037">-1000</cx:pt>
          <cx:pt idx="37038">-1000</cx:pt>
          <cx:pt idx="37039">-1000</cx:pt>
          <cx:pt idx="37040">-1000</cx:pt>
          <cx:pt idx="37041">-1000</cx:pt>
          <cx:pt idx="37042">-1000</cx:pt>
          <cx:pt idx="37043">-1000</cx:pt>
          <cx:pt idx="37044">-1000</cx:pt>
          <cx:pt idx="37045">-750</cx:pt>
          <cx:pt idx="37046">-750</cx:pt>
          <cx:pt idx="37047">500</cx:pt>
          <cx:pt idx="37048">750</cx:pt>
          <cx:pt idx="37049">1000</cx:pt>
          <cx:pt idx="37050">1000</cx:pt>
          <cx:pt idx="37051">3500</cx:pt>
          <cx:pt idx="37052">1500</cx:pt>
          <cx:pt idx="37053">4000</cx:pt>
          <cx:pt idx="37054">4000</cx:pt>
          <cx:pt idx="37055">-3500</cx:pt>
          <cx:pt idx="37056">-3000</cx:pt>
          <cx:pt idx="37057">-2750</cx:pt>
          <cx:pt idx="37058">-2750</cx:pt>
          <cx:pt idx="37059">-2500</cx:pt>
          <cx:pt idx="37060">-750</cx:pt>
          <cx:pt idx="37061">-750</cx:pt>
          <cx:pt idx="37062">-2000</cx:pt>
          <cx:pt idx="37063">-500</cx:pt>
          <cx:pt idx="37064">-500</cx:pt>
          <cx:pt idx="37065">-250</cx:pt>
          <cx:pt idx="37066">-250</cx:pt>
          <cx:pt idx="37067">250</cx:pt>
          <cx:pt idx="37068">500</cx:pt>
          <cx:pt idx="37069">500</cx:pt>
          <cx:pt idx="37070">1000</cx:pt>
          <cx:pt idx="37071">-3500</cx:pt>
          <cx:pt idx="37072">-5750</cx:pt>
          <cx:pt idx="37073">-3500</cx:pt>
          <cx:pt idx="37074">-3500</cx:pt>
          <cx:pt idx="37075">-3500</cx:pt>
          <cx:pt idx="37076">-3000</cx:pt>
          <cx:pt idx="37077">-5000</cx:pt>
          <cx:pt idx="37078">-4500</cx:pt>
          <cx:pt idx="37079">-3750</cx:pt>
          <cx:pt idx="37080">-2000</cx:pt>
          <cx:pt idx="37081">-3250</cx:pt>
          <cx:pt idx="37082">-1500</cx:pt>
          <cx:pt idx="37083">-1500</cx:pt>
          <cx:pt idx="37084">-1250</cx:pt>
          <cx:pt idx="37085">-1250</cx:pt>
          <cx:pt idx="37086">-1250</cx:pt>
          <cx:pt idx="37087">-1250</cx:pt>
          <cx:pt idx="37088">-2500</cx:pt>
          <cx:pt idx="37089">-500</cx:pt>
          <cx:pt idx="37090">-500</cx:pt>
          <cx:pt idx="37091">-2000</cx:pt>
          <cx:pt idx="37092">-1750</cx:pt>
          <cx:pt idx="37093">-1750</cx:pt>
          <cx:pt idx="37094">-1750</cx:pt>
          <cx:pt idx="37095">-1750</cx:pt>
          <cx:pt idx="37096">0</cx:pt>
          <cx:pt idx="37097">-7750</cx:pt>
          <cx:pt idx="37098">-6750</cx:pt>
          <cx:pt idx="37099">-7250</cx:pt>
          <cx:pt idx="37100">-6500</cx:pt>
          <cx:pt idx="37101">-4250</cx:pt>
          <cx:pt idx="37102">-6500</cx:pt>
          <cx:pt idx="37103">-6500</cx:pt>
          <cx:pt idx="37104">-3500</cx:pt>
          <cx:pt idx="37105">-3500</cx:pt>
          <cx:pt idx="37106">-3500</cx:pt>
          <cx:pt idx="37107">-3500</cx:pt>
          <cx:pt idx="37108">-5750</cx:pt>
          <cx:pt idx="37109">-3500</cx:pt>
          <cx:pt idx="37110">-3500</cx:pt>
          <cx:pt idx="37111">-3000</cx:pt>
          <cx:pt idx="37112">-5000</cx:pt>
          <cx:pt idx="37113">-3000</cx:pt>
          <cx:pt idx="37114">-3000</cx:pt>
          <cx:pt idx="37115">-3000</cx:pt>
          <cx:pt idx="37116">-3000</cx:pt>
          <cx:pt idx="37117">-3000</cx:pt>
          <cx:pt idx="37118">-3000</cx:pt>
          <cx:pt idx="37119">-3000</cx:pt>
          <cx:pt idx="37120">-3000</cx:pt>
          <cx:pt idx="37121">-3000</cx:pt>
          <cx:pt idx="37122">-2500</cx:pt>
          <cx:pt idx="37123">-2500</cx:pt>
          <cx:pt idx="37124">-2500</cx:pt>
          <cx:pt idx="37125">-2500</cx:pt>
          <cx:pt idx="37126">-2500</cx:pt>
          <cx:pt idx="37127">-4500</cx:pt>
          <cx:pt idx="37128">-2500</cx:pt>
          <cx:pt idx="37129">-2500</cx:pt>
          <cx:pt idx="37130">-4500</cx:pt>
          <cx:pt idx="37131">-2500</cx:pt>
          <cx:pt idx="37132">-4500</cx:pt>
          <cx:pt idx="37133">-2000</cx:pt>
          <cx:pt idx="37134">-2000</cx:pt>
          <cx:pt idx="37135">-2000</cx:pt>
          <cx:pt idx="37136">-2000</cx:pt>
          <cx:pt idx="37137">-2000</cx:pt>
          <cx:pt idx="37138">-3750</cx:pt>
          <cx:pt idx="37139">-1500</cx:pt>
          <cx:pt idx="37140">-1250</cx:pt>
          <cx:pt idx="37141">-1250</cx:pt>
          <cx:pt idx="37142">-1250</cx:pt>
          <cx:pt idx="37143">-1250</cx:pt>
          <cx:pt idx="37144">-1250</cx:pt>
          <cx:pt idx="37145">-1750</cx:pt>
          <cx:pt idx="37146">-2500</cx:pt>
          <cx:pt idx="37147">-750</cx:pt>
          <cx:pt idx="37148">-750</cx:pt>
          <cx:pt idx="37149">-250</cx:pt>
          <cx:pt idx="37150">-1000</cx:pt>
          <cx:pt idx="37151">-1750</cx:pt>
          <cx:pt idx="37152">-250</cx:pt>
          <cx:pt idx="37153">-250</cx:pt>
          <cx:pt idx="37154">-250</cx:pt>
          <cx:pt idx="37155">-1500</cx:pt>
          <cx:pt idx="37156">250</cx:pt>
          <cx:pt idx="37157">500</cx:pt>
          <cx:pt idx="37158">500</cx:pt>
          <cx:pt idx="37159">500</cx:pt>
          <cx:pt idx="37160">500</cx:pt>
          <cx:pt idx="37161">500</cx:pt>
          <cx:pt idx="37162">1000</cx:pt>
          <cx:pt idx="37163">1000</cx:pt>
          <cx:pt idx="37164">1000</cx:pt>
          <cx:pt idx="37165">1000</cx:pt>
          <cx:pt idx="37166">1000</cx:pt>
          <cx:pt idx="37167">1250</cx:pt>
          <cx:pt idx="37168">1250</cx:pt>
          <cx:pt idx="37169">1250</cx:pt>
          <cx:pt idx="37170">1250</cx:pt>
          <cx:pt idx="37171">1250</cx:pt>
          <cx:pt idx="37172">1500</cx:pt>
          <cx:pt idx="37173">1500</cx:pt>
          <cx:pt idx="37174">1500</cx:pt>
          <cx:pt idx="37175">1500</cx:pt>
          <cx:pt idx="37176">1500</cx:pt>
          <cx:pt idx="37177">3500</cx:pt>
          <cx:pt idx="37178">3000</cx:pt>
          <cx:pt idx="37179">4000</cx:pt>
          <cx:pt idx="37180">-3500</cx:pt>
          <cx:pt idx="37181">-1500</cx:pt>
          <cx:pt idx="37182">-1500</cx:pt>
          <cx:pt idx="37183">-1250</cx:pt>
          <cx:pt idx="37184">-1250</cx:pt>
          <cx:pt idx="37185">-1250</cx:pt>
          <cx:pt idx="37186">-750</cx:pt>
          <cx:pt idx="37187">-750</cx:pt>
          <cx:pt idx="37188">-750</cx:pt>
          <cx:pt idx="37189">250</cx:pt>
          <cx:pt idx="37190">250</cx:pt>
          <cx:pt idx="37191">2250</cx:pt>
          <cx:pt idx="37192">-8250</cx:pt>
          <cx:pt idx="37193">-6500</cx:pt>
          <cx:pt idx="37194">-6500</cx:pt>
          <cx:pt idx="37195">-6500</cx:pt>
          <cx:pt idx="37196">-5750</cx:pt>
          <cx:pt idx="37197">-5750</cx:pt>
          <cx:pt idx="37198">-4750</cx:pt>
          <cx:pt idx="37199">-4750</cx:pt>
          <cx:pt idx="37200">-5000</cx:pt>
          <cx:pt idx="37201">-5000</cx:pt>
          <cx:pt idx="37202">-5000</cx:pt>
          <cx:pt idx="37203">-5000</cx:pt>
          <cx:pt idx="37204">-5000</cx:pt>
          <cx:pt idx="37205">-2500</cx:pt>
          <cx:pt idx="37206">-3500</cx:pt>
          <cx:pt idx="37207">-3500</cx:pt>
          <cx:pt idx="37208">-2500</cx:pt>
          <cx:pt idx="37209">-2000</cx:pt>
          <cx:pt idx="37210">-2000</cx:pt>
          <cx:pt idx="37211">-1500</cx:pt>
          <cx:pt idx="37212">-1500</cx:pt>
          <cx:pt idx="37213">-1500</cx:pt>
          <cx:pt idx="37214">-1500</cx:pt>
          <cx:pt idx="37215">-1500</cx:pt>
          <cx:pt idx="37216">-1500</cx:pt>
          <cx:pt idx="37217">-750</cx:pt>
          <cx:pt idx="37218">-750</cx:pt>
          <cx:pt idx="37219">-750</cx:pt>
          <cx:pt idx="37220">-10750</cx:pt>
          <cx:pt idx="37221">-9500</cx:pt>
          <cx:pt idx="37222">-9500</cx:pt>
          <cx:pt idx="37223">-9500</cx:pt>
          <cx:pt idx="37224">-9500</cx:pt>
          <cx:pt idx="37225">-9500</cx:pt>
          <cx:pt idx="37226">-9500</cx:pt>
          <cx:pt idx="37227">-5000</cx:pt>
          <cx:pt idx="37228">-5000</cx:pt>
          <cx:pt idx="37229">-5000</cx:pt>
          <cx:pt idx="37230">-5000</cx:pt>
          <cx:pt idx="37231">-5000</cx:pt>
          <cx:pt idx="37232">-4500</cx:pt>
          <cx:pt idx="37233">-500</cx:pt>
          <cx:pt idx="37234">-1750</cx:pt>
          <cx:pt idx="37235">-250</cx:pt>
          <cx:pt idx="37236">-1000</cx:pt>
          <cx:pt idx="37237">-1000</cx:pt>
          <cx:pt idx="37238">-750</cx:pt>
          <cx:pt idx="37239">-500</cx:pt>
          <cx:pt idx="37240">-500</cx:pt>
          <cx:pt idx="37241">-250</cx:pt>
          <cx:pt idx="37242">-250</cx:pt>
          <cx:pt idx="37243">-250</cx:pt>
          <cx:pt idx="37244">500</cx:pt>
          <cx:pt idx="37245">3750</cx:pt>
          <cx:pt idx="37246">-8250</cx:pt>
          <cx:pt idx="37247">-4250</cx:pt>
          <cx:pt idx="37248">-4250</cx:pt>
          <cx:pt idx="37249">-4250</cx:pt>
          <cx:pt idx="37250">-4250</cx:pt>
          <cx:pt idx="37251">-6500</cx:pt>
          <cx:pt idx="37252">-4250</cx:pt>
          <cx:pt idx="37253">-4250</cx:pt>
          <cx:pt idx="37254">-3500</cx:pt>
          <cx:pt idx="37255">-3500</cx:pt>
          <cx:pt idx="37256">-3500</cx:pt>
          <cx:pt idx="37257">-3500</cx:pt>
          <cx:pt idx="37258">-3500</cx:pt>
          <cx:pt idx="37259">-3500</cx:pt>
          <cx:pt idx="37260">-3500</cx:pt>
          <cx:pt idx="37261">-3000</cx:pt>
          <cx:pt idx="37262">-3000</cx:pt>
          <cx:pt idx="37263">-3000</cx:pt>
          <cx:pt idx="37264">-3000</cx:pt>
          <cx:pt idx="37265">-3000</cx:pt>
          <cx:pt idx="37266">-3000</cx:pt>
          <cx:pt idx="37267">-3000</cx:pt>
          <cx:pt idx="37268">-2500</cx:pt>
          <cx:pt idx="37269">-2500</cx:pt>
          <cx:pt idx="37270">-2500</cx:pt>
          <cx:pt idx="37271">-2500</cx:pt>
          <cx:pt idx="37272">-2500</cx:pt>
          <cx:pt idx="37273">-2500</cx:pt>
          <cx:pt idx="37274">-2500</cx:pt>
          <cx:pt idx="37275">-2500</cx:pt>
          <cx:pt idx="37276">-2500</cx:pt>
          <cx:pt idx="37277">-2500</cx:pt>
          <cx:pt idx="37278">-2500</cx:pt>
          <cx:pt idx="37279">-2500</cx:pt>
          <cx:pt idx="37280">-2500</cx:pt>
          <cx:pt idx="37281">-2000</cx:pt>
          <cx:pt idx="37282">-2000</cx:pt>
          <cx:pt idx="37283">-2000</cx:pt>
          <cx:pt idx="37284">-2000</cx:pt>
          <cx:pt idx="37285">-2000</cx:pt>
          <cx:pt idx="37286">-2000</cx:pt>
          <cx:pt idx="37287">-2000</cx:pt>
          <cx:pt idx="37288">-2000</cx:pt>
          <cx:pt idx="37289">-2000</cx:pt>
          <cx:pt idx="37290">-1500</cx:pt>
          <cx:pt idx="37291">-1500</cx:pt>
          <cx:pt idx="37292">-1500</cx:pt>
          <cx:pt idx="37293">-1500</cx:pt>
          <cx:pt idx="37294">-1500</cx:pt>
          <cx:pt idx="37295">-1500</cx:pt>
          <cx:pt idx="37296">-1500</cx:pt>
          <cx:pt idx="37297">-1500</cx:pt>
          <cx:pt idx="37298">-2750</cx:pt>
          <cx:pt idx="37299">-1250</cx:pt>
          <cx:pt idx="37300">-1250</cx:pt>
          <cx:pt idx="37301">-1250</cx:pt>
          <cx:pt idx="37302">-1250</cx:pt>
          <cx:pt idx="37303">-1250</cx:pt>
          <cx:pt idx="37304">-1250</cx:pt>
          <cx:pt idx="37305">-750</cx:pt>
          <cx:pt idx="37306">-750</cx:pt>
          <cx:pt idx="37307">-750</cx:pt>
          <cx:pt idx="37308">-750</cx:pt>
          <cx:pt idx="37309">-750</cx:pt>
          <cx:pt idx="37310">-750</cx:pt>
          <cx:pt idx="37311">-750</cx:pt>
          <cx:pt idx="37312">-750</cx:pt>
          <cx:pt idx="37313">-750</cx:pt>
          <cx:pt idx="37314">-500</cx:pt>
          <cx:pt idx="37315">-500</cx:pt>
          <cx:pt idx="37316">-500</cx:pt>
          <cx:pt idx="37317">-500</cx:pt>
          <cx:pt idx="37318">-500</cx:pt>
          <cx:pt idx="37319">-500</cx:pt>
          <cx:pt idx="37320">-500</cx:pt>
          <cx:pt idx="37321">-500</cx:pt>
          <cx:pt idx="37322">-250</cx:pt>
          <cx:pt idx="37323">-250</cx:pt>
          <cx:pt idx="37324">-250</cx:pt>
          <cx:pt idx="37325">-250</cx:pt>
          <cx:pt idx="37326">0</cx:pt>
          <cx:pt idx="37327">250</cx:pt>
          <cx:pt idx="37328">500</cx:pt>
          <cx:pt idx="37329">500</cx:pt>
          <cx:pt idx="37330">750</cx:pt>
          <cx:pt idx="37331">750</cx:pt>
          <cx:pt idx="37332">750</cx:pt>
          <cx:pt idx="37333">1000</cx:pt>
          <cx:pt idx="37334">1000</cx:pt>
          <cx:pt idx="37335">1000</cx:pt>
          <cx:pt idx="37336">1000</cx:pt>
          <cx:pt idx="37337">1000</cx:pt>
          <cx:pt idx="37338">1500</cx:pt>
          <cx:pt idx="37339">1750</cx:pt>
          <cx:pt idx="37340">2750</cx:pt>
          <cx:pt idx="37341">2500</cx:pt>
          <cx:pt idx="37342">3000</cx:pt>
          <cx:pt idx="37343">2500</cx:pt>
          <cx:pt idx="37344">3750</cx:pt>
          <cx:pt idx="37345">-5000</cx:pt>
          <cx:pt idx="37346">-5000</cx:pt>
          <cx:pt idx="37347">-4500</cx:pt>
          <cx:pt idx="37348">-2500</cx:pt>
          <cx:pt idx="37349">-3750</cx:pt>
          <cx:pt idx="37350">-3750</cx:pt>
          <cx:pt idx="37351">-1250</cx:pt>
          <cx:pt idx="37352">-7750</cx:pt>
          <cx:pt idx="37353">-6750</cx:pt>
          <cx:pt idx="37354">-4250</cx:pt>
          <cx:pt idx="37355">-4250</cx:pt>
          <cx:pt idx="37356">-3500</cx:pt>
          <cx:pt idx="37357">-3500</cx:pt>
          <cx:pt idx="37358">-3500</cx:pt>
          <cx:pt idx="37359">-3500</cx:pt>
          <cx:pt idx="37360">-3500</cx:pt>
          <cx:pt idx="37361">-3500</cx:pt>
          <cx:pt idx="37362">-3500</cx:pt>
          <cx:pt idx="37363">-3500</cx:pt>
          <cx:pt idx="37364">-3500</cx:pt>
          <cx:pt idx="37365">-3000</cx:pt>
          <cx:pt idx="37366">-3000</cx:pt>
          <cx:pt idx="37367">-3000</cx:pt>
          <cx:pt idx="37368">-3000</cx:pt>
          <cx:pt idx="37369">-3000</cx:pt>
          <cx:pt idx="37370">-3000</cx:pt>
          <cx:pt idx="37371">-3000</cx:pt>
          <cx:pt idx="37372">-3000</cx:pt>
          <cx:pt idx="37373">-3000</cx:pt>
          <cx:pt idx="37374">-3000</cx:pt>
          <cx:pt idx="37375">-2500</cx:pt>
          <cx:pt idx="37376">-2500</cx:pt>
          <cx:pt idx="37377">-2500</cx:pt>
          <cx:pt idx="37378">-2500</cx:pt>
          <cx:pt idx="37379">-2500</cx:pt>
          <cx:pt idx="37380">-2500</cx:pt>
          <cx:pt idx="37381">-2500</cx:pt>
          <cx:pt idx="37382">-2500</cx:pt>
          <cx:pt idx="37383">-2000</cx:pt>
          <cx:pt idx="37384">-2000</cx:pt>
          <cx:pt idx="37385">-2000</cx:pt>
          <cx:pt idx="37386">-2000</cx:pt>
          <cx:pt idx="37387">-2000</cx:pt>
          <cx:pt idx="37388">-1500</cx:pt>
          <cx:pt idx="37389">-1500</cx:pt>
          <cx:pt idx="37390">-1250</cx:pt>
          <cx:pt idx="37391">-1250</cx:pt>
          <cx:pt idx="37392">-750</cx:pt>
          <cx:pt idx="37393">-1750</cx:pt>
          <cx:pt idx="37394">-750</cx:pt>
          <cx:pt idx="37395">-750</cx:pt>
          <cx:pt idx="37396">-1000</cx:pt>
          <cx:pt idx="37397">-250</cx:pt>
          <cx:pt idx="37398">-250</cx:pt>
          <cx:pt idx="37399">-1500</cx:pt>
          <cx:pt idx="37400">-1500</cx:pt>
          <cx:pt idx="37401">-1500</cx:pt>
          <cx:pt idx="37402">-1250</cx:pt>
          <cx:pt idx="37403">-1250</cx:pt>
          <cx:pt idx="37404">-1250</cx:pt>
          <cx:pt idx="37405">-1250</cx:pt>
          <cx:pt idx="37406">-750</cx:pt>
          <cx:pt idx="37407">-500</cx:pt>
          <cx:pt idx="37408">-250</cx:pt>
          <cx:pt idx="37409">0</cx:pt>
          <cx:pt idx="37410">250</cx:pt>
          <cx:pt idx="37411">500</cx:pt>
          <cx:pt idx="37412">500</cx:pt>
          <cx:pt idx="37413">750</cx:pt>
          <cx:pt idx="37414">750</cx:pt>
          <cx:pt idx="37415">750</cx:pt>
          <cx:pt idx="37416">750</cx:pt>
          <cx:pt idx="37417">1000</cx:pt>
          <cx:pt idx="37418">1000</cx:pt>
          <cx:pt idx="37419">1000</cx:pt>
          <cx:pt idx="37420">1000</cx:pt>
          <cx:pt idx="37421">1250</cx:pt>
          <cx:pt idx="37422">1250</cx:pt>
          <cx:pt idx="37423">250</cx:pt>
          <cx:pt idx="37424">1250</cx:pt>
          <cx:pt idx="37425">1500</cx:pt>
          <cx:pt idx="37426">250</cx:pt>
          <cx:pt idx="37427">1500</cx:pt>
          <cx:pt idx="37428">1500</cx:pt>
          <cx:pt idx="37429">1500</cx:pt>
          <cx:pt idx="37430">1500</cx:pt>
          <cx:pt idx="37431">1750</cx:pt>
          <cx:pt idx="37432">1750</cx:pt>
          <cx:pt idx="37433">1750</cx:pt>
          <cx:pt idx="37434">2000</cx:pt>
          <cx:pt idx="37435">2000</cx:pt>
          <cx:pt idx="37436">3000</cx:pt>
          <cx:pt idx="37437">-2500</cx:pt>
          <cx:pt idx="37438">-2000</cx:pt>
          <cx:pt idx="37439">-2000</cx:pt>
          <cx:pt idx="37440">-1500</cx:pt>
          <cx:pt idx="37441">-1500</cx:pt>
          <cx:pt idx="37442">-1250</cx:pt>
          <cx:pt idx="37443">-1250</cx:pt>
          <cx:pt idx="37444">-1250</cx:pt>
          <cx:pt idx="37445">-750</cx:pt>
          <cx:pt idx="37446">-750</cx:pt>
          <cx:pt idx="37447">-750</cx:pt>
          <cx:pt idx="37448">-750</cx:pt>
          <cx:pt idx="37449">-500</cx:pt>
          <cx:pt idx="37450">-500</cx:pt>
          <cx:pt idx="37451">-250</cx:pt>
          <cx:pt idx="37452">-250</cx:pt>
          <cx:pt idx="37453">0</cx:pt>
          <cx:pt idx="37454">0</cx:pt>
          <cx:pt idx="37455">250</cx:pt>
          <cx:pt idx="37456">250</cx:pt>
          <cx:pt idx="37457">250</cx:pt>
          <cx:pt idx="37458">250</cx:pt>
          <cx:pt idx="37459">500</cx:pt>
          <cx:pt idx="37460">500</cx:pt>
          <cx:pt idx="37461">500</cx:pt>
          <cx:pt idx="37462">750</cx:pt>
          <cx:pt idx="37463">750</cx:pt>
          <cx:pt idx="37464">750</cx:pt>
          <cx:pt idx="37465">750</cx:pt>
          <cx:pt idx="37466">1000</cx:pt>
          <cx:pt idx="37467">1000</cx:pt>
          <cx:pt idx="37468">1000</cx:pt>
          <cx:pt idx="37469">1000</cx:pt>
          <cx:pt idx="37470">1000</cx:pt>
          <cx:pt idx="37471">1250</cx:pt>
          <cx:pt idx="37472">1500</cx:pt>
          <cx:pt idx="37473">1750</cx:pt>
          <cx:pt idx="37474">3000</cx:pt>
          <cx:pt idx="37475">2500</cx:pt>
          <cx:pt idx="37476">2500</cx:pt>
          <cx:pt idx="37477">3500</cx:pt>
          <cx:pt idx="37478">3750</cx:pt>
          <cx:pt idx="37479">4250</cx:pt>
          <cx:pt idx="37480">-7250</cx:pt>
          <cx:pt idx="37481">-6500</cx:pt>
          <cx:pt idx="37482">-5000</cx:pt>
          <cx:pt idx="37483">-5000</cx:pt>
          <cx:pt idx="37484">-4500</cx:pt>
          <cx:pt idx="37485">-4500</cx:pt>
          <cx:pt idx="37486">-3750</cx:pt>
          <cx:pt idx="37487">-3750</cx:pt>
          <cx:pt idx="37488">-3750</cx:pt>
          <cx:pt idx="37489">-3250</cx:pt>
          <cx:pt idx="37490">-3250</cx:pt>
          <cx:pt idx="37491">-2750</cx:pt>
          <cx:pt idx="37492">-2750</cx:pt>
          <cx:pt idx="37493">-2750</cx:pt>
          <cx:pt idx="37494">-2750</cx:pt>
          <cx:pt idx="37495">-2750</cx:pt>
          <cx:pt idx="37496">-2750</cx:pt>
          <cx:pt idx="37497">-2750</cx:pt>
          <cx:pt idx="37498">-2750</cx:pt>
          <cx:pt idx="37499">-2500</cx:pt>
          <cx:pt idx="37500">-2000</cx:pt>
          <cx:pt idx="37501">-2000</cx:pt>
          <cx:pt idx="37502">-1750</cx:pt>
          <cx:pt idx="37503">-1750</cx:pt>
          <cx:pt idx="37504">0</cx:pt>
          <cx:pt idx="37505">-1500</cx:pt>
          <cx:pt idx="37506">0</cx:pt>
          <cx:pt idx="37507">-1000</cx:pt>
          <cx:pt idx="37508">-750</cx:pt>
          <cx:pt idx="37509">-500</cx:pt>
          <cx:pt idx="37510">-250</cx:pt>
          <cx:pt idx="37511">-5000</cx:pt>
          <cx:pt idx="37512">-5000</cx:pt>
          <cx:pt idx="37513">-5000</cx:pt>
          <cx:pt idx="37514">-5000</cx:pt>
          <cx:pt idx="37515">-5000</cx:pt>
          <cx:pt idx="37516">-5000</cx:pt>
          <cx:pt idx="37517">-4500</cx:pt>
          <cx:pt idx="37518">-4500</cx:pt>
          <cx:pt idx="37519">-3750</cx:pt>
          <cx:pt idx="37520">-3750</cx:pt>
          <cx:pt idx="37521">-3750</cx:pt>
          <cx:pt idx="37522">-3250</cx:pt>
          <cx:pt idx="37523">-3250</cx:pt>
          <cx:pt idx="37524">-3250</cx:pt>
          <cx:pt idx="37525">-3250</cx:pt>
          <cx:pt idx="37526">-2750</cx:pt>
          <cx:pt idx="37527">-2750</cx:pt>
          <cx:pt idx="37528">-2500</cx:pt>
          <cx:pt idx="37529">-2500</cx:pt>
          <cx:pt idx="37530">-2500</cx:pt>
          <cx:pt idx="37531">-2500</cx:pt>
          <cx:pt idx="37532">-2500</cx:pt>
          <cx:pt idx="37533">-2000</cx:pt>
          <cx:pt idx="37534">-2000</cx:pt>
          <cx:pt idx="37535">0</cx:pt>
          <cx:pt idx="37536">1000</cx:pt>
          <cx:pt idx="37537">1000</cx:pt>
          <cx:pt idx="37538">1250</cx:pt>
          <cx:pt idx="37539">1500</cx:pt>
          <cx:pt idx="37540">-7250</cx:pt>
          <cx:pt idx="37541">-4750</cx:pt>
          <cx:pt idx="37542">-3000</cx:pt>
          <cx:pt idx="37543">-3000</cx:pt>
          <cx:pt idx="37544">-3000</cx:pt>
          <cx:pt idx="37545">-3000</cx:pt>
          <cx:pt idx="37546">-2500</cx:pt>
          <cx:pt idx="37547">-1500</cx:pt>
          <cx:pt idx="37548">-1500</cx:pt>
          <cx:pt idx="37549">-1500</cx:pt>
          <cx:pt idx="37550">-2500</cx:pt>
          <cx:pt idx="37551">-1500</cx:pt>
          <cx:pt idx="37552">-1250</cx:pt>
          <cx:pt idx="37553">-1250</cx:pt>
          <cx:pt idx="37554">-1250</cx:pt>
          <cx:pt idx="37555">-1750</cx:pt>
          <cx:pt idx="37556">-750</cx:pt>
          <cx:pt idx="37557">-750</cx:pt>
          <cx:pt idx="37558">-750</cx:pt>
          <cx:pt idx="37559">-750</cx:pt>
          <cx:pt idx="37560">-750</cx:pt>
          <cx:pt idx="37561">-500</cx:pt>
          <cx:pt idx="37562">-500</cx:pt>
          <cx:pt idx="37563">-1250</cx:pt>
          <cx:pt idx="37564">-500</cx:pt>
          <cx:pt idx="37565">-500</cx:pt>
          <cx:pt idx="37566">-500</cx:pt>
          <cx:pt idx="37567">-250</cx:pt>
          <cx:pt idx="37568">-250</cx:pt>
          <cx:pt idx="37569">-250</cx:pt>
          <cx:pt idx="37570">-250</cx:pt>
          <cx:pt idx="37571">-250</cx:pt>
          <cx:pt idx="37572">-250</cx:pt>
          <cx:pt idx="37573">-250</cx:pt>
          <cx:pt idx="37574">-250</cx:pt>
          <cx:pt idx="37575">-1500</cx:pt>
          <cx:pt idx="37576">-1500</cx:pt>
          <cx:pt idx="37577">-5000</cx:pt>
          <cx:pt idx="37578">-2500</cx:pt>
          <cx:pt idx="37579">-2500</cx:pt>
          <cx:pt idx="37580">-2000</cx:pt>
          <cx:pt idx="37581">-2000</cx:pt>
          <cx:pt idx="37582">-2000</cx:pt>
          <cx:pt idx="37583">-1500</cx:pt>
          <cx:pt idx="37584">-1500</cx:pt>
          <cx:pt idx="37585">-1500</cx:pt>
          <cx:pt idx="37586">-1250</cx:pt>
          <cx:pt idx="37587">-1250</cx:pt>
          <cx:pt idx="37588">-1250</cx:pt>
          <cx:pt idx="37589">-750</cx:pt>
          <cx:pt idx="37590">-750</cx:pt>
          <cx:pt idx="37591">-750</cx:pt>
          <cx:pt idx="37592">-750</cx:pt>
          <cx:pt idx="37593">-500</cx:pt>
          <cx:pt idx="37594">-250</cx:pt>
          <cx:pt idx="37595">-250</cx:pt>
          <cx:pt idx="37596">-250</cx:pt>
          <cx:pt idx="37597">0</cx:pt>
          <cx:pt idx="37598">0</cx:pt>
          <cx:pt idx="37599">250</cx:pt>
          <cx:pt idx="37600">250</cx:pt>
          <cx:pt idx="37601">250</cx:pt>
          <cx:pt idx="37602">250</cx:pt>
          <cx:pt idx="37603">250</cx:pt>
          <cx:pt idx="37604">500</cx:pt>
          <cx:pt idx="37605">500</cx:pt>
          <cx:pt idx="37606">500</cx:pt>
          <cx:pt idx="37607">500</cx:pt>
          <cx:pt idx="37608">500</cx:pt>
          <cx:pt idx="37609">500</cx:pt>
          <cx:pt idx="37610">750</cx:pt>
          <cx:pt idx="37611">1000</cx:pt>
          <cx:pt idx="37612">1000</cx:pt>
          <cx:pt idx="37613">1000</cx:pt>
          <cx:pt idx="37614">1000</cx:pt>
          <cx:pt idx="37615">1250</cx:pt>
          <cx:pt idx="37616">3000</cx:pt>
          <cx:pt idx="37617">2500</cx:pt>
          <cx:pt idx="37618">2750</cx:pt>
          <cx:pt idx="37619">3250</cx:pt>
          <cx:pt idx="37620">3250</cx:pt>
          <cx:pt idx="37621">3750</cx:pt>
          <cx:pt idx="37622">-10750</cx:pt>
          <cx:pt idx="37623">-10750</cx:pt>
          <cx:pt idx="37624">-9500</cx:pt>
          <cx:pt idx="37625">-9500</cx:pt>
          <cx:pt idx="37626">-6500</cx:pt>
          <cx:pt idx="37627">-6500</cx:pt>
          <cx:pt idx="37628">-5750</cx:pt>
          <cx:pt idx="37629">-5750</cx:pt>
          <cx:pt idx="37630">-6500</cx:pt>
          <cx:pt idx="37631">-6500</cx:pt>
          <cx:pt idx="37632">-6500</cx:pt>
          <cx:pt idx="37633">-4500</cx:pt>
          <cx:pt idx="37634">-4500</cx:pt>
          <cx:pt idx="37635">-2750</cx:pt>
          <cx:pt idx="37636">-2500</cx:pt>
          <cx:pt idx="37637">-2000</cx:pt>
          <cx:pt idx="37638">-1250</cx:pt>
          <cx:pt idx="37639">-1250</cx:pt>
          <cx:pt idx="37640">-7250</cx:pt>
          <cx:pt idx="37641">-6500</cx:pt>
          <cx:pt idx="37642">-5000</cx:pt>
          <cx:pt idx="37643">-5000</cx:pt>
          <cx:pt idx="37644">-4500</cx:pt>
          <cx:pt idx="37645">-4500</cx:pt>
          <cx:pt idx="37646">-4500</cx:pt>
          <cx:pt idx="37647">-4500</cx:pt>
          <cx:pt idx="37648">-3250</cx:pt>
          <cx:pt idx="37649">-3250</cx:pt>
          <cx:pt idx="37650">-3250</cx:pt>
          <cx:pt idx="37651">-3250</cx:pt>
          <cx:pt idx="37652">-2750</cx:pt>
          <cx:pt idx="37653">-2750</cx:pt>
          <cx:pt idx="37654">-1250</cx:pt>
          <cx:pt idx="37655">-2750</cx:pt>
          <cx:pt idx="37656">-2750</cx:pt>
          <cx:pt idx="37657">-750</cx:pt>
          <cx:pt idx="37658">-2500</cx:pt>
          <cx:pt idx="37659">-2000</cx:pt>
          <cx:pt idx="37660">-2000</cx:pt>
          <cx:pt idx="37661">-500</cx:pt>
          <cx:pt idx="37662">-2000</cx:pt>
          <cx:pt idx="37663">-1750</cx:pt>
          <cx:pt idx="37664">-1500</cx:pt>
          <cx:pt idx="37665">-1500</cx:pt>
          <cx:pt idx="37666">-1500</cx:pt>
          <cx:pt idx="37667">-250</cx:pt>
          <cx:pt idx="37668">0</cx:pt>
          <cx:pt idx="37669">1000</cx:pt>
          <cx:pt idx="37670">2500</cx:pt>
          <cx:pt idx="37671">2500</cx:pt>
          <cx:pt idx="37672">-4250</cx:pt>
          <cx:pt idx="37673">-3500</cx:pt>
          <cx:pt idx="37674">-3500</cx:pt>
          <cx:pt idx="37675">-3500</cx:pt>
          <cx:pt idx="37676">-3500</cx:pt>
          <cx:pt idx="37677">-3000</cx:pt>
          <cx:pt idx="37678">-2500</cx:pt>
          <cx:pt idx="37679">-2500</cx:pt>
          <cx:pt idx="37680">-2500</cx:pt>
          <cx:pt idx="37681">-2500</cx:pt>
          <cx:pt idx="37682">-2500</cx:pt>
          <cx:pt idx="37683">-2000</cx:pt>
          <cx:pt idx="37684">-2000</cx:pt>
          <cx:pt idx="37685">-2000</cx:pt>
          <cx:pt idx="37686">-2000</cx:pt>
          <cx:pt idx="37687">-2000</cx:pt>
          <cx:pt idx="37688">-1500</cx:pt>
          <cx:pt idx="37689">-1500</cx:pt>
          <cx:pt idx="37690">-1500</cx:pt>
          <cx:pt idx="37691">-1500</cx:pt>
          <cx:pt idx="37692">-1250</cx:pt>
          <cx:pt idx="37693">-750</cx:pt>
          <cx:pt idx="37694">-750</cx:pt>
          <cx:pt idx="37695">-500</cx:pt>
          <cx:pt idx="37696">2500</cx:pt>
          <cx:pt idx="37697">-4500</cx:pt>
          <cx:pt idx="37698">-3750</cx:pt>
          <cx:pt idx="37699">-7250</cx:pt>
          <cx:pt idx="37700">-6500</cx:pt>
          <cx:pt idx="37701">-6500</cx:pt>
          <cx:pt idx="37702">-6500</cx:pt>
          <cx:pt idx="37703">-5750</cx:pt>
          <cx:pt idx="37704">-5000</cx:pt>
          <cx:pt idx="37705">-5000</cx:pt>
          <cx:pt idx="37706">-4500</cx:pt>
          <cx:pt idx="37707">-4500</cx:pt>
          <cx:pt idx="37708">-4500</cx:pt>
          <cx:pt idx="37709">-750</cx:pt>
          <cx:pt idx="37710">-500</cx:pt>
          <cx:pt idx="37711">500</cx:pt>
          <cx:pt idx="37712">500</cx:pt>
          <cx:pt idx="37713">750</cx:pt>
          <cx:pt idx="37714">750</cx:pt>
          <cx:pt idx="37715">-500</cx:pt>
          <cx:pt idx="37716">750</cx:pt>
          <cx:pt idx="37717">-500</cx:pt>
          <cx:pt idx="37718">1000</cx:pt>
          <cx:pt idx="37719">1000</cx:pt>
          <cx:pt idx="37720">1000</cx:pt>
          <cx:pt idx="37721">1000</cx:pt>
          <cx:pt idx="37722">1000</cx:pt>
          <cx:pt idx="37723">1000</cx:pt>
          <cx:pt idx="37724">1000</cx:pt>
          <cx:pt idx="37725">1000</cx:pt>
          <cx:pt idx="37726">1000</cx:pt>
          <cx:pt idx="37727">1250</cx:pt>
          <cx:pt idx="37728">1500</cx:pt>
          <cx:pt idx="37729">1750</cx:pt>
          <cx:pt idx="37730">-4500</cx:pt>
          <cx:pt idx="37731">-4500</cx:pt>
          <cx:pt idx="37732">-12500</cx:pt>
          <cx:pt idx="37733">-10750</cx:pt>
          <cx:pt idx="37734">-9500</cx:pt>
          <cx:pt idx="37735">-9500</cx:pt>
          <cx:pt idx="37736">-8250</cx:pt>
          <cx:pt idx="37737">-7250</cx:pt>
          <cx:pt idx="37738">-7250</cx:pt>
          <cx:pt idx="37739">-7250</cx:pt>
          <cx:pt idx="37740">-6500</cx:pt>
          <cx:pt idx="37741">-6500</cx:pt>
          <cx:pt idx="37742">-6500</cx:pt>
          <cx:pt idx="37743">-6500</cx:pt>
          <cx:pt idx="37744">-6500</cx:pt>
          <cx:pt idx="37745">-6500</cx:pt>
          <cx:pt idx="37746">-6500</cx:pt>
          <cx:pt idx="37747">-5750</cx:pt>
          <cx:pt idx="37748">-5000</cx:pt>
          <cx:pt idx="37749">-5000</cx:pt>
          <cx:pt idx="37750">-5000</cx:pt>
          <cx:pt idx="37751">-5000</cx:pt>
          <cx:pt idx="37752">-5000</cx:pt>
          <cx:pt idx="37753">-4500</cx:pt>
          <cx:pt idx="37754">-4500</cx:pt>
          <cx:pt idx="37755">-4500</cx:pt>
          <cx:pt idx="37756">-4500</cx:pt>
          <cx:pt idx="37757">-4500</cx:pt>
          <cx:pt idx="37758">-4500</cx:pt>
          <cx:pt idx="37759">-4500</cx:pt>
          <cx:pt idx="37760">-4500</cx:pt>
          <cx:pt idx="37761">-4500</cx:pt>
          <cx:pt idx="37762">-3750</cx:pt>
          <cx:pt idx="37763">-3750</cx:pt>
          <cx:pt idx="37764">-3750</cx:pt>
          <cx:pt idx="37765">-3750</cx:pt>
          <cx:pt idx="37766">-3750</cx:pt>
          <cx:pt idx="37767">-3750</cx:pt>
          <cx:pt idx="37768">-3750</cx:pt>
          <cx:pt idx="37769">-3750</cx:pt>
          <cx:pt idx="37770">-3750</cx:pt>
          <cx:pt idx="37771">-3750</cx:pt>
          <cx:pt idx="37772">-3750</cx:pt>
          <cx:pt idx="37773">-3750</cx:pt>
          <cx:pt idx="37774">-3750</cx:pt>
          <cx:pt idx="37775">-3250</cx:pt>
          <cx:pt idx="37776">-3250</cx:pt>
          <cx:pt idx="37777">-3250</cx:pt>
          <cx:pt idx="37778">-3250</cx:pt>
          <cx:pt idx="37779">-3250</cx:pt>
          <cx:pt idx="37780">-2500</cx:pt>
          <cx:pt idx="37781">-2750</cx:pt>
          <cx:pt idx="37782">-2750</cx:pt>
          <cx:pt idx="37783">-2750</cx:pt>
          <cx:pt idx="37784">-2500</cx:pt>
          <cx:pt idx="37785">-2500</cx:pt>
          <cx:pt idx="37786">-2500</cx:pt>
          <cx:pt idx="37787">-2500</cx:pt>
          <cx:pt idx="37788">-2500</cx:pt>
          <cx:pt idx="37789">-2500</cx:pt>
          <cx:pt idx="37790">-2500</cx:pt>
          <cx:pt idx="37791">-2000</cx:pt>
          <cx:pt idx="37792">-2000</cx:pt>
          <cx:pt idx="37793">-2000</cx:pt>
          <cx:pt idx="37794">-2000</cx:pt>
          <cx:pt idx="37795">-1750</cx:pt>
          <cx:pt idx="37796">-1750</cx:pt>
          <cx:pt idx="37797">-1750</cx:pt>
          <cx:pt idx="37798">-1750</cx:pt>
          <cx:pt idx="37799">-1500</cx:pt>
          <cx:pt idx="37800">-1500</cx:pt>
          <cx:pt idx="37801">-1500</cx:pt>
          <cx:pt idx="37802">-1500</cx:pt>
          <cx:pt idx="37803">-1500</cx:pt>
          <cx:pt idx="37804">-500</cx:pt>
          <cx:pt idx="37805">-1000</cx:pt>
          <cx:pt idx="37806">-1000</cx:pt>
          <cx:pt idx="37807">-1000</cx:pt>
          <cx:pt idx="37808">-1000</cx:pt>
          <cx:pt idx="37809">-1000</cx:pt>
          <cx:pt idx="37810">-750</cx:pt>
          <cx:pt idx="37811">-500</cx:pt>
          <cx:pt idx="37812">2750</cx:pt>
          <cx:pt idx="37813">-2000</cx:pt>
          <cx:pt idx="37814">-2000</cx:pt>
          <cx:pt idx="37815">-1750</cx:pt>
          <cx:pt idx="37816">-1750</cx:pt>
          <cx:pt idx="37817">-1750</cx:pt>
          <cx:pt idx="37818">-1500</cx:pt>
          <cx:pt idx="37819">-1500</cx:pt>
          <cx:pt idx="37820">-1500</cx:pt>
          <cx:pt idx="37821">-1500</cx:pt>
          <cx:pt idx="37822">-1500</cx:pt>
          <cx:pt idx="37823">-1500</cx:pt>
          <cx:pt idx="37824">-1500</cx:pt>
          <cx:pt idx="37825">-1500</cx:pt>
          <cx:pt idx="37826">-1000</cx:pt>
          <cx:pt idx="37827">-1000</cx:pt>
          <cx:pt idx="37828">-750</cx:pt>
          <cx:pt idx="37829">-750</cx:pt>
          <cx:pt idx="37830">-750</cx:pt>
          <cx:pt idx="37831">-750</cx:pt>
          <cx:pt idx="37832">-750</cx:pt>
          <cx:pt idx="37833">-750</cx:pt>
          <cx:pt idx="37834">-250</cx:pt>
          <cx:pt idx="37835">-250</cx:pt>
          <cx:pt idx="37836">-250</cx:pt>
          <cx:pt idx="37837">250</cx:pt>
          <cx:pt idx="37838">250</cx:pt>
          <cx:pt idx="37839">250</cx:pt>
          <cx:pt idx="37840">-2500</cx:pt>
          <cx:pt idx="37841">-250</cx:pt>
          <cx:pt idx="37842">0</cx:pt>
          <cx:pt idx="37843">0</cx:pt>
          <cx:pt idx="37844">0</cx:pt>
          <cx:pt idx="37845">250</cx:pt>
          <cx:pt idx="37846">250</cx:pt>
          <cx:pt idx="37847">500</cx:pt>
          <cx:pt idx="37848">1000</cx:pt>
          <cx:pt idx="37849">1750</cx:pt>
          <cx:pt idx="37850">2000</cx:pt>
          <cx:pt idx="37851">2000</cx:pt>
          <cx:pt idx="37852">2250</cx:pt>
          <cx:pt idx="37853">3750</cx:pt>
          <cx:pt idx="37854">-5000</cx:pt>
          <cx:pt idx="37855">-4250</cx:pt>
          <cx:pt idx="37856">-3500</cx:pt>
          <cx:pt idx="37857">-3500</cx:pt>
          <cx:pt idx="37858">-3500</cx:pt>
          <cx:pt idx="37859">-3000</cx:pt>
          <cx:pt idx="37860">-3000</cx:pt>
          <cx:pt idx="37861">-3000</cx:pt>
          <cx:pt idx="37862">-3000</cx:pt>
          <cx:pt idx="37863">-5000</cx:pt>
          <cx:pt idx="37864">-2500</cx:pt>
          <cx:pt idx="37865">-2500</cx:pt>
          <cx:pt idx="37866">-2500</cx:pt>
          <cx:pt idx="37867">-3750</cx:pt>
          <cx:pt idx="37868">-3250</cx:pt>
          <cx:pt idx="37869">-1500</cx:pt>
          <cx:pt idx="37870">-3250</cx:pt>
          <cx:pt idx="37871">-1500</cx:pt>
          <cx:pt idx="37872">-2750</cx:pt>
          <cx:pt idx="37873">-1250</cx:pt>
          <cx:pt idx="37874">-1250</cx:pt>
          <cx:pt idx="37875">-750</cx:pt>
          <cx:pt idx="37876">-500</cx:pt>
          <cx:pt idx="37877">-500</cx:pt>
          <cx:pt idx="37878">-1750</cx:pt>
          <cx:pt idx="37879">-250</cx:pt>
          <cx:pt idx="37880">0</cx:pt>
          <cx:pt idx="37881">-1500</cx:pt>
          <cx:pt idx="37882">-1000</cx:pt>
          <cx:pt idx="37883">-1000</cx:pt>
          <cx:pt idx="37884">250</cx:pt>
          <cx:pt idx="37885">-750</cx:pt>
          <cx:pt idx="37886">-750</cx:pt>
          <cx:pt idx="37887">-750</cx:pt>
          <cx:pt idx="37888">750</cx:pt>
          <cx:pt idx="37889">-500</cx:pt>
          <cx:pt idx="37890">-500</cx:pt>
          <cx:pt idx="37891">-500</cx:pt>
          <cx:pt idx="37892">750</cx:pt>
          <cx:pt idx="37893">1000</cx:pt>
          <cx:pt idx="37894">1000</cx:pt>
          <cx:pt idx="37895">1000</cx:pt>
          <cx:pt idx="37896">1000</cx:pt>
          <cx:pt idx="37897">1250</cx:pt>
          <cx:pt idx="37898">1500</cx:pt>
          <cx:pt idx="37899">1500</cx:pt>
          <cx:pt idx="37900">1500</cx:pt>
          <cx:pt idx="37901">3750</cx:pt>
          <cx:pt idx="37902">-5750</cx:pt>
          <cx:pt idx="37903">-5750</cx:pt>
          <cx:pt idx="37904">-4500</cx:pt>
          <cx:pt idx="37905">-4500</cx:pt>
          <cx:pt idx="37906">-4500</cx:pt>
          <cx:pt idx="37907">-4500</cx:pt>
          <cx:pt idx="37908">-4500</cx:pt>
          <cx:pt idx="37909">-4500</cx:pt>
          <cx:pt idx="37910">-3750</cx:pt>
          <cx:pt idx="37911">-3750</cx:pt>
          <cx:pt idx="37912">-3250</cx:pt>
          <cx:pt idx="37913">-3250</cx:pt>
          <cx:pt idx="37914">-3250</cx:pt>
          <cx:pt idx="37915">-3250</cx:pt>
          <cx:pt idx="37916">-3250</cx:pt>
          <cx:pt idx="37917">-3250</cx:pt>
          <cx:pt idx="37918">-3250</cx:pt>
          <cx:pt idx="37919">-3250</cx:pt>
          <cx:pt idx="37920">-3250</cx:pt>
          <cx:pt idx="37921">-2750</cx:pt>
          <cx:pt idx="37922">-2750</cx:pt>
          <cx:pt idx="37923">-2750</cx:pt>
          <cx:pt idx="37924">-2750</cx:pt>
          <cx:pt idx="37925">-2750</cx:pt>
          <cx:pt idx="37926">-1750</cx:pt>
          <cx:pt idx="37927">-2750</cx:pt>
          <cx:pt idx="37928">-2750</cx:pt>
          <cx:pt idx="37929">-2750</cx:pt>
          <cx:pt idx="37930">-2750</cx:pt>
          <cx:pt idx="37931">-2750</cx:pt>
          <cx:pt idx="37932">-2500</cx:pt>
          <cx:pt idx="37933">-2500</cx:pt>
          <cx:pt idx="37934">-2500</cx:pt>
          <cx:pt idx="37935">-2500</cx:pt>
          <cx:pt idx="37936">-2500</cx:pt>
          <cx:pt idx="37937">-2500</cx:pt>
          <cx:pt idx="37938">-2500</cx:pt>
          <cx:pt idx="37939">-2000</cx:pt>
          <cx:pt idx="37940">-2000</cx:pt>
          <cx:pt idx="37941">-2000</cx:pt>
          <cx:pt idx="37942">-2000</cx:pt>
          <cx:pt idx="37943">-2000</cx:pt>
          <cx:pt idx="37944">-2000</cx:pt>
          <cx:pt idx="37945">-2000</cx:pt>
          <cx:pt idx="37946">-2000</cx:pt>
          <cx:pt idx="37947">-2000</cx:pt>
          <cx:pt idx="37948">-2000</cx:pt>
          <cx:pt idx="37949">-2000</cx:pt>
          <cx:pt idx="37950">-1750</cx:pt>
          <cx:pt idx="37951">-1750</cx:pt>
          <cx:pt idx="37952">-6250</cx:pt>
          <cx:pt idx="37953">-4750</cx:pt>
          <cx:pt idx="37954">-4750</cx:pt>
          <cx:pt idx="37955">-2500</cx:pt>
          <cx:pt idx="37956">-2000</cx:pt>
          <cx:pt idx="37957">-500</cx:pt>
          <cx:pt idx="37958">-8250</cx:pt>
          <cx:pt idx="37959">-8250</cx:pt>
          <cx:pt idx="37960">-8250</cx:pt>
          <cx:pt idx="37961">-8250</cx:pt>
          <cx:pt idx="37962">-8250</cx:pt>
          <cx:pt idx="37963">-8250</cx:pt>
          <cx:pt idx="37964">-8250</cx:pt>
          <cx:pt idx="37965">-7250</cx:pt>
          <cx:pt idx="37966">-6500</cx:pt>
          <cx:pt idx="37967">-5750</cx:pt>
          <cx:pt idx="37968">500</cx:pt>
          <cx:pt idx="37969">500</cx:pt>
          <cx:pt idx="37970">750</cx:pt>
          <cx:pt idx="37971">750</cx:pt>
          <cx:pt idx="37972">-4500</cx:pt>
          <cx:pt idx="37973">-3250</cx:pt>
          <cx:pt idx="37974">-1250</cx:pt>
          <cx:pt idx="37975">-750</cx:pt>
          <cx:pt idx="37976">-2500</cx:pt>
          <cx:pt idx="37977">-2000</cx:pt>
          <cx:pt idx="37978">-500</cx:pt>
          <cx:pt idx="37979">-1750</cx:pt>
          <cx:pt idx="37980">-250</cx:pt>
          <cx:pt idx="37981">0</cx:pt>
          <cx:pt idx="37982">0</cx:pt>
          <cx:pt idx="37983">0</cx:pt>
          <cx:pt idx="37984">250</cx:pt>
          <cx:pt idx="37985">-1000</cx:pt>
          <cx:pt idx="37986">500</cx:pt>
          <cx:pt idx="37987">500</cx:pt>
          <cx:pt idx="37988">750</cx:pt>
          <cx:pt idx="37989">750</cx:pt>
          <cx:pt idx="37990">1000</cx:pt>
          <cx:pt idx="37991">1000</cx:pt>
          <cx:pt idx="37992">1000</cx:pt>
          <cx:pt idx="37993">1250</cx:pt>
          <cx:pt idx="37994">3000</cx:pt>
          <cx:pt idx="37995">3000</cx:pt>
          <cx:pt idx="37996">3250</cx:pt>
          <cx:pt idx="37997">3250</cx:pt>
          <cx:pt idx="37998">3250</cx:pt>
          <cx:pt idx="37999">3250</cx:pt>
          <cx:pt idx="38000">3250</cx:pt>
          <cx:pt idx="38001">3500</cx:pt>
          <cx:pt idx="38002">3750</cx:pt>
          <cx:pt idx="38003">-5750</cx:pt>
          <cx:pt idx="38004">-5750</cx:pt>
          <cx:pt idx="38005">-5000</cx:pt>
          <cx:pt idx="38006">-5000</cx:pt>
          <cx:pt idx="38007">-5000</cx:pt>
          <cx:pt idx="38008">-5000</cx:pt>
          <cx:pt idx="38009">-5000</cx:pt>
          <cx:pt idx="38010">-5000</cx:pt>
          <cx:pt idx="38011">-4250</cx:pt>
          <cx:pt idx="38012">-4250</cx:pt>
          <cx:pt idx="38013">-3000</cx:pt>
          <cx:pt idx="38014">-3000</cx:pt>
          <cx:pt idx="38015">-3000</cx:pt>
          <cx:pt idx="38016">-3000</cx:pt>
          <cx:pt idx="38017">-3000</cx:pt>
          <cx:pt idx="38018">-2000</cx:pt>
          <cx:pt idx="38019">-2000</cx:pt>
          <cx:pt idx="38020">-2000</cx:pt>
          <cx:pt idx="38021">-2000</cx:pt>
          <cx:pt idx="38022">-1500</cx:pt>
          <cx:pt idx="38023">-1500</cx:pt>
          <cx:pt idx="38024">-1250</cx:pt>
          <cx:pt idx="38025">-1250</cx:pt>
          <cx:pt idx="38026">-1250</cx:pt>
          <cx:pt idx="38027">-1250</cx:pt>
          <cx:pt idx="38028">-750</cx:pt>
          <cx:pt idx="38029">-750</cx:pt>
          <cx:pt idx="38030">-750</cx:pt>
          <cx:pt idx="38031">-2000</cx:pt>
          <cx:pt idx="38032">-500</cx:pt>
          <cx:pt idx="38033">-500</cx:pt>
          <cx:pt idx="38034">-500</cx:pt>
          <cx:pt idx="38035">-250</cx:pt>
          <cx:pt idx="38036">-250</cx:pt>
          <cx:pt idx="38037">0</cx:pt>
          <cx:pt idx="38038">-1000</cx:pt>
          <cx:pt idx="38039">250</cx:pt>
          <cx:pt idx="38040">500</cx:pt>
          <cx:pt idx="38041">750</cx:pt>
          <cx:pt idx="38042">1000</cx:pt>
          <cx:pt idx="38043">1000</cx:pt>
          <cx:pt idx="38044">1000</cx:pt>
          <cx:pt idx="38045">1000</cx:pt>
          <cx:pt idx="38046">1250</cx:pt>
          <cx:pt idx="38047">1250</cx:pt>
          <cx:pt idx="38048">1250</cx:pt>
          <cx:pt idx="38049">1500</cx:pt>
          <cx:pt idx="38050">1500</cx:pt>
          <cx:pt idx="38051">1500</cx:pt>
          <cx:pt idx="38052">1500</cx:pt>
          <cx:pt idx="38053">1750</cx:pt>
          <cx:pt idx="38054">2250</cx:pt>
          <cx:pt idx="38055">2500</cx:pt>
          <cx:pt idx="38056">2500</cx:pt>
          <cx:pt idx="38057">2500</cx:pt>
          <cx:pt idx="38058">3000</cx:pt>
          <cx:pt idx="38059">3500</cx:pt>
          <cx:pt idx="38060">4000</cx:pt>
          <cx:pt idx="38061">3750</cx:pt>
          <cx:pt idx="38062">-2500</cx:pt>
          <cx:pt idx="38063">-2000</cx:pt>
          <cx:pt idx="38064">-3250</cx:pt>
          <cx:pt idx="38065">-2750</cx:pt>
          <cx:pt idx="38066">-750</cx:pt>
          <cx:pt idx="38067">-250</cx:pt>
          <cx:pt idx="38068">-250</cx:pt>
          <cx:pt idx="38069">-1750</cx:pt>
          <cx:pt idx="38070">-1750</cx:pt>
          <cx:pt idx="38071">-1750</cx:pt>
          <cx:pt idx="38072">0</cx:pt>
          <cx:pt idx="38073">0</cx:pt>
          <cx:pt idx="38074">0</cx:pt>
          <cx:pt idx="38075">250</cx:pt>
          <cx:pt idx="38076">250</cx:pt>
          <cx:pt idx="38077">250</cx:pt>
          <cx:pt idx="38078">250</cx:pt>
          <cx:pt idx="38079">250</cx:pt>
          <cx:pt idx="38080">250</cx:pt>
          <cx:pt idx="38081">500</cx:pt>
          <cx:pt idx="38082">500</cx:pt>
          <cx:pt idx="38083">500</cx:pt>
          <cx:pt idx="38084">500</cx:pt>
          <cx:pt idx="38085">750</cx:pt>
          <cx:pt idx="38086">750</cx:pt>
          <cx:pt idx="38087">750</cx:pt>
          <cx:pt idx="38088">750</cx:pt>
          <cx:pt idx="38089">1250</cx:pt>
          <cx:pt idx="38090">1500</cx:pt>
          <cx:pt idx="38091">-2750</cx:pt>
          <cx:pt idx="38092">-2750</cx:pt>
          <cx:pt idx="38093">-2500</cx:pt>
          <cx:pt idx="38094">-2500</cx:pt>
          <cx:pt idx="38095">-2500</cx:pt>
          <cx:pt idx="38096">-750</cx:pt>
          <cx:pt idx="38097">-2000</cx:pt>
          <cx:pt idx="38098">-1750</cx:pt>
          <cx:pt idx="38099">-250</cx:pt>
          <cx:pt idx="38100">-250</cx:pt>
          <cx:pt idx="38101">-1750</cx:pt>
          <cx:pt idx="38102">-750</cx:pt>
          <cx:pt idx="38103">0</cx:pt>
          <cx:pt idx="38104">-1500</cx:pt>
          <cx:pt idx="38105">-1500</cx:pt>
          <cx:pt idx="38106">0</cx:pt>
          <cx:pt idx="38107">0</cx:pt>
          <cx:pt idx="38108">0</cx:pt>
          <cx:pt idx="38109">-1000</cx:pt>
          <cx:pt idx="38110">750</cx:pt>
          <cx:pt idx="38111">750</cx:pt>
          <cx:pt idx="38112">750</cx:pt>
        </cx:lvl>
      </cx:numDim>
    </cx:data>
  </cx:chartData>
  <cx:chart>
    <cx:title pos="t" align="ctr" overlay="0">
      <cx:tx>
        <cx:txData>
          <cx:v>5 year spend or save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5 year spend or save</a:t>
          </a:r>
        </a:p>
      </cx:txPr>
    </cx:title>
    <cx:plotArea>
      <cx:plotAreaRegion>
        <cx:series layoutId="clusteredColumn" uniqueId="{4015B344-7DF6-ED4B-BAAC-A19B6F9DD9E7}">
          <cx:tx>
            <cx:txData>
              <cx:f>data_table!$AT$1</cx:f>
              <cx:v>Save or Spend (5 Year)</cx:v>
            </cx:txData>
          </cx:tx>
          <cx:dataId val="0"/>
          <cx:layoutPr>
            <cx:binning intervalClosed="r" underflow="auto">
              <cx:binSize val="1000"/>
            </cx:binning>
          </cx:layoutPr>
        </cx:series>
      </cx:plotAreaRegion>
      <cx:axis id="0">
        <cx:catScaling gapWidth="9.99999975e-06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78A09-00DB-4177-B217-602B649106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72BDF-2BD0-470B-B1D1-6567685D4E90}">
      <dgm:prSet/>
      <dgm:spPr/>
      <dgm:t>
        <a:bodyPr/>
        <a:lstStyle/>
        <a:p>
          <a:r>
            <a:rPr lang="en-US" dirty="0"/>
            <a:t>Factors considered when buying a new car:</a:t>
          </a:r>
        </a:p>
      </dgm:t>
    </dgm:pt>
    <dgm:pt modelId="{6F70D076-06B0-4F57-81CC-870500B8F92D}" type="parTrans" cxnId="{0E5E8713-67CB-47A6-843C-0B54C067892E}">
      <dgm:prSet/>
      <dgm:spPr/>
      <dgm:t>
        <a:bodyPr/>
        <a:lstStyle/>
        <a:p>
          <a:endParaRPr lang="en-US"/>
        </a:p>
      </dgm:t>
    </dgm:pt>
    <dgm:pt modelId="{DCFECED1-883E-4CD5-97F0-D3727B6393A5}" type="sibTrans" cxnId="{0E5E8713-67CB-47A6-843C-0B54C067892E}">
      <dgm:prSet/>
      <dgm:spPr/>
      <dgm:t>
        <a:bodyPr/>
        <a:lstStyle/>
        <a:p>
          <a:endParaRPr lang="en-US"/>
        </a:p>
      </dgm:t>
    </dgm:pt>
    <dgm:pt modelId="{BE95D289-89B6-4366-90E4-C68E5A5049B7}">
      <dgm:prSet/>
      <dgm:spPr/>
      <dgm:t>
        <a:bodyPr/>
        <a:lstStyle/>
        <a:p>
          <a:r>
            <a:rPr lang="en-US"/>
            <a:t>Fuel Economy / Fuel Costs</a:t>
          </a:r>
        </a:p>
      </dgm:t>
    </dgm:pt>
    <dgm:pt modelId="{C74E2B37-35E3-4744-9C00-5392ED17544F}" type="parTrans" cxnId="{A973E6FD-8F38-4C61-99C4-4B4AEBD06E72}">
      <dgm:prSet/>
      <dgm:spPr/>
      <dgm:t>
        <a:bodyPr/>
        <a:lstStyle/>
        <a:p>
          <a:endParaRPr lang="en-US"/>
        </a:p>
      </dgm:t>
    </dgm:pt>
    <dgm:pt modelId="{C3C45BFB-DCE2-4679-A428-C8F487A0BA23}" type="sibTrans" cxnId="{A973E6FD-8F38-4C61-99C4-4B4AEBD06E72}">
      <dgm:prSet/>
      <dgm:spPr/>
      <dgm:t>
        <a:bodyPr/>
        <a:lstStyle/>
        <a:p>
          <a:endParaRPr lang="en-US"/>
        </a:p>
      </dgm:t>
    </dgm:pt>
    <dgm:pt modelId="{C3EE5A55-3C8B-47C4-A8EE-93809630E9C0}">
      <dgm:prSet/>
      <dgm:spPr/>
      <dgm:t>
        <a:bodyPr/>
        <a:lstStyle/>
        <a:p>
          <a:r>
            <a:rPr lang="en-US"/>
            <a:t>CO</a:t>
          </a:r>
          <a:r>
            <a:rPr lang="en-US" baseline="-25000"/>
            <a:t>2</a:t>
          </a:r>
          <a:r>
            <a:rPr lang="en-US"/>
            <a:t> emission</a:t>
          </a:r>
        </a:p>
      </dgm:t>
    </dgm:pt>
    <dgm:pt modelId="{59F3C236-037F-47F6-B0A9-F2837490E47B}" type="parTrans" cxnId="{AC1E0476-422D-4783-A879-35BA605A4137}">
      <dgm:prSet/>
      <dgm:spPr/>
      <dgm:t>
        <a:bodyPr/>
        <a:lstStyle/>
        <a:p>
          <a:endParaRPr lang="en-US"/>
        </a:p>
      </dgm:t>
    </dgm:pt>
    <dgm:pt modelId="{7E1EC9D7-5897-4226-B274-B91B6B14E3B8}" type="sibTrans" cxnId="{AC1E0476-422D-4783-A879-35BA605A4137}">
      <dgm:prSet/>
      <dgm:spPr/>
      <dgm:t>
        <a:bodyPr/>
        <a:lstStyle/>
        <a:p>
          <a:endParaRPr lang="en-US"/>
        </a:p>
      </dgm:t>
    </dgm:pt>
    <dgm:pt modelId="{5BC324BC-0ED1-4BD2-80F3-C16511E87C33}">
      <dgm:prSet/>
      <dgm:spPr/>
      <dgm:t>
        <a:bodyPr/>
        <a:lstStyle/>
        <a:p>
          <a:r>
            <a:rPr lang="en-US"/>
            <a:t>Why these factors in particular?</a:t>
          </a:r>
        </a:p>
      </dgm:t>
    </dgm:pt>
    <dgm:pt modelId="{23AD2A20-469F-4630-85B9-1123F473FB27}" type="parTrans" cxnId="{B1D1F1BE-4851-47AF-8C27-4693347500B5}">
      <dgm:prSet/>
      <dgm:spPr/>
      <dgm:t>
        <a:bodyPr/>
        <a:lstStyle/>
        <a:p>
          <a:endParaRPr lang="en-US"/>
        </a:p>
      </dgm:t>
    </dgm:pt>
    <dgm:pt modelId="{75CD13EA-3F26-450A-A874-141062A7C169}" type="sibTrans" cxnId="{B1D1F1BE-4851-47AF-8C27-4693347500B5}">
      <dgm:prSet/>
      <dgm:spPr/>
      <dgm:t>
        <a:bodyPr/>
        <a:lstStyle/>
        <a:p>
          <a:endParaRPr lang="en-US"/>
        </a:p>
      </dgm:t>
    </dgm:pt>
    <dgm:pt modelId="{7F14EEF3-F424-415E-A01E-AE6E42ACF309}">
      <dgm:prSet/>
      <dgm:spPr/>
      <dgm:t>
        <a:bodyPr/>
        <a:lstStyle/>
        <a:p>
          <a:r>
            <a:rPr lang="en-US" dirty="0"/>
            <a:t>Fuel as the most recurring cost.</a:t>
          </a:r>
        </a:p>
      </dgm:t>
    </dgm:pt>
    <dgm:pt modelId="{5457AB69-90A4-4312-9A20-987ABB62A638}" type="parTrans" cxnId="{7573A123-1176-450E-B1D4-583E77199F19}">
      <dgm:prSet/>
      <dgm:spPr/>
      <dgm:t>
        <a:bodyPr/>
        <a:lstStyle/>
        <a:p>
          <a:endParaRPr lang="en-US"/>
        </a:p>
      </dgm:t>
    </dgm:pt>
    <dgm:pt modelId="{F8FCC362-3977-40F9-B11F-AC67FF799E87}" type="sibTrans" cxnId="{7573A123-1176-450E-B1D4-583E77199F19}">
      <dgm:prSet/>
      <dgm:spPr/>
      <dgm:t>
        <a:bodyPr/>
        <a:lstStyle/>
        <a:p>
          <a:endParaRPr lang="en-US"/>
        </a:p>
      </dgm:t>
    </dgm:pt>
    <dgm:pt modelId="{1E5395A0-E967-43E5-B7D8-4F3A4186BCB1}">
      <dgm:prSet/>
      <dgm:spPr/>
      <dgm:t>
        <a:bodyPr/>
        <a:lstStyle/>
        <a:p>
          <a:r>
            <a:rPr lang="en-US" dirty="0"/>
            <a:t>Great concerns for global warming and growth of electric vehicles make customers conscious about their carbon footprint.</a:t>
          </a:r>
        </a:p>
      </dgm:t>
    </dgm:pt>
    <dgm:pt modelId="{5D01F9B1-1EA6-4B9D-BAC3-B3A0B241414F}" type="parTrans" cxnId="{E61B3406-A1CB-4FF2-97EF-418BA41C662B}">
      <dgm:prSet/>
      <dgm:spPr/>
      <dgm:t>
        <a:bodyPr/>
        <a:lstStyle/>
        <a:p>
          <a:endParaRPr lang="en-US"/>
        </a:p>
      </dgm:t>
    </dgm:pt>
    <dgm:pt modelId="{DD10BE26-0FE3-48B9-89D9-FD1908F7D8D4}" type="sibTrans" cxnId="{E61B3406-A1CB-4FF2-97EF-418BA41C662B}">
      <dgm:prSet/>
      <dgm:spPr/>
      <dgm:t>
        <a:bodyPr/>
        <a:lstStyle/>
        <a:p>
          <a:endParaRPr lang="en-US"/>
        </a:p>
      </dgm:t>
    </dgm:pt>
    <dgm:pt modelId="{DCE91480-4D55-2F45-93C1-92311882DE5B}" type="pres">
      <dgm:prSet presAssocID="{E2E78A09-00DB-4177-B217-602B649106C6}" presName="linear" presStyleCnt="0">
        <dgm:presLayoutVars>
          <dgm:dir/>
          <dgm:animLvl val="lvl"/>
          <dgm:resizeHandles val="exact"/>
        </dgm:presLayoutVars>
      </dgm:prSet>
      <dgm:spPr/>
    </dgm:pt>
    <dgm:pt modelId="{78F6C3D8-2778-5948-A7ED-BA0A26992450}" type="pres">
      <dgm:prSet presAssocID="{2F372BDF-2BD0-470B-B1D1-6567685D4E90}" presName="parentLin" presStyleCnt="0"/>
      <dgm:spPr/>
    </dgm:pt>
    <dgm:pt modelId="{F61D9105-3A45-B04A-988D-A9B845D88AB2}" type="pres">
      <dgm:prSet presAssocID="{2F372BDF-2BD0-470B-B1D1-6567685D4E90}" presName="parentLeftMargin" presStyleLbl="node1" presStyleIdx="0" presStyleCnt="2"/>
      <dgm:spPr/>
    </dgm:pt>
    <dgm:pt modelId="{76352F54-25D9-0F4B-9E0F-2E9490DDA43B}" type="pres">
      <dgm:prSet presAssocID="{2F372BDF-2BD0-470B-B1D1-6567685D4E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CC4310-C3FA-9C45-BF68-F88140CBC11F}" type="pres">
      <dgm:prSet presAssocID="{2F372BDF-2BD0-470B-B1D1-6567685D4E90}" presName="negativeSpace" presStyleCnt="0"/>
      <dgm:spPr/>
    </dgm:pt>
    <dgm:pt modelId="{89BF2551-37AD-4442-8909-6106E9640C19}" type="pres">
      <dgm:prSet presAssocID="{2F372BDF-2BD0-470B-B1D1-6567685D4E90}" presName="childText" presStyleLbl="conFgAcc1" presStyleIdx="0" presStyleCnt="2">
        <dgm:presLayoutVars>
          <dgm:bulletEnabled val="1"/>
        </dgm:presLayoutVars>
      </dgm:prSet>
      <dgm:spPr/>
    </dgm:pt>
    <dgm:pt modelId="{53A4472D-4C47-9941-846E-F5BDA43BDFAA}" type="pres">
      <dgm:prSet presAssocID="{DCFECED1-883E-4CD5-97F0-D3727B6393A5}" presName="spaceBetweenRectangles" presStyleCnt="0"/>
      <dgm:spPr/>
    </dgm:pt>
    <dgm:pt modelId="{F850FA88-70CD-0845-8218-048FC753A88C}" type="pres">
      <dgm:prSet presAssocID="{5BC324BC-0ED1-4BD2-80F3-C16511E87C33}" presName="parentLin" presStyleCnt="0"/>
      <dgm:spPr/>
    </dgm:pt>
    <dgm:pt modelId="{2588B173-905C-724B-B9A8-1C7AEBB84D0F}" type="pres">
      <dgm:prSet presAssocID="{5BC324BC-0ED1-4BD2-80F3-C16511E87C33}" presName="parentLeftMargin" presStyleLbl="node1" presStyleIdx="0" presStyleCnt="2"/>
      <dgm:spPr/>
    </dgm:pt>
    <dgm:pt modelId="{E69A2DBC-BBF7-2647-88E2-777675A81FF5}" type="pres">
      <dgm:prSet presAssocID="{5BC324BC-0ED1-4BD2-80F3-C16511E87C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1FAB27-E953-9F4F-9F78-9EBA22909DC2}" type="pres">
      <dgm:prSet presAssocID="{5BC324BC-0ED1-4BD2-80F3-C16511E87C33}" presName="negativeSpace" presStyleCnt="0"/>
      <dgm:spPr/>
    </dgm:pt>
    <dgm:pt modelId="{52DEE125-C0A3-FB43-98E6-68529AE72659}" type="pres">
      <dgm:prSet presAssocID="{5BC324BC-0ED1-4BD2-80F3-C16511E87C3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1B3406-A1CB-4FF2-97EF-418BA41C662B}" srcId="{5BC324BC-0ED1-4BD2-80F3-C16511E87C33}" destId="{1E5395A0-E967-43E5-B7D8-4F3A4186BCB1}" srcOrd="1" destOrd="0" parTransId="{5D01F9B1-1EA6-4B9D-BAC3-B3A0B241414F}" sibTransId="{DD10BE26-0FE3-48B9-89D9-FD1908F7D8D4}"/>
    <dgm:cxn modelId="{0E5E8713-67CB-47A6-843C-0B54C067892E}" srcId="{E2E78A09-00DB-4177-B217-602B649106C6}" destId="{2F372BDF-2BD0-470B-B1D1-6567685D4E90}" srcOrd="0" destOrd="0" parTransId="{6F70D076-06B0-4F57-81CC-870500B8F92D}" sibTransId="{DCFECED1-883E-4CD5-97F0-D3727B6393A5}"/>
    <dgm:cxn modelId="{CD26BA19-61B1-334A-A4F1-93D2C479A5CB}" type="presOf" srcId="{2F372BDF-2BD0-470B-B1D1-6567685D4E90}" destId="{F61D9105-3A45-B04A-988D-A9B845D88AB2}" srcOrd="0" destOrd="0" presId="urn:microsoft.com/office/officeart/2005/8/layout/list1"/>
    <dgm:cxn modelId="{E0FD031B-901C-B84C-8ED8-524CBA9ED08B}" type="presOf" srcId="{E2E78A09-00DB-4177-B217-602B649106C6}" destId="{DCE91480-4D55-2F45-93C1-92311882DE5B}" srcOrd="0" destOrd="0" presId="urn:microsoft.com/office/officeart/2005/8/layout/list1"/>
    <dgm:cxn modelId="{7573A123-1176-450E-B1D4-583E77199F19}" srcId="{5BC324BC-0ED1-4BD2-80F3-C16511E87C33}" destId="{7F14EEF3-F424-415E-A01E-AE6E42ACF309}" srcOrd="0" destOrd="0" parTransId="{5457AB69-90A4-4312-9A20-987ABB62A638}" sibTransId="{F8FCC362-3977-40F9-B11F-AC67FF799E87}"/>
    <dgm:cxn modelId="{5E6A5D49-5408-1843-8875-139A3261671B}" type="presOf" srcId="{2F372BDF-2BD0-470B-B1D1-6567685D4E90}" destId="{76352F54-25D9-0F4B-9E0F-2E9490DDA43B}" srcOrd="1" destOrd="0" presId="urn:microsoft.com/office/officeart/2005/8/layout/list1"/>
    <dgm:cxn modelId="{AC1E0476-422D-4783-A879-35BA605A4137}" srcId="{2F372BDF-2BD0-470B-B1D1-6567685D4E90}" destId="{C3EE5A55-3C8B-47C4-A8EE-93809630E9C0}" srcOrd="1" destOrd="0" parTransId="{59F3C236-037F-47F6-B0A9-F2837490E47B}" sibTransId="{7E1EC9D7-5897-4226-B274-B91B6B14E3B8}"/>
    <dgm:cxn modelId="{44625D8C-4703-6F4A-9BB5-B5AE6DAED2BD}" type="presOf" srcId="{7F14EEF3-F424-415E-A01E-AE6E42ACF309}" destId="{52DEE125-C0A3-FB43-98E6-68529AE72659}" srcOrd="0" destOrd="0" presId="urn:microsoft.com/office/officeart/2005/8/layout/list1"/>
    <dgm:cxn modelId="{B1D1F1BE-4851-47AF-8C27-4693347500B5}" srcId="{E2E78A09-00DB-4177-B217-602B649106C6}" destId="{5BC324BC-0ED1-4BD2-80F3-C16511E87C33}" srcOrd="1" destOrd="0" parTransId="{23AD2A20-469F-4630-85B9-1123F473FB27}" sibTransId="{75CD13EA-3F26-450A-A874-141062A7C169}"/>
    <dgm:cxn modelId="{6A24CCC0-562F-8D4E-B0E1-A6750BFFFFFA}" type="presOf" srcId="{BE95D289-89B6-4366-90E4-C68E5A5049B7}" destId="{89BF2551-37AD-4442-8909-6106E9640C19}" srcOrd="0" destOrd="0" presId="urn:microsoft.com/office/officeart/2005/8/layout/list1"/>
    <dgm:cxn modelId="{8FAF64C8-EBD4-5444-BCC4-5B62EBE2742F}" type="presOf" srcId="{5BC324BC-0ED1-4BD2-80F3-C16511E87C33}" destId="{E69A2DBC-BBF7-2647-88E2-777675A81FF5}" srcOrd="1" destOrd="0" presId="urn:microsoft.com/office/officeart/2005/8/layout/list1"/>
    <dgm:cxn modelId="{BD7360D4-3444-F346-AC6A-D1AAB9D81051}" type="presOf" srcId="{C3EE5A55-3C8B-47C4-A8EE-93809630E9C0}" destId="{89BF2551-37AD-4442-8909-6106E9640C19}" srcOrd="0" destOrd="1" presId="urn:microsoft.com/office/officeart/2005/8/layout/list1"/>
    <dgm:cxn modelId="{D9DE3CDA-3AF7-A04B-9234-88E3E6C23567}" type="presOf" srcId="{1E5395A0-E967-43E5-B7D8-4F3A4186BCB1}" destId="{52DEE125-C0A3-FB43-98E6-68529AE72659}" srcOrd="0" destOrd="1" presId="urn:microsoft.com/office/officeart/2005/8/layout/list1"/>
    <dgm:cxn modelId="{D7026BF3-2792-7C4B-820A-F6DCBAF8FACD}" type="presOf" srcId="{5BC324BC-0ED1-4BD2-80F3-C16511E87C33}" destId="{2588B173-905C-724B-B9A8-1C7AEBB84D0F}" srcOrd="0" destOrd="0" presId="urn:microsoft.com/office/officeart/2005/8/layout/list1"/>
    <dgm:cxn modelId="{A973E6FD-8F38-4C61-99C4-4B4AEBD06E72}" srcId="{2F372BDF-2BD0-470B-B1D1-6567685D4E90}" destId="{BE95D289-89B6-4366-90E4-C68E5A5049B7}" srcOrd="0" destOrd="0" parTransId="{C74E2B37-35E3-4744-9C00-5392ED17544F}" sibTransId="{C3C45BFB-DCE2-4679-A428-C8F487A0BA23}"/>
    <dgm:cxn modelId="{A66377A1-488E-6441-8E86-4F81A6598D35}" type="presParOf" srcId="{DCE91480-4D55-2F45-93C1-92311882DE5B}" destId="{78F6C3D8-2778-5948-A7ED-BA0A26992450}" srcOrd="0" destOrd="0" presId="urn:microsoft.com/office/officeart/2005/8/layout/list1"/>
    <dgm:cxn modelId="{C42F5BB0-091C-0C4C-8284-563EF08B4CAA}" type="presParOf" srcId="{78F6C3D8-2778-5948-A7ED-BA0A26992450}" destId="{F61D9105-3A45-B04A-988D-A9B845D88AB2}" srcOrd="0" destOrd="0" presId="urn:microsoft.com/office/officeart/2005/8/layout/list1"/>
    <dgm:cxn modelId="{1FD40FFC-0043-0E44-A0C8-A92F885D1DFE}" type="presParOf" srcId="{78F6C3D8-2778-5948-A7ED-BA0A26992450}" destId="{76352F54-25D9-0F4B-9E0F-2E9490DDA43B}" srcOrd="1" destOrd="0" presId="urn:microsoft.com/office/officeart/2005/8/layout/list1"/>
    <dgm:cxn modelId="{4C1C62C3-9B02-FA42-BCB1-29EB5FB1F5BE}" type="presParOf" srcId="{DCE91480-4D55-2F45-93C1-92311882DE5B}" destId="{F8CC4310-C3FA-9C45-BF68-F88140CBC11F}" srcOrd="1" destOrd="0" presId="urn:microsoft.com/office/officeart/2005/8/layout/list1"/>
    <dgm:cxn modelId="{C20C673C-DFBF-BA47-8A36-80F8B9D75049}" type="presParOf" srcId="{DCE91480-4D55-2F45-93C1-92311882DE5B}" destId="{89BF2551-37AD-4442-8909-6106E9640C19}" srcOrd="2" destOrd="0" presId="urn:microsoft.com/office/officeart/2005/8/layout/list1"/>
    <dgm:cxn modelId="{C015C1BE-9BB3-B44F-B2A6-21D8AF283220}" type="presParOf" srcId="{DCE91480-4D55-2F45-93C1-92311882DE5B}" destId="{53A4472D-4C47-9941-846E-F5BDA43BDFAA}" srcOrd="3" destOrd="0" presId="urn:microsoft.com/office/officeart/2005/8/layout/list1"/>
    <dgm:cxn modelId="{14952256-A395-264C-B49D-37035C745D28}" type="presParOf" srcId="{DCE91480-4D55-2F45-93C1-92311882DE5B}" destId="{F850FA88-70CD-0845-8218-048FC753A88C}" srcOrd="4" destOrd="0" presId="urn:microsoft.com/office/officeart/2005/8/layout/list1"/>
    <dgm:cxn modelId="{E557D3B2-6503-8A43-B227-AF878AE7D5DC}" type="presParOf" srcId="{F850FA88-70CD-0845-8218-048FC753A88C}" destId="{2588B173-905C-724B-B9A8-1C7AEBB84D0F}" srcOrd="0" destOrd="0" presId="urn:microsoft.com/office/officeart/2005/8/layout/list1"/>
    <dgm:cxn modelId="{EE2FA8F9-F14E-3540-8C37-99AE0EAE3C34}" type="presParOf" srcId="{F850FA88-70CD-0845-8218-048FC753A88C}" destId="{E69A2DBC-BBF7-2647-88E2-777675A81FF5}" srcOrd="1" destOrd="0" presId="urn:microsoft.com/office/officeart/2005/8/layout/list1"/>
    <dgm:cxn modelId="{3A3E9D6D-5267-FB43-8A01-4388FBC08153}" type="presParOf" srcId="{DCE91480-4D55-2F45-93C1-92311882DE5B}" destId="{771FAB27-E953-9F4F-9F78-9EBA22909DC2}" srcOrd="5" destOrd="0" presId="urn:microsoft.com/office/officeart/2005/8/layout/list1"/>
    <dgm:cxn modelId="{5AC699E3-2F87-2540-8B54-05865B7E30FC}" type="presParOf" srcId="{DCE91480-4D55-2F45-93C1-92311882DE5B}" destId="{52DEE125-C0A3-FB43-98E6-68529AE726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E79C1-304B-4790-9C19-31D99F234B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4F4DCB-4F99-4557-9A47-8857DF214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cars of a particular make and class measure against cars of another make and class and to the benchmark value for the class?</a:t>
          </a:r>
        </a:p>
      </dgm:t>
    </dgm:pt>
    <dgm:pt modelId="{F13E682F-4226-4EF2-8ABA-FA376D755B91}" type="parTrans" cxnId="{1934F3B0-3AAB-481C-AC2A-4BCF3582E789}">
      <dgm:prSet/>
      <dgm:spPr/>
      <dgm:t>
        <a:bodyPr/>
        <a:lstStyle/>
        <a:p>
          <a:endParaRPr lang="en-US"/>
        </a:p>
      </dgm:t>
    </dgm:pt>
    <dgm:pt modelId="{AEC4F4B9-8C2B-49FC-A161-C34D0677F96D}" type="sibTrans" cxnId="{1934F3B0-3AAB-481C-AC2A-4BCF3582E789}">
      <dgm:prSet/>
      <dgm:spPr/>
      <dgm:t>
        <a:bodyPr/>
        <a:lstStyle/>
        <a:p>
          <a:endParaRPr lang="en-US"/>
        </a:p>
      </dgm:t>
    </dgm:pt>
    <dgm:pt modelId="{3CD165BC-62F7-4627-93D5-F85E23B618F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E375046-9DA3-4A57-B755-2335C060A179}" type="parTrans" cxnId="{F7920B76-8BFC-4FD5-B168-449EE9F7B8F6}">
      <dgm:prSet/>
      <dgm:spPr/>
      <dgm:t>
        <a:bodyPr/>
        <a:lstStyle/>
        <a:p>
          <a:endParaRPr lang="en-US"/>
        </a:p>
      </dgm:t>
    </dgm:pt>
    <dgm:pt modelId="{92E048FF-22CE-4C7A-9B03-B0CBEF0E65BE}" type="sibTrans" cxnId="{F7920B76-8BFC-4FD5-B168-449EE9F7B8F6}">
      <dgm:prSet/>
      <dgm:spPr/>
      <dgm:t>
        <a:bodyPr/>
        <a:lstStyle/>
        <a:p>
          <a:endParaRPr lang="en-US"/>
        </a:p>
      </dgm:t>
    </dgm:pt>
    <dgm:pt modelId="{FA652BBB-B078-484F-B8D9-7B8F24E2686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3D0D306-A358-440E-8D09-561DEB4F251C}" type="parTrans" cxnId="{75333454-1AC9-4729-BB6A-228530C965A5}">
      <dgm:prSet/>
      <dgm:spPr/>
      <dgm:t>
        <a:bodyPr/>
        <a:lstStyle/>
        <a:p>
          <a:endParaRPr lang="en-US"/>
        </a:p>
      </dgm:t>
    </dgm:pt>
    <dgm:pt modelId="{B3302740-18DC-44F5-A454-2179B1635464}" type="sibTrans" cxnId="{75333454-1AC9-4729-BB6A-228530C965A5}">
      <dgm:prSet/>
      <dgm:spPr/>
      <dgm:t>
        <a:bodyPr/>
        <a:lstStyle/>
        <a:p>
          <a:endParaRPr lang="en-US"/>
        </a:p>
      </dgm:t>
    </dgm:pt>
    <dgm:pt modelId="{7C0A9C65-4F37-4D74-ACAB-5B6EF9B6EE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dashboard tool developed helps us visualize such measures. As MPG values have correlation with CO</a:t>
          </a:r>
          <a:r>
            <a:rPr lang="en-US" baseline="-25000" dirty="0"/>
            <a:t>2 </a:t>
          </a:r>
          <a:r>
            <a:rPr lang="en-US" dirty="0"/>
            <a:t>emission and 5-year fuel savings or costs, the dashboard makes use of such correlation to sort and recommend best vehicles in 4 categories:</a:t>
          </a:r>
        </a:p>
      </dgm:t>
    </dgm:pt>
    <dgm:pt modelId="{58BB9A53-A6EB-49AA-8EED-C67582CB1C98}" type="sibTrans" cxnId="{F93600A4-F045-498F-8FD1-79A0E4BA5128}">
      <dgm:prSet/>
      <dgm:spPr/>
      <dgm:t>
        <a:bodyPr/>
        <a:lstStyle/>
        <a:p>
          <a:endParaRPr lang="en-US"/>
        </a:p>
      </dgm:t>
    </dgm:pt>
    <dgm:pt modelId="{189E4166-E9EA-4EAB-AD3F-3CF8BBFB9A9D}" type="parTrans" cxnId="{F93600A4-F045-498F-8FD1-79A0E4BA5128}">
      <dgm:prSet/>
      <dgm:spPr/>
      <dgm:t>
        <a:bodyPr/>
        <a:lstStyle/>
        <a:p>
          <a:endParaRPr lang="en-US"/>
        </a:p>
      </dgm:t>
    </dgm:pt>
    <dgm:pt modelId="{C56D31A8-F9A6-41D1-9562-F8E562592426}" type="pres">
      <dgm:prSet presAssocID="{EC0E79C1-304B-4790-9C19-31D99F234B71}" presName="root" presStyleCnt="0">
        <dgm:presLayoutVars>
          <dgm:dir/>
          <dgm:resizeHandles val="exact"/>
        </dgm:presLayoutVars>
      </dgm:prSet>
      <dgm:spPr/>
    </dgm:pt>
    <dgm:pt modelId="{1D2B8B53-F2D1-4A3A-98C2-2CB20A5A22E3}" type="pres">
      <dgm:prSet presAssocID="{434F4DCB-4F99-4557-9A47-8857DF2148EA}" presName="compNode" presStyleCnt="0"/>
      <dgm:spPr/>
    </dgm:pt>
    <dgm:pt modelId="{A719F94F-6CAE-4AA3-AAE1-7FB89002B940}" type="pres">
      <dgm:prSet presAssocID="{434F4DCB-4F99-4557-9A47-8857DF2148EA}" presName="bgRect" presStyleLbl="bgShp" presStyleIdx="0" presStyleCnt="3"/>
      <dgm:spPr/>
    </dgm:pt>
    <dgm:pt modelId="{85318BE0-6A9F-42A6-A918-FF915B2F3632}" type="pres">
      <dgm:prSet presAssocID="{434F4DCB-4F99-4557-9A47-8857DF2148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1F39B84-5EE7-47AB-B668-D0E0BCC622B8}" type="pres">
      <dgm:prSet presAssocID="{434F4DCB-4F99-4557-9A47-8857DF2148EA}" presName="spaceRect" presStyleCnt="0"/>
      <dgm:spPr/>
    </dgm:pt>
    <dgm:pt modelId="{56E9C05A-FAD9-4F92-87D7-FB82A2C6BC96}" type="pres">
      <dgm:prSet presAssocID="{434F4DCB-4F99-4557-9A47-8857DF2148EA}" presName="parTx" presStyleLbl="revTx" presStyleIdx="0" presStyleCnt="4">
        <dgm:presLayoutVars>
          <dgm:chMax val="0"/>
          <dgm:chPref val="0"/>
        </dgm:presLayoutVars>
      </dgm:prSet>
      <dgm:spPr/>
    </dgm:pt>
    <dgm:pt modelId="{781FFA28-DCAD-4DFE-880C-B9E2F9CFDDEA}" type="pres">
      <dgm:prSet presAssocID="{AEC4F4B9-8C2B-49FC-A161-C34D0677F96D}" presName="sibTrans" presStyleCnt="0"/>
      <dgm:spPr/>
    </dgm:pt>
    <dgm:pt modelId="{8E0ADC45-0F24-4C38-9A43-8F89244B449B}" type="pres">
      <dgm:prSet presAssocID="{7C0A9C65-4F37-4D74-ACAB-5B6EF9B6EECE}" presName="compNode" presStyleCnt="0"/>
      <dgm:spPr/>
    </dgm:pt>
    <dgm:pt modelId="{805A92FA-08B1-411C-938B-181DEFEF3E16}" type="pres">
      <dgm:prSet presAssocID="{7C0A9C65-4F37-4D74-ACAB-5B6EF9B6EECE}" presName="bgRect" presStyleLbl="bgShp" presStyleIdx="1" presStyleCnt="3"/>
      <dgm:spPr/>
    </dgm:pt>
    <dgm:pt modelId="{13800820-8C14-46CF-A843-E3D263FD606D}" type="pres">
      <dgm:prSet presAssocID="{7C0A9C65-4F37-4D74-ACAB-5B6EF9B6EE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FC7E8FF-3B3A-4BC1-BB82-A4B4F1E1337E}" type="pres">
      <dgm:prSet presAssocID="{7C0A9C65-4F37-4D74-ACAB-5B6EF9B6EECE}" presName="spaceRect" presStyleCnt="0"/>
      <dgm:spPr/>
    </dgm:pt>
    <dgm:pt modelId="{EA5EAF4A-F06F-432F-860A-D22C17972A6E}" type="pres">
      <dgm:prSet presAssocID="{7C0A9C65-4F37-4D74-ACAB-5B6EF9B6EECE}" presName="parTx" presStyleLbl="revTx" presStyleIdx="1" presStyleCnt="4">
        <dgm:presLayoutVars>
          <dgm:chMax val="0"/>
          <dgm:chPref val="0"/>
        </dgm:presLayoutVars>
      </dgm:prSet>
      <dgm:spPr/>
    </dgm:pt>
    <dgm:pt modelId="{98E7C1CF-868C-4E95-98E9-CFEBE1A65915}" type="pres">
      <dgm:prSet presAssocID="{58BB9A53-A6EB-49AA-8EED-C67582CB1C98}" presName="sibTrans" presStyleCnt="0"/>
      <dgm:spPr/>
    </dgm:pt>
    <dgm:pt modelId="{3B1EE3D0-D750-4B23-A64E-5E54F9CB891A}" type="pres">
      <dgm:prSet presAssocID="{3CD165BC-62F7-4627-93D5-F85E23B618F6}" presName="compNode" presStyleCnt="0"/>
      <dgm:spPr/>
    </dgm:pt>
    <dgm:pt modelId="{E3E087D0-6EED-4DB9-95F7-906B020B0393}" type="pres">
      <dgm:prSet presAssocID="{3CD165BC-62F7-4627-93D5-F85E23B618F6}" presName="bgRect" presStyleLbl="bgShp" presStyleIdx="2" presStyleCnt="3"/>
      <dgm:spPr/>
    </dgm:pt>
    <dgm:pt modelId="{79B8FD8C-177A-4AF7-9419-A742D45A62E8}" type="pres">
      <dgm:prSet presAssocID="{3CD165BC-62F7-4627-93D5-F85E23B618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D02B64-C8F5-44C3-B239-A3B26A173EB6}" type="pres">
      <dgm:prSet presAssocID="{3CD165BC-62F7-4627-93D5-F85E23B618F6}" presName="spaceRect" presStyleCnt="0"/>
      <dgm:spPr/>
    </dgm:pt>
    <dgm:pt modelId="{E58628D2-9EDB-4BFE-A195-507A554E8917}" type="pres">
      <dgm:prSet presAssocID="{3CD165BC-62F7-4627-93D5-F85E23B618F6}" presName="parTx" presStyleLbl="revTx" presStyleIdx="2" presStyleCnt="4">
        <dgm:presLayoutVars>
          <dgm:chMax val="0"/>
          <dgm:chPref val="0"/>
        </dgm:presLayoutVars>
      </dgm:prSet>
      <dgm:spPr/>
    </dgm:pt>
    <dgm:pt modelId="{2E0D3AA6-E1EF-4EB1-8D10-3C177D71A9BF}" type="pres">
      <dgm:prSet presAssocID="{3CD165BC-62F7-4627-93D5-F85E23B618F6}" presName="desTx" presStyleLbl="revTx" presStyleIdx="3" presStyleCnt="4">
        <dgm:presLayoutVars/>
      </dgm:prSet>
      <dgm:spPr/>
    </dgm:pt>
  </dgm:ptLst>
  <dgm:cxnLst>
    <dgm:cxn modelId="{9BC3C436-E2FD-7044-B761-7C846E058CE0}" type="presOf" srcId="{3CD165BC-62F7-4627-93D5-F85E23B618F6}" destId="{E58628D2-9EDB-4BFE-A195-507A554E8917}" srcOrd="0" destOrd="0" presId="urn:microsoft.com/office/officeart/2018/2/layout/IconVerticalSolidList"/>
    <dgm:cxn modelId="{75333454-1AC9-4729-BB6A-228530C965A5}" srcId="{3CD165BC-62F7-4627-93D5-F85E23B618F6}" destId="{FA652BBB-B078-484F-B8D9-7B8F24E2686A}" srcOrd="0" destOrd="0" parTransId="{D3D0D306-A358-440E-8D09-561DEB4F251C}" sibTransId="{B3302740-18DC-44F5-A454-2179B1635464}"/>
    <dgm:cxn modelId="{F7920B76-8BFC-4FD5-B168-449EE9F7B8F6}" srcId="{EC0E79C1-304B-4790-9C19-31D99F234B71}" destId="{3CD165BC-62F7-4627-93D5-F85E23B618F6}" srcOrd="2" destOrd="0" parTransId="{3E375046-9DA3-4A57-B755-2335C060A179}" sibTransId="{92E048FF-22CE-4C7A-9B03-B0CBEF0E65BE}"/>
    <dgm:cxn modelId="{88DC1C86-66C6-D548-8D86-4DD6DC87AD6C}" type="presOf" srcId="{EC0E79C1-304B-4790-9C19-31D99F234B71}" destId="{C56D31A8-F9A6-41D1-9562-F8E562592426}" srcOrd="0" destOrd="0" presId="urn:microsoft.com/office/officeart/2018/2/layout/IconVerticalSolidList"/>
    <dgm:cxn modelId="{5D91E08A-AC83-D04C-8F09-E7D478CC97AF}" type="presOf" srcId="{FA652BBB-B078-484F-B8D9-7B8F24E2686A}" destId="{2E0D3AA6-E1EF-4EB1-8D10-3C177D71A9BF}" srcOrd="0" destOrd="0" presId="urn:microsoft.com/office/officeart/2018/2/layout/IconVerticalSolidList"/>
    <dgm:cxn modelId="{F93600A4-F045-498F-8FD1-79A0E4BA5128}" srcId="{EC0E79C1-304B-4790-9C19-31D99F234B71}" destId="{7C0A9C65-4F37-4D74-ACAB-5B6EF9B6EECE}" srcOrd="1" destOrd="0" parTransId="{189E4166-E9EA-4EAB-AD3F-3CF8BBFB9A9D}" sibTransId="{58BB9A53-A6EB-49AA-8EED-C67582CB1C98}"/>
    <dgm:cxn modelId="{3E78D3A7-732A-4042-B378-A1C9A8A1D233}" type="presOf" srcId="{7C0A9C65-4F37-4D74-ACAB-5B6EF9B6EECE}" destId="{EA5EAF4A-F06F-432F-860A-D22C17972A6E}" srcOrd="0" destOrd="0" presId="urn:microsoft.com/office/officeart/2018/2/layout/IconVerticalSolidList"/>
    <dgm:cxn modelId="{1934F3B0-3AAB-481C-AC2A-4BCF3582E789}" srcId="{EC0E79C1-304B-4790-9C19-31D99F234B71}" destId="{434F4DCB-4F99-4557-9A47-8857DF2148EA}" srcOrd="0" destOrd="0" parTransId="{F13E682F-4226-4EF2-8ABA-FA376D755B91}" sibTransId="{AEC4F4B9-8C2B-49FC-A161-C34D0677F96D}"/>
    <dgm:cxn modelId="{05B382F2-C278-EF43-A7D6-BAF04C0C9AED}" type="presOf" srcId="{434F4DCB-4F99-4557-9A47-8857DF2148EA}" destId="{56E9C05A-FAD9-4F92-87D7-FB82A2C6BC96}" srcOrd="0" destOrd="0" presId="urn:microsoft.com/office/officeart/2018/2/layout/IconVerticalSolidList"/>
    <dgm:cxn modelId="{65D4DB1F-7E0B-164C-B007-33F70FF8A549}" type="presParOf" srcId="{C56D31A8-F9A6-41D1-9562-F8E562592426}" destId="{1D2B8B53-F2D1-4A3A-98C2-2CB20A5A22E3}" srcOrd="0" destOrd="0" presId="urn:microsoft.com/office/officeart/2018/2/layout/IconVerticalSolidList"/>
    <dgm:cxn modelId="{6070F1F6-4367-E84A-AC47-D531C25E2DA3}" type="presParOf" srcId="{1D2B8B53-F2D1-4A3A-98C2-2CB20A5A22E3}" destId="{A719F94F-6CAE-4AA3-AAE1-7FB89002B940}" srcOrd="0" destOrd="0" presId="urn:microsoft.com/office/officeart/2018/2/layout/IconVerticalSolidList"/>
    <dgm:cxn modelId="{A0F87B12-EA30-544A-A4BD-C31D6E2C8753}" type="presParOf" srcId="{1D2B8B53-F2D1-4A3A-98C2-2CB20A5A22E3}" destId="{85318BE0-6A9F-42A6-A918-FF915B2F3632}" srcOrd="1" destOrd="0" presId="urn:microsoft.com/office/officeart/2018/2/layout/IconVerticalSolidList"/>
    <dgm:cxn modelId="{A0CD13A9-1FCA-7645-8E8D-7C80E5AA2DE6}" type="presParOf" srcId="{1D2B8B53-F2D1-4A3A-98C2-2CB20A5A22E3}" destId="{A1F39B84-5EE7-47AB-B668-D0E0BCC622B8}" srcOrd="2" destOrd="0" presId="urn:microsoft.com/office/officeart/2018/2/layout/IconVerticalSolidList"/>
    <dgm:cxn modelId="{7D882423-1CF4-4743-B630-0DFEF912C740}" type="presParOf" srcId="{1D2B8B53-F2D1-4A3A-98C2-2CB20A5A22E3}" destId="{56E9C05A-FAD9-4F92-87D7-FB82A2C6BC96}" srcOrd="3" destOrd="0" presId="urn:microsoft.com/office/officeart/2018/2/layout/IconVerticalSolidList"/>
    <dgm:cxn modelId="{9132EECE-7143-5141-9A31-A16D659DBF2D}" type="presParOf" srcId="{C56D31A8-F9A6-41D1-9562-F8E562592426}" destId="{781FFA28-DCAD-4DFE-880C-B9E2F9CFDDEA}" srcOrd="1" destOrd="0" presId="urn:microsoft.com/office/officeart/2018/2/layout/IconVerticalSolidList"/>
    <dgm:cxn modelId="{C7E83BF9-008E-CE4C-BFD7-7EACACF19C74}" type="presParOf" srcId="{C56D31A8-F9A6-41D1-9562-F8E562592426}" destId="{8E0ADC45-0F24-4C38-9A43-8F89244B449B}" srcOrd="2" destOrd="0" presId="urn:microsoft.com/office/officeart/2018/2/layout/IconVerticalSolidList"/>
    <dgm:cxn modelId="{784D2B5E-F015-6845-93B1-D9BC8BED2392}" type="presParOf" srcId="{8E0ADC45-0F24-4C38-9A43-8F89244B449B}" destId="{805A92FA-08B1-411C-938B-181DEFEF3E16}" srcOrd="0" destOrd="0" presId="urn:microsoft.com/office/officeart/2018/2/layout/IconVerticalSolidList"/>
    <dgm:cxn modelId="{BD0C83FA-39B2-A24A-BF16-B38E3B8B4B30}" type="presParOf" srcId="{8E0ADC45-0F24-4C38-9A43-8F89244B449B}" destId="{13800820-8C14-46CF-A843-E3D263FD606D}" srcOrd="1" destOrd="0" presId="urn:microsoft.com/office/officeart/2018/2/layout/IconVerticalSolidList"/>
    <dgm:cxn modelId="{68736D23-D494-6844-9754-5E43B8FC0C6C}" type="presParOf" srcId="{8E0ADC45-0F24-4C38-9A43-8F89244B449B}" destId="{EFC7E8FF-3B3A-4BC1-BB82-A4B4F1E1337E}" srcOrd="2" destOrd="0" presId="urn:microsoft.com/office/officeart/2018/2/layout/IconVerticalSolidList"/>
    <dgm:cxn modelId="{D6332AC6-5B6B-7045-9CAD-4E56D42B422F}" type="presParOf" srcId="{8E0ADC45-0F24-4C38-9A43-8F89244B449B}" destId="{EA5EAF4A-F06F-432F-860A-D22C17972A6E}" srcOrd="3" destOrd="0" presId="urn:microsoft.com/office/officeart/2018/2/layout/IconVerticalSolidList"/>
    <dgm:cxn modelId="{094AB9AA-2B4B-D34F-9C7A-A68B480F29D6}" type="presParOf" srcId="{C56D31A8-F9A6-41D1-9562-F8E562592426}" destId="{98E7C1CF-868C-4E95-98E9-CFEBE1A65915}" srcOrd="3" destOrd="0" presId="urn:microsoft.com/office/officeart/2018/2/layout/IconVerticalSolidList"/>
    <dgm:cxn modelId="{E73BE581-E843-2C48-AF96-5F084C65E705}" type="presParOf" srcId="{C56D31A8-F9A6-41D1-9562-F8E562592426}" destId="{3B1EE3D0-D750-4B23-A64E-5E54F9CB891A}" srcOrd="4" destOrd="0" presId="urn:microsoft.com/office/officeart/2018/2/layout/IconVerticalSolidList"/>
    <dgm:cxn modelId="{0A4C570A-5CDF-104E-921E-5439C2231147}" type="presParOf" srcId="{3B1EE3D0-D750-4B23-A64E-5E54F9CB891A}" destId="{E3E087D0-6EED-4DB9-95F7-906B020B0393}" srcOrd="0" destOrd="0" presId="urn:microsoft.com/office/officeart/2018/2/layout/IconVerticalSolidList"/>
    <dgm:cxn modelId="{B85953F4-034E-2142-A788-573C808A8F27}" type="presParOf" srcId="{3B1EE3D0-D750-4B23-A64E-5E54F9CB891A}" destId="{79B8FD8C-177A-4AF7-9419-A742D45A62E8}" srcOrd="1" destOrd="0" presId="urn:microsoft.com/office/officeart/2018/2/layout/IconVerticalSolidList"/>
    <dgm:cxn modelId="{5C40C815-CEDF-A246-861B-4DA2EE4BA270}" type="presParOf" srcId="{3B1EE3D0-D750-4B23-A64E-5E54F9CB891A}" destId="{A9D02B64-C8F5-44C3-B239-A3B26A173EB6}" srcOrd="2" destOrd="0" presId="urn:microsoft.com/office/officeart/2018/2/layout/IconVerticalSolidList"/>
    <dgm:cxn modelId="{97E5C9A6-6D5A-8349-8E67-54A28CA84B81}" type="presParOf" srcId="{3B1EE3D0-D750-4B23-A64E-5E54F9CB891A}" destId="{E58628D2-9EDB-4BFE-A195-507A554E8917}" srcOrd="3" destOrd="0" presId="urn:microsoft.com/office/officeart/2018/2/layout/IconVerticalSolidList"/>
    <dgm:cxn modelId="{F412B989-F497-1441-B28B-F43DA59F4461}" type="presParOf" srcId="{3B1EE3D0-D750-4B23-A64E-5E54F9CB891A}" destId="{2E0D3AA6-E1EF-4EB1-8D10-3C177D71A9B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65B3B7-2734-4194-AAEF-8E8EC9B7B0F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094811-75D5-46C9-A30B-0A12D44495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Electric Vehicles have 0 carbon emission and low fuel costs.</a:t>
          </a:r>
        </a:p>
      </dgm:t>
    </dgm:pt>
    <dgm:pt modelId="{925CF144-6F9D-40BA-B15C-E5B5FEFFF061}" type="parTrans" cxnId="{8D516B30-F569-45B4-BBBC-8F3518017329}">
      <dgm:prSet/>
      <dgm:spPr/>
      <dgm:t>
        <a:bodyPr/>
        <a:lstStyle/>
        <a:p>
          <a:endParaRPr lang="en-US"/>
        </a:p>
      </dgm:t>
    </dgm:pt>
    <dgm:pt modelId="{24668415-49EE-4DC8-B963-4D29ED72A2ED}" type="sibTrans" cxnId="{8D516B30-F569-45B4-BBBC-8F35180173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350FC7-817B-43D6-9B0C-45CC0D255D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insights from these calculations might not apply to them all the time.</a:t>
          </a:r>
        </a:p>
      </dgm:t>
    </dgm:pt>
    <dgm:pt modelId="{0ABCA2CF-5AF0-4D0C-AED0-294593292BB7}" type="parTrans" cxnId="{777C6920-9A54-4B41-875E-89AFEBC5BCB1}">
      <dgm:prSet/>
      <dgm:spPr/>
      <dgm:t>
        <a:bodyPr/>
        <a:lstStyle/>
        <a:p>
          <a:endParaRPr lang="en-US"/>
        </a:p>
      </dgm:t>
    </dgm:pt>
    <dgm:pt modelId="{E021239C-E9AA-4EE2-9BA4-5BA440CF40B6}" type="sibTrans" cxnId="{777C6920-9A54-4B41-875E-89AFEBC5BC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2FEBF0-16EB-4EB7-B848-BF056A21BE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 new analysis of other variables like charge time, battery capacity, impact of battery production and carbon emission could be more relevant for electric vehicles.</a:t>
          </a:r>
        </a:p>
      </dgm:t>
    </dgm:pt>
    <dgm:pt modelId="{213A962A-6283-4F1D-821C-EE8DDAC4A754}" type="parTrans" cxnId="{A0DF48C2-23BB-4C98-B6FE-D94EB359911E}">
      <dgm:prSet/>
      <dgm:spPr/>
      <dgm:t>
        <a:bodyPr/>
        <a:lstStyle/>
        <a:p>
          <a:endParaRPr lang="en-US"/>
        </a:p>
      </dgm:t>
    </dgm:pt>
    <dgm:pt modelId="{27B71C4C-34FF-48B4-9B5C-3695EE4B6D36}" type="sibTrans" cxnId="{A0DF48C2-23BB-4C98-B6FE-D94EB359911E}">
      <dgm:prSet/>
      <dgm:spPr/>
      <dgm:t>
        <a:bodyPr/>
        <a:lstStyle/>
        <a:p>
          <a:endParaRPr lang="en-US"/>
        </a:p>
      </dgm:t>
    </dgm:pt>
    <dgm:pt modelId="{88DD3300-B26D-4E43-B998-AC59033C7B58}" type="pres">
      <dgm:prSet presAssocID="{5F65B3B7-2734-4194-AAEF-8E8EC9B7B0F7}" presName="root" presStyleCnt="0">
        <dgm:presLayoutVars>
          <dgm:dir/>
          <dgm:resizeHandles val="exact"/>
        </dgm:presLayoutVars>
      </dgm:prSet>
      <dgm:spPr/>
    </dgm:pt>
    <dgm:pt modelId="{B7C37B16-1E7E-42CB-911F-A5229FF306E3}" type="pres">
      <dgm:prSet presAssocID="{5F65B3B7-2734-4194-AAEF-8E8EC9B7B0F7}" presName="container" presStyleCnt="0">
        <dgm:presLayoutVars>
          <dgm:dir/>
          <dgm:resizeHandles val="exact"/>
        </dgm:presLayoutVars>
      </dgm:prSet>
      <dgm:spPr/>
    </dgm:pt>
    <dgm:pt modelId="{1337D79D-394A-452E-BCCA-3994EED7CC3A}" type="pres">
      <dgm:prSet presAssocID="{D1094811-75D5-46C9-A30B-0A12D4449586}" presName="compNode" presStyleCnt="0"/>
      <dgm:spPr/>
    </dgm:pt>
    <dgm:pt modelId="{DCC00AEE-DCDB-4B25-BFB5-B26BF14B3B08}" type="pres">
      <dgm:prSet presAssocID="{D1094811-75D5-46C9-A30B-0A12D4449586}" presName="iconBgRect" presStyleLbl="bgShp" presStyleIdx="0" presStyleCnt="3"/>
      <dgm:spPr/>
    </dgm:pt>
    <dgm:pt modelId="{D3C65D01-E5FC-46BC-822F-A71CE0E53B1B}" type="pres">
      <dgm:prSet presAssocID="{D1094811-75D5-46C9-A30B-0A12D44495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7E1DE28-4E99-4F65-A802-714A5E09E7CF}" type="pres">
      <dgm:prSet presAssocID="{D1094811-75D5-46C9-A30B-0A12D4449586}" presName="spaceRect" presStyleCnt="0"/>
      <dgm:spPr/>
    </dgm:pt>
    <dgm:pt modelId="{35AF485D-9EBE-4181-9473-7241DBDA6049}" type="pres">
      <dgm:prSet presAssocID="{D1094811-75D5-46C9-A30B-0A12D4449586}" presName="textRect" presStyleLbl="revTx" presStyleIdx="0" presStyleCnt="3">
        <dgm:presLayoutVars>
          <dgm:chMax val="1"/>
          <dgm:chPref val="1"/>
        </dgm:presLayoutVars>
      </dgm:prSet>
      <dgm:spPr/>
    </dgm:pt>
    <dgm:pt modelId="{9DF189D3-74FE-44B9-AE18-E768DB324544}" type="pres">
      <dgm:prSet presAssocID="{24668415-49EE-4DC8-B963-4D29ED72A2ED}" presName="sibTrans" presStyleLbl="sibTrans2D1" presStyleIdx="0" presStyleCnt="0"/>
      <dgm:spPr/>
    </dgm:pt>
    <dgm:pt modelId="{1F4293BA-AF53-4A1A-87AD-CAF133A8FA14}" type="pres">
      <dgm:prSet presAssocID="{C0350FC7-817B-43D6-9B0C-45CC0D255D8B}" presName="compNode" presStyleCnt="0"/>
      <dgm:spPr/>
    </dgm:pt>
    <dgm:pt modelId="{E4019633-B645-4481-B4C0-C424F15FAAFB}" type="pres">
      <dgm:prSet presAssocID="{C0350FC7-817B-43D6-9B0C-45CC0D255D8B}" presName="iconBgRect" presStyleLbl="bgShp" presStyleIdx="1" presStyleCnt="3"/>
      <dgm:spPr/>
    </dgm:pt>
    <dgm:pt modelId="{4524D2E3-5807-4148-8DC5-2883AC492767}" type="pres">
      <dgm:prSet presAssocID="{C0350FC7-817B-43D6-9B0C-45CC0D255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3B07B6C-A58C-49FA-876E-A11ED58B5A65}" type="pres">
      <dgm:prSet presAssocID="{C0350FC7-817B-43D6-9B0C-45CC0D255D8B}" presName="spaceRect" presStyleCnt="0"/>
      <dgm:spPr/>
    </dgm:pt>
    <dgm:pt modelId="{139089D4-6312-4D4A-999D-4FE258D734CF}" type="pres">
      <dgm:prSet presAssocID="{C0350FC7-817B-43D6-9B0C-45CC0D255D8B}" presName="textRect" presStyleLbl="revTx" presStyleIdx="1" presStyleCnt="3">
        <dgm:presLayoutVars>
          <dgm:chMax val="1"/>
          <dgm:chPref val="1"/>
        </dgm:presLayoutVars>
      </dgm:prSet>
      <dgm:spPr/>
    </dgm:pt>
    <dgm:pt modelId="{616016E5-D03C-467C-BA1A-DE45C2ACD442}" type="pres">
      <dgm:prSet presAssocID="{E021239C-E9AA-4EE2-9BA4-5BA440CF40B6}" presName="sibTrans" presStyleLbl="sibTrans2D1" presStyleIdx="0" presStyleCnt="0"/>
      <dgm:spPr/>
    </dgm:pt>
    <dgm:pt modelId="{AFC68D98-45C2-46FB-AF57-588478B8B6D7}" type="pres">
      <dgm:prSet presAssocID="{882FEBF0-16EB-4EB7-B848-BF056A21BE88}" presName="compNode" presStyleCnt="0"/>
      <dgm:spPr/>
    </dgm:pt>
    <dgm:pt modelId="{6EDE2DDF-1A3B-44F7-BC5D-7BE2E9FFF794}" type="pres">
      <dgm:prSet presAssocID="{882FEBF0-16EB-4EB7-B848-BF056A21BE88}" presName="iconBgRect" presStyleLbl="bgShp" presStyleIdx="2" presStyleCnt="3"/>
      <dgm:spPr/>
    </dgm:pt>
    <dgm:pt modelId="{1C30C762-AEAD-4158-AB6E-4DF85D49D5BA}" type="pres">
      <dgm:prSet presAssocID="{882FEBF0-16EB-4EB7-B848-BF056A21BE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F7BFB53A-9E60-450B-9C6A-AC51DC7748C9}" type="pres">
      <dgm:prSet presAssocID="{882FEBF0-16EB-4EB7-B848-BF056A21BE88}" presName="spaceRect" presStyleCnt="0"/>
      <dgm:spPr/>
    </dgm:pt>
    <dgm:pt modelId="{BBA93C59-E933-4524-B427-75FFB79BA9E4}" type="pres">
      <dgm:prSet presAssocID="{882FEBF0-16EB-4EB7-B848-BF056A21BE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032309-F8D8-B645-ACF5-3DA669C73C64}" type="presOf" srcId="{D1094811-75D5-46C9-A30B-0A12D4449586}" destId="{35AF485D-9EBE-4181-9473-7241DBDA6049}" srcOrd="0" destOrd="0" presId="urn:microsoft.com/office/officeart/2018/2/layout/IconCircleList"/>
    <dgm:cxn modelId="{777C6920-9A54-4B41-875E-89AFEBC5BCB1}" srcId="{5F65B3B7-2734-4194-AAEF-8E8EC9B7B0F7}" destId="{C0350FC7-817B-43D6-9B0C-45CC0D255D8B}" srcOrd="1" destOrd="0" parTransId="{0ABCA2CF-5AF0-4D0C-AED0-294593292BB7}" sibTransId="{E021239C-E9AA-4EE2-9BA4-5BA440CF40B6}"/>
    <dgm:cxn modelId="{8D516B30-F569-45B4-BBBC-8F3518017329}" srcId="{5F65B3B7-2734-4194-AAEF-8E8EC9B7B0F7}" destId="{D1094811-75D5-46C9-A30B-0A12D4449586}" srcOrd="0" destOrd="0" parTransId="{925CF144-6F9D-40BA-B15C-E5B5FEFFF061}" sibTransId="{24668415-49EE-4DC8-B963-4D29ED72A2ED}"/>
    <dgm:cxn modelId="{1F91D642-8401-A240-A812-162F2570FA93}" type="presOf" srcId="{C0350FC7-817B-43D6-9B0C-45CC0D255D8B}" destId="{139089D4-6312-4D4A-999D-4FE258D734CF}" srcOrd="0" destOrd="0" presId="urn:microsoft.com/office/officeart/2018/2/layout/IconCircleList"/>
    <dgm:cxn modelId="{96B0FE80-C42C-A949-8383-A24B4011A8FA}" type="presOf" srcId="{882FEBF0-16EB-4EB7-B848-BF056A21BE88}" destId="{BBA93C59-E933-4524-B427-75FFB79BA9E4}" srcOrd="0" destOrd="0" presId="urn:microsoft.com/office/officeart/2018/2/layout/IconCircleList"/>
    <dgm:cxn modelId="{4718AF89-AEB6-8E49-B5A1-B5849E2696F1}" type="presOf" srcId="{E021239C-E9AA-4EE2-9BA4-5BA440CF40B6}" destId="{616016E5-D03C-467C-BA1A-DE45C2ACD442}" srcOrd="0" destOrd="0" presId="urn:microsoft.com/office/officeart/2018/2/layout/IconCircleList"/>
    <dgm:cxn modelId="{A0DF48C2-23BB-4C98-B6FE-D94EB359911E}" srcId="{5F65B3B7-2734-4194-AAEF-8E8EC9B7B0F7}" destId="{882FEBF0-16EB-4EB7-B848-BF056A21BE88}" srcOrd="2" destOrd="0" parTransId="{213A962A-6283-4F1D-821C-EE8DDAC4A754}" sibTransId="{27B71C4C-34FF-48B4-9B5C-3695EE4B6D36}"/>
    <dgm:cxn modelId="{713CA4D8-969B-2F4F-BE2C-787E71946968}" type="presOf" srcId="{24668415-49EE-4DC8-B963-4D29ED72A2ED}" destId="{9DF189D3-74FE-44B9-AE18-E768DB324544}" srcOrd="0" destOrd="0" presId="urn:microsoft.com/office/officeart/2018/2/layout/IconCircleList"/>
    <dgm:cxn modelId="{814D25DB-03EA-F040-9AAF-F3E18B118435}" type="presOf" srcId="{5F65B3B7-2734-4194-AAEF-8E8EC9B7B0F7}" destId="{88DD3300-B26D-4E43-B998-AC59033C7B58}" srcOrd="0" destOrd="0" presId="urn:microsoft.com/office/officeart/2018/2/layout/IconCircleList"/>
    <dgm:cxn modelId="{E24DA778-A414-5D4F-81E1-FF2D5C9D75CD}" type="presParOf" srcId="{88DD3300-B26D-4E43-B998-AC59033C7B58}" destId="{B7C37B16-1E7E-42CB-911F-A5229FF306E3}" srcOrd="0" destOrd="0" presId="urn:microsoft.com/office/officeart/2018/2/layout/IconCircleList"/>
    <dgm:cxn modelId="{959B7ECF-19B5-2F47-90A2-8F288FC71B05}" type="presParOf" srcId="{B7C37B16-1E7E-42CB-911F-A5229FF306E3}" destId="{1337D79D-394A-452E-BCCA-3994EED7CC3A}" srcOrd="0" destOrd="0" presId="urn:microsoft.com/office/officeart/2018/2/layout/IconCircleList"/>
    <dgm:cxn modelId="{ACA589F8-935D-0C46-91AE-5E1525405617}" type="presParOf" srcId="{1337D79D-394A-452E-BCCA-3994EED7CC3A}" destId="{DCC00AEE-DCDB-4B25-BFB5-B26BF14B3B08}" srcOrd="0" destOrd="0" presId="urn:microsoft.com/office/officeart/2018/2/layout/IconCircleList"/>
    <dgm:cxn modelId="{6A7BE8DC-7260-6C46-8E44-68A1E23D8F8A}" type="presParOf" srcId="{1337D79D-394A-452E-BCCA-3994EED7CC3A}" destId="{D3C65D01-E5FC-46BC-822F-A71CE0E53B1B}" srcOrd="1" destOrd="0" presId="urn:microsoft.com/office/officeart/2018/2/layout/IconCircleList"/>
    <dgm:cxn modelId="{8F217805-D5C3-B442-B713-18DAEB1C885D}" type="presParOf" srcId="{1337D79D-394A-452E-BCCA-3994EED7CC3A}" destId="{17E1DE28-4E99-4F65-A802-714A5E09E7CF}" srcOrd="2" destOrd="0" presId="urn:microsoft.com/office/officeart/2018/2/layout/IconCircleList"/>
    <dgm:cxn modelId="{61723636-98DD-5B48-8AF1-F873433CD4F7}" type="presParOf" srcId="{1337D79D-394A-452E-BCCA-3994EED7CC3A}" destId="{35AF485D-9EBE-4181-9473-7241DBDA6049}" srcOrd="3" destOrd="0" presId="urn:microsoft.com/office/officeart/2018/2/layout/IconCircleList"/>
    <dgm:cxn modelId="{EA0B841E-5B63-ED43-AA59-5C7668279DD8}" type="presParOf" srcId="{B7C37B16-1E7E-42CB-911F-A5229FF306E3}" destId="{9DF189D3-74FE-44B9-AE18-E768DB324544}" srcOrd="1" destOrd="0" presId="urn:microsoft.com/office/officeart/2018/2/layout/IconCircleList"/>
    <dgm:cxn modelId="{5E59C344-F6E9-6548-AD1B-080470155C54}" type="presParOf" srcId="{B7C37B16-1E7E-42CB-911F-A5229FF306E3}" destId="{1F4293BA-AF53-4A1A-87AD-CAF133A8FA14}" srcOrd="2" destOrd="0" presId="urn:microsoft.com/office/officeart/2018/2/layout/IconCircleList"/>
    <dgm:cxn modelId="{EE1E733A-DA6D-5B48-B0E5-F8E0BA4AF0D5}" type="presParOf" srcId="{1F4293BA-AF53-4A1A-87AD-CAF133A8FA14}" destId="{E4019633-B645-4481-B4C0-C424F15FAAFB}" srcOrd="0" destOrd="0" presId="urn:microsoft.com/office/officeart/2018/2/layout/IconCircleList"/>
    <dgm:cxn modelId="{C94E7A03-CEA0-A548-9BB4-B6AC0ED4FF04}" type="presParOf" srcId="{1F4293BA-AF53-4A1A-87AD-CAF133A8FA14}" destId="{4524D2E3-5807-4148-8DC5-2883AC492767}" srcOrd="1" destOrd="0" presId="urn:microsoft.com/office/officeart/2018/2/layout/IconCircleList"/>
    <dgm:cxn modelId="{4F415B04-A92C-9B41-B8AB-D74683BBCD6C}" type="presParOf" srcId="{1F4293BA-AF53-4A1A-87AD-CAF133A8FA14}" destId="{F3B07B6C-A58C-49FA-876E-A11ED58B5A65}" srcOrd="2" destOrd="0" presId="urn:microsoft.com/office/officeart/2018/2/layout/IconCircleList"/>
    <dgm:cxn modelId="{0A03552E-97FA-5045-A6CA-4A40A51A01B6}" type="presParOf" srcId="{1F4293BA-AF53-4A1A-87AD-CAF133A8FA14}" destId="{139089D4-6312-4D4A-999D-4FE258D734CF}" srcOrd="3" destOrd="0" presId="urn:microsoft.com/office/officeart/2018/2/layout/IconCircleList"/>
    <dgm:cxn modelId="{0CFE907E-0017-2244-AA33-AF7C97D1D6B6}" type="presParOf" srcId="{B7C37B16-1E7E-42CB-911F-A5229FF306E3}" destId="{616016E5-D03C-467C-BA1A-DE45C2ACD442}" srcOrd="3" destOrd="0" presId="urn:microsoft.com/office/officeart/2018/2/layout/IconCircleList"/>
    <dgm:cxn modelId="{30A758BE-77D1-7F4F-AE92-A41FF7A24C60}" type="presParOf" srcId="{B7C37B16-1E7E-42CB-911F-A5229FF306E3}" destId="{AFC68D98-45C2-46FB-AF57-588478B8B6D7}" srcOrd="4" destOrd="0" presId="urn:microsoft.com/office/officeart/2018/2/layout/IconCircleList"/>
    <dgm:cxn modelId="{EB8CBC02-B95E-C74D-85AB-E782977E23E4}" type="presParOf" srcId="{AFC68D98-45C2-46FB-AF57-588478B8B6D7}" destId="{6EDE2DDF-1A3B-44F7-BC5D-7BE2E9FFF794}" srcOrd="0" destOrd="0" presId="urn:microsoft.com/office/officeart/2018/2/layout/IconCircleList"/>
    <dgm:cxn modelId="{71A415D9-6205-0348-BF91-5E1FA0B65500}" type="presParOf" srcId="{AFC68D98-45C2-46FB-AF57-588478B8B6D7}" destId="{1C30C762-AEAD-4158-AB6E-4DF85D49D5BA}" srcOrd="1" destOrd="0" presId="urn:microsoft.com/office/officeart/2018/2/layout/IconCircleList"/>
    <dgm:cxn modelId="{B59AE099-ACB7-0B4A-AF03-6507B5377E00}" type="presParOf" srcId="{AFC68D98-45C2-46FB-AF57-588478B8B6D7}" destId="{F7BFB53A-9E60-450B-9C6A-AC51DC7748C9}" srcOrd="2" destOrd="0" presId="urn:microsoft.com/office/officeart/2018/2/layout/IconCircleList"/>
    <dgm:cxn modelId="{3DC9C360-C33E-1643-8BCF-8A4D92F44085}" type="presParOf" srcId="{AFC68D98-45C2-46FB-AF57-588478B8B6D7}" destId="{BBA93C59-E933-4524-B427-75FFB79BA9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F2551-37AD-4442-8909-6106E9640C19}">
      <dsp:nvSpPr>
        <dsp:cNvPr id="0" name=""/>
        <dsp:cNvSpPr/>
      </dsp:nvSpPr>
      <dsp:spPr>
        <a:xfrm>
          <a:off x="0" y="394839"/>
          <a:ext cx="10927829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520700" rIns="8481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Fuel Economy / Fuel Costs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</a:t>
          </a:r>
          <a:r>
            <a:rPr lang="en-US" sz="2500" kern="1200" baseline="-25000"/>
            <a:t>2</a:t>
          </a:r>
          <a:r>
            <a:rPr lang="en-US" sz="2500" kern="1200"/>
            <a:t> emission</a:t>
          </a:r>
        </a:p>
      </dsp:txBody>
      <dsp:txXfrm>
        <a:off x="0" y="394839"/>
        <a:ext cx="10927829" cy="1456875"/>
      </dsp:txXfrm>
    </dsp:sp>
    <dsp:sp modelId="{76352F54-25D9-0F4B-9E0F-2E9490DDA43B}">
      <dsp:nvSpPr>
        <dsp:cNvPr id="0" name=""/>
        <dsp:cNvSpPr/>
      </dsp:nvSpPr>
      <dsp:spPr>
        <a:xfrm>
          <a:off x="546391" y="25839"/>
          <a:ext cx="76494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Factors considered when buying a new car:</a:t>
          </a:r>
        </a:p>
      </dsp:txBody>
      <dsp:txXfrm>
        <a:off x="582417" y="61865"/>
        <a:ext cx="7577428" cy="665948"/>
      </dsp:txXfrm>
    </dsp:sp>
    <dsp:sp modelId="{52DEE125-C0A3-FB43-98E6-68529AE72659}">
      <dsp:nvSpPr>
        <dsp:cNvPr id="0" name=""/>
        <dsp:cNvSpPr/>
      </dsp:nvSpPr>
      <dsp:spPr>
        <a:xfrm>
          <a:off x="0" y="2355714"/>
          <a:ext cx="10927829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520700" rIns="8481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Fuel as the most recurring cost.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Great concerns for global warming and growth of electric vehicles make customers conscious about their carbon footprint.</a:t>
          </a:r>
        </a:p>
      </dsp:txBody>
      <dsp:txXfrm>
        <a:off x="0" y="2355714"/>
        <a:ext cx="10927829" cy="1811250"/>
      </dsp:txXfrm>
    </dsp:sp>
    <dsp:sp modelId="{E69A2DBC-BBF7-2647-88E2-777675A81FF5}">
      <dsp:nvSpPr>
        <dsp:cNvPr id="0" name=""/>
        <dsp:cNvSpPr/>
      </dsp:nvSpPr>
      <dsp:spPr>
        <a:xfrm>
          <a:off x="546391" y="1986715"/>
          <a:ext cx="76494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these factors in particular?</a:t>
          </a:r>
        </a:p>
      </dsp:txBody>
      <dsp:txXfrm>
        <a:off x="582417" y="2022741"/>
        <a:ext cx="757742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F94F-6CAE-4AA3-AAE1-7FB89002B940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18BE0-6A9F-42A6-A918-FF915B2F3632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9C05A-FAD9-4F92-87D7-FB82A2C6BC96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do cars of a particular make and class measure against cars of another make and class and to the benchmark value for the class?</a:t>
          </a:r>
        </a:p>
      </dsp:txBody>
      <dsp:txXfrm>
        <a:off x="1383287" y="511"/>
        <a:ext cx="9544541" cy="1197651"/>
      </dsp:txXfrm>
    </dsp:sp>
    <dsp:sp modelId="{805A92FA-08B1-411C-938B-181DEFEF3E16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0820-8C14-46CF-A843-E3D263FD606D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EAF4A-F06F-432F-860A-D22C17972A6E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dashboard tool developed helps us visualize such measures. As MPG values have correlation with CO</a:t>
          </a:r>
          <a:r>
            <a:rPr lang="en-US" sz="2000" kern="1200" baseline="-25000" dirty="0"/>
            <a:t>2 </a:t>
          </a:r>
          <a:r>
            <a:rPr lang="en-US" sz="2000" kern="1200" dirty="0"/>
            <a:t>emission and 5-year fuel savings or costs, the dashboard makes use of such correlation to sort and recommend best vehicles in 4 categories:</a:t>
          </a:r>
        </a:p>
      </dsp:txBody>
      <dsp:txXfrm>
        <a:off x="1383287" y="1497576"/>
        <a:ext cx="9544541" cy="1197651"/>
      </dsp:txXfrm>
    </dsp:sp>
    <dsp:sp modelId="{E3E087D0-6EED-4DB9-95F7-906B020B0393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8FD8C-177A-4AF7-9419-A742D45A62E8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628D2-9EDB-4BFE-A195-507A554E8917}">
      <dsp:nvSpPr>
        <dsp:cNvPr id="0" name=""/>
        <dsp:cNvSpPr/>
      </dsp:nvSpPr>
      <dsp:spPr>
        <a:xfrm>
          <a:off x="1383287" y="299464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383287" y="2994641"/>
        <a:ext cx="4917523" cy="1197651"/>
      </dsp:txXfrm>
    </dsp:sp>
    <dsp:sp modelId="{2E0D3AA6-E1EF-4EB1-8D10-3C177D71A9BF}">
      <dsp:nvSpPr>
        <dsp:cNvPr id="0" name=""/>
        <dsp:cNvSpPr/>
      </dsp:nvSpPr>
      <dsp:spPr>
        <a:xfrm>
          <a:off x="6300810" y="299464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300810" y="2994641"/>
        <a:ext cx="4627018" cy="119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0AEE-DCDB-4B25-BFB5-B26BF14B3B08}">
      <dsp:nvSpPr>
        <dsp:cNvPr id="0" name=""/>
        <dsp:cNvSpPr/>
      </dsp:nvSpPr>
      <dsp:spPr>
        <a:xfrm>
          <a:off x="205509" y="1560067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65D01-E5FC-46BC-822F-A71CE0E53B1B}">
      <dsp:nvSpPr>
        <dsp:cNvPr id="0" name=""/>
        <dsp:cNvSpPr/>
      </dsp:nvSpPr>
      <dsp:spPr>
        <a:xfrm>
          <a:off x="396960" y="1751519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F485D-9EBE-4181-9473-7241DBDA6049}">
      <dsp:nvSpPr>
        <dsp:cNvPr id="0" name=""/>
        <dsp:cNvSpPr/>
      </dsp:nvSpPr>
      <dsp:spPr>
        <a:xfrm>
          <a:off x="1312541" y="1560067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Electric Vehicles have 0 carbon emission and low fuel costs.</a:t>
          </a:r>
        </a:p>
      </dsp:txBody>
      <dsp:txXfrm>
        <a:off x="1312541" y="1560067"/>
        <a:ext cx="2148945" cy="911674"/>
      </dsp:txXfrm>
    </dsp:sp>
    <dsp:sp modelId="{E4019633-B645-4481-B4C0-C424F15FAAFB}">
      <dsp:nvSpPr>
        <dsp:cNvPr id="0" name=""/>
        <dsp:cNvSpPr/>
      </dsp:nvSpPr>
      <dsp:spPr>
        <a:xfrm>
          <a:off x="3835925" y="1560067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D2E3-5807-4148-8DC5-2883AC492767}">
      <dsp:nvSpPr>
        <dsp:cNvPr id="0" name=""/>
        <dsp:cNvSpPr/>
      </dsp:nvSpPr>
      <dsp:spPr>
        <a:xfrm>
          <a:off x="4027376" y="1751519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089D4-6312-4D4A-999D-4FE258D734CF}">
      <dsp:nvSpPr>
        <dsp:cNvPr id="0" name=""/>
        <dsp:cNvSpPr/>
      </dsp:nvSpPr>
      <dsp:spPr>
        <a:xfrm>
          <a:off x="4942957" y="1560067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insights from these calculations might not apply to them all the time.</a:t>
          </a:r>
        </a:p>
      </dsp:txBody>
      <dsp:txXfrm>
        <a:off x="4942957" y="1560067"/>
        <a:ext cx="2148945" cy="911674"/>
      </dsp:txXfrm>
    </dsp:sp>
    <dsp:sp modelId="{6EDE2DDF-1A3B-44F7-BC5D-7BE2E9FFF794}">
      <dsp:nvSpPr>
        <dsp:cNvPr id="0" name=""/>
        <dsp:cNvSpPr/>
      </dsp:nvSpPr>
      <dsp:spPr>
        <a:xfrm>
          <a:off x="7466341" y="1560067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0C762-AEAD-4158-AB6E-4DF85D49D5BA}">
      <dsp:nvSpPr>
        <dsp:cNvPr id="0" name=""/>
        <dsp:cNvSpPr/>
      </dsp:nvSpPr>
      <dsp:spPr>
        <a:xfrm>
          <a:off x="7657792" y="1751519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93C59-E933-4524-B427-75FFB79BA9E4}">
      <dsp:nvSpPr>
        <dsp:cNvPr id="0" name=""/>
        <dsp:cNvSpPr/>
      </dsp:nvSpPr>
      <dsp:spPr>
        <a:xfrm>
          <a:off x="8573374" y="1560067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new analysis of other variables like charge time, battery capacity, impact of battery production and carbon emission could be more relevant for electric vehicles.</a:t>
          </a:r>
        </a:p>
      </dsp:txBody>
      <dsp:txXfrm>
        <a:off x="8573374" y="1560067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37E6-6896-C44A-B5C9-7794B7CB2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614EE-D7E9-FA45-BC90-3D1D7266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C52A-B8B4-6541-8AC0-C3817D17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748EA-0818-C44F-8781-2E958BF3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FAF6-6E27-9240-A13E-69A4A7A0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C94D-518B-7E43-993B-7910B9E6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CCCF7-E98F-6545-817E-B6A66259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1903-A4AA-2B4D-9D02-EA451A8B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6FCD-E713-9048-A2AA-F3D8711A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5F56-6EA4-9B45-B4CC-EE608966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732-463F-4741-BE62-CF598101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AA692-8E72-944D-9A2E-1DAA1B1F6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C95E-503E-C944-8E1E-2A1D1AAC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E382-3A0F-F741-86FA-A3BE4DC4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BF76-43B5-CF41-BCD1-1F044D88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81A8-0F3F-EE4F-8809-7485090F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B481-15D0-B74F-B0EA-E9878835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C41D-10B2-3A42-8098-9ADD8B47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969A-7034-DC43-9E5F-EB432A5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206F-8DE9-2C49-BDAA-F6C02EFC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72D-37F1-7C4C-8298-009A9E54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4FBA6-D4B9-E344-BB97-8FA2D9E6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A481-0581-8E46-8EC6-4E021BCD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B46E-EB80-6141-934A-D4DC3F37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84CE-2BDC-E44B-AC16-646D035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567A-D9DD-9E4B-8159-5494D027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FCE0-C5F4-E54A-899E-7B002BD0C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75C0-47E4-F445-87FC-0ECAB0DB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06BB-6420-BA43-ABC3-DBC54F1F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1042-0022-8A4F-B388-D1677C82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25E10-5AE0-9E43-89D0-CBE0144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CA5-37A4-6549-A24A-200A69FD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8A2A-0387-034A-A438-0B0C1469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3C80-A7C2-C748-876C-12AEE768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1DCDD-592C-954A-BC1E-D44CECE5F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A57A3-D109-4C47-BC2B-D641A9154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994B-7AED-7048-9E6F-98AB2989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A3D50-B3B6-9B4D-9BBD-6EB2979B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9174C-AF20-F64E-BD5A-9D9E278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F7EB-DDA8-664E-9EA1-195F0156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55E9F-8A70-094C-ABC4-53035CE5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C323C-064E-2E4E-B3ED-A02F6470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90979-DA58-4541-A785-8BA7803B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3749-3C2A-D747-B4A0-47066B5A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DABF-C387-E245-AB73-47BECD8F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5ADAC-E3D8-F646-B283-CE50E3A4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0F2-399D-0B49-BEAA-4213B1C8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D912-D882-1F4C-9A42-68DA0AE4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76F38-5BF0-2A4B-B5D0-C9D7F744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9F017-0055-B54A-8F30-F44AC3B4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5E792-E2CF-7041-AC45-9C98140D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7D41-2E4F-CB49-8A7D-66068C9B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BB9B-24BF-C244-AE9D-9C2C5BA5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BF576-F14D-DE4E-BE25-98B9F793C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6910F-E8AA-D041-A9C0-B648649C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7790-30BB-184B-9A2F-319C3DBE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3CE0C-E9E1-2C47-85A5-54C69029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9F193-07BE-AA47-86D8-E22F2369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A4EAA-7C5D-6D46-8459-33C4CC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F5DA-466A-A74F-B6D0-725BEE2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098-BEFE-674F-ABD1-8CD08624D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31C8-3FFC-8746-98DE-DA4A24458C5B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9935-CB8A-2348-A6F4-70000F1A8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CD6C-B6E1-A34D-BD4A-25C957FA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CB4B-6446-2F41-8E32-4E170A93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66092-C38A-0644-8658-2B32216CD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Analysis of Vehicle Fuel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0CBEA-41C1-6143-AB34-3EF8E1E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Bigyan Bhandari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0E36A772-7755-471A-BD13-E756C9C22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18D7F-8B88-E84F-B4C6-C853C465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95C4F-84B3-4F0E-9068-074382E0D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394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2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4B7D-99F3-2648-ACF7-494F23FB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dirty="0"/>
              <a:t>Data and variables – nitty gritty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CB58-6EAF-E04E-A770-92926A74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3"/>
            <a:ext cx="10515600" cy="1034143"/>
          </a:xfrm>
        </p:spPr>
        <p:txBody>
          <a:bodyPr/>
          <a:lstStyle/>
          <a:p>
            <a:r>
              <a:rPr lang="en-US" dirty="0"/>
              <a:t>The database was collected by the Environmental Protection Agency</a:t>
            </a:r>
          </a:p>
          <a:p>
            <a:r>
              <a:rPr lang="en-US" dirty="0"/>
              <a:t>Data for car models from years 1984-2017 for a total of 38113 cars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18761A83-6D14-F242-A691-D7C0800156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2430752"/>
                  </p:ext>
                </p:extLst>
              </p:nvPr>
            </p:nvGraphicFramePr>
            <p:xfrm>
              <a:off x="838200" y="2348138"/>
              <a:ext cx="2656114" cy="20493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18761A83-6D14-F242-A691-D7C0800156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348138"/>
                <a:ext cx="2656114" cy="2049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6B56E702-DABC-D745-BD9F-80514FAA64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6375002"/>
                  </p:ext>
                </p:extLst>
              </p:nvPr>
            </p:nvGraphicFramePr>
            <p:xfrm>
              <a:off x="4041662" y="2348138"/>
              <a:ext cx="2868158" cy="20217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6B56E702-DABC-D745-BD9F-80514FAA64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1662" y="2348138"/>
                <a:ext cx="2868158" cy="2021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43971E2-B182-0847-9025-506BBEC86C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3709573"/>
                  </p:ext>
                </p:extLst>
              </p:nvPr>
            </p:nvGraphicFramePr>
            <p:xfrm>
              <a:off x="7457169" y="2348139"/>
              <a:ext cx="2868159" cy="20217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43971E2-B182-0847-9025-506BBEC86C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7169" y="2348139"/>
                <a:ext cx="2868159" cy="202176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4231BF-EFB0-1D4F-8306-DF34E2C3BE88}"/>
              </a:ext>
            </a:extLst>
          </p:cNvPr>
          <p:cNvSpPr txBox="1"/>
          <p:nvPr/>
        </p:nvSpPr>
        <p:spPr>
          <a:xfrm>
            <a:off x="838200" y="455022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three variables we are interested in are approximately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year spend or save variable is rounded off to nearest $50.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5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B8A5-768F-6E40-90FC-7295ECC4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7760-F77B-CB46-94D9-54825944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7"/>
            <a:ext cx="10515600" cy="5338988"/>
          </a:xfrm>
        </p:spPr>
        <p:txBody>
          <a:bodyPr>
            <a:normAutofit/>
          </a:bodyPr>
          <a:lstStyle/>
          <a:p>
            <a:r>
              <a:rPr lang="en-US" dirty="0"/>
              <a:t>Two null hypothesis were tested: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vehicles with higher-than-average MPG and lower-than-average MPG had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significant difference in average Tailpipe CO2 (grams/mile)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significant difference in average 5-year Saving or Spending on fuel costs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These hypotheses allow us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determine whether the MPG of a vehicle can be a reliable indicator of its CO</a:t>
            </a:r>
            <a:r>
              <a:rPr lang="en-US" baseline="-25000" dirty="0"/>
              <a:t>2 </a:t>
            </a:r>
            <a:r>
              <a:rPr lang="en-US" dirty="0"/>
              <a:t>emission as well as the 5-year fuel costs of a vehicle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If these null hypotheses can be rejected, it allows us to create a crude ranking system of cars by their average MPG with cars having greater MPG also being more climate as well as budget friendly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35FE0-AFED-0D44-9DC0-B6BF8EDC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33C6-6085-3D44-BD6E-5974CA6F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371576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One sample t-test of combined MPG to ascertain the average MPG.</a:t>
            </a:r>
          </a:p>
          <a:p>
            <a:r>
              <a:rPr lang="en-US" sz="2400" dirty="0"/>
              <a:t>Data divided into two buckets – lower than average MPG and higher than average MPG.</a:t>
            </a:r>
          </a:p>
          <a:p>
            <a:r>
              <a:rPr lang="en-US" sz="2400" dirty="0"/>
              <a:t>Two sample t-test of the two data samples performed under the null hypotheses that the average 5-year spend or save figure as well as Tailpipe CO2 ( grams/mile) is not significantly different among the two samples.</a:t>
            </a:r>
          </a:p>
          <a:p>
            <a:r>
              <a:rPr lang="en-US" sz="2400" dirty="0"/>
              <a:t>The tests however show that there is a significant difference and, thus lead us to reject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66833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9C03-9D47-0B48-AD8B-8DBC04C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the t-tests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2555D-17FF-5343-BE47-B40E4DB2C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457485"/>
              </p:ext>
            </p:extLst>
          </p:nvPr>
        </p:nvGraphicFramePr>
        <p:xfrm>
          <a:off x="838200" y="1044575"/>
          <a:ext cx="3462338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9088A5-C998-FA4C-8263-0C02C11F9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59652"/>
              </p:ext>
            </p:extLst>
          </p:nvPr>
        </p:nvGraphicFramePr>
        <p:xfrm>
          <a:off x="4245769" y="1044575"/>
          <a:ext cx="35814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2F0284-C872-6749-B96D-FA3E1016B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596632"/>
              </p:ext>
            </p:extLst>
          </p:nvPr>
        </p:nvGraphicFramePr>
        <p:xfrm>
          <a:off x="7772400" y="1044575"/>
          <a:ext cx="35814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77D574-938C-4345-A8B2-DE1E6123DF6A}"/>
              </a:ext>
            </a:extLst>
          </p:cNvPr>
          <p:cNvSpPr txBox="1"/>
          <p:nvPr/>
        </p:nvSpPr>
        <p:spPr>
          <a:xfrm>
            <a:off x="838200" y="3548743"/>
            <a:ext cx="10657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 95% certainty: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 The average combined MPG of the dataset is between 20.15 and 20.25 MPG ( p &lt; 0.001 )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Among cars with lower-than-average MPG (&lt;=20.22) and higher-than-average MPG (&gt;20.22)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Low MPG cars, on average, cost $3800 more on fuels over 5-year period than high MPG cars ( p &lt; 0.001 signifying high level of confidence)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For every mile driven, Low MPG cars produce 180 grams more CO</a:t>
            </a:r>
            <a:r>
              <a:rPr lang="en-US" sz="2000" baseline="-25000" dirty="0"/>
              <a:t>2</a:t>
            </a:r>
            <a:r>
              <a:rPr lang="en-US" sz="2000" dirty="0"/>
              <a:t> than the High MPG cars do</a:t>
            </a:r>
            <a:r>
              <a:rPr lang="en-US" sz="2000" baseline="-25000" dirty="0"/>
              <a:t> </a:t>
            </a:r>
            <a:r>
              <a:rPr lang="en-US" sz="2000" dirty="0"/>
              <a:t>( p &lt; 0.001 )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68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5FF7F-0CC7-8241-8950-EC5D144F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Insights and Recommendation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BC83759-8D1D-4680-B596-E818E694C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3021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5DC332-1155-9241-8718-5DD14FBE5652}"/>
              </a:ext>
            </a:extLst>
          </p:cNvPr>
          <p:cNvSpPr txBox="1"/>
          <p:nvPr/>
        </p:nvSpPr>
        <p:spPr>
          <a:xfrm>
            <a:off x="2046514" y="5138057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Best in chosen class from all available makes for all years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Best in chosen make and class (for up to 2 different makes)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Best in chosen class from the latest year the class of cars is available</a:t>
            </a:r>
          </a:p>
        </p:txBody>
      </p:sp>
    </p:spTree>
    <p:extLst>
      <p:ext uri="{BB962C8B-B14F-4D97-AF65-F5344CB8AC3E}">
        <p14:creationId xmlns:p14="http://schemas.microsoft.com/office/powerpoint/2010/main" val="344157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0946E7-0301-2F4D-ACF1-EABC9AF9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813"/>
            <a:ext cx="12192000" cy="5943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BB60D-3DCD-BA49-8786-A5C81D195942}"/>
              </a:ext>
            </a:extLst>
          </p:cNvPr>
          <p:cNvSpPr txBox="1"/>
          <p:nvPr/>
        </p:nvSpPr>
        <p:spPr>
          <a:xfrm>
            <a:off x="38100" y="1270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</a:t>
            </a:r>
            <a:r>
              <a:rPr lang="en-US" sz="4400" dirty="0">
                <a:latin typeface="+mj-lt"/>
                <a:ea typeface="+mj-ea"/>
                <a:cs typeface="+mj-cs"/>
              </a:rPr>
              <a:t>Dashboard Sample Screen</a:t>
            </a:r>
          </a:p>
        </p:txBody>
      </p:sp>
    </p:spTree>
    <p:extLst>
      <p:ext uri="{BB962C8B-B14F-4D97-AF65-F5344CB8AC3E}">
        <p14:creationId xmlns:p14="http://schemas.microsoft.com/office/powerpoint/2010/main" val="144509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8014E-D0C1-FA43-96D1-23957337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Comments on data and calculations: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4958EF-C399-4B36-A8F7-47E817590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417950"/>
              </p:ext>
            </p:extLst>
          </p:nvPr>
        </p:nvGraphicFramePr>
        <p:xfrm>
          <a:off x="644056" y="2273575"/>
          <a:ext cx="10927829" cy="403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0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611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An Analysis of Vehicle Fuel Economy</vt:lpstr>
      <vt:lpstr>Introduction</vt:lpstr>
      <vt:lpstr>Data and variables – nitty gritty details</vt:lpstr>
      <vt:lpstr>Hypothesis</vt:lpstr>
      <vt:lpstr>Methods</vt:lpstr>
      <vt:lpstr>Results of the t-tests</vt:lpstr>
      <vt:lpstr>Insights and Recommendation</vt:lpstr>
      <vt:lpstr>PowerPoint Presentation</vt:lpstr>
      <vt:lpstr>Comments on data and calculations: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Vehicle Fuel Economy</dc:title>
  <dc:creator>Bhandari, Bigyan B</dc:creator>
  <cp:lastModifiedBy>Bhandari, Bigyan B</cp:lastModifiedBy>
  <cp:revision>24</cp:revision>
  <dcterms:created xsi:type="dcterms:W3CDTF">2021-07-16T16:49:51Z</dcterms:created>
  <dcterms:modified xsi:type="dcterms:W3CDTF">2021-07-22T16:36:05Z</dcterms:modified>
</cp:coreProperties>
</file>