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6D360C-D7D3-4A14-BC63-118C191970A9}">
          <p14:sldIdLst>
            <p14:sldId id="256"/>
            <p14:sldId id="257"/>
            <p14:sldId id="258"/>
            <p14:sldId id="259"/>
            <p14:sldId id="260"/>
            <p14:sldId id="261"/>
          </p14:sldIdLst>
        </p14:section>
        <p14:section name="Untitled Section" id="{67EA1209-7B9D-4586-9763-F7095018B6A2}">
          <p14:sldIdLst>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43F795-2561-404F-8710-30AE0161AFF6}" type="datetimeFigureOut">
              <a:rPr lang="en-IN" smtClean="0"/>
              <a:t>06-07-2018</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875266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3F795-2561-404F-8710-30AE0161AFF6}" type="datetimeFigureOut">
              <a:rPr lang="en-IN" smtClean="0"/>
              <a:t>06-07-2018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57080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43F795-2561-404F-8710-30AE0161AFF6}" type="datetimeFigureOut">
              <a:rPr lang="en-IN" smtClean="0"/>
              <a:t>06-07-2018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1905952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43F795-2561-404F-8710-30AE0161AFF6}" type="datetimeFigureOut">
              <a:rPr lang="en-IN" smtClean="0"/>
              <a:t>06-07-2018</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388157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43F795-2561-404F-8710-30AE0161AFF6}" type="datetimeFigureOut">
              <a:rPr lang="en-IN" smtClean="0"/>
              <a:t>06-07-2018</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4003508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43F795-2561-404F-8710-30AE0161AFF6}" type="datetimeFigureOut">
              <a:rPr lang="en-IN" smtClean="0"/>
              <a:t>06-07-2018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3149069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43F795-2561-404F-8710-30AE0161AFF6}" type="datetimeFigureOut">
              <a:rPr lang="en-IN" smtClean="0"/>
              <a:t>06-07-2018</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255125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43F795-2561-404F-8710-30AE0161AFF6}" type="datetimeFigureOut">
              <a:rPr lang="en-IN" smtClean="0"/>
              <a:t>06-07-2018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1122860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43F795-2561-404F-8710-30AE0161AFF6}" type="datetimeFigureOut">
              <a:rPr lang="en-IN" smtClean="0"/>
              <a:t>06-07-2018</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45694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43F795-2561-404F-8710-30AE0161AFF6}" type="datetimeFigureOut">
              <a:rPr lang="en-IN" smtClean="0"/>
              <a:t>06-07-2018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153660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43F795-2561-404F-8710-30AE0161AFF6}" type="datetimeFigureOut">
              <a:rPr lang="en-IN" smtClean="0"/>
              <a:t>06-07-2018</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24634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43F795-2561-404F-8710-30AE0161AFF6}" type="datetimeFigureOut">
              <a:rPr lang="en-IN" smtClean="0"/>
              <a:t>06-07-2018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143024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43F795-2561-404F-8710-30AE0161AFF6}" type="datetimeFigureOut">
              <a:rPr lang="en-IN" smtClean="0"/>
              <a:t>06-07-2018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375653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43F795-2561-404F-8710-30AE0161AFF6}" type="datetimeFigureOut">
              <a:rPr lang="en-IN" smtClean="0"/>
              <a:t>06-07-2018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15439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3F795-2561-404F-8710-30AE0161AFF6}" type="datetimeFigureOut">
              <a:rPr lang="en-IN" smtClean="0"/>
              <a:t>06-07-2018</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200887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3F795-2561-404F-8710-30AE0161AFF6}" type="datetimeFigureOut">
              <a:rPr lang="en-IN" smtClean="0"/>
              <a:t>06-07-2018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15014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3F795-2561-404F-8710-30AE0161AFF6}" type="datetimeFigureOut">
              <a:rPr lang="en-IN" smtClean="0"/>
              <a:t>06-07-2018</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471190-DDFD-474D-B30A-6A294FC503FE}" type="slidenum">
              <a:rPr lang="en-IN" smtClean="0"/>
              <a:t>‹#›</a:t>
            </a:fld>
            <a:endParaRPr lang="en-IN"/>
          </a:p>
        </p:txBody>
      </p:sp>
    </p:spTree>
    <p:extLst>
      <p:ext uri="{BB962C8B-B14F-4D97-AF65-F5344CB8AC3E}">
        <p14:creationId xmlns:p14="http://schemas.microsoft.com/office/powerpoint/2010/main" val="324808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43F795-2561-404F-8710-30AE0161AFF6}" type="datetimeFigureOut">
              <a:rPr lang="en-IN" smtClean="0"/>
              <a:t>06-07-2018</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471190-DDFD-474D-B30A-6A294FC503FE}" type="slidenum">
              <a:rPr lang="en-IN" smtClean="0"/>
              <a:t>‹#›</a:t>
            </a:fld>
            <a:endParaRPr lang="en-IN"/>
          </a:p>
        </p:txBody>
      </p:sp>
    </p:spTree>
    <p:extLst>
      <p:ext uri="{BB962C8B-B14F-4D97-AF65-F5344CB8AC3E}">
        <p14:creationId xmlns:p14="http://schemas.microsoft.com/office/powerpoint/2010/main" val="238544553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4768"/>
            <a:ext cx="9144000" cy="923330"/>
          </a:xfrm>
        </p:spPr>
        <p:txBody>
          <a:bodyPr>
            <a:spAutoFit/>
          </a:bodyPr>
          <a:lstStyle/>
          <a:p>
            <a:r>
              <a:rPr lang="en-IN" dirty="0" smtClean="0">
                <a:effectLst>
                  <a:outerShdw blurRad="50800" dist="38100" dir="2700000" algn="tl" rotWithShape="0">
                    <a:prstClr val="black">
                      <a:alpha val="40000"/>
                    </a:prstClr>
                  </a:outerShdw>
                </a:effectLst>
              </a:rPr>
              <a:t>Project on Trip History</a:t>
            </a:r>
            <a:endParaRPr lang="en-IN" dirty="0">
              <a:effectLst>
                <a:outerShdw blurRad="50800" dist="38100" dir="2700000" algn="tl" rotWithShape="0">
                  <a:prstClr val="black">
                    <a:alpha val="40000"/>
                  </a:prstClr>
                </a:outerShdw>
              </a:effectLst>
            </a:endParaRPr>
          </a:p>
        </p:txBody>
      </p:sp>
      <p:sp>
        <p:nvSpPr>
          <p:cNvPr id="3" name="Subtitle 2"/>
          <p:cNvSpPr>
            <a:spLocks noGrp="1"/>
          </p:cNvSpPr>
          <p:nvPr>
            <p:ph type="subTitle" idx="1"/>
          </p:nvPr>
        </p:nvSpPr>
        <p:spPr>
          <a:xfrm>
            <a:off x="1524000" y="4255181"/>
            <a:ext cx="9144000" cy="1655762"/>
          </a:xfrm>
        </p:spPr>
        <p:txBody>
          <a:bodyPr/>
          <a:lstStyle/>
          <a:p>
            <a:endParaRPr lang="en-IN" dirty="0"/>
          </a:p>
        </p:txBody>
      </p:sp>
    </p:spTree>
    <p:extLst>
      <p:ext uri="{BB962C8B-B14F-4D97-AF65-F5344CB8AC3E}">
        <p14:creationId xmlns:p14="http://schemas.microsoft.com/office/powerpoint/2010/main" val="947479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a:t>
            </a:r>
            <a:r>
              <a:rPr lang="en-IN" dirty="0" err="1"/>
              <a:t>WhenDoTheyRide</a:t>
            </a:r>
            <a:r>
              <a:rPr lang="en-IN" dirty="0"/>
              <a:t>()</a:t>
            </a:r>
          </a:p>
        </p:txBody>
      </p:sp>
      <p:sp>
        <p:nvSpPr>
          <p:cNvPr id="3" name="Content Placeholder 2"/>
          <p:cNvSpPr>
            <a:spLocks noGrp="1"/>
          </p:cNvSpPr>
          <p:nvPr>
            <p:ph idx="1"/>
          </p:nvPr>
        </p:nvSpPr>
        <p:spPr/>
        <p:txBody>
          <a:bodyPr>
            <a:noAutofit/>
          </a:bodyPr>
          <a:lstStyle/>
          <a:p>
            <a:pPr marL="0" indent="0">
              <a:buNone/>
            </a:pPr>
            <a:r>
              <a:rPr lang="en-IN" sz="3600" dirty="0"/>
              <a:t>Under this class we made two functions one for constructor to initialise data and second is ‘</a:t>
            </a:r>
            <a:r>
              <a:rPr lang="en-IN" sz="3600" dirty="0" err="1"/>
              <a:t>timetheyride</a:t>
            </a:r>
            <a:r>
              <a:rPr lang="en-IN" sz="3600" dirty="0"/>
              <a:t>’, in which we coded for find the time in which they are riding.</a:t>
            </a:r>
          </a:p>
          <a:p>
            <a:pPr marL="0" indent="0">
              <a:buNone/>
            </a:pPr>
            <a:endParaRPr lang="en-IN" sz="3600" dirty="0"/>
          </a:p>
        </p:txBody>
      </p:sp>
    </p:spTree>
    <p:extLst>
      <p:ext uri="{BB962C8B-B14F-4D97-AF65-F5344CB8AC3E}">
        <p14:creationId xmlns:p14="http://schemas.microsoft.com/office/powerpoint/2010/main" val="3897134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a:t>
            </a:r>
            <a:r>
              <a:rPr lang="en-IN" dirty="0" err="1"/>
              <a:t>HowFartheygo</a:t>
            </a:r>
            <a:r>
              <a:rPr lang="en-IN" dirty="0"/>
              <a:t>()</a:t>
            </a:r>
          </a:p>
        </p:txBody>
      </p:sp>
      <p:sp>
        <p:nvSpPr>
          <p:cNvPr id="3" name="Content Placeholder 2"/>
          <p:cNvSpPr>
            <a:spLocks noGrp="1"/>
          </p:cNvSpPr>
          <p:nvPr>
            <p:ph idx="1"/>
          </p:nvPr>
        </p:nvSpPr>
        <p:spPr>
          <a:xfrm>
            <a:off x="359307" y="2481943"/>
            <a:ext cx="11136007" cy="3942608"/>
          </a:xfrm>
        </p:spPr>
        <p:txBody>
          <a:bodyPr/>
          <a:lstStyle/>
          <a:p>
            <a:pPr marL="0" indent="0">
              <a:buNone/>
            </a:pPr>
            <a:r>
              <a:rPr lang="en-IN" sz="3200" dirty="0"/>
              <a:t>Under this class we made two functions one for constructor to initialise data and second is ‘</a:t>
            </a:r>
            <a:r>
              <a:rPr lang="en-IN" sz="3200" dirty="0" err="1"/>
              <a:t>highestduration</a:t>
            </a:r>
            <a:r>
              <a:rPr lang="en-IN" sz="3200" dirty="0"/>
              <a:t>’, in which we coded to find the riders who spent more time or who has maximum duration and print their all information like Duration, Start date, End date, Start station number, start station, End station number, End station, Bike number and member Type.</a:t>
            </a:r>
          </a:p>
          <a:p>
            <a:pPr marL="0" indent="0">
              <a:buNone/>
            </a:pPr>
            <a:endParaRPr lang="en-IN" dirty="0"/>
          </a:p>
        </p:txBody>
      </p:sp>
    </p:spTree>
    <p:extLst>
      <p:ext uri="{BB962C8B-B14F-4D97-AF65-F5344CB8AC3E}">
        <p14:creationId xmlns:p14="http://schemas.microsoft.com/office/powerpoint/2010/main" val="3105954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a:t>
            </a:r>
            <a:r>
              <a:rPr lang="en-IN" dirty="0" smtClean="0"/>
              <a:t>. </a:t>
            </a:r>
            <a:r>
              <a:rPr lang="en-IN" dirty="0" err="1"/>
              <a:t>PopularStation</a:t>
            </a:r>
            <a:r>
              <a:rPr lang="en-IN" dirty="0"/>
              <a:t>()</a:t>
            </a:r>
          </a:p>
        </p:txBody>
      </p:sp>
      <p:sp>
        <p:nvSpPr>
          <p:cNvPr id="3" name="Content Placeholder 2"/>
          <p:cNvSpPr>
            <a:spLocks noGrp="1"/>
          </p:cNvSpPr>
          <p:nvPr>
            <p:ph idx="1"/>
          </p:nvPr>
        </p:nvSpPr>
        <p:spPr>
          <a:xfrm>
            <a:off x="624523" y="2339439"/>
            <a:ext cx="11167674" cy="4120738"/>
          </a:xfrm>
        </p:spPr>
        <p:txBody>
          <a:bodyPr>
            <a:normAutofit/>
          </a:bodyPr>
          <a:lstStyle/>
          <a:p>
            <a:pPr marL="0" indent="0">
              <a:buNone/>
            </a:pPr>
            <a:r>
              <a:rPr lang="en-IN" sz="3200" dirty="0" smtClean="0"/>
              <a:t>Under </a:t>
            </a:r>
            <a:r>
              <a:rPr lang="en-IN" sz="3200" dirty="0"/>
              <a:t>this class we made three functions one for constructor to initialise data and second is ‘popular’ in which we find the most popular station or where is maximum traffic and how many people reached maximum time at the popular station. And the third is ‘</a:t>
            </a:r>
            <a:r>
              <a:rPr lang="en-IN" sz="3200" dirty="0" err="1"/>
              <a:t>mostengagedbike</a:t>
            </a:r>
            <a:r>
              <a:rPr lang="en-IN" sz="3200" dirty="0"/>
              <a:t>’ through which we can find the most engaged bike.</a:t>
            </a:r>
          </a:p>
        </p:txBody>
      </p:sp>
    </p:spTree>
    <p:extLst>
      <p:ext uri="{BB962C8B-B14F-4D97-AF65-F5344CB8AC3E}">
        <p14:creationId xmlns:p14="http://schemas.microsoft.com/office/powerpoint/2010/main" val="4211870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a:t>
            </a:r>
            <a:r>
              <a:rPr lang="en-IN" dirty="0" smtClean="0"/>
              <a:t>. </a:t>
            </a:r>
            <a:r>
              <a:rPr lang="en-IN" dirty="0" err="1"/>
              <a:t>MostRideOfDay</a:t>
            </a:r>
            <a:r>
              <a:rPr lang="en-IN" dirty="0"/>
              <a:t>()</a:t>
            </a:r>
          </a:p>
        </p:txBody>
      </p:sp>
      <p:sp>
        <p:nvSpPr>
          <p:cNvPr id="3" name="Content Placeholder 2"/>
          <p:cNvSpPr>
            <a:spLocks noGrp="1"/>
          </p:cNvSpPr>
          <p:nvPr>
            <p:ph idx="1"/>
          </p:nvPr>
        </p:nvSpPr>
        <p:spPr/>
        <p:txBody>
          <a:bodyPr>
            <a:normAutofit fontScale="92500"/>
          </a:bodyPr>
          <a:lstStyle/>
          <a:p>
            <a:pPr marL="0" indent="0">
              <a:buNone/>
            </a:pPr>
            <a:r>
              <a:rPr lang="en-IN" sz="3600" dirty="0"/>
              <a:t>Under this class we made two functions one for constructor to initialise data and second is ‘</a:t>
            </a:r>
            <a:r>
              <a:rPr lang="en-IN" sz="3600" dirty="0" err="1"/>
              <a:t>mostride</a:t>
            </a:r>
            <a:r>
              <a:rPr lang="en-IN" sz="3600" dirty="0"/>
              <a:t>’ in which we code to find in which day of the week most ride taken and how many ride taken on that particular day.</a:t>
            </a:r>
          </a:p>
          <a:p>
            <a:pPr marL="0" indent="0">
              <a:buNone/>
            </a:pPr>
            <a:endParaRPr lang="en-IN" dirty="0"/>
          </a:p>
        </p:txBody>
      </p:sp>
    </p:spTree>
    <p:extLst>
      <p:ext uri="{BB962C8B-B14F-4D97-AF65-F5344CB8AC3E}">
        <p14:creationId xmlns:p14="http://schemas.microsoft.com/office/powerpoint/2010/main" val="1427254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a:t>
            </a:r>
            <a:r>
              <a:rPr lang="en-IN" dirty="0" smtClean="0"/>
              <a:t>. </a:t>
            </a:r>
            <a:r>
              <a:rPr lang="en-IN" dirty="0" err="1" smtClean="0"/>
              <a:t>ResultData</a:t>
            </a:r>
            <a:r>
              <a:rPr lang="en-IN" dirty="0"/>
              <a: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800" dirty="0"/>
              <a:t>Under this class we made 6 functions. First function is ‘result1’ in which we create an excel sheet to print at which station the riders taken ride.</a:t>
            </a:r>
          </a:p>
          <a:p>
            <a:pPr>
              <a:buFont typeface="Wingdings" panose="05000000000000000000" pitchFamily="2" charset="2"/>
              <a:buChar char="v"/>
            </a:pPr>
            <a:r>
              <a:rPr lang="en-IN" sz="2800" dirty="0"/>
              <a:t>In the second function ‘result2’ in which we also create an excel sheet and print in which time riders take ride. </a:t>
            </a:r>
          </a:p>
          <a:p>
            <a:pPr marL="0" indent="0">
              <a:buNone/>
            </a:pPr>
            <a:endParaRPr lang="en-IN" dirty="0"/>
          </a:p>
        </p:txBody>
      </p:sp>
    </p:spTree>
    <p:extLst>
      <p:ext uri="{BB962C8B-B14F-4D97-AF65-F5344CB8AC3E}">
        <p14:creationId xmlns:p14="http://schemas.microsoft.com/office/powerpoint/2010/main" val="2101689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27796" y="2398815"/>
            <a:ext cx="11116899" cy="3800103"/>
          </a:xfrm>
        </p:spPr>
        <p:txBody>
          <a:bodyPr>
            <a:noAutofit/>
          </a:bodyPr>
          <a:lstStyle/>
          <a:p>
            <a:pPr marL="0" indent="0">
              <a:buNone/>
            </a:pPr>
            <a:r>
              <a:rPr lang="en-IN" sz="3600" dirty="0">
                <a:latin typeface="Calibri" panose="020F0502020204030204" pitchFamily="34" charset="0"/>
                <a:cs typeface="Calibri" panose="020F0502020204030204" pitchFamily="34" charset="0"/>
              </a:rPr>
              <a:t>In the third function ‘result3’ in which we also create an excel sheet to print the riders who spent more time or who has maximum duration and print their all information like Duration, Start date, End date, Start station number, Start station, End station number, End station, Bike number and member type.</a:t>
            </a:r>
          </a:p>
          <a:p>
            <a:pPr marL="0" indent="0">
              <a:buNone/>
            </a:pPr>
            <a:endParaRPr lang="en-IN" sz="2800" dirty="0"/>
          </a:p>
        </p:txBody>
      </p:sp>
    </p:spTree>
    <p:extLst>
      <p:ext uri="{BB962C8B-B14F-4D97-AF65-F5344CB8AC3E}">
        <p14:creationId xmlns:p14="http://schemas.microsoft.com/office/powerpoint/2010/main" val="2657935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85008" y="2541319"/>
            <a:ext cx="11578441" cy="3788229"/>
          </a:xfrm>
        </p:spPr>
        <p:txBody>
          <a:bodyPr>
            <a:normAutofit/>
          </a:bodyPr>
          <a:lstStyle/>
          <a:p>
            <a:pPr>
              <a:buFont typeface="Wingdings" panose="05000000000000000000" pitchFamily="2" charset="2"/>
              <a:buChar char="v"/>
            </a:pPr>
            <a:r>
              <a:rPr lang="en-IN" sz="2800" dirty="0">
                <a:latin typeface="Calibri" panose="020F0502020204030204" pitchFamily="34" charset="0"/>
                <a:cs typeface="Calibri" panose="020F0502020204030204" pitchFamily="34" charset="0"/>
              </a:rPr>
              <a:t>In the fourth function ‘reuslt4’ in which we create an excel sheet to print the most popular station or where is maximum traffic and how many people reached maximum time at the popular station and also print the which bike is most engaged</a:t>
            </a:r>
            <a:r>
              <a:rPr lang="en-IN" sz="2800" dirty="0" smtClean="0">
                <a:latin typeface="Calibri" panose="020F0502020204030204" pitchFamily="34" charset="0"/>
                <a:cs typeface="Calibri" panose="020F0502020204030204" pitchFamily="34" charset="0"/>
              </a:rPr>
              <a:t>.</a:t>
            </a:r>
          </a:p>
          <a:p>
            <a:pPr marL="0" indent="0">
              <a:buNone/>
            </a:pPr>
            <a:endParaRPr lang="en-IN" sz="2800"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IN" sz="2800" dirty="0">
                <a:latin typeface="Calibri" panose="020F0502020204030204" pitchFamily="34" charset="0"/>
                <a:cs typeface="Calibri" panose="020F0502020204030204" pitchFamily="34" charset="0"/>
              </a:rPr>
              <a:t>In the fifth function ‘result5’ in which print the day of the week and ride taken on that day. </a:t>
            </a:r>
          </a:p>
        </p:txBody>
      </p:sp>
    </p:spTree>
    <p:extLst>
      <p:ext uri="{BB962C8B-B14F-4D97-AF65-F5344CB8AC3E}">
        <p14:creationId xmlns:p14="http://schemas.microsoft.com/office/powerpoint/2010/main" val="3597067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55" y="604276"/>
            <a:ext cx="2467708" cy="1013509"/>
          </a:xfrm>
        </p:spPr>
        <p:txBody>
          <a:bodyPr/>
          <a:lstStyle/>
          <a:p>
            <a:r>
              <a:rPr lang="en-IN" dirty="0"/>
              <a:t>Objective</a:t>
            </a:r>
          </a:p>
        </p:txBody>
      </p:sp>
      <p:sp>
        <p:nvSpPr>
          <p:cNvPr id="3" name="Content Placeholder 2"/>
          <p:cNvSpPr>
            <a:spLocks noGrp="1"/>
          </p:cNvSpPr>
          <p:nvPr>
            <p:ph idx="1"/>
          </p:nvPr>
        </p:nvSpPr>
        <p:spPr>
          <a:xfrm>
            <a:off x="450166" y="2335236"/>
            <a:ext cx="11633982" cy="4522763"/>
          </a:xfrm>
        </p:spPr>
        <p:txBody>
          <a:bodyPr>
            <a:normAutofit/>
          </a:bodyPr>
          <a:lstStyle/>
          <a:p>
            <a:pPr marL="0" indent="0">
              <a:lnSpc>
                <a:spcPct val="110000"/>
              </a:lnSpc>
              <a:buNone/>
            </a:pPr>
            <a:r>
              <a:rPr lang="en-IN" b="1" dirty="0"/>
              <a:t>Client give us data of Capital </a:t>
            </a:r>
            <a:r>
              <a:rPr lang="en-IN" b="1" dirty="0" err="1"/>
              <a:t>Bikeshare’s</a:t>
            </a:r>
            <a:r>
              <a:rPr lang="en-IN" b="1" dirty="0"/>
              <a:t> Company, which include</a:t>
            </a:r>
            <a:r>
              <a:rPr lang="en-IN" dirty="0"/>
              <a:t> </a:t>
            </a:r>
          </a:p>
          <a:p>
            <a:pPr lvl="0">
              <a:lnSpc>
                <a:spcPct val="110000"/>
              </a:lnSpc>
              <a:buFont typeface="Wingdings" panose="05000000000000000000" pitchFamily="2" charset="2"/>
              <a:buChar char="v"/>
            </a:pPr>
            <a:r>
              <a:rPr lang="en-IN" sz="2000" dirty="0">
                <a:latin typeface="Calibri" panose="020F0502020204030204" pitchFamily="34" charset="0"/>
                <a:cs typeface="Calibri" panose="020F0502020204030204" pitchFamily="34" charset="0"/>
              </a:rPr>
              <a:t>Duration:- Duration of the trip </a:t>
            </a:r>
          </a:p>
          <a:p>
            <a:pPr lvl="0">
              <a:lnSpc>
                <a:spcPct val="110000"/>
              </a:lnSpc>
              <a:buFont typeface="Wingdings" panose="05000000000000000000" pitchFamily="2" charset="2"/>
              <a:buChar char="v"/>
            </a:pPr>
            <a:r>
              <a:rPr lang="en-IN" sz="2000" dirty="0">
                <a:latin typeface="Calibri" panose="020F0502020204030204" pitchFamily="34" charset="0"/>
                <a:cs typeface="Calibri" panose="020F0502020204030204" pitchFamily="34" charset="0"/>
              </a:rPr>
              <a:t>Start Date:- Include start date and time</a:t>
            </a:r>
          </a:p>
          <a:p>
            <a:pPr lvl="0">
              <a:lnSpc>
                <a:spcPct val="110000"/>
              </a:lnSpc>
              <a:buFont typeface="Wingdings" panose="05000000000000000000" pitchFamily="2" charset="2"/>
              <a:buChar char="v"/>
            </a:pPr>
            <a:r>
              <a:rPr lang="en-IN" sz="2000" dirty="0">
                <a:latin typeface="Calibri" panose="020F0502020204030204" pitchFamily="34" charset="0"/>
                <a:cs typeface="Calibri" panose="020F0502020204030204" pitchFamily="34" charset="0"/>
              </a:rPr>
              <a:t>End Date:- Include end date and time</a:t>
            </a:r>
          </a:p>
          <a:p>
            <a:pPr lvl="0">
              <a:lnSpc>
                <a:spcPct val="110000"/>
              </a:lnSpc>
              <a:buFont typeface="Wingdings" panose="05000000000000000000" pitchFamily="2" charset="2"/>
              <a:buChar char="v"/>
            </a:pPr>
            <a:r>
              <a:rPr lang="en-IN" sz="2000" dirty="0">
                <a:latin typeface="Calibri" panose="020F0502020204030204" pitchFamily="34" charset="0"/>
                <a:cs typeface="Calibri" panose="020F0502020204030204" pitchFamily="34" charset="0"/>
              </a:rPr>
              <a:t>Start Station:- Include start station name and number</a:t>
            </a:r>
          </a:p>
          <a:p>
            <a:pPr lvl="0">
              <a:lnSpc>
                <a:spcPct val="110000"/>
              </a:lnSpc>
              <a:buFont typeface="Wingdings" panose="05000000000000000000" pitchFamily="2" charset="2"/>
              <a:buChar char="v"/>
            </a:pPr>
            <a:r>
              <a:rPr lang="en-IN" sz="2000" dirty="0">
                <a:latin typeface="Calibri" panose="020F0502020204030204" pitchFamily="34" charset="0"/>
                <a:cs typeface="Calibri" panose="020F0502020204030204" pitchFamily="34" charset="0"/>
              </a:rPr>
              <a:t>End Station:- Include end station name and number</a:t>
            </a:r>
          </a:p>
          <a:p>
            <a:pPr lvl="0">
              <a:lnSpc>
                <a:spcPct val="110000"/>
              </a:lnSpc>
              <a:buFont typeface="Wingdings" panose="05000000000000000000" pitchFamily="2" charset="2"/>
              <a:buChar char="v"/>
            </a:pPr>
            <a:r>
              <a:rPr lang="en-IN" sz="2000" dirty="0">
                <a:latin typeface="Calibri" panose="020F0502020204030204" pitchFamily="34" charset="0"/>
                <a:cs typeface="Calibri" panose="020F0502020204030204" pitchFamily="34" charset="0"/>
              </a:rPr>
              <a:t>Bike Number:- Include ID number of Bike used for trip</a:t>
            </a:r>
          </a:p>
          <a:p>
            <a:pPr lvl="0">
              <a:lnSpc>
                <a:spcPct val="110000"/>
              </a:lnSpc>
              <a:buFont typeface="Wingdings" panose="05000000000000000000" pitchFamily="2" charset="2"/>
              <a:buChar char="v"/>
            </a:pPr>
            <a:r>
              <a:rPr lang="en-IN" sz="2000" dirty="0">
                <a:latin typeface="Calibri" panose="020F0502020204030204" pitchFamily="34" charset="0"/>
                <a:cs typeface="Calibri" panose="020F0502020204030204" pitchFamily="34" charset="0"/>
              </a:rPr>
              <a:t>Member Type:- Indicates whether user was a "registered" Member (Annual Member, 30-Day Member or Day Key Member) or a "Casual" rider (Single Trip, 24-Hour Pass, 3-Day Pass or 5-Day Pass)</a:t>
            </a:r>
          </a:p>
          <a:p>
            <a:endParaRPr lang="en-IN" dirty="0"/>
          </a:p>
        </p:txBody>
      </p:sp>
    </p:spTree>
    <p:extLst>
      <p:ext uri="{BB962C8B-B14F-4D97-AF65-F5344CB8AC3E}">
        <p14:creationId xmlns:p14="http://schemas.microsoft.com/office/powerpoint/2010/main" val="1355081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And </a:t>
            </a:r>
            <a:r>
              <a:rPr lang="en-IN" dirty="0" smtClean="0"/>
              <a:t>We Need To </a:t>
            </a:r>
            <a:r>
              <a:rPr lang="en-IN" dirty="0"/>
              <a:t>A</a:t>
            </a:r>
            <a:r>
              <a:rPr lang="en-IN" dirty="0" smtClean="0"/>
              <a:t>nalyse</a:t>
            </a:r>
            <a:endParaRPr lang="en-IN" dirty="0"/>
          </a:p>
        </p:txBody>
      </p:sp>
      <p:sp>
        <p:nvSpPr>
          <p:cNvPr id="3" name="Content Placeholder 2"/>
          <p:cNvSpPr>
            <a:spLocks noGrp="1"/>
          </p:cNvSpPr>
          <p:nvPr>
            <p:ph idx="1"/>
          </p:nvPr>
        </p:nvSpPr>
        <p:spPr/>
        <p:txBody>
          <a:bodyPr/>
          <a:lstStyle/>
          <a:p>
            <a:pPr marL="0" indent="0">
              <a:buNone/>
            </a:pPr>
            <a:endParaRPr lang="en-IN" dirty="0"/>
          </a:p>
          <a:p>
            <a:pPr>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Where do Capital Bikeshare riders go</a:t>
            </a:r>
          </a:p>
          <a:p>
            <a:pPr>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When do they ride</a:t>
            </a:r>
          </a:p>
          <a:p>
            <a:pPr>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How far do they go</a:t>
            </a:r>
          </a:p>
          <a:p>
            <a:pPr>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Which station are most popular</a:t>
            </a:r>
          </a:p>
          <a:p>
            <a:pPr>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What day of the week are most ride taken on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536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54954" y="2603501"/>
            <a:ext cx="10633772" cy="1771552"/>
          </a:xfrm>
        </p:spPr>
        <p:txBody>
          <a:bodyPr>
            <a:normAutofit/>
          </a:bodyPr>
          <a:lstStyle/>
          <a:p>
            <a:pPr marL="0" indent="0">
              <a:buNone/>
            </a:pPr>
            <a:r>
              <a:rPr lang="en-IN" sz="5400" dirty="0">
                <a:latin typeface="Calibri" panose="020F0502020204030204" pitchFamily="34" charset="0"/>
                <a:cs typeface="Calibri" panose="020F0502020204030204" pitchFamily="34" charset="0"/>
              </a:rPr>
              <a:t>At first we need </a:t>
            </a:r>
            <a:r>
              <a:rPr lang="en-IN" sz="5400" dirty="0" smtClean="0">
                <a:latin typeface="Calibri" panose="020F0502020204030204" pitchFamily="34" charset="0"/>
                <a:cs typeface="Calibri" panose="020F0502020204030204" pitchFamily="34" charset="0"/>
              </a:rPr>
              <a:t>to install </a:t>
            </a:r>
            <a:r>
              <a:rPr lang="en-IN" sz="5400" dirty="0">
                <a:latin typeface="Calibri" panose="020F0502020204030204" pitchFamily="34" charset="0"/>
                <a:cs typeface="Calibri" panose="020F0502020204030204" pitchFamily="34" charset="0"/>
              </a:rPr>
              <a:t>Python version 3.x for this project</a:t>
            </a:r>
          </a:p>
        </p:txBody>
      </p:sp>
    </p:spTree>
    <p:extLst>
      <p:ext uri="{BB962C8B-B14F-4D97-AF65-F5344CB8AC3E}">
        <p14:creationId xmlns:p14="http://schemas.microsoft.com/office/powerpoint/2010/main" val="187351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76775"/>
            <a:ext cx="9817846" cy="1195754"/>
          </a:xfrm>
        </p:spPr>
        <p:txBody>
          <a:bodyPr/>
          <a:lstStyle/>
          <a:p>
            <a:pPr lvl="0"/>
            <a:r>
              <a:rPr lang="en-IN" dirty="0"/>
              <a:t>Then we need to install some module like </a:t>
            </a:r>
            <a:br>
              <a:rPr lang="en-IN" dirty="0"/>
            </a:br>
            <a:endParaRPr lang="en-IN" dirty="0"/>
          </a:p>
        </p:txBody>
      </p:sp>
      <p:sp>
        <p:nvSpPr>
          <p:cNvPr id="3" name="Content Placeholder 2"/>
          <p:cNvSpPr>
            <a:spLocks noGrp="1"/>
          </p:cNvSpPr>
          <p:nvPr>
            <p:ph idx="1"/>
          </p:nvPr>
        </p:nvSpPr>
        <p:spPr>
          <a:xfrm>
            <a:off x="629393" y="2336213"/>
            <a:ext cx="10681032" cy="4388144"/>
          </a:xfrm>
        </p:spPr>
        <p:txBody>
          <a:bodyPr>
            <a:noAutofit/>
          </a:bodyPr>
          <a:lstStyle/>
          <a:p>
            <a:pPr marL="0" indent="0">
              <a:buNone/>
            </a:pPr>
            <a:r>
              <a:rPr lang="en-IN" sz="2800" dirty="0" smtClean="0">
                <a:latin typeface="Calibri" panose="020F0502020204030204" pitchFamily="34" charset="0"/>
                <a:cs typeface="Calibri" panose="020F0502020204030204" pitchFamily="34" charset="0"/>
              </a:rPr>
              <a:t>OS: - </a:t>
            </a:r>
            <a:r>
              <a:rPr lang="en-IN" sz="2800" dirty="0">
                <a:latin typeface="Calibri" panose="020F0502020204030204" pitchFamily="34" charset="0"/>
                <a:cs typeface="Calibri" panose="020F0502020204030204" pitchFamily="34" charset="0"/>
              </a:rPr>
              <a:t>we need to install </a:t>
            </a:r>
            <a:r>
              <a:rPr lang="en-IN" sz="2800" dirty="0" err="1">
                <a:latin typeface="Calibri" panose="020F0502020204030204" pitchFamily="34" charset="0"/>
                <a:cs typeface="Calibri" panose="020F0502020204030204" pitchFamily="34" charset="0"/>
              </a:rPr>
              <a:t>os</a:t>
            </a:r>
            <a:r>
              <a:rPr lang="en-IN" sz="2800" dirty="0">
                <a:latin typeface="Calibri" panose="020F0502020204030204" pitchFamily="34" charset="0"/>
                <a:cs typeface="Calibri" panose="020F0502020204030204" pitchFamily="34" charset="0"/>
              </a:rPr>
              <a:t> package to get data form user’s local </a:t>
            </a:r>
            <a:r>
              <a:rPr lang="en-IN" sz="2800" dirty="0" smtClean="0">
                <a:latin typeface="Calibri" panose="020F0502020204030204" pitchFamily="34" charset="0"/>
                <a:cs typeface="Calibri" panose="020F0502020204030204" pitchFamily="34" charset="0"/>
              </a:rPr>
              <a:t>system</a:t>
            </a:r>
          </a:p>
          <a:p>
            <a:pPr marL="0" indent="0">
              <a:buNone/>
            </a:pPr>
            <a:r>
              <a:rPr lang="en-IN" sz="2800" dirty="0">
                <a:latin typeface="Calibri" panose="020F0502020204030204" pitchFamily="34" charset="0"/>
                <a:cs typeface="Calibri" panose="020F0502020204030204" pitchFamily="34" charset="0"/>
              </a:rPr>
              <a:t>	</a:t>
            </a:r>
            <a:r>
              <a:rPr lang="en-IN" sz="2800" dirty="0" smtClean="0">
                <a:latin typeface="Calibri" panose="020F0502020204030204" pitchFamily="34" charset="0"/>
                <a:cs typeface="Calibri" panose="020F0502020204030204" pitchFamily="34" charset="0"/>
              </a:rPr>
              <a:t>			</a:t>
            </a:r>
          </a:p>
          <a:p>
            <a:pPr marL="0" indent="0">
              <a:buNone/>
            </a:pPr>
            <a:r>
              <a:rPr lang="en-IN" sz="2800" dirty="0">
                <a:latin typeface="Calibri" panose="020F0502020204030204" pitchFamily="34" charset="0"/>
                <a:cs typeface="Calibri" panose="020F0502020204030204" pitchFamily="34" charset="0"/>
              </a:rPr>
              <a:t>	</a:t>
            </a:r>
            <a:r>
              <a:rPr lang="en-IN" sz="2800" dirty="0" smtClean="0">
                <a:latin typeface="Calibri" panose="020F0502020204030204" pitchFamily="34" charset="0"/>
                <a:cs typeface="Calibri" panose="020F0502020204030204" pitchFamily="34" charset="0"/>
              </a:rPr>
              <a:t>			‘</a:t>
            </a:r>
            <a:r>
              <a:rPr lang="en-IN" sz="2800" dirty="0">
                <a:latin typeface="Calibri" panose="020F0502020204030204" pitchFamily="34" charset="0"/>
                <a:cs typeface="Calibri" panose="020F0502020204030204" pitchFamily="34" charset="0"/>
              </a:rPr>
              <a:t>pip install </a:t>
            </a:r>
            <a:r>
              <a:rPr lang="en-IN" sz="2800" dirty="0" err="1">
                <a:latin typeface="Calibri" panose="020F0502020204030204" pitchFamily="34" charset="0"/>
                <a:cs typeface="Calibri" panose="020F0502020204030204" pitchFamily="34" charset="0"/>
              </a:rPr>
              <a:t>os</a:t>
            </a:r>
            <a:r>
              <a:rPr lang="en-IN" sz="2800" dirty="0" err="1" smtClean="0">
                <a:latin typeface="Calibri" panose="020F0502020204030204" pitchFamily="34" charset="0"/>
                <a:cs typeface="Calibri" panose="020F0502020204030204" pitchFamily="34" charset="0"/>
              </a:rPr>
              <a:t>’</a:t>
            </a:r>
            <a:endParaRPr lang="en-IN" sz="2800" dirty="0" smtClean="0">
              <a:latin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cs typeface="Calibri" panose="020F0502020204030204" pitchFamily="34" charset="0"/>
            </a:endParaRPr>
          </a:p>
          <a:p>
            <a:pPr marL="0" indent="0">
              <a:buNone/>
            </a:pPr>
            <a:r>
              <a:rPr lang="en-IN" sz="2800" dirty="0" err="1">
                <a:latin typeface="Calibri" panose="020F0502020204030204" pitchFamily="34" charset="0"/>
                <a:cs typeface="Calibri" panose="020F0502020204030204" pitchFamily="34" charset="0"/>
              </a:rPr>
              <a:t>xlrd</a:t>
            </a:r>
            <a:r>
              <a:rPr lang="en-IN" sz="2800" dirty="0">
                <a:latin typeface="Calibri" panose="020F0502020204030204" pitchFamily="34" charset="0"/>
                <a:cs typeface="Calibri" panose="020F0502020204030204" pitchFamily="34" charset="0"/>
              </a:rPr>
              <a:t>: - This package is used for reading data and formatting information from older Excel </a:t>
            </a:r>
            <a:r>
              <a:rPr lang="en-IN" sz="2800" dirty="0" smtClean="0">
                <a:latin typeface="Calibri" panose="020F0502020204030204" pitchFamily="34" charset="0"/>
                <a:cs typeface="Calibri" panose="020F0502020204030204" pitchFamily="34" charset="0"/>
              </a:rPr>
              <a:t>files</a:t>
            </a:r>
          </a:p>
          <a:p>
            <a:pPr marL="0" indent="0">
              <a:buNone/>
            </a:pPr>
            <a:r>
              <a:rPr lang="en-IN" sz="2800" dirty="0" smtClean="0">
                <a:latin typeface="Calibri" panose="020F0502020204030204" pitchFamily="34" charset="0"/>
                <a:cs typeface="Calibri" panose="020F0502020204030204" pitchFamily="34" charset="0"/>
              </a:rPr>
              <a:t>				</a:t>
            </a:r>
            <a:endParaRPr lang="en-IN" sz="2800" dirty="0">
              <a:latin typeface="Calibri" panose="020F0502020204030204" pitchFamily="34" charset="0"/>
              <a:cs typeface="Calibri" panose="020F0502020204030204" pitchFamily="34" charset="0"/>
            </a:endParaRPr>
          </a:p>
          <a:p>
            <a:pPr marL="0" indent="0">
              <a:buNone/>
            </a:pPr>
            <a:r>
              <a:rPr lang="en-IN" sz="2800" dirty="0" smtClean="0">
                <a:latin typeface="Calibri" panose="020F0502020204030204" pitchFamily="34" charset="0"/>
                <a:cs typeface="Calibri" panose="020F0502020204030204" pitchFamily="34" charset="0"/>
              </a:rPr>
              <a:t>				‘</a:t>
            </a:r>
            <a:r>
              <a:rPr lang="en-IN" sz="2800" dirty="0">
                <a:latin typeface="Calibri" panose="020F0502020204030204" pitchFamily="34" charset="0"/>
                <a:cs typeface="Calibri" panose="020F0502020204030204" pitchFamily="34" charset="0"/>
              </a:rPr>
              <a:t>pip install </a:t>
            </a:r>
            <a:r>
              <a:rPr lang="en-IN" sz="2800" dirty="0" err="1" smtClean="0">
                <a:latin typeface="Calibri" panose="020F0502020204030204" pitchFamily="34" charset="0"/>
                <a:cs typeface="Calibri" panose="020F0502020204030204" pitchFamily="34" charset="0"/>
              </a:rPr>
              <a:t>xlrd</a:t>
            </a:r>
            <a:r>
              <a:rPr lang="en-IN" sz="2800" dirty="0" smtClean="0">
                <a:latin typeface="Calibri" panose="020F0502020204030204" pitchFamily="34" charset="0"/>
                <a:cs typeface="Calibri" panose="020F0502020204030204" pitchFamily="34" charset="0"/>
              </a:rPr>
              <a:t>’</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2043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75013" y="2391507"/>
            <a:ext cx="11580999" cy="4163671"/>
          </a:xfrm>
        </p:spPr>
        <p:txBody>
          <a:bodyPr>
            <a:noAutofit/>
          </a:bodyPr>
          <a:lstStyle/>
          <a:p>
            <a:pPr marL="342900" lvl="1" indent="-342900">
              <a:buFont typeface="Wingdings" panose="05000000000000000000" pitchFamily="2" charset="2"/>
              <a:buChar char="v"/>
            </a:pPr>
            <a:r>
              <a:rPr lang="en-IN" sz="2400" dirty="0">
                <a:latin typeface="Calibri" panose="020F0502020204030204" pitchFamily="34" charset="0"/>
                <a:cs typeface="Calibri" panose="020F0502020204030204" pitchFamily="34" charset="0"/>
              </a:rPr>
              <a:t>xlsxwriter: - This package is used for writing data, formatting information and, in particular charts in Excel 2010 format.</a:t>
            </a:r>
          </a:p>
          <a:p>
            <a:pPr marL="0" indent="0">
              <a:buNone/>
            </a:pPr>
            <a:r>
              <a:rPr lang="en-IN" sz="2400" dirty="0" smtClean="0">
                <a:latin typeface="Calibri" panose="020F0502020204030204" pitchFamily="34" charset="0"/>
                <a:cs typeface="Calibri" panose="020F0502020204030204" pitchFamily="34" charset="0"/>
              </a:rPr>
              <a:t>				</a:t>
            </a:r>
          </a:p>
          <a:p>
            <a:pPr marL="0" indent="0">
              <a:buNone/>
            </a:pPr>
            <a:r>
              <a:rPr lang="en-IN" sz="2400" dirty="0">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pip install xlsxwriter</a:t>
            </a:r>
            <a:r>
              <a:rPr lang="en-IN" sz="2400" dirty="0" smtClean="0">
                <a:latin typeface="Calibri" panose="020F0502020204030204" pitchFamily="34" charset="0"/>
                <a:cs typeface="Calibri" panose="020F0502020204030204" pitchFamily="34" charset="0"/>
              </a:rPr>
              <a:t>’</a:t>
            </a:r>
          </a:p>
          <a:p>
            <a:pPr marL="342900" lvl="1" indent="-342900">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datetime</a:t>
            </a:r>
            <a:r>
              <a:rPr lang="en-IN" sz="2400" dirty="0">
                <a:latin typeface="Calibri" panose="020F0502020204030204" pitchFamily="34" charset="0"/>
                <a:cs typeface="Calibri" panose="020F0502020204030204" pitchFamily="34" charset="0"/>
              </a:rPr>
              <a:t>: - The datetime module provides a number of types to deal with dates, times, and time intervals. This module replaces the integer/tuple-based time mechanisms in the time module with a more object-oriented interface.</a:t>
            </a:r>
          </a:p>
          <a:p>
            <a:pPr marL="0" indent="0">
              <a:buNone/>
            </a:pPr>
            <a:r>
              <a:rPr lang="en-IN" sz="2400" dirty="0" smtClean="0">
                <a:latin typeface="Calibri" panose="020F0502020204030204" pitchFamily="34" charset="0"/>
                <a:cs typeface="Calibri" panose="020F0502020204030204" pitchFamily="34" charset="0"/>
              </a:rPr>
              <a:t>				</a:t>
            </a:r>
          </a:p>
          <a:p>
            <a:pPr marL="0" indent="0">
              <a:buNone/>
            </a:pPr>
            <a:r>
              <a:rPr lang="en-IN" sz="2400" dirty="0">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pip install datetime’</a:t>
            </a:r>
            <a:endParaRPr lang="en-IN" sz="2400" dirty="0" smtClean="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233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45551" y="2300524"/>
            <a:ext cx="11729773" cy="4171528"/>
          </a:xfrm>
        </p:spPr>
        <p:txBody>
          <a:bodyPr>
            <a:normAutofit/>
          </a:bodyPr>
          <a:lstStyle/>
          <a:p>
            <a:pPr marL="0" lvl="0" indent="0">
              <a:buNone/>
            </a:pPr>
            <a:endParaRPr lang="en-IN" sz="2800" dirty="0" smtClean="0">
              <a:latin typeface="Calibri" panose="020F0502020204030204" pitchFamily="34" charset="0"/>
              <a:cs typeface="Calibri" panose="020F0502020204030204" pitchFamily="34" charset="0"/>
            </a:endParaRPr>
          </a:p>
          <a:p>
            <a:pPr lvl="0">
              <a:buFont typeface="Wingdings" panose="05000000000000000000" pitchFamily="2" charset="2"/>
              <a:buChar char="v"/>
            </a:pPr>
            <a:r>
              <a:rPr lang="en-IN" sz="2800" dirty="0" smtClean="0">
                <a:latin typeface="Calibri" panose="020F0502020204030204" pitchFamily="34" charset="0"/>
                <a:cs typeface="Calibri" panose="020F0502020204030204" pitchFamily="34" charset="0"/>
              </a:rPr>
              <a:t>Import </a:t>
            </a:r>
            <a:r>
              <a:rPr lang="en-IN" sz="2800" dirty="0">
                <a:latin typeface="Calibri" panose="020F0502020204030204" pitchFamily="34" charset="0"/>
                <a:cs typeface="Calibri" panose="020F0502020204030204" pitchFamily="34" charset="0"/>
              </a:rPr>
              <a:t>Tripdata.xlsx file and save different variables</a:t>
            </a:r>
          </a:p>
          <a:p>
            <a:pPr>
              <a:buFont typeface="Wingdings" panose="05000000000000000000" pitchFamily="2" charset="2"/>
              <a:buChar char="v"/>
            </a:pPr>
            <a:endParaRPr lang="en-IN" sz="2800" dirty="0" smtClean="0">
              <a:latin typeface="Calibri" panose="020F0502020204030204" pitchFamily="34" charset="0"/>
              <a:cs typeface="Calibri" panose="020F0502020204030204" pitchFamily="34" charset="0"/>
            </a:endParaRPr>
          </a:p>
          <a:p>
            <a:pPr lvl="0">
              <a:buFont typeface="Wingdings" panose="05000000000000000000" pitchFamily="2" charset="2"/>
              <a:buChar char="v"/>
            </a:pPr>
            <a:r>
              <a:rPr lang="en-IN" sz="2800" dirty="0">
                <a:latin typeface="Calibri" panose="020F0502020204030204" pitchFamily="34" charset="0"/>
                <a:cs typeface="Calibri" panose="020F0502020204030204" pitchFamily="34" charset="0"/>
              </a:rPr>
              <a:t>Then we need to create  folder, subfolder and excel files to store result</a:t>
            </a:r>
          </a:p>
          <a:p>
            <a:pPr>
              <a:buFont typeface="Wingdings" panose="05000000000000000000" pitchFamily="2" charset="2"/>
              <a:buChar char="v"/>
            </a:pPr>
            <a:endParaRPr lang="en-IN" sz="2800" dirty="0" smtClean="0">
              <a:latin typeface="Calibri" panose="020F0502020204030204" pitchFamily="34" charset="0"/>
              <a:cs typeface="Calibri" panose="020F0502020204030204" pitchFamily="34" charset="0"/>
            </a:endParaRPr>
          </a:p>
          <a:p>
            <a:pPr lvl="0">
              <a:buFont typeface="Wingdings" panose="05000000000000000000" pitchFamily="2" charset="2"/>
              <a:buChar char="v"/>
            </a:pPr>
            <a:r>
              <a:rPr lang="en-IN" sz="2800" dirty="0">
                <a:latin typeface="Calibri" panose="020F0502020204030204" pitchFamily="34" charset="0"/>
                <a:cs typeface="Calibri" panose="020F0502020204030204" pitchFamily="34" charset="0"/>
              </a:rPr>
              <a:t>We take a variable name ‘</a:t>
            </a:r>
            <a:r>
              <a:rPr lang="en-IN" sz="2800" dirty="0" err="1">
                <a:latin typeface="Calibri" panose="020F0502020204030204" pitchFamily="34" charset="0"/>
                <a:cs typeface="Calibri" panose="020F0502020204030204" pitchFamily="34" charset="0"/>
              </a:rPr>
              <a:t>inputfile</a:t>
            </a:r>
            <a:r>
              <a:rPr lang="en-IN" sz="2800" dirty="0">
                <a:latin typeface="Calibri" panose="020F0502020204030204" pitchFamily="34" charset="0"/>
                <a:cs typeface="Calibri" panose="020F0502020204030204" pitchFamily="34" charset="0"/>
              </a:rPr>
              <a:t>’ to store the data of ‘Tripdata.xlsx’ and we can use that variable without extension in our program.</a:t>
            </a:r>
          </a:p>
          <a:p>
            <a:pPr marL="0" indent="0">
              <a:buNone/>
            </a:pPr>
            <a:endParaRPr lang="en-IN" sz="2800" dirty="0" smtClean="0">
              <a:latin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6085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 our reliability we </a:t>
            </a:r>
            <a:r>
              <a:rPr lang="en-IN" dirty="0" smtClean="0"/>
              <a:t>created </a:t>
            </a:r>
            <a:r>
              <a:rPr lang="en-IN" dirty="0"/>
              <a:t>6 classes</a:t>
            </a:r>
          </a:p>
        </p:txBody>
      </p:sp>
      <p:sp>
        <p:nvSpPr>
          <p:cNvPr id="3" name="Content Placeholder 2"/>
          <p:cNvSpPr>
            <a:spLocks noGrp="1"/>
          </p:cNvSpPr>
          <p:nvPr>
            <p:ph idx="1"/>
          </p:nvPr>
        </p:nvSpPr>
        <p:spPr>
          <a:xfrm>
            <a:off x="1154954" y="2603500"/>
            <a:ext cx="8825659" cy="4070432"/>
          </a:xfrm>
        </p:spPr>
        <p:txBody>
          <a:bodyPr>
            <a:noAutofit/>
          </a:bodyPr>
          <a:lstStyle/>
          <a:p>
            <a:pPr lvl="1">
              <a:buFont typeface="Wingdings" panose="05000000000000000000" pitchFamily="2" charset="2"/>
              <a:buChar char="v"/>
            </a:pPr>
            <a:endParaRPr lang="en-IN" sz="2800" dirty="0" smtClean="0">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IN" sz="2800" dirty="0" err="1" smtClean="0">
                <a:latin typeface="Calibri" panose="020F0502020204030204" pitchFamily="34" charset="0"/>
                <a:cs typeface="Calibri" panose="020F0502020204030204" pitchFamily="34" charset="0"/>
              </a:rPr>
              <a:t>CapitalBikeShare</a:t>
            </a:r>
            <a:r>
              <a:rPr lang="en-IN" sz="2800" dirty="0">
                <a:latin typeface="Calibri" panose="020F0502020204030204" pitchFamily="34" charset="0"/>
                <a:cs typeface="Calibri" panose="020F0502020204030204" pitchFamily="34" charset="0"/>
              </a:rPr>
              <a:t>()</a:t>
            </a:r>
          </a:p>
          <a:p>
            <a:pPr lvl="1">
              <a:buFont typeface="Wingdings" panose="05000000000000000000" pitchFamily="2" charset="2"/>
              <a:buChar char="v"/>
            </a:pPr>
            <a:r>
              <a:rPr lang="en-IN" sz="2800" dirty="0" err="1">
                <a:latin typeface="Calibri" panose="020F0502020204030204" pitchFamily="34" charset="0"/>
                <a:cs typeface="Calibri" panose="020F0502020204030204" pitchFamily="34" charset="0"/>
              </a:rPr>
              <a:t>WhenDoTheyRide</a:t>
            </a:r>
            <a:r>
              <a:rPr lang="en-IN" sz="2800" dirty="0">
                <a:latin typeface="Calibri" panose="020F0502020204030204" pitchFamily="34" charset="0"/>
                <a:cs typeface="Calibri" panose="020F0502020204030204" pitchFamily="34" charset="0"/>
              </a:rPr>
              <a:t>()</a:t>
            </a:r>
          </a:p>
          <a:p>
            <a:pPr lvl="1">
              <a:buFont typeface="Wingdings" panose="05000000000000000000" pitchFamily="2" charset="2"/>
              <a:buChar char="v"/>
            </a:pPr>
            <a:r>
              <a:rPr lang="en-IN" sz="2800" dirty="0" err="1">
                <a:latin typeface="Calibri" panose="020F0502020204030204" pitchFamily="34" charset="0"/>
                <a:cs typeface="Calibri" panose="020F0502020204030204" pitchFamily="34" charset="0"/>
              </a:rPr>
              <a:t>HowFartheygo</a:t>
            </a:r>
            <a:r>
              <a:rPr lang="en-IN" sz="2800" dirty="0">
                <a:latin typeface="Calibri" panose="020F0502020204030204" pitchFamily="34" charset="0"/>
                <a:cs typeface="Calibri" panose="020F0502020204030204" pitchFamily="34" charset="0"/>
              </a:rPr>
              <a:t>()</a:t>
            </a:r>
          </a:p>
          <a:p>
            <a:pPr lvl="1">
              <a:buFont typeface="Wingdings" panose="05000000000000000000" pitchFamily="2" charset="2"/>
              <a:buChar char="v"/>
            </a:pPr>
            <a:r>
              <a:rPr lang="en-IN" sz="2800" dirty="0" err="1">
                <a:latin typeface="Calibri" panose="020F0502020204030204" pitchFamily="34" charset="0"/>
                <a:cs typeface="Calibri" panose="020F0502020204030204" pitchFamily="34" charset="0"/>
              </a:rPr>
              <a:t>PopularStation</a:t>
            </a:r>
            <a:r>
              <a:rPr lang="en-IN" sz="2800" dirty="0">
                <a:latin typeface="Calibri" panose="020F0502020204030204" pitchFamily="34" charset="0"/>
                <a:cs typeface="Calibri" panose="020F0502020204030204" pitchFamily="34" charset="0"/>
              </a:rPr>
              <a:t>()</a:t>
            </a:r>
          </a:p>
          <a:p>
            <a:pPr lvl="1">
              <a:buFont typeface="Wingdings" panose="05000000000000000000" pitchFamily="2" charset="2"/>
              <a:buChar char="v"/>
            </a:pPr>
            <a:r>
              <a:rPr lang="en-IN" sz="2800" dirty="0" err="1">
                <a:latin typeface="Calibri" panose="020F0502020204030204" pitchFamily="34" charset="0"/>
                <a:cs typeface="Calibri" panose="020F0502020204030204" pitchFamily="34" charset="0"/>
              </a:rPr>
              <a:t>MostRideOfDay</a:t>
            </a:r>
            <a:r>
              <a:rPr lang="en-IN" sz="2800" dirty="0">
                <a:latin typeface="Calibri" panose="020F0502020204030204" pitchFamily="34" charset="0"/>
                <a:cs typeface="Calibri" panose="020F0502020204030204" pitchFamily="34" charset="0"/>
              </a:rPr>
              <a:t>()</a:t>
            </a:r>
          </a:p>
          <a:p>
            <a:pPr lvl="1">
              <a:buFont typeface="Wingdings" panose="05000000000000000000" pitchFamily="2" charset="2"/>
              <a:buChar char="v"/>
            </a:pPr>
            <a:r>
              <a:rPr lang="en-IN" sz="2800" dirty="0" err="1">
                <a:latin typeface="Calibri" panose="020F0502020204030204" pitchFamily="34" charset="0"/>
                <a:cs typeface="Calibri" panose="020F0502020204030204" pitchFamily="34" charset="0"/>
              </a:rPr>
              <a:t>ResultData</a:t>
            </a:r>
            <a:r>
              <a:rPr lang="en-IN" sz="2800" dirty="0">
                <a:latin typeface="Calibri" panose="020F0502020204030204" pitchFamily="34" charset="0"/>
                <a:cs typeface="Calibri" panose="020F0502020204030204" pitchFamily="34" charset="0"/>
              </a:rPr>
              <a:t>()</a:t>
            </a:r>
          </a:p>
          <a:p>
            <a:pPr marL="0" indent="0">
              <a:buNone/>
            </a:pP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9171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a:t>
            </a:r>
            <a:r>
              <a:rPr lang="en-IN" dirty="0" err="1" smtClean="0"/>
              <a:t>CapitalBikeshare</a:t>
            </a:r>
            <a:r>
              <a:rPr lang="en-IN" dirty="0" smtClean="0"/>
              <a:t> ()</a:t>
            </a:r>
            <a:endParaRPr lang="en-IN" dirty="0"/>
          </a:p>
        </p:txBody>
      </p:sp>
      <p:sp>
        <p:nvSpPr>
          <p:cNvPr id="3" name="Content Placeholder 2"/>
          <p:cNvSpPr>
            <a:spLocks noGrp="1"/>
          </p:cNvSpPr>
          <p:nvPr>
            <p:ph idx="1"/>
          </p:nvPr>
        </p:nvSpPr>
        <p:spPr/>
        <p:txBody>
          <a:bodyPr>
            <a:normAutofit/>
          </a:bodyPr>
          <a:lstStyle/>
          <a:p>
            <a:pPr marL="0" indent="0">
              <a:buNone/>
            </a:pPr>
            <a:r>
              <a:rPr lang="en-IN" sz="4000" dirty="0">
                <a:latin typeface="Calibri" panose="020F0502020204030204" pitchFamily="34" charset="0"/>
                <a:cs typeface="Calibri" panose="020F0502020204030204" pitchFamily="34" charset="0"/>
              </a:rPr>
              <a:t>Under this class we made two </a:t>
            </a:r>
            <a:r>
              <a:rPr lang="en-IN" sz="4000" dirty="0" smtClean="0">
                <a:latin typeface="Calibri" panose="020F0502020204030204" pitchFamily="34" charset="0"/>
                <a:cs typeface="Calibri" panose="020F0502020204030204" pitchFamily="34" charset="0"/>
              </a:rPr>
              <a:t>functions </a:t>
            </a:r>
            <a:r>
              <a:rPr lang="en-IN" sz="4000" dirty="0">
                <a:latin typeface="Calibri" panose="020F0502020204030204" pitchFamily="34" charset="0"/>
                <a:cs typeface="Calibri" panose="020F0502020204030204" pitchFamily="34" charset="0"/>
              </a:rPr>
              <a:t>one is for constructor to initialise data and second is ‘</a:t>
            </a:r>
            <a:r>
              <a:rPr lang="en-IN" sz="4000" dirty="0" err="1">
                <a:latin typeface="Calibri" panose="020F0502020204030204" pitchFamily="34" charset="0"/>
                <a:cs typeface="Calibri" panose="020F0502020204030204" pitchFamily="34" charset="0"/>
              </a:rPr>
              <a:t>wheredotheygo</a:t>
            </a:r>
            <a:r>
              <a:rPr lang="en-IN" sz="4000" dirty="0">
                <a:latin typeface="Calibri" panose="020F0502020204030204" pitchFamily="34" charset="0"/>
                <a:cs typeface="Calibri" panose="020F0502020204030204" pitchFamily="34" charset="0"/>
              </a:rPr>
              <a:t>’, in which we can find at which station the riders ride.</a:t>
            </a:r>
          </a:p>
        </p:txBody>
      </p:sp>
    </p:spTree>
    <p:extLst>
      <p:ext uri="{BB962C8B-B14F-4D97-AF65-F5344CB8AC3E}">
        <p14:creationId xmlns:p14="http://schemas.microsoft.com/office/powerpoint/2010/main" val="29728231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191</TotalTime>
  <Words>720</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Ion Boardroom</vt:lpstr>
      <vt:lpstr>Project on Trip History</vt:lpstr>
      <vt:lpstr>Objective</vt:lpstr>
      <vt:lpstr>And We Need To Analyse</vt:lpstr>
      <vt:lpstr>PowerPoint Presentation</vt:lpstr>
      <vt:lpstr>Then we need to install some module like  </vt:lpstr>
      <vt:lpstr>PowerPoint Presentation</vt:lpstr>
      <vt:lpstr>PowerPoint Presentation</vt:lpstr>
      <vt:lpstr>To our reliability we created 6 classes</vt:lpstr>
      <vt:lpstr>1. CapitalBikeshare ()</vt:lpstr>
      <vt:lpstr>2. WhenDoTheyRide()</vt:lpstr>
      <vt:lpstr>3. HowFartheygo()</vt:lpstr>
      <vt:lpstr>4. PopularStation()</vt:lpstr>
      <vt:lpstr>5. MostRideOfDay()</vt:lpstr>
      <vt:lpstr>6. ResultData()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Trip History</dc:title>
  <dc:creator>Krishna Bihari</dc:creator>
  <cp:lastModifiedBy>Krishna Bihari</cp:lastModifiedBy>
  <cp:revision>10</cp:revision>
  <dcterms:created xsi:type="dcterms:W3CDTF">2018-07-06T08:40:42Z</dcterms:created>
  <dcterms:modified xsi:type="dcterms:W3CDTF">2018-07-06T12:41:46Z</dcterms:modified>
</cp:coreProperties>
</file>