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8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3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22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00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94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625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251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92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958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79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99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50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4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598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22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55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29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A5A22F-AA6D-4AF7-B726-8A02DBE16963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646315-516A-4654-BE09-850418CC7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324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81E2D0-8152-9CE8-B97E-543064625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Notebook Nagyker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66BCE7-6762-6058-6408-DA7F0FE5D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756409" cy="1564744"/>
          </a:xfrm>
        </p:spPr>
        <p:txBody>
          <a:bodyPr>
            <a:normAutofit/>
          </a:bodyPr>
          <a:lstStyle/>
          <a:p>
            <a:r>
              <a:rPr lang="hu-HU" sz="2400" b="1" dirty="0">
                <a:solidFill>
                  <a:schemeClr val="tx1"/>
                </a:solidFill>
              </a:rPr>
              <a:t>Team: </a:t>
            </a:r>
            <a:r>
              <a:rPr lang="hu-HU" sz="2400" b="1" dirty="0" err="1">
                <a:solidFill>
                  <a:schemeClr val="tx1"/>
                </a:solidFill>
              </a:rPr>
              <a:t>Garbage</a:t>
            </a:r>
            <a:r>
              <a:rPr lang="hu-HU" sz="2400" b="1" dirty="0">
                <a:solidFill>
                  <a:schemeClr val="tx1"/>
                </a:solidFill>
              </a:rPr>
              <a:t> </a:t>
            </a:r>
            <a:r>
              <a:rPr lang="hu-HU" sz="2400" b="1" dirty="0" err="1">
                <a:solidFill>
                  <a:schemeClr val="tx1"/>
                </a:solidFill>
              </a:rPr>
              <a:t>Collector</a:t>
            </a:r>
            <a:endParaRPr lang="hu-HU" sz="2400" b="1" dirty="0">
              <a:solidFill>
                <a:schemeClr val="tx1"/>
              </a:solidFill>
            </a:endParaRPr>
          </a:p>
          <a:p>
            <a:endParaRPr lang="hu-HU" dirty="0">
              <a:solidFill>
                <a:srgbClr val="0F496F"/>
              </a:solidFill>
            </a:endParaRPr>
          </a:p>
        </p:txBody>
      </p:sp>
      <p:sp useBgFill="1"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6" descr="Laptop">
            <a:extLst>
              <a:ext uri="{FF2B5EF4-FFF2-40B4-BE49-F238E27FC236}">
                <a16:creationId xmlns:a16="http://schemas.microsoft.com/office/drawing/2014/main" id="{70BCA4E4-CDF9-C363-46FE-DFC17C360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9354" y="1097060"/>
            <a:ext cx="4334162" cy="433416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82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8B7C78-5807-9DE6-FB55-84698D5C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47" y="2675466"/>
            <a:ext cx="8534400" cy="1507067"/>
          </a:xfrm>
        </p:spPr>
        <p:txBody>
          <a:bodyPr/>
          <a:lstStyle/>
          <a:p>
            <a:r>
              <a:rPr lang="hu-HU" dirty="0"/>
              <a:t>Amire jutottunk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A6DC3DF-45F1-D29C-8280-8745C02C4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3" y="444286"/>
            <a:ext cx="7871195" cy="59694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8E350510-899F-BDE7-5FB5-FBC90F261871}"/>
              </a:ext>
            </a:extLst>
          </p:cNvPr>
          <p:cNvSpPr/>
          <p:nvPr/>
        </p:nvSpPr>
        <p:spPr>
          <a:xfrm>
            <a:off x="6220937" y="939091"/>
            <a:ext cx="780176" cy="6543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noFill/>
            </a:endParaRP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019C07D8-06B9-8F75-97F1-EBB1A6ABDC7D}"/>
              </a:ext>
            </a:extLst>
          </p:cNvPr>
          <p:cNvCxnSpPr/>
          <p:nvPr/>
        </p:nvCxnSpPr>
        <p:spPr>
          <a:xfrm flipH="1">
            <a:off x="7088697" y="1048147"/>
            <a:ext cx="1593908" cy="218114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D056E8C9-B746-5D8F-2FAC-E3FFB0D876C2}"/>
              </a:ext>
            </a:extLst>
          </p:cNvPr>
          <p:cNvSpPr txBox="1"/>
          <p:nvPr/>
        </p:nvSpPr>
        <p:spPr>
          <a:xfrm>
            <a:off x="8875553" y="863481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Törlés gomb</a:t>
            </a:r>
          </a:p>
        </p:txBody>
      </p:sp>
      <p:sp>
        <p:nvSpPr>
          <p:cNvPr id="60" name="Téglalap: lekerekített 59">
            <a:extLst>
              <a:ext uri="{FF2B5EF4-FFF2-40B4-BE49-F238E27FC236}">
                <a16:creationId xmlns:a16="http://schemas.microsoft.com/office/drawing/2014/main" id="{A8494583-6B9E-1774-F969-A3CED4F554CF}"/>
              </a:ext>
            </a:extLst>
          </p:cNvPr>
          <p:cNvSpPr/>
          <p:nvPr/>
        </p:nvSpPr>
        <p:spPr>
          <a:xfrm>
            <a:off x="5651883" y="940490"/>
            <a:ext cx="585832" cy="54436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noFill/>
            </a:endParaRP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F4715A9F-A8C3-8887-4919-6BC5E0E6E617}"/>
              </a:ext>
            </a:extLst>
          </p:cNvPr>
          <p:cNvCxnSpPr>
            <a:cxnSpLocks/>
          </p:cNvCxnSpPr>
          <p:nvPr/>
        </p:nvCxnSpPr>
        <p:spPr>
          <a:xfrm flipH="1">
            <a:off x="6096000" y="556078"/>
            <a:ext cx="869210" cy="330889"/>
          </a:xfrm>
          <a:prstGeom prst="straightConnector1">
            <a:avLst/>
          </a:prstGeom>
          <a:ln w="57150">
            <a:solidFill>
              <a:srgbClr val="7030A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24544C83-FEB9-C8BF-5B9A-48F4057D0E08}"/>
              </a:ext>
            </a:extLst>
          </p:cNvPr>
          <p:cNvSpPr txBox="1"/>
          <p:nvPr/>
        </p:nvSpPr>
        <p:spPr>
          <a:xfrm>
            <a:off x="7088697" y="371412"/>
            <a:ext cx="25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7030A0"/>
                </a:solidFill>
              </a:rPr>
              <a:t>Frissíti az adatbázist</a:t>
            </a:r>
          </a:p>
        </p:txBody>
      </p:sp>
      <p:sp>
        <p:nvSpPr>
          <p:cNvPr id="70" name="Téglalap: lekerekített 69">
            <a:extLst>
              <a:ext uri="{FF2B5EF4-FFF2-40B4-BE49-F238E27FC236}">
                <a16:creationId xmlns:a16="http://schemas.microsoft.com/office/drawing/2014/main" id="{CFF7F880-1590-1DA1-FF96-4A2AF782E497}"/>
              </a:ext>
            </a:extLst>
          </p:cNvPr>
          <p:cNvSpPr/>
          <p:nvPr/>
        </p:nvSpPr>
        <p:spPr>
          <a:xfrm>
            <a:off x="4281230" y="938722"/>
            <a:ext cx="1312803" cy="54436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noFill/>
            </a:endParaRP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AEDA252F-E7C9-C1AC-F208-106902EB8F8C}"/>
              </a:ext>
            </a:extLst>
          </p:cNvPr>
          <p:cNvCxnSpPr/>
          <p:nvPr/>
        </p:nvCxnSpPr>
        <p:spPr>
          <a:xfrm>
            <a:off x="2457974" y="863481"/>
            <a:ext cx="1576231" cy="250271"/>
          </a:xfrm>
          <a:prstGeom prst="straightConnector1">
            <a:avLst/>
          </a:prstGeom>
          <a:ln w="5715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0A1CA681-25C0-3824-A8D3-545779FE1998}"/>
              </a:ext>
            </a:extLst>
          </p:cNvPr>
          <p:cNvSpPr txBox="1"/>
          <p:nvPr/>
        </p:nvSpPr>
        <p:spPr>
          <a:xfrm>
            <a:off x="102778" y="371412"/>
            <a:ext cx="349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A </a:t>
            </a:r>
            <a:r>
              <a:rPr lang="hu-HU" dirty="0" err="1">
                <a:solidFill>
                  <a:srgbClr val="FFC000"/>
                </a:solidFill>
              </a:rPr>
              <a:t>search</a:t>
            </a:r>
            <a:r>
              <a:rPr lang="hu-HU" dirty="0">
                <a:solidFill>
                  <a:srgbClr val="FFC000"/>
                </a:solidFill>
              </a:rPr>
              <a:t> lenne ha jól  működne</a:t>
            </a:r>
          </a:p>
        </p:txBody>
      </p:sp>
    </p:spTree>
    <p:extLst>
      <p:ext uri="{BB962C8B-B14F-4D97-AF65-F5344CB8AC3E}">
        <p14:creationId xmlns:p14="http://schemas.microsoft.com/office/powerpoint/2010/main" val="2831621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60" grpId="0" animBg="1"/>
      <p:bldP spid="69" grpId="0"/>
      <p:bldP spid="70" grpId="0" animBg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3A6DC3DF-45F1-D29C-8280-8745C02C4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3" y="444286"/>
            <a:ext cx="7871195" cy="59694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3CB650A-CDEB-A212-DF06-487AACAF68B1}"/>
              </a:ext>
            </a:extLst>
          </p:cNvPr>
          <p:cNvSpPr txBox="1"/>
          <p:nvPr/>
        </p:nvSpPr>
        <p:spPr>
          <a:xfrm>
            <a:off x="713065" y="2413337"/>
            <a:ext cx="2936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dirty="0" err="1"/>
              <a:t>TableView</a:t>
            </a:r>
            <a:r>
              <a:rPr lang="hu-HU" dirty="0"/>
              <a:t>: H2-es adatbázisból kérdezi le az adatokat. </a:t>
            </a:r>
            <a:r>
              <a:rPr lang="hu-HU" sz="1800" dirty="0">
                <a:solidFill>
                  <a:srgbClr val="FFFFFF"/>
                </a:solidFill>
              </a:rPr>
              <a:t>A kiemelt táblázaton keresztül tekinthető meg az adatbázis tartalma.</a:t>
            </a:r>
          </a:p>
          <a:p>
            <a:endParaRPr lang="hu-HU" dirty="0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4CB2E341-0501-5BEC-73AB-767B4F5D5ABC}"/>
              </a:ext>
            </a:extLst>
          </p:cNvPr>
          <p:cNvSpPr/>
          <p:nvPr/>
        </p:nvSpPr>
        <p:spPr>
          <a:xfrm>
            <a:off x="4227153" y="1694576"/>
            <a:ext cx="7802659" cy="27500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787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B7BC50-DC98-A836-5347-F2531218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7" y="2675466"/>
            <a:ext cx="3650709" cy="1507067"/>
          </a:xfrm>
        </p:spPr>
        <p:txBody>
          <a:bodyPr/>
          <a:lstStyle/>
          <a:p>
            <a:pPr algn="ctr"/>
            <a:r>
              <a:rPr lang="hu-HU" dirty="0"/>
              <a:t>Adatok</a:t>
            </a:r>
            <a:br>
              <a:rPr lang="hu-HU" dirty="0"/>
            </a:br>
            <a:r>
              <a:rPr lang="hu-HU" dirty="0"/>
              <a:t>hozzáadása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F2989A2-9C9E-53E7-4118-1AAE66499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30" y="370567"/>
            <a:ext cx="8023333" cy="61168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63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152077-984A-4612-B0E1-251C62EB1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5450BA-2A87-4847-A5A0-E7D960557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F9ADA-A824-456A-9728-D5BFFE04D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034157-938C-45F5-8DCA-208D22E5B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69327A-A6C5-4293-80D1-DECEBA3F5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B76A8-D4D2-428D-84FA-657EEA587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13479E-7940-6556-5C0D-B827A28A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54" y="492351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800" dirty="0"/>
              <a:t>A végeredmény</a:t>
            </a:r>
            <a:endParaRPr lang="en-US" sz="4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463EDB-0644-4F84-9901-D2434D55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2079FA-226E-4AF1-B818-2CA9EF1B6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376604-76CD-4D25-B281-35796F367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5A32B1-F178-4FE5-8916-712F46FCB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3339F8-6376-45A3-A77E-5F5C212D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D1BBAE-26A1-4BE9-9536-C15B1A87E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nip Diagonal Corner Rectangle 12">
            <a:extLst>
              <a:ext uri="{FF2B5EF4-FFF2-40B4-BE49-F238E27FC236}">
                <a16:creationId xmlns:a16="http://schemas.microsoft.com/office/drawing/2014/main" id="{15A54023-E435-4098-A370-AE54A007E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10A963F-8EA5-E3ED-4B01-989A0D4BA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" r="-3" b="19439"/>
          <a:stretch/>
        </p:blipFill>
        <p:spPr>
          <a:xfrm>
            <a:off x="834935" y="854087"/>
            <a:ext cx="5582963" cy="3280831"/>
          </a:xfrm>
          <a:custGeom>
            <a:avLst/>
            <a:gdLst/>
            <a:ahLst/>
            <a:cxnLst/>
            <a:rect l="l" t="t" r="r" b="b"/>
            <a:pathLst>
              <a:path w="5582963" h="3280831">
                <a:moveTo>
                  <a:pt x="402071" y="0"/>
                </a:moveTo>
                <a:lnTo>
                  <a:pt x="5582963" y="0"/>
                </a:lnTo>
                <a:lnTo>
                  <a:pt x="5582963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4F5B459-8137-D954-EDC2-330A33477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33" b="2"/>
          <a:stretch/>
        </p:blipFill>
        <p:spPr>
          <a:xfrm>
            <a:off x="6568222" y="854087"/>
            <a:ext cx="3557016" cy="3280831"/>
          </a:xfrm>
          <a:custGeom>
            <a:avLst/>
            <a:gdLst/>
            <a:ahLst/>
            <a:cxnLst/>
            <a:rect l="l" t="t" r="r" b="b"/>
            <a:pathLst>
              <a:path w="3557016" h="3280831">
                <a:moveTo>
                  <a:pt x="0" y="0"/>
                </a:moveTo>
                <a:lnTo>
                  <a:pt x="3557016" y="0"/>
                </a:lnTo>
                <a:lnTo>
                  <a:pt x="3557016" y="2876895"/>
                </a:lnTo>
                <a:lnTo>
                  <a:pt x="3153080" y="3280831"/>
                </a:lnTo>
                <a:lnTo>
                  <a:pt x="0" y="32808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285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41281E-AF58-4AFE-3605-5D5F4B39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Github</a:t>
            </a:r>
            <a:endParaRPr lang="en-US" sz="4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9B21811-B306-3006-EDE8-643E95DD9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5792"/>
          <a:stretch/>
        </p:blipFill>
        <p:spPr>
          <a:xfrm>
            <a:off x="725789" y="775854"/>
            <a:ext cx="9520118" cy="3469225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45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BFAF241F-A98C-D0F1-9CC2-D437911A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483"/>
            <a:ext cx="12192000" cy="597211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F448E7B-AA24-0D7C-F38B-74E2355F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0" y="3262539"/>
            <a:ext cx="3048888" cy="1507067"/>
          </a:xfrm>
        </p:spPr>
        <p:txBody>
          <a:bodyPr>
            <a:normAutofit/>
          </a:bodyPr>
          <a:lstStyle/>
          <a:p>
            <a:r>
              <a:rPr lang="hu-HU" sz="6000" b="1" dirty="0" err="1">
                <a:solidFill>
                  <a:schemeClr val="tx2"/>
                </a:solidFill>
              </a:rPr>
              <a:t>trello</a:t>
            </a:r>
            <a:endParaRPr lang="hu-HU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26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ECE1BDF-5779-4877-A922-3FBA51C1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11042733" cy="27432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Köszönjük</a:t>
            </a:r>
            <a:r>
              <a:rPr lang="en-US" sz="6000" dirty="0">
                <a:solidFill>
                  <a:schemeClr val="tx2"/>
                </a:solidFill>
              </a:rPr>
              <a:t> a </a:t>
            </a:r>
            <a:r>
              <a:rPr lang="en-US" sz="6000" dirty="0" err="1">
                <a:solidFill>
                  <a:schemeClr val="tx2"/>
                </a:solidFill>
              </a:rPr>
              <a:t>figyelmet</a:t>
            </a:r>
            <a:r>
              <a:rPr lang="en-US" sz="6000" dirty="0">
                <a:solidFill>
                  <a:schemeClr val="tx2"/>
                </a:solidFill>
              </a:rPr>
              <a:t>! </a:t>
            </a:r>
            <a:r>
              <a:rPr lang="en-US" sz="60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11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</TotalTime>
  <Words>50</Words>
  <Application>Microsoft Office PowerPoint</Application>
  <PresentationFormat>Szélesvásznú</PresentationFormat>
  <Paragraphs>12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Szelet</vt:lpstr>
      <vt:lpstr>Notebook Nagyker</vt:lpstr>
      <vt:lpstr>Amire jutottunk</vt:lpstr>
      <vt:lpstr>PowerPoint-bemutató</vt:lpstr>
      <vt:lpstr>Adatok hozzáadása</vt:lpstr>
      <vt:lpstr>A végeredmény</vt:lpstr>
      <vt:lpstr>Github</vt:lpstr>
      <vt:lpstr>trello</vt:lpstr>
      <vt:lpstr>Köszönjük a figyelmet!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 Nagyker</dc:title>
  <dc:creator>Pápa Lajos Richárd</dc:creator>
  <cp:lastModifiedBy>Pápa Lajos Richárd</cp:lastModifiedBy>
  <cp:revision>1</cp:revision>
  <dcterms:created xsi:type="dcterms:W3CDTF">2022-05-19T17:48:46Z</dcterms:created>
  <dcterms:modified xsi:type="dcterms:W3CDTF">2022-05-19T19:10:47Z</dcterms:modified>
</cp:coreProperties>
</file>