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5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0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7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6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2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6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9AE5374-AF14-4509-A2D4-2CAC797871F5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2F1D506-E1EF-42E3-9EF9-6231862AE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9A5-D219-AD38-C809-8E05907C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6</a:t>
            </a:r>
            <a:r>
              <a:rPr lang="ko-KR" altLang="en-US" dirty="0"/>
              <a:t>조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F04EE-023C-2741-CEC5-F6EC0CFD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9523" cy="1645920"/>
          </a:xfrm>
        </p:spPr>
        <p:txBody>
          <a:bodyPr anchor="ctr"/>
          <a:lstStyle/>
          <a:p>
            <a:pPr algn="r"/>
            <a:r>
              <a:rPr lang="ko-KR" altLang="en-US" dirty="0" err="1"/>
              <a:t>김광권</a:t>
            </a:r>
            <a:r>
              <a:rPr lang="ko-KR" altLang="en-US" dirty="0"/>
              <a:t> </a:t>
            </a:r>
            <a:r>
              <a:rPr lang="ko-KR" altLang="en-US" dirty="0" err="1"/>
              <a:t>안단비</a:t>
            </a:r>
            <a:r>
              <a:rPr lang="ko-KR" altLang="en-US" dirty="0"/>
              <a:t> 유경준</a:t>
            </a:r>
          </a:p>
        </p:txBody>
      </p:sp>
    </p:spTree>
    <p:extLst>
      <p:ext uri="{BB962C8B-B14F-4D97-AF65-F5344CB8AC3E}">
        <p14:creationId xmlns:p14="http://schemas.microsoft.com/office/powerpoint/2010/main" val="286893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9A5-D219-AD38-C809-8E05907C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화면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3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9239B-9504-34DC-8534-EEF843AE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05" y="1164851"/>
            <a:ext cx="7328129" cy="448291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11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09619-9C72-02BB-F97B-95FB1B269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2" t="14206" r="33665" b="15138"/>
          <a:stretch/>
        </p:blipFill>
        <p:spPr>
          <a:xfrm>
            <a:off x="5190563" y="1210236"/>
            <a:ext cx="3684495" cy="407894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3482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02A152-AC6E-9B34-9076-A403C3494352}"/>
              </a:ext>
            </a:extLst>
          </p:cNvPr>
          <p:cNvGrpSpPr/>
          <p:nvPr/>
        </p:nvGrpSpPr>
        <p:grpSpPr>
          <a:xfrm>
            <a:off x="4848511" y="209527"/>
            <a:ext cx="4610898" cy="6438945"/>
            <a:chOff x="3656205" y="419055"/>
            <a:chExt cx="4610898" cy="6438945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C1B38AFB-6393-1D09-46D7-1B4CD1AF83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011"/>
            <a:stretch/>
          </p:blipFill>
          <p:spPr>
            <a:xfrm>
              <a:off x="3656205" y="419055"/>
              <a:ext cx="4610898" cy="165048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E9C06A-6F96-6D99-2284-E9FD3D7DE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205" y="1726042"/>
              <a:ext cx="4610898" cy="312909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9" name="그림 8" descr="테이블이(가) 표시된 사진&#10;&#10;자동 생성된 설명">
              <a:extLst>
                <a:ext uri="{FF2B5EF4-FFF2-40B4-BE49-F238E27FC236}">
                  <a16:creationId xmlns:a16="http://schemas.microsoft.com/office/drawing/2014/main" id="{49AD2613-30CB-0226-94C0-B46DCA449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0"/>
            <a:stretch/>
          </p:blipFill>
          <p:spPr>
            <a:xfrm>
              <a:off x="3656205" y="4005910"/>
              <a:ext cx="4610898" cy="285209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5337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검색결과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9D90FD-5372-D867-2BD4-814B8401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22" y="1477014"/>
            <a:ext cx="7724195" cy="390397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7518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검색결과 상세보기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851EAD-F237-1A1B-E9B3-0E57C1D99915}"/>
              </a:ext>
            </a:extLst>
          </p:cNvPr>
          <p:cNvGrpSpPr/>
          <p:nvPr/>
        </p:nvGrpSpPr>
        <p:grpSpPr>
          <a:xfrm>
            <a:off x="4721574" y="192608"/>
            <a:ext cx="4913776" cy="6300266"/>
            <a:chOff x="4721574" y="192608"/>
            <a:chExt cx="4913776" cy="6300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942E7F-4959-3AE7-CF66-98497E001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4"/>
            <a:stretch/>
          </p:blipFill>
          <p:spPr>
            <a:xfrm>
              <a:off x="4721574" y="192608"/>
              <a:ext cx="4894920" cy="314661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4648C976-EB43-3FBD-B97E-2B225F2FF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38" b="18750"/>
            <a:stretch/>
          </p:blipFill>
          <p:spPr>
            <a:xfrm>
              <a:off x="4721574" y="2505844"/>
              <a:ext cx="4894920" cy="2548062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0939FB76-133F-A42F-F480-CEA90EE5B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725" b="13247"/>
            <a:stretch/>
          </p:blipFill>
          <p:spPr>
            <a:xfrm>
              <a:off x="4721574" y="4829795"/>
              <a:ext cx="4913776" cy="1663079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4787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예약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6A51AD-DCA6-F73F-6D7C-15B44443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25" y="1210236"/>
            <a:ext cx="6938767" cy="418903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8855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44DD17-8A47-2010-DC93-61BDF0187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94" y="1210236"/>
            <a:ext cx="7697718" cy="5216899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814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마이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D75A9-4FA6-2538-9365-23203D413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3" y="1210236"/>
            <a:ext cx="4103779" cy="25309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9BF6B7-62B8-4942-D6D3-F2C18B97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67" y="1210236"/>
            <a:ext cx="4105852" cy="25309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EB6F5-DDBF-2176-B7C0-BB9F21AA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260" y="3823728"/>
            <a:ext cx="4115464" cy="25309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D4EA6A-E778-AC54-8E68-BDA334356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567" y="3823728"/>
            <a:ext cx="4145441" cy="253094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7644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후기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39F75B-A840-E06C-BD42-1D5587CC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656" y="1210236"/>
            <a:ext cx="7719566" cy="470647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607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D106-A61F-823B-4EE7-70CD2DF5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77067-BC77-6971-86E2-022E442C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r>
              <a:rPr lang="en-US" altLang="ko-KR" dirty="0"/>
              <a:t>(</a:t>
            </a:r>
            <a:r>
              <a:rPr lang="ko-KR" altLang="en-US" dirty="0"/>
              <a:t>기획배경</a:t>
            </a:r>
            <a:r>
              <a:rPr lang="en-US" altLang="ko-KR" dirty="0"/>
              <a:t>, 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기능설계</a:t>
            </a:r>
            <a:r>
              <a:rPr lang="en-US" altLang="ko-KR" dirty="0"/>
              <a:t>(Use case Diagram)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ERD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화면 </a:t>
            </a:r>
            <a:r>
              <a:rPr lang="en-US" altLang="ko-KR" dirty="0"/>
              <a:t>UI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46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음식점 등록</a:t>
            </a:r>
            <a:r>
              <a:rPr lang="en-US" altLang="ko-KR" dirty="0"/>
              <a:t>(</a:t>
            </a:r>
            <a:r>
              <a:rPr lang="ko-KR" altLang="en-US" dirty="0"/>
              <a:t>사업자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1E592C-B734-8FF3-FAFF-5A4C19AF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956" y="1210236"/>
            <a:ext cx="7726896" cy="466949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8087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음식점 관리</a:t>
            </a:r>
            <a:r>
              <a:rPr lang="en-US" altLang="ko-KR" dirty="0"/>
              <a:t>(</a:t>
            </a:r>
            <a:r>
              <a:rPr lang="ko-KR" altLang="en-US" dirty="0"/>
              <a:t>사업자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AD45D-8613-2268-E020-21C5E5B2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8" y="3989854"/>
            <a:ext cx="4290209" cy="26445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4D8E5-56D9-44A1-FA47-A3AF3E19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59" y="1210236"/>
            <a:ext cx="4315324" cy="26445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48F5A6-C1DA-EDB2-7A1A-93D939DA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63" y="3989854"/>
            <a:ext cx="4303058" cy="264458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77395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회원 목록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953C08-C47B-E576-5FDD-368E050A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07" y="1210236"/>
            <a:ext cx="7712907" cy="4705910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77473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화면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ko-KR" altLang="en-US" dirty="0"/>
              <a:t>음식점 목록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E82A72-8C92-55A7-ED26-21FA8C00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53" y="1210236"/>
            <a:ext cx="7634634" cy="466164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946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9A5-D219-AD38-C809-8E05907C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F04EE-023C-2741-CEC5-F6EC0CFD5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/>
              <a:t>기획배경 및 개발환경</a:t>
            </a:r>
          </a:p>
        </p:txBody>
      </p:sp>
    </p:spTree>
    <p:extLst>
      <p:ext uri="{BB962C8B-B14F-4D97-AF65-F5344CB8AC3E}">
        <p14:creationId xmlns:p14="http://schemas.microsoft.com/office/powerpoint/2010/main" val="30896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0AE69-028F-71A0-13F6-C54FEE9B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기획목적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/>
              <a:t>Spring Boot</a:t>
            </a:r>
            <a:r>
              <a:rPr lang="ko-KR" altLang="en-US" dirty="0"/>
              <a:t>를 이용한 맛집 검색 및 예약 사이트 구현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ko-KR" altLang="en-US" dirty="0"/>
              <a:t>키워드 검색을 통해 사용자가 원하는 음식점을 찾을 수 있도록 함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ko-KR" altLang="en-US" dirty="0"/>
              <a:t>즐겨찾기 기능을 통해 사용자 만의 맛집 리스트를 구현할 수 있도록 함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ko-KR" altLang="en-US" dirty="0"/>
              <a:t>커뮤니티 기능을 통해 사용자 사업자 간의 의사소통을 할 수 있도록 함 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00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0F7EC-84DD-9188-09E1-DF89BCBC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46" y="2137424"/>
            <a:ext cx="3052823" cy="984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B72B28-C50D-605C-B7B4-0FA6ACD9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54" y="3866617"/>
            <a:ext cx="1698603" cy="1071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FC60D5-BF33-7B33-C20B-E0AB6CAC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26" y="2009811"/>
            <a:ext cx="999767" cy="1239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E62F22-4519-2170-CB88-31B758EF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385" y="3749395"/>
            <a:ext cx="3234298" cy="8095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59BD0E-1D5E-8A11-33D6-0B520C2BD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46" y="3606640"/>
            <a:ext cx="1031439" cy="12393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066620B-C9A9-1085-5A03-A80003C04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1448" y="1831495"/>
            <a:ext cx="1324482" cy="12966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BDFA44-8DD2-786B-8405-9FD6954CD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3594" y="3749395"/>
            <a:ext cx="973222" cy="979981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7DF66399-F04B-7F4C-2F40-1D63A934ABAA}"/>
              </a:ext>
            </a:extLst>
          </p:cNvPr>
          <p:cNvSpPr txBox="1">
            <a:spLocks/>
          </p:cNvSpPr>
          <p:nvPr/>
        </p:nvSpPr>
        <p:spPr>
          <a:xfrm>
            <a:off x="838200" y="1210236"/>
            <a:ext cx="4755776" cy="496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457200" indent="-457200">
              <a:buFont typeface="Arial" pitchFamily="34" charset="0"/>
              <a:buAutoNum type="arabicParenR"/>
            </a:pPr>
            <a:endParaRPr lang="en-US" altLang="ko-KR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4F25F38-6041-6074-2301-E9B38343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개요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513BA63C-4003-F536-CF23-BEB0B4469395}"/>
              </a:ext>
            </a:extLst>
          </p:cNvPr>
          <p:cNvSpPr txBox="1">
            <a:spLocks/>
          </p:cNvSpPr>
          <p:nvPr/>
        </p:nvSpPr>
        <p:spPr>
          <a:xfrm>
            <a:off x="6437278" y="1210235"/>
            <a:ext cx="4755776" cy="496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arenR"/>
            </a:pPr>
            <a:endParaRPr lang="en-US" altLang="ko-KR" dirty="0"/>
          </a:p>
          <a:p>
            <a:pPr marL="457200" indent="-457200">
              <a:buFont typeface="Arial" pitchFamily="34" charset="0"/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76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9A5-D219-AD38-C809-8E05907C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기능설계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F04EE-023C-2741-CEC5-F6EC0CFD5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altLang="ko-KR" dirty="0"/>
              <a:t>Use case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기능설계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4119282" cy="496672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User </a:t>
            </a:r>
            <a:r>
              <a:rPr lang="ko-KR" altLang="en-US" sz="2000" dirty="0"/>
              <a:t>→</a:t>
            </a:r>
            <a:r>
              <a:rPr lang="ko-KR" altLang="en-US" dirty="0"/>
              <a:t> </a:t>
            </a:r>
            <a:r>
              <a:rPr lang="en-US" altLang="ko-KR" dirty="0"/>
              <a:t>Owner  </a:t>
            </a:r>
            <a:r>
              <a:rPr lang="ko-KR" altLang="en-US" sz="2000" dirty="0"/>
              <a:t>→ </a:t>
            </a:r>
            <a:r>
              <a:rPr lang="en-US" altLang="ko-KR" dirty="0"/>
              <a:t>Admin </a:t>
            </a:r>
            <a:r>
              <a:rPr lang="ko-KR" altLang="en-US" dirty="0"/>
              <a:t>으로 권한이 확장된다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78FB1-12BF-4B2D-DFE8-4E382BD7A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7" y="661654"/>
            <a:ext cx="4948518" cy="55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9A5-D219-AD38-C809-8E05907C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l"/>
            <a:r>
              <a:rPr lang="en-US" altLang="ko-KR" dirty="0"/>
              <a:t>3. ERD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30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D694-D075-E33E-CB88-F2C13FEC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11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3. ERD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9A0F466-1C5D-DDA1-665D-3A7994B0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4966727"/>
          </a:xfrm>
        </p:spPr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380FE4-9FBD-7FA1-4E03-C11370DD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6" y="681037"/>
            <a:ext cx="6320119" cy="52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411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232</TotalTime>
  <Words>190</Words>
  <Application>Microsoft Office PowerPoint</Application>
  <PresentationFormat>와이드스크린</PresentationFormat>
  <Paragraphs>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Calibri Light</vt:lpstr>
      <vt:lpstr>메트로폴리탄</vt:lpstr>
      <vt:lpstr>6조 기획서</vt:lpstr>
      <vt:lpstr>INDEX</vt:lpstr>
      <vt:lpstr>1. 개요</vt:lpstr>
      <vt:lpstr>1. 개요</vt:lpstr>
      <vt:lpstr>1. 개요</vt:lpstr>
      <vt:lpstr>2. 기능설계</vt:lpstr>
      <vt:lpstr>2. 기능설계</vt:lpstr>
      <vt:lpstr>3. ERD </vt:lpstr>
      <vt:lpstr>3. ERD</vt:lpstr>
      <vt:lpstr>4. 화면 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  <vt:lpstr>4. 화면UI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6조 기획서</dc:title>
  <dc:creator>유 경준</dc:creator>
  <cp:lastModifiedBy>유 경준</cp:lastModifiedBy>
  <cp:revision>6</cp:revision>
  <dcterms:created xsi:type="dcterms:W3CDTF">2022-12-13T04:08:24Z</dcterms:created>
  <dcterms:modified xsi:type="dcterms:W3CDTF">2022-12-14T00:20:57Z</dcterms:modified>
</cp:coreProperties>
</file>