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8"/>
  </p:notesMasterIdLst>
  <p:sldIdLst>
    <p:sldId id="256" r:id="rId2"/>
    <p:sldId id="258" r:id="rId3"/>
    <p:sldId id="290" r:id="rId4"/>
    <p:sldId id="289" r:id="rId5"/>
    <p:sldId id="291" r:id="rId6"/>
    <p:sldId id="292" r:id="rId7"/>
  </p:sldIdLst>
  <p:sldSz cx="9144000" cy="5143500" type="screen16x9"/>
  <p:notesSz cx="6858000" cy="9144000"/>
  <p:embeddedFontLst>
    <p:embeddedFont>
      <p:font typeface="Inter" panose="020B0604020202020204" charset="0"/>
      <p:regular r:id="rId9"/>
      <p:bold r:id="rId10"/>
    </p:embeddedFont>
    <p:embeddedFont>
      <p:font typeface="Kanit" panose="020B0604020202020204" charset="-34"/>
      <p:regular r:id="rId11"/>
      <p:bold r:id="rId12"/>
      <p:italic r:id="rId13"/>
      <p:boldItalic r:id="rId14"/>
    </p:embeddedFont>
    <p:embeddedFont>
      <p:font typeface="Kanit SemiBold" panose="020B0604020202020204" charset="-34"/>
      <p:regular r:id="rId15"/>
      <p:bold r:id="rId16"/>
      <p:italic r:id="rId17"/>
      <p:boldItalic r:id="rId18"/>
    </p:embeddedFont>
    <p:embeddedFont>
      <p:font typeface="함초롬바탕" panose="02030604000101010101" pitchFamily="18" charset="-128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474F4B-CE28-4D6E-BC6D-65F16CBA46B8}">
  <a:tblStyle styleId="{04474F4B-CE28-4D6E-BC6D-65F16CBA46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45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0599b788b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0599b788b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0599b788b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0599b788b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220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0599b788b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0599b788b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960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0599b788b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0599b788b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5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0599b788b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0599b788b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34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001641"/>
            <a:ext cx="5418600" cy="21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Kanit SemiBold"/>
                <a:ea typeface="Kanit SemiBold"/>
                <a:cs typeface="Kanit SemiBold"/>
                <a:sym typeface="Kani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437350"/>
            <a:ext cx="4065300" cy="4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13225" y="4877425"/>
            <a:ext cx="4574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7951400" y="4686813"/>
            <a:ext cx="574639" cy="381205"/>
            <a:chOff x="7951400" y="4686813"/>
            <a:chExt cx="574639" cy="381205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7951400" y="4877425"/>
              <a:ext cx="47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" name="Google Shape;14;p2"/>
            <p:cNvGrpSpPr/>
            <p:nvPr/>
          </p:nvGrpSpPr>
          <p:grpSpPr>
            <a:xfrm flipH="1">
              <a:off x="8335406" y="4686813"/>
              <a:ext cx="190633" cy="381205"/>
              <a:chOff x="4289475" y="3514800"/>
              <a:chExt cx="302400" cy="6048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4289475" y="3817200"/>
                <a:ext cx="302400" cy="3024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 flipH="1">
                <a:off x="4289475" y="3514800"/>
                <a:ext cx="302400" cy="3024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2"/>
          </p:nvPr>
        </p:nvSpPr>
        <p:spPr>
          <a:xfrm>
            <a:off x="1708464" y="1573674"/>
            <a:ext cx="26829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708464" y="1941105"/>
            <a:ext cx="2682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3" hasCustomPrompt="1"/>
          </p:nvPr>
        </p:nvSpPr>
        <p:spPr>
          <a:xfrm>
            <a:off x="740690" y="1706200"/>
            <a:ext cx="8916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4"/>
          </p:nvPr>
        </p:nvSpPr>
        <p:spPr>
          <a:xfrm>
            <a:off x="5720408" y="1573674"/>
            <a:ext cx="26829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5"/>
          </p:nvPr>
        </p:nvSpPr>
        <p:spPr>
          <a:xfrm>
            <a:off x="5720408" y="1941105"/>
            <a:ext cx="2682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6" hasCustomPrompt="1"/>
          </p:nvPr>
        </p:nvSpPr>
        <p:spPr>
          <a:xfrm>
            <a:off x="4752790" y="1706200"/>
            <a:ext cx="8916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7"/>
          </p:nvPr>
        </p:nvSpPr>
        <p:spPr>
          <a:xfrm>
            <a:off x="1708464" y="3220945"/>
            <a:ext cx="26829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8"/>
          </p:nvPr>
        </p:nvSpPr>
        <p:spPr>
          <a:xfrm>
            <a:off x="1708464" y="3588376"/>
            <a:ext cx="2682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9" hasCustomPrompt="1"/>
          </p:nvPr>
        </p:nvSpPr>
        <p:spPr>
          <a:xfrm>
            <a:off x="740690" y="3353475"/>
            <a:ext cx="8916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13"/>
          </p:nvPr>
        </p:nvSpPr>
        <p:spPr>
          <a:xfrm>
            <a:off x="5720410" y="3220945"/>
            <a:ext cx="26829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4"/>
          </p:nvPr>
        </p:nvSpPr>
        <p:spPr>
          <a:xfrm>
            <a:off x="5720408" y="3588376"/>
            <a:ext cx="2682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15" hasCustomPrompt="1"/>
          </p:nvPr>
        </p:nvSpPr>
        <p:spPr>
          <a:xfrm>
            <a:off x="4752790" y="3353475"/>
            <a:ext cx="8916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cxnSp>
        <p:nvCxnSpPr>
          <p:cNvPr id="119" name="Google Shape;119;p13"/>
          <p:cNvCxnSpPr/>
          <p:nvPr/>
        </p:nvCxnSpPr>
        <p:spPr>
          <a:xfrm>
            <a:off x="713225" y="4877425"/>
            <a:ext cx="4574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" name="Google Shape;120;p13"/>
          <p:cNvGrpSpPr/>
          <p:nvPr/>
        </p:nvGrpSpPr>
        <p:grpSpPr>
          <a:xfrm>
            <a:off x="7951400" y="4686813"/>
            <a:ext cx="574639" cy="381205"/>
            <a:chOff x="7951400" y="4686813"/>
            <a:chExt cx="574639" cy="381205"/>
          </a:xfrm>
        </p:grpSpPr>
        <p:cxnSp>
          <p:nvCxnSpPr>
            <p:cNvPr id="121" name="Google Shape;121;p13"/>
            <p:cNvCxnSpPr/>
            <p:nvPr/>
          </p:nvCxnSpPr>
          <p:spPr>
            <a:xfrm>
              <a:off x="7951400" y="4877425"/>
              <a:ext cx="47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2" name="Google Shape;122;p13"/>
            <p:cNvGrpSpPr/>
            <p:nvPr/>
          </p:nvGrpSpPr>
          <p:grpSpPr>
            <a:xfrm flipH="1">
              <a:off x="8335406" y="4686813"/>
              <a:ext cx="190633" cy="381205"/>
              <a:chOff x="4289475" y="3514800"/>
              <a:chExt cx="302400" cy="604800"/>
            </a:xfrm>
          </p:grpSpPr>
          <p:sp>
            <p:nvSpPr>
              <p:cNvPr id="123" name="Google Shape;123;p13"/>
              <p:cNvSpPr/>
              <p:nvPr/>
            </p:nvSpPr>
            <p:spPr>
              <a:xfrm>
                <a:off x="4289475" y="3817200"/>
                <a:ext cx="302400" cy="3024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 rot="10800000" flipH="1">
                <a:off x="4289475" y="3514800"/>
                <a:ext cx="302400" cy="3024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Google Shape;263;p25"/>
          <p:cNvCxnSpPr/>
          <p:nvPr/>
        </p:nvCxnSpPr>
        <p:spPr>
          <a:xfrm>
            <a:off x="713225" y="4877425"/>
            <a:ext cx="4574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4" name="Google Shape;264;p25"/>
          <p:cNvGrpSpPr/>
          <p:nvPr/>
        </p:nvGrpSpPr>
        <p:grpSpPr>
          <a:xfrm>
            <a:off x="7951400" y="4686813"/>
            <a:ext cx="574639" cy="381205"/>
            <a:chOff x="7951400" y="4686813"/>
            <a:chExt cx="574639" cy="381205"/>
          </a:xfrm>
        </p:grpSpPr>
        <p:cxnSp>
          <p:nvCxnSpPr>
            <p:cNvPr id="265" name="Google Shape;265;p25"/>
            <p:cNvCxnSpPr/>
            <p:nvPr/>
          </p:nvCxnSpPr>
          <p:spPr>
            <a:xfrm>
              <a:off x="7951400" y="4877425"/>
              <a:ext cx="47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6" name="Google Shape;266;p25"/>
            <p:cNvGrpSpPr/>
            <p:nvPr/>
          </p:nvGrpSpPr>
          <p:grpSpPr>
            <a:xfrm flipH="1">
              <a:off x="8335406" y="4686813"/>
              <a:ext cx="190633" cy="381205"/>
              <a:chOff x="4289475" y="3514800"/>
              <a:chExt cx="302400" cy="604800"/>
            </a:xfrm>
          </p:grpSpPr>
          <p:sp>
            <p:nvSpPr>
              <p:cNvPr id="267" name="Google Shape;267;p25"/>
              <p:cNvSpPr/>
              <p:nvPr/>
            </p:nvSpPr>
            <p:spPr>
              <a:xfrm>
                <a:off x="4289475" y="3817200"/>
                <a:ext cx="302400" cy="3024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5"/>
              <p:cNvSpPr/>
              <p:nvPr/>
            </p:nvSpPr>
            <p:spPr>
              <a:xfrm rot="10800000" flipH="1">
                <a:off x="4289475" y="3514800"/>
                <a:ext cx="302400" cy="3024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9" name="Google Shape;269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408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5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4398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1" name="Google Shape;301;p29"/>
          <p:cNvCxnSpPr/>
          <p:nvPr/>
        </p:nvCxnSpPr>
        <p:spPr>
          <a:xfrm>
            <a:off x="713225" y="4877425"/>
            <a:ext cx="4574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2" name="Google Shape;302;p29"/>
          <p:cNvGrpSpPr/>
          <p:nvPr/>
        </p:nvGrpSpPr>
        <p:grpSpPr>
          <a:xfrm>
            <a:off x="7951400" y="4686813"/>
            <a:ext cx="574639" cy="381205"/>
            <a:chOff x="7951400" y="4686813"/>
            <a:chExt cx="574639" cy="381205"/>
          </a:xfrm>
        </p:grpSpPr>
        <p:cxnSp>
          <p:nvCxnSpPr>
            <p:cNvPr id="303" name="Google Shape;303;p29"/>
            <p:cNvCxnSpPr/>
            <p:nvPr/>
          </p:nvCxnSpPr>
          <p:spPr>
            <a:xfrm>
              <a:off x="7951400" y="4877425"/>
              <a:ext cx="47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04" name="Google Shape;304;p29"/>
            <p:cNvGrpSpPr/>
            <p:nvPr/>
          </p:nvGrpSpPr>
          <p:grpSpPr>
            <a:xfrm flipH="1">
              <a:off x="8335406" y="4686813"/>
              <a:ext cx="190633" cy="381205"/>
              <a:chOff x="4289475" y="3514800"/>
              <a:chExt cx="302400" cy="604800"/>
            </a:xfrm>
          </p:grpSpPr>
          <p:sp>
            <p:nvSpPr>
              <p:cNvPr id="305" name="Google Shape;305;p29"/>
              <p:cNvSpPr/>
              <p:nvPr/>
            </p:nvSpPr>
            <p:spPr>
              <a:xfrm>
                <a:off x="4289475" y="3817200"/>
                <a:ext cx="302400" cy="3024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9"/>
              <p:cNvSpPr/>
              <p:nvPr/>
            </p:nvSpPr>
            <p:spPr>
              <a:xfrm rot="10800000" flipH="1">
                <a:off x="4289475" y="3514800"/>
                <a:ext cx="302400" cy="3024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" name="Google Shape;308;p30"/>
          <p:cNvCxnSpPr/>
          <p:nvPr/>
        </p:nvCxnSpPr>
        <p:spPr>
          <a:xfrm>
            <a:off x="713225" y="4877425"/>
            <a:ext cx="4574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30"/>
          <p:cNvGrpSpPr/>
          <p:nvPr/>
        </p:nvGrpSpPr>
        <p:grpSpPr>
          <a:xfrm>
            <a:off x="7951400" y="4686813"/>
            <a:ext cx="574639" cy="381205"/>
            <a:chOff x="7951400" y="4686813"/>
            <a:chExt cx="574639" cy="381205"/>
          </a:xfrm>
        </p:grpSpPr>
        <p:cxnSp>
          <p:nvCxnSpPr>
            <p:cNvPr id="310" name="Google Shape;310;p30"/>
            <p:cNvCxnSpPr/>
            <p:nvPr/>
          </p:nvCxnSpPr>
          <p:spPr>
            <a:xfrm>
              <a:off x="7951400" y="4877425"/>
              <a:ext cx="47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11" name="Google Shape;311;p30"/>
            <p:cNvGrpSpPr/>
            <p:nvPr/>
          </p:nvGrpSpPr>
          <p:grpSpPr>
            <a:xfrm flipH="1">
              <a:off x="8335406" y="4686813"/>
              <a:ext cx="190633" cy="381205"/>
              <a:chOff x="4289475" y="3514800"/>
              <a:chExt cx="302400" cy="604800"/>
            </a:xfrm>
          </p:grpSpPr>
          <p:sp>
            <p:nvSpPr>
              <p:cNvPr id="312" name="Google Shape;312;p30"/>
              <p:cNvSpPr/>
              <p:nvPr/>
            </p:nvSpPr>
            <p:spPr>
              <a:xfrm>
                <a:off x="4289475" y="3817200"/>
                <a:ext cx="302400" cy="3024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0"/>
              <p:cNvSpPr/>
              <p:nvPr/>
            </p:nvSpPr>
            <p:spPr>
              <a:xfrm rot="10800000" flipH="1">
                <a:off x="4289475" y="3514800"/>
                <a:ext cx="302400" cy="3024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4" name="Google Shape;314;p30"/>
          <p:cNvGrpSpPr/>
          <p:nvPr/>
        </p:nvGrpSpPr>
        <p:grpSpPr>
          <a:xfrm rot="-3029062">
            <a:off x="4712249" y="1308312"/>
            <a:ext cx="4297043" cy="2874140"/>
            <a:chOff x="3733550" y="2264950"/>
            <a:chExt cx="3363050" cy="2249425"/>
          </a:xfrm>
        </p:grpSpPr>
        <p:sp>
          <p:nvSpPr>
            <p:cNvPr id="315" name="Google Shape;315;p30"/>
            <p:cNvSpPr/>
            <p:nvPr/>
          </p:nvSpPr>
          <p:spPr>
            <a:xfrm>
              <a:off x="4897725" y="2307150"/>
              <a:ext cx="64350" cy="80650"/>
            </a:xfrm>
            <a:custGeom>
              <a:avLst/>
              <a:gdLst/>
              <a:ahLst/>
              <a:cxnLst/>
              <a:rect l="l" t="t" r="r" b="b"/>
              <a:pathLst>
                <a:path w="2574" h="3226" extrusionOk="0">
                  <a:moveTo>
                    <a:pt x="2005" y="1"/>
                  </a:moveTo>
                  <a:lnTo>
                    <a:pt x="1521" y="117"/>
                  </a:lnTo>
                  <a:lnTo>
                    <a:pt x="1320" y="1755"/>
                  </a:lnTo>
                  <a:lnTo>
                    <a:pt x="485" y="335"/>
                  </a:lnTo>
                  <a:lnTo>
                    <a:pt x="0" y="452"/>
                  </a:lnTo>
                  <a:lnTo>
                    <a:pt x="568" y="3225"/>
                  </a:lnTo>
                  <a:lnTo>
                    <a:pt x="1053" y="3092"/>
                  </a:lnTo>
                  <a:lnTo>
                    <a:pt x="735" y="1504"/>
                  </a:lnTo>
                  <a:lnTo>
                    <a:pt x="1337" y="2557"/>
                  </a:lnTo>
                  <a:lnTo>
                    <a:pt x="1604" y="2490"/>
                  </a:lnTo>
                  <a:lnTo>
                    <a:pt x="1771" y="1304"/>
                  </a:lnTo>
                  <a:lnTo>
                    <a:pt x="2089" y="2891"/>
                  </a:lnTo>
                  <a:lnTo>
                    <a:pt x="2573" y="2791"/>
                  </a:lnTo>
                  <a:lnTo>
                    <a:pt x="20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4972075" y="2300875"/>
              <a:ext cx="50150" cy="74800"/>
            </a:xfrm>
            <a:custGeom>
              <a:avLst/>
              <a:gdLst/>
              <a:ahLst/>
              <a:cxnLst/>
              <a:rect l="l" t="t" r="r" b="b"/>
              <a:pathLst>
                <a:path w="2006" h="2992" extrusionOk="0">
                  <a:moveTo>
                    <a:pt x="618" y="719"/>
                  </a:moveTo>
                  <a:lnTo>
                    <a:pt x="1053" y="1638"/>
                  </a:lnTo>
                  <a:lnTo>
                    <a:pt x="535" y="1722"/>
                  </a:lnTo>
                  <a:lnTo>
                    <a:pt x="618" y="719"/>
                  </a:lnTo>
                  <a:close/>
                  <a:moveTo>
                    <a:pt x="769" y="1"/>
                  </a:moveTo>
                  <a:lnTo>
                    <a:pt x="251" y="84"/>
                  </a:lnTo>
                  <a:lnTo>
                    <a:pt x="0" y="2992"/>
                  </a:lnTo>
                  <a:lnTo>
                    <a:pt x="0" y="2992"/>
                  </a:lnTo>
                  <a:lnTo>
                    <a:pt x="502" y="2908"/>
                  </a:lnTo>
                  <a:lnTo>
                    <a:pt x="552" y="2240"/>
                  </a:lnTo>
                  <a:lnTo>
                    <a:pt x="1203" y="2140"/>
                  </a:lnTo>
                  <a:lnTo>
                    <a:pt x="1504" y="2741"/>
                  </a:lnTo>
                  <a:lnTo>
                    <a:pt x="2005" y="2658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5021350" y="2288350"/>
              <a:ext cx="54325" cy="76900"/>
            </a:xfrm>
            <a:custGeom>
              <a:avLst/>
              <a:gdLst/>
              <a:ahLst/>
              <a:cxnLst/>
              <a:rect l="l" t="t" r="r" b="b"/>
              <a:pathLst>
                <a:path w="2173" h="3076" extrusionOk="0">
                  <a:moveTo>
                    <a:pt x="1755" y="1"/>
                  </a:moveTo>
                  <a:lnTo>
                    <a:pt x="1254" y="84"/>
                  </a:lnTo>
                  <a:lnTo>
                    <a:pt x="1505" y="1755"/>
                  </a:lnTo>
                  <a:lnTo>
                    <a:pt x="419" y="218"/>
                  </a:lnTo>
                  <a:lnTo>
                    <a:pt x="1" y="285"/>
                  </a:lnTo>
                  <a:lnTo>
                    <a:pt x="419" y="3075"/>
                  </a:lnTo>
                  <a:lnTo>
                    <a:pt x="920" y="2991"/>
                  </a:lnTo>
                  <a:lnTo>
                    <a:pt x="669" y="1321"/>
                  </a:lnTo>
                  <a:lnTo>
                    <a:pt x="1755" y="2875"/>
                  </a:lnTo>
                  <a:lnTo>
                    <a:pt x="2173" y="2808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5085275" y="2283350"/>
              <a:ext cx="50975" cy="73950"/>
            </a:xfrm>
            <a:custGeom>
              <a:avLst/>
              <a:gdLst/>
              <a:ahLst/>
              <a:cxnLst/>
              <a:rect l="l" t="t" r="r" b="b"/>
              <a:pathLst>
                <a:path w="2039" h="2958" extrusionOk="0">
                  <a:moveTo>
                    <a:pt x="769" y="702"/>
                  </a:moveTo>
                  <a:lnTo>
                    <a:pt x="1153" y="1638"/>
                  </a:lnTo>
                  <a:lnTo>
                    <a:pt x="618" y="1704"/>
                  </a:lnTo>
                  <a:lnTo>
                    <a:pt x="769" y="702"/>
                  </a:lnTo>
                  <a:close/>
                  <a:moveTo>
                    <a:pt x="936" y="0"/>
                  </a:moveTo>
                  <a:lnTo>
                    <a:pt x="401" y="67"/>
                  </a:lnTo>
                  <a:lnTo>
                    <a:pt x="0" y="2958"/>
                  </a:lnTo>
                  <a:lnTo>
                    <a:pt x="502" y="2907"/>
                  </a:lnTo>
                  <a:lnTo>
                    <a:pt x="602" y="2256"/>
                  </a:lnTo>
                  <a:lnTo>
                    <a:pt x="1270" y="2172"/>
                  </a:lnTo>
                  <a:lnTo>
                    <a:pt x="1521" y="2774"/>
                  </a:lnTo>
                  <a:lnTo>
                    <a:pt x="2039" y="2707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5135825" y="2275500"/>
              <a:ext cx="50150" cy="73750"/>
            </a:xfrm>
            <a:custGeom>
              <a:avLst/>
              <a:gdLst/>
              <a:ahLst/>
              <a:cxnLst/>
              <a:rect l="l" t="t" r="r" b="b"/>
              <a:pathLst>
                <a:path w="2006" h="2950" extrusionOk="0">
                  <a:moveTo>
                    <a:pt x="1159" y="1"/>
                  </a:moveTo>
                  <a:cubicBezTo>
                    <a:pt x="1103" y="1"/>
                    <a:pt x="1044" y="5"/>
                    <a:pt x="986" y="13"/>
                  </a:cubicBezTo>
                  <a:cubicBezTo>
                    <a:pt x="635" y="64"/>
                    <a:pt x="384" y="214"/>
                    <a:pt x="217" y="498"/>
                  </a:cubicBezTo>
                  <a:cubicBezTo>
                    <a:pt x="50" y="799"/>
                    <a:pt x="0" y="1166"/>
                    <a:pt x="50" y="1634"/>
                  </a:cubicBezTo>
                  <a:cubicBezTo>
                    <a:pt x="84" y="2085"/>
                    <a:pt x="217" y="2419"/>
                    <a:pt x="418" y="2653"/>
                  </a:cubicBezTo>
                  <a:cubicBezTo>
                    <a:pt x="598" y="2848"/>
                    <a:pt x="814" y="2950"/>
                    <a:pt x="1073" y="2950"/>
                  </a:cubicBezTo>
                  <a:cubicBezTo>
                    <a:pt x="1126" y="2950"/>
                    <a:pt x="1180" y="2946"/>
                    <a:pt x="1236" y="2937"/>
                  </a:cubicBezTo>
                  <a:cubicBezTo>
                    <a:pt x="1420" y="2921"/>
                    <a:pt x="1571" y="2887"/>
                    <a:pt x="1738" y="2837"/>
                  </a:cubicBezTo>
                  <a:cubicBezTo>
                    <a:pt x="1855" y="2770"/>
                    <a:pt x="1938" y="2687"/>
                    <a:pt x="2005" y="2637"/>
                  </a:cubicBezTo>
                  <a:lnTo>
                    <a:pt x="1855" y="1233"/>
                  </a:lnTo>
                  <a:lnTo>
                    <a:pt x="1019" y="1317"/>
                  </a:lnTo>
                  <a:lnTo>
                    <a:pt x="1069" y="1751"/>
                  </a:lnTo>
                  <a:lnTo>
                    <a:pt x="1487" y="1718"/>
                  </a:lnTo>
                  <a:lnTo>
                    <a:pt x="1554" y="2236"/>
                  </a:lnTo>
                  <a:cubicBezTo>
                    <a:pt x="1437" y="2302"/>
                    <a:pt x="1337" y="2319"/>
                    <a:pt x="1220" y="2336"/>
                  </a:cubicBezTo>
                  <a:cubicBezTo>
                    <a:pt x="1189" y="2338"/>
                    <a:pt x="1159" y="2340"/>
                    <a:pt x="1131" y="2340"/>
                  </a:cubicBezTo>
                  <a:cubicBezTo>
                    <a:pt x="978" y="2340"/>
                    <a:pt x="867" y="2298"/>
                    <a:pt x="769" y="2185"/>
                  </a:cubicBezTo>
                  <a:cubicBezTo>
                    <a:pt x="668" y="2069"/>
                    <a:pt x="585" y="1851"/>
                    <a:pt x="568" y="1584"/>
                  </a:cubicBezTo>
                  <a:cubicBezTo>
                    <a:pt x="551" y="1267"/>
                    <a:pt x="568" y="1049"/>
                    <a:pt x="652" y="899"/>
                  </a:cubicBezTo>
                  <a:cubicBezTo>
                    <a:pt x="735" y="732"/>
                    <a:pt x="886" y="648"/>
                    <a:pt x="1086" y="632"/>
                  </a:cubicBezTo>
                  <a:lnTo>
                    <a:pt x="1387" y="632"/>
                  </a:lnTo>
                  <a:cubicBezTo>
                    <a:pt x="1487" y="632"/>
                    <a:pt x="1587" y="648"/>
                    <a:pt x="1671" y="682"/>
                  </a:cubicBezTo>
                  <a:lnTo>
                    <a:pt x="1604" y="80"/>
                  </a:lnTo>
                  <a:cubicBezTo>
                    <a:pt x="1504" y="64"/>
                    <a:pt x="1420" y="13"/>
                    <a:pt x="1320" y="13"/>
                  </a:cubicBezTo>
                  <a:cubicBezTo>
                    <a:pt x="1270" y="5"/>
                    <a:pt x="1216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5189275" y="2271225"/>
              <a:ext cx="41800" cy="73550"/>
            </a:xfrm>
            <a:custGeom>
              <a:avLst/>
              <a:gdLst/>
              <a:ahLst/>
              <a:cxnLst/>
              <a:rect l="l" t="t" r="r" b="b"/>
              <a:pathLst>
                <a:path w="1672" h="2942" extrusionOk="0">
                  <a:moveTo>
                    <a:pt x="1454" y="1"/>
                  </a:moveTo>
                  <a:lnTo>
                    <a:pt x="1" y="134"/>
                  </a:lnTo>
                  <a:lnTo>
                    <a:pt x="218" y="2941"/>
                  </a:lnTo>
                  <a:lnTo>
                    <a:pt x="1672" y="2808"/>
                  </a:lnTo>
                  <a:lnTo>
                    <a:pt x="1621" y="2256"/>
                  </a:lnTo>
                  <a:lnTo>
                    <a:pt x="669" y="2340"/>
                  </a:lnTo>
                  <a:lnTo>
                    <a:pt x="619" y="1755"/>
                  </a:lnTo>
                  <a:lnTo>
                    <a:pt x="1471" y="1688"/>
                  </a:lnTo>
                  <a:lnTo>
                    <a:pt x="1438" y="1153"/>
                  </a:lnTo>
                  <a:lnTo>
                    <a:pt x="586" y="1220"/>
                  </a:lnTo>
                  <a:lnTo>
                    <a:pt x="535" y="636"/>
                  </a:lnTo>
                  <a:lnTo>
                    <a:pt x="1504" y="55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5236475" y="2267875"/>
              <a:ext cx="55175" cy="73550"/>
            </a:xfrm>
            <a:custGeom>
              <a:avLst/>
              <a:gdLst/>
              <a:ahLst/>
              <a:cxnLst/>
              <a:rect l="l" t="t" r="r" b="b"/>
              <a:pathLst>
                <a:path w="2207" h="2942" extrusionOk="0">
                  <a:moveTo>
                    <a:pt x="2039" y="1"/>
                  </a:moveTo>
                  <a:lnTo>
                    <a:pt x="1555" y="34"/>
                  </a:lnTo>
                  <a:lnTo>
                    <a:pt x="1120" y="1622"/>
                  </a:lnTo>
                  <a:lnTo>
                    <a:pt x="485" y="101"/>
                  </a:lnTo>
                  <a:lnTo>
                    <a:pt x="1" y="118"/>
                  </a:lnTo>
                  <a:lnTo>
                    <a:pt x="168" y="2942"/>
                  </a:lnTo>
                  <a:lnTo>
                    <a:pt x="652" y="2942"/>
                  </a:lnTo>
                  <a:lnTo>
                    <a:pt x="552" y="1304"/>
                  </a:lnTo>
                  <a:lnTo>
                    <a:pt x="1003" y="2407"/>
                  </a:lnTo>
                  <a:lnTo>
                    <a:pt x="1287" y="2390"/>
                  </a:lnTo>
                  <a:lnTo>
                    <a:pt x="1588" y="1221"/>
                  </a:lnTo>
                  <a:lnTo>
                    <a:pt x="1705" y="2858"/>
                  </a:lnTo>
                  <a:lnTo>
                    <a:pt x="2206" y="2825"/>
                  </a:lnTo>
                  <a:lnTo>
                    <a:pt x="2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5300800" y="2265375"/>
              <a:ext cx="39300" cy="72300"/>
            </a:xfrm>
            <a:custGeom>
              <a:avLst/>
              <a:gdLst/>
              <a:ahLst/>
              <a:cxnLst/>
              <a:rect l="l" t="t" r="r" b="b"/>
              <a:pathLst>
                <a:path w="1572" h="2892" extrusionOk="0">
                  <a:moveTo>
                    <a:pt x="1471" y="1"/>
                  </a:moveTo>
                  <a:lnTo>
                    <a:pt x="1" y="68"/>
                  </a:lnTo>
                  <a:lnTo>
                    <a:pt x="101" y="2891"/>
                  </a:lnTo>
                  <a:lnTo>
                    <a:pt x="1572" y="2808"/>
                  </a:lnTo>
                  <a:lnTo>
                    <a:pt x="1555" y="2256"/>
                  </a:lnTo>
                  <a:lnTo>
                    <a:pt x="586" y="2306"/>
                  </a:lnTo>
                  <a:lnTo>
                    <a:pt x="569" y="1722"/>
                  </a:lnTo>
                  <a:lnTo>
                    <a:pt x="1421" y="1672"/>
                  </a:lnTo>
                  <a:lnTo>
                    <a:pt x="1404" y="1137"/>
                  </a:lnTo>
                  <a:lnTo>
                    <a:pt x="552" y="1170"/>
                  </a:lnTo>
                  <a:lnTo>
                    <a:pt x="519" y="585"/>
                  </a:lnTo>
                  <a:lnTo>
                    <a:pt x="1488" y="552"/>
                  </a:lnTo>
                  <a:lnTo>
                    <a:pt x="1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5348425" y="2264950"/>
              <a:ext cx="45550" cy="71050"/>
            </a:xfrm>
            <a:custGeom>
              <a:avLst/>
              <a:gdLst/>
              <a:ahLst/>
              <a:cxnLst/>
              <a:rect l="l" t="t" r="r" b="b"/>
              <a:pathLst>
                <a:path w="1822" h="2842" extrusionOk="0">
                  <a:moveTo>
                    <a:pt x="1271" y="1"/>
                  </a:moveTo>
                  <a:lnTo>
                    <a:pt x="1287" y="1689"/>
                  </a:lnTo>
                  <a:lnTo>
                    <a:pt x="418" y="18"/>
                  </a:lnTo>
                  <a:lnTo>
                    <a:pt x="1" y="18"/>
                  </a:lnTo>
                  <a:lnTo>
                    <a:pt x="34" y="2841"/>
                  </a:lnTo>
                  <a:lnTo>
                    <a:pt x="519" y="2841"/>
                  </a:lnTo>
                  <a:lnTo>
                    <a:pt x="502" y="1154"/>
                  </a:lnTo>
                  <a:lnTo>
                    <a:pt x="1371" y="2825"/>
                  </a:lnTo>
                  <a:lnTo>
                    <a:pt x="1822" y="2825"/>
                  </a:lnTo>
                  <a:lnTo>
                    <a:pt x="1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5402725" y="2264950"/>
              <a:ext cx="41800" cy="71050"/>
            </a:xfrm>
            <a:custGeom>
              <a:avLst/>
              <a:gdLst/>
              <a:ahLst/>
              <a:cxnLst/>
              <a:rect l="l" t="t" r="r" b="b"/>
              <a:pathLst>
                <a:path w="1672" h="2842" extrusionOk="0">
                  <a:moveTo>
                    <a:pt x="1" y="1"/>
                  </a:moveTo>
                  <a:lnTo>
                    <a:pt x="1" y="552"/>
                  </a:lnTo>
                  <a:lnTo>
                    <a:pt x="586" y="552"/>
                  </a:lnTo>
                  <a:lnTo>
                    <a:pt x="569" y="2825"/>
                  </a:lnTo>
                  <a:lnTo>
                    <a:pt x="1070" y="2841"/>
                  </a:lnTo>
                  <a:lnTo>
                    <a:pt x="1087" y="569"/>
                  </a:lnTo>
                  <a:lnTo>
                    <a:pt x="1672" y="569"/>
                  </a:lnTo>
                  <a:lnTo>
                    <a:pt x="1672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5472500" y="2265375"/>
              <a:ext cx="53900" cy="72700"/>
            </a:xfrm>
            <a:custGeom>
              <a:avLst/>
              <a:gdLst/>
              <a:ahLst/>
              <a:cxnLst/>
              <a:rect l="l" t="t" r="r" b="b"/>
              <a:pathLst>
                <a:path w="2156" h="2908" extrusionOk="0">
                  <a:moveTo>
                    <a:pt x="117" y="1"/>
                  </a:moveTo>
                  <a:lnTo>
                    <a:pt x="0" y="2824"/>
                  </a:lnTo>
                  <a:lnTo>
                    <a:pt x="485" y="2875"/>
                  </a:lnTo>
                  <a:lnTo>
                    <a:pt x="552" y="1237"/>
                  </a:lnTo>
                  <a:lnTo>
                    <a:pt x="902" y="2390"/>
                  </a:lnTo>
                  <a:lnTo>
                    <a:pt x="1170" y="2390"/>
                  </a:lnTo>
                  <a:lnTo>
                    <a:pt x="1604" y="1254"/>
                  </a:lnTo>
                  <a:lnTo>
                    <a:pt x="1554" y="2891"/>
                  </a:lnTo>
                  <a:lnTo>
                    <a:pt x="2055" y="2908"/>
                  </a:lnTo>
                  <a:lnTo>
                    <a:pt x="2156" y="84"/>
                  </a:lnTo>
                  <a:lnTo>
                    <a:pt x="1671" y="68"/>
                  </a:lnTo>
                  <a:lnTo>
                    <a:pt x="1086" y="1621"/>
                  </a:lnTo>
                  <a:lnTo>
                    <a:pt x="618" y="34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5535975" y="2267475"/>
              <a:ext cx="40550" cy="72275"/>
            </a:xfrm>
            <a:custGeom>
              <a:avLst/>
              <a:gdLst/>
              <a:ahLst/>
              <a:cxnLst/>
              <a:rect l="l" t="t" r="r" b="b"/>
              <a:pathLst>
                <a:path w="1622" h="2891" extrusionOk="0">
                  <a:moveTo>
                    <a:pt x="168" y="0"/>
                  </a:moveTo>
                  <a:lnTo>
                    <a:pt x="1" y="2824"/>
                  </a:lnTo>
                  <a:lnTo>
                    <a:pt x="1471" y="2891"/>
                  </a:lnTo>
                  <a:lnTo>
                    <a:pt x="1488" y="2339"/>
                  </a:lnTo>
                  <a:lnTo>
                    <a:pt x="536" y="2289"/>
                  </a:lnTo>
                  <a:lnTo>
                    <a:pt x="569" y="1704"/>
                  </a:lnTo>
                  <a:lnTo>
                    <a:pt x="1438" y="1738"/>
                  </a:lnTo>
                  <a:lnTo>
                    <a:pt x="1454" y="1203"/>
                  </a:lnTo>
                  <a:lnTo>
                    <a:pt x="602" y="1153"/>
                  </a:lnTo>
                  <a:lnTo>
                    <a:pt x="636" y="568"/>
                  </a:lnTo>
                  <a:lnTo>
                    <a:pt x="1605" y="635"/>
                  </a:lnTo>
                  <a:lnTo>
                    <a:pt x="1622" y="8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5581100" y="2270400"/>
              <a:ext cx="41800" cy="72275"/>
            </a:xfrm>
            <a:custGeom>
              <a:avLst/>
              <a:gdLst/>
              <a:ahLst/>
              <a:cxnLst/>
              <a:rect l="l" t="t" r="r" b="b"/>
              <a:pathLst>
                <a:path w="1672" h="2891" extrusionOk="0">
                  <a:moveTo>
                    <a:pt x="218" y="0"/>
                  </a:moveTo>
                  <a:lnTo>
                    <a:pt x="0" y="2807"/>
                  </a:lnTo>
                  <a:lnTo>
                    <a:pt x="1471" y="2891"/>
                  </a:lnTo>
                  <a:lnTo>
                    <a:pt x="1504" y="2356"/>
                  </a:lnTo>
                  <a:lnTo>
                    <a:pt x="552" y="2289"/>
                  </a:lnTo>
                  <a:lnTo>
                    <a:pt x="585" y="1704"/>
                  </a:lnTo>
                  <a:lnTo>
                    <a:pt x="1437" y="1771"/>
                  </a:lnTo>
                  <a:lnTo>
                    <a:pt x="1487" y="1220"/>
                  </a:lnTo>
                  <a:lnTo>
                    <a:pt x="635" y="1170"/>
                  </a:lnTo>
                  <a:lnTo>
                    <a:pt x="669" y="585"/>
                  </a:lnTo>
                  <a:lnTo>
                    <a:pt x="1638" y="635"/>
                  </a:lnTo>
                  <a:lnTo>
                    <a:pt x="1671" y="10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5629975" y="2273325"/>
              <a:ext cx="42200" cy="72700"/>
            </a:xfrm>
            <a:custGeom>
              <a:avLst/>
              <a:gdLst/>
              <a:ahLst/>
              <a:cxnLst/>
              <a:rect l="l" t="t" r="r" b="b"/>
              <a:pathLst>
                <a:path w="1688" h="2908" extrusionOk="0">
                  <a:moveTo>
                    <a:pt x="34" y="0"/>
                  </a:moveTo>
                  <a:lnTo>
                    <a:pt x="0" y="552"/>
                  </a:lnTo>
                  <a:lnTo>
                    <a:pt x="585" y="602"/>
                  </a:lnTo>
                  <a:lnTo>
                    <a:pt x="368" y="2874"/>
                  </a:lnTo>
                  <a:lnTo>
                    <a:pt x="852" y="2907"/>
                  </a:lnTo>
                  <a:lnTo>
                    <a:pt x="1053" y="618"/>
                  </a:lnTo>
                  <a:lnTo>
                    <a:pt x="1638" y="685"/>
                  </a:lnTo>
                  <a:lnTo>
                    <a:pt x="1688" y="15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5674675" y="2279175"/>
              <a:ext cx="20475" cy="71450"/>
            </a:xfrm>
            <a:custGeom>
              <a:avLst/>
              <a:gdLst/>
              <a:ahLst/>
              <a:cxnLst/>
              <a:rect l="l" t="t" r="r" b="b"/>
              <a:pathLst>
                <a:path w="819" h="2858" extrusionOk="0">
                  <a:moveTo>
                    <a:pt x="318" y="0"/>
                  </a:moveTo>
                  <a:lnTo>
                    <a:pt x="0" y="2790"/>
                  </a:lnTo>
                  <a:lnTo>
                    <a:pt x="501" y="2857"/>
                  </a:lnTo>
                  <a:lnTo>
                    <a:pt x="819" y="67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5698050" y="2281675"/>
              <a:ext cx="53075" cy="75625"/>
            </a:xfrm>
            <a:custGeom>
              <a:avLst/>
              <a:gdLst/>
              <a:ahLst/>
              <a:cxnLst/>
              <a:rect l="l" t="t" r="r" b="b"/>
              <a:pathLst>
                <a:path w="2123" h="3025" extrusionOk="0">
                  <a:moveTo>
                    <a:pt x="368" y="0"/>
                  </a:moveTo>
                  <a:lnTo>
                    <a:pt x="1" y="2807"/>
                  </a:lnTo>
                  <a:lnTo>
                    <a:pt x="502" y="2857"/>
                  </a:lnTo>
                  <a:lnTo>
                    <a:pt x="719" y="1187"/>
                  </a:lnTo>
                  <a:lnTo>
                    <a:pt x="1337" y="2974"/>
                  </a:lnTo>
                  <a:lnTo>
                    <a:pt x="1755" y="3025"/>
                  </a:lnTo>
                  <a:lnTo>
                    <a:pt x="2123" y="234"/>
                  </a:lnTo>
                  <a:lnTo>
                    <a:pt x="1621" y="167"/>
                  </a:lnTo>
                  <a:lnTo>
                    <a:pt x="1404" y="1838"/>
                  </a:lnTo>
                  <a:lnTo>
                    <a:pt x="786" y="6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5754875" y="2291350"/>
              <a:ext cx="49300" cy="72450"/>
            </a:xfrm>
            <a:custGeom>
              <a:avLst/>
              <a:gdLst/>
              <a:ahLst/>
              <a:cxnLst/>
              <a:rect l="l" t="t" r="r" b="b"/>
              <a:pathLst>
                <a:path w="1972" h="2898" extrusionOk="0">
                  <a:moveTo>
                    <a:pt x="1199" y="0"/>
                  </a:moveTo>
                  <a:cubicBezTo>
                    <a:pt x="933" y="0"/>
                    <a:pt x="712" y="91"/>
                    <a:pt x="535" y="282"/>
                  </a:cubicBezTo>
                  <a:cubicBezTo>
                    <a:pt x="301" y="516"/>
                    <a:pt x="150" y="866"/>
                    <a:pt x="100" y="1318"/>
                  </a:cubicBezTo>
                  <a:cubicBezTo>
                    <a:pt x="0" y="1769"/>
                    <a:pt x="50" y="2120"/>
                    <a:pt x="201" y="2387"/>
                  </a:cubicBezTo>
                  <a:cubicBezTo>
                    <a:pt x="351" y="2671"/>
                    <a:pt x="602" y="2838"/>
                    <a:pt x="936" y="2871"/>
                  </a:cubicBezTo>
                  <a:cubicBezTo>
                    <a:pt x="1001" y="2891"/>
                    <a:pt x="1064" y="2898"/>
                    <a:pt x="1125" y="2898"/>
                  </a:cubicBezTo>
                  <a:cubicBezTo>
                    <a:pt x="1218" y="2898"/>
                    <a:pt x="1306" y="2882"/>
                    <a:pt x="1387" y="2871"/>
                  </a:cubicBezTo>
                  <a:cubicBezTo>
                    <a:pt x="1504" y="2855"/>
                    <a:pt x="1621" y="2805"/>
                    <a:pt x="1704" y="2738"/>
                  </a:cubicBezTo>
                  <a:lnTo>
                    <a:pt x="1905" y="1368"/>
                  </a:lnTo>
                  <a:lnTo>
                    <a:pt x="1069" y="1234"/>
                  </a:lnTo>
                  <a:lnTo>
                    <a:pt x="1003" y="1685"/>
                  </a:lnTo>
                  <a:lnTo>
                    <a:pt x="1420" y="1735"/>
                  </a:lnTo>
                  <a:lnTo>
                    <a:pt x="1337" y="2270"/>
                  </a:lnTo>
                  <a:cubicBezTo>
                    <a:pt x="1278" y="2290"/>
                    <a:pt x="1219" y="2298"/>
                    <a:pt x="1154" y="2298"/>
                  </a:cubicBezTo>
                  <a:cubicBezTo>
                    <a:pt x="1108" y="2298"/>
                    <a:pt x="1058" y="2294"/>
                    <a:pt x="1003" y="2287"/>
                  </a:cubicBezTo>
                  <a:cubicBezTo>
                    <a:pt x="819" y="2270"/>
                    <a:pt x="702" y="2186"/>
                    <a:pt x="635" y="2036"/>
                  </a:cubicBezTo>
                  <a:cubicBezTo>
                    <a:pt x="568" y="1886"/>
                    <a:pt x="552" y="1685"/>
                    <a:pt x="585" y="1401"/>
                  </a:cubicBezTo>
                  <a:cubicBezTo>
                    <a:pt x="635" y="1100"/>
                    <a:pt x="719" y="883"/>
                    <a:pt x="836" y="766"/>
                  </a:cubicBezTo>
                  <a:cubicBezTo>
                    <a:pt x="939" y="663"/>
                    <a:pt x="1063" y="599"/>
                    <a:pt x="1206" y="599"/>
                  </a:cubicBezTo>
                  <a:cubicBezTo>
                    <a:pt x="1248" y="599"/>
                    <a:pt x="1292" y="605"/>
                    <a:pt x="1337" y="616"/>
                  </a:cubicBezTo>
                  <a:cubicBezTo>
                    <a:pt x="1454" y="616"/>
                    <a:pt x="1554" y="633"/>
                    <a:pt x="1638" y="683"/>
                  </a:cubicBezTo>
                  <a:cubicBezTo>
                    <a:pt x="1721" y="716"/>
                    <a:pt x="1805" y="766"/>
                    <a:pt x="1888" y="816"/>
                  </a:cubicBezTo>
                  <a:lnTo>
                    <a:pt x="1972" y="215"/>
                  </a:lnTo>
                  <a:cubicBezTo>
                    <a:pt x="1888" y="181"/>
                    <a:pt x="1788" y="131"/>
                    <a:pt x="1704" y="98"/>
                  </a:cubicBezTo>
                  <a:cubicBezTo>
                    <a:pt x="1621" y="48"/>
                    <a:pt x="1504" y="31"/>
                    <a:pt x="1387" y="14"/>
                  </a:cubicBezTo>
                  <a:cubicBezTo>
                    <a:pt x="1322" y="5"/>
                    <a:pt x="1259" y="0"/>
                    <a:pt x="11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5826300" y="2300475"/>
              <a:ext cx="50150" cy="71450"/>
            </a:xfrm>
            <a:custGeom>
              <a:avLst/>
              <a:gdLst/>
              <a:ahLst/>
              <a:cxnLst/>
              <a:rect l="l" t="t" r="r" b="b"/>
              <a:pathLst>
                <a:path w="2006" h="2858" extrusionOk="0">
                  <a:moveTo>
                    <a:pt x="869" y="602"/>
                  </a:moveTo>
                  <a:lnTo>
                    <a:pt x="1253" y="669"/>
                  </a:lnTo>
                  <a:cubicBezTo>
                    <a:pt x="1354" y="685"/>
                    <a:pt x="1421" y="752"/>
                    <a:pt x="1454" y="836"/>
                  </a:cubicBezTo>
                  <a:cubicBezTo>
                    <a:pt x="1487" y="936"/>
                    <a:pt x="1487" y="1053"/>
                    <a:pt x="1471" y="1186"/>
                  </a:cubicBezTo>
                  <a:cubicBezTo>
                    <a:pt x="1454" y="1337"/>
                    <a:pt x="1421" y="1420"/>
                    <a:pt x="1354" y="1504"/>
                  </a:cubicBezTo>
                  <a:cubicBezTo>
                    <a:pt x="1302" y="1569"/>
                    <a:pt x="1240" y="1593"/>
                    <a:pt x="1168" y="1593"/>
                  </a:cubicBezTo>
                  <a:cubicBezTo>
                    <a:pt x="1147" y="1593"/>
                    <a:pt x="1126" y="1591"/>
                    <a:pt x="1103" y="1588"/>
                  </a:cubicBezTo>
                  <a:lnTo>
                    <a:pt x="752" y="1521"/>
                  </a:lnTo>
                  <a:lnTo>
                    <a:pt x="869" y="602"/>
                  </a:lnTo>
                  <a:close/>
                  <a:moveTo>
                    <a:pt x="502" y="0"/>
                  </a:moveTo>
                  <a:lnTo>
                    <a:pt x="0" y="2774"/>
                  </a:lnTo>
                  <a:lnTo>
                    <a:pt x="468" y="2857"/>
                  </a:lnTo>
                  <a:lnTo>
                    <a:pt x="619" y="2055"/>
                  </a:lnTo>
                  <a:lnTo>
                    <a:pt x="1086" y="2139"/>
                  </a:lnTo>
                  <a:cubicBezTo>
                    <a:pt x="1118" y="2143"/>
                    <a:pt x="1149" y="2145"/>
                    <a:pt x="1181" y="2145"/>
                  </a:cubicBezTo>
                  <a:cubicBezTo>
                    <a:pt x="1282" y="2145"/>
                    <a:pt x="1381" y="2123"/>
                    <a:pt x="1471" y="2072"/>
                  </a:cubicBezTo>
                  <a:cubicBezTo>
                    <a:pt x="1604" y="2005"/>
                    <a:pt x="1705" y="1922"/>
                    <a:pt x="1788" y="1771"/>
                  </a:cubicBezTo>
                  <a:cubicBezTo>
                    <a:pt x="1872" y="1654"/>
                    <a:pt x="1922" y="1487"/>
                    <a:pt x="1955" y="1303"/>
                  </a:cubicBezTo>
                  <a:cubicBezTo>
                    <a:pt x="2005" y="1103"/>
                    <a:pt x="2005" y="936"/>
                    <a:pt x="1972" y="769"/>
                  </a:cubicBezTo>
                  <a:cubicBezTo>
                    <a:pt x="1955" y="602"/>
                    <a:pt x="1888" y="485"/>
                    <a:pt x="1805" y="384"/>
                  </a:cubicBezTo>
                  <a:cubicBezTo>
                    <a:pt x="1721" y="268"/>
                    <a:pt x="1604" y="184"/>
                    <a:pt x="1454" y="167"/>
                  </a:cubicBezTo>
                  <a:lnTo>
                    <a:pt x="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5875575" y="2310075"/>
              <a:ext cx="52250" cy="77300"/>
            </a:xfrm>
            <a:custGeom>
              <a:avLst/>
              <a:gdLst/>
              <a:ahLst/>
              <a:cxnLst/>
              <a:rect l="l" t="t" r="r" b="b"/>
              <a:pathLst>
                <a:path w="2090" h="3092" extrusionOk="0">
                  <a:moveTo>
                    <a:pt x="970" y="619"/>
                  </a:moveTo>
                  <a:lnTo>
                    <a:pt x="1338" y="702"/>
                  </a:lnTo>
                  <a:cubicBezTo>
                    <a:pt x="1538" y="752"/>
                    <a:pt x="1588" y="919"/>
                    <a:pt x="1538" y="1187"/>
                  </a:cubicBezTo>
                  <a:cubicBezTo>
                    <a:pt x="1488" y="1337"/>
                    <a:pt x="1455" y="1404"/>
                    <a:pt x="1388" y="1471"/>
                  </a:cubicBezTo>
                  <a:cubicBezTo>
                    <a:pt x="1324" y="1522"/>
                    <a:pt x="1270" y="1544"/>
                    <a:pt x="1203" y="1544"/>
                  </a:cubicBezTo>
                  <a:cubicBezTo>
                    <a:pt x="1183" y="1544"/>
                    <a:pt x="1161" y="1542"/>
                    <a:pt x="1137" y="1538"/>
                  </a:cubicBezTo>
                  <a:lnTo>
                    <a:pt x="786" y="1454"/>
                  </a:lnTo>
                  <a:lnTo>
                    <a:pt x="970" y="619"/>
                  </a:lnTo>
                  <a:close/>
                  <a:moveTo>
                    <a:pt x="569" y="0"/>
                  </a:moveTo>
                  <a:lnTo>
                    <a:pt x="1" y="2757"/>
                  </a:lnTo>
                  <a:lnTo>
                    <a:pt x="485" y="2858"/>
                  </a:lnTo>
                  <a:lnTo>
                    <a:pt x="669" y="1972"/>
                  </a:lnTo>
                  <a:lnTo>
                    <a:pt x="903" y="2022"/>
                  </a:lnTo>
                  <a:cubicBezTo>
                    <a:pt x="953" y="2022"/>
                    <a:pt x="987" y="2039"/>
                    <a:pt x="1003" y="2089"/>
                  </a:cubicBezTo>
                  <a:cubicBezTo>
                    <a:pt x="1037" y="2122"/>
                    <a:pt x="1054" y="2173"/>
                    <a:pt x="1054" y="2223"/>
                  </a:cubicBezTo>
                  <a:lnTo>
                    <a:pt x="1137" y="2975"/>
                  </a:lnTo>
                  <a:lnTo>
                    <a:pt x="1638" y="3092"/>
                  </a:lnTo>
                  <a:lnTo>
                    <a:pt x="1555" y="2290"/>
                  </a:lnTo>
                  <a:cubicBezTo>
                    <a:pt x="1555" y="2223"/>
                    <a:pt x="1538" y="2173"/>
                    <a:pt x="1538" y="2122"/>
                  </a:cubicBezTo>
                  <a:cubicBezTo>
                    <a:pt x="1538" y="2072"/>
                    <a:pt x="1505" y="2039"/>
                    <a:pt x="1488" y="2006"/>
                  </a:cubicBezTo>
                  <a:cubicBezTo>
                    <a:pt x="1622" y="1955"/>
                    <a:pt x="1722" y="1872"/>
                    <a:pt x="1822" y="1755"/>
                  </a:cubicBezTo>
                  <a:cubicBezTo>
                    <a:pt x="1922" y="1621"/>
                    <a:pt x="1989" y="1471"/>
                    <a:pt x="2039" y="1287"/>
                  </a:cubicBezTo>
                  <a:cubicBezTo>
                    <a:pt x="2089" y="1003"/>
                    <a:pt x="2089" y="752"/>
                    <a:pt x="2006" y="552"/>
                  </a:cubicBezTo>
                  <a:cubicBezTo>
                    <a:pt x="1922" y="368"/>
                    <a:pt x="1789" y="251"/>
                    <a:pt x="1555" y="201"/>
                  </a:cubicBezTo>
                  <a:lnTo>
                    <a:pt x="5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5926550" y="2320925"/>
              <a:ext cx="51400" cy="77300"/>
            </a:xfrm>
            <a:custGeom>
              <a:avLst/>
              <a:gdLst/>
              <a:ahLst/>
              <a:cxnLst/>
              <a:rect l="l" t="t" r="r" b="b"/>
              <a:pathLst>
                <a:path w="2056" h="3092" extrusionOk="0">
                  <a:moveTo>
                    <a:pt x="619" y="1"/>
                  </a:moveTo>
                  <a:lnTo>
                    <a:pt x="0" y="2758"/>
                  </a:lnTo>
                  <a:lnTo>
                    <a:pt x="1437" y="3092"/>
                  </a:lnTo>
                  <a:lnTo>
                    <a:pt x="1554" y="2574"/>
                  </a:lnTo>
                  <a:lnTo>
                    <a:pt x="619" y="2357"/>
                  </a:lnTo>
                  <a:lnTo>
                    <a:pt x="752" y="1772"/>
                  </a:lnTo>
                  <a:lnTo>
                    <a:pt x="1588" y="1956"/>
                  </a:lnTo>
                  <a:lnTo>
                    <a:pt x="1705" y="1421"/>
                  </a:lnTo>
                  <a:lnTo>
                    <a:pt x="869" y="1237"/>
                  </a:lnTo>
                  <a:lnTo>
                    <a:pt x="1003" y="653"/>
                  </a:lnTo>
                  <a:lnTo>
                    <a:pt x="1939" y="853"/>
                  </a:lnTo>
                  <a:lnTo>
                    <a:pt x="2055" y="335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5971250" y="2334125"/>
              <a:ext cx="49300" cy="71900"/>
            </a:xfrm>
            <a:custGeom>
              <a:avLst/>
              <a:gdLst/>
              <a:ahLst/>
              <a:cxnLst/>
              <a:rect l="l" t="t" r="r" b="b"/>
              <a:pathLst>
                <a:path w="1972" h="2876" extrusionOk="0">
                  <a:moveTo>
                    <a:pt x="1143" y="1"/>
                  </a:moveTo>
                  <a:cubicBezTo>
                    <a:pt x="1015" y="1"/>
                    <a:pt x="902" y="31"/>
                    <a:pt x="802" y="91"/>
                  </a:cubicBezTo>
                  <a:cubicBezTo>
                    <a:pt x="635" y="208"/>
                    <a:pt x="501" y="392"/>
                    <a:pt x="435" y="643"/>
                  </a:cubicBezTo>
                  <a:cubicBezTo>
                    <a:pt x="401" y="793"/>
                    <a:pt x="401" y="910"/>
                    <a:pt x="401" y="1010"/>
                  </a:cubicBezTo>
                  <a:cubicBezTo>
                    <a:pt x="401" y="1127"/>
                    <a:pt x="435" y="1227"/>
                    <a:pt x="501" y="1311"/>
                  </a:cubicBezTo>
                  <a:cubicBezTo>
                    <a:pt x="568" y="1394"/>
                    <a:pt x="652" y="1495"/>
                    <a:pt x="769" y="1578"/>
                  </a:cubicBezTo>
                  <a:cubicBezTo>
                    <a:pt x="886" y="1662"/>
                    <a:pt x="936" y="1729"/>
                    <a:pt x="1003" y="1762"/>
                  </a:cubicBezTo>
                  <a:cubicBezTo>
                    <a:pt x="1053" y="1812"/>
                    <a:pt x="1086" y="1879"/>
                    <a:pt x="1103" y="1912"/>
                  </a:cubicBezTo>
                  <a:cubicBezTo>
                    <a:pt x="1136" y="1979"/>
                    <a:pt x="1136" y="2046"/>
                    <a:pt x="1103" y="2096"/>
                  </a:cubicBezTo>
                  <a:cubicBezTo>
                    <a:pt x="1070" y="2213"/>
                    <a:pt x="1019" y="2263"/>
                    <a:pt x="969" y="2297"/>
                  </a:cubicBezTo>
                  <a:cubicBezTo>
                    <a:pt x="951" y="2301"/>
                    <a:pt x="932" y="2303"/>
                    <a:pt x="911" y="2303"/>
                  </a:cubicBezTo>
                  <a:cubicBezTo>
                    <a:pt x="854" y="2303"/>
                    <a:pt x="783" y="2288"/>
                    <a:pt x="685" y="2263"/>
                  </a:cubicBezTo>
                  <a:cubicBezTo>
                    <a:pt x="585" y="2247"/>
                    <a:pt x="501" y="2213"/>
                    <a:pt x="401" y="2146"/>
                  </a:cubicBezTo>
                  <a:cubicBezTo>
                    <a:pt x="318" y="2079"/>
                    <a:pt x="234" y="2013"/>
                    <a:pt x="151" y="1929"/>
                  </a:cubicBezTo>
                  <a:lnTo>
                    <a:pt x="0" y="2514"/>
                  </a:lnTo>
                  <a:cubicBezTo>
                    <a:pt x="67" y="2581"/>
                    <a:pt x="151" y="2648"/>
                    <a:pt x="251" y="2714"/>
                  </a:cubicBezTo>
                  <a:cubicBezTo>
                    <a:pt x="351" y="2748"/>
                    <a:pt x="485" y="2798"/>
                    <a:pt x="602" y="2831"/>
                  </a:cubicBezTo>
                  <a:cubicBezTo>
                    <a:pt x="719" y="2859"/>
                    <a:pt x="826" y="2875"/>
                    <a:pt x="921" y="2875"/>
                  </a:cubicBezTo>
                  <a:cubicBezTo>
                    <a:pt x="1057" y="2875"/>
                    <a:pt x="1172" y="2843"/>
                    <a:pt x="1270" y="2764"/>
                  </a:cubicBezTo>
                  <a:cubicBezTo>
                    <a:pt x="1437" y="2648"/>
                    <a:pt x="1554" y="2480"/>
                    <a:pt x="1604" y="2230"/>
                  </a:cubicBezTo>
                  <a:cubicBezTo>
                    <a:pt x="1654" y="2096"/>
                    <a:pt x="1654" y="1979"/>
                    <a:pt x="1654" y="1846"/>
                  </a:cubicBezTo>
                  <a:cubicBezTo>
                    <a:pt x="1654" y="1729"/>
                    <a:pt x="1604" y="1628"/>
                    <a:pt x="1554" y="1511"/>
                  </a:cubicBezTo>
                  <a:cubicBezTo>
                    <a:pt x="1487" y="1411"/>
                    <a:pt x="1387" y="1311"/>
                    <a:pt x="1237" y="1211"/>
                  </a:cubicBezTo>
                  <a:cubicBezTo>
                    <a:pt x="1153" y="1144"/>
                    <a:pt x="1070" y="1077"/>
                    <a:pt x="1019" y="1044"/>
                  </a:cubicBezTo>
                  <a:cubicBezTo>
                    <a:pt x="969" y="993"/>
                    <a:pt x="936" y="960"/>
                    <a:pt x="919" y="910"/>
                  </a:cubicBezTo>
                  <a:cubicBezTo>
                    <a:pt x="902" y="876"/>
                    <a:pt x="902" y="826"/>
                    <a:pt x="919" y="759"/>
                  </a:cubicBezTo>
                  <a:cubicBezTo>
                    <a:pt x="936" y="659"/>
                    <a:pt x="986" y="626"/>
                    <a:pt x="1070" y="592"/>
                  </a:cubicBezTo>
                  <a:cubicBezTo>
                    <a:pt x="1087" y="588"/>
                    <a:pt x="1108" y="586"/>
                    <a:pt x="1130" y="586"/>
                  </a:cubicBezTo>
                  <a:cubicBezTo>
                    <a:pt x="1190" y="586"/>
                    <a:pt x="1263" y="601"/>
                    <a:pt x="1337" y="626"/>
                  </a:cubicBezTo>
                  <a:cubicBezTo>
                    <a:pt x="1420" y="643"/>
                    <a:pt x="1504" y="676"/>
                    <a:pt x="1587" y="726"/>
                  </a:cubicBezTo>
                  <a:cubicBezTo>
                    <a:pt x="1671" y="759"/>
                    <a:pt x="1738" y="826"/>
                    <a:pt x="1821" y="893"/>
                  </a:cubicBezTo>
                  <a:lnTo>
                    <a:pt x="1972" y="308"/>
                  </a:lnTo>
                  <a:cubicBezTo>
                    <a:pt x="1922" y="258"/>
                    <a:pt x="1838" y="225"/>
                    <a:pt x="1738" y="158"/>
                  </a:cubicBezTo>
                  <a:cubicBezTo>
                    <a:pt x="1638" y="91"/>
                    <a:pt x="1521" y="58"/>
                    <a:pt x="1420" y="41"/>
                  </a:cubicBezTo>
                  <a:cubicBezTo>
                    <a:pt x="1320" y="14"/>
                    <a:pt x="1228" y="1"/>
                    <a:pt x="11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6015925" y="2343500"/>
              <a:ext cx="54350" cy="77300"/>
            </a:xfrm>
            <a:custGeom>
              <a:avLst/>
              <a:gdLst/>
              <a:ahLst/>
              <a:cxnLst/>
              <a:rect l="l" t="t" r="r" b="b"/>
              <a:pathLst>
                <a:path w="2174" h="3092" extrusionOk="0">
                  <a:moveTo>
                    <a:pt x="753" y="0"/>
                  </a:moveTo>
                  <a:lnTo>
                    <a:pt x="1" y="2707"/>
                  </a:lnTo>
                  <a:lnTo>
                    <a:pt x="1455" y="3091"/>
                  </a:lnTo>
                  <a:lnTo>
                    <a:pt x="1588" y="2557"/>
                  </a:lnTo>
                  <a:lnTo>
                    <a:pt x="653" y="2306"/>
                  </a:lnTo>
                  <a:lnTo>
                    <a:pt x="803" y="1755"/>
                  </a:lnTo>
                  <a:lnTo>
                    <a:pt x="1638" y="1972"/>
                  </a:lnTo>
                  <a:lnTo>
                    <a:pt x="1789" y="1437"/>
                  </a:lnTo>
                  <a:lnTo>
                    <a:pt x="953" y="1203"/>
                  </a:lnTo>
                  <a:lnTo>
                    <a:pt x="1087" y="635"/>
                  </a:lnTo>
                  <a:lnTo>
                    <a:pt x="2039" y="886"/>
                  </a:lnTo>
                  <a:lnTo>
                    <a:pt x="2173" y="368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6060625" y="2355200"/>
              <a:ext cx="63100" cy="81050"/>
            </a:xfrm>
            <a:custGeom>
              <a:avLst/>
              <a:gdLst/>
              <a:ahLst/>
              <a:cxnLst/>
              <a:rect l="l" t="t" r="r" b="b"/>
              <a:pathLst>
                <a:path w="2524" h="3242" extrusionOk="0">
                  <a:moveTo>
                    <a:pt x="820" y="0"/>
                  </a:moveTo>
                  <a:lnTo>
                    <a:pt x="1" y="2723"/>
                  </a:lnTo>
                  <a:lnTo>
                    <a:pt x="469" y="2874"/>
                  </a:lnTo>
                  <a:lnTo>
                    <a:pt x="953" y="1253"/>
                  </a:lnTo>
                  <a:lnTo>
                    <a:pt x="1287" y="3125"/>
                  </a:lnTo>
                  <a:lnTo>
                    <a:pt x="1705" y="3241"/>
                  </a:lnTo>
                  <a:lnTo>
                    <a:pt x="2524" y="535"/>
                  </a:lnTo>
                  <a:lnTo>
                    <a:pt x="2039" y="384"/>
                  </a:lnTo>
                  <a:lnTo>
                    <a:pt x="1555" y="1988"/>
                  </a:lnTo>
                  <a:lnTo>
                    <a:pt x="1237" y="134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6124950" y="2371050"/>
              <a:ext cx="47225" cy="75650"/>
            </a:xfrm>
            <a:custGeom>
              <a:avLst/>
              <a:gdLst/>
              <a:ahLst/>
              <a:cxnLst/>
              <a:rect l="l" t="t" r="r" b="b"/>
              <a:pathLst>
                <a:path w="1889" h="3026" extrusionOk="0">
                  <a:moveTo>
                    <a:pt x="302" y="1"/>
                  </a:moveTo>
                  <a:lnTo>
                    <a:pt x="135" y="519"/>
                  </a:lnTo>
                  <a:lnTo>
                    <a:pt x="703" y="703"/>
                  </a:lnTo>
                  <a:lnTo>
                    <a:pt x="1" y="2875"/>
                  </a:lnTo>
                  <a:lnTo>
                    <a:pt x="452" y="3025"/>
                  </a:lnTo>
                  <a:lnTo>
                    <a:pt x="1171" y="853"/>
                  </a:lnTo>
                  <a:lnTo>
                    <a:pt x="1722" y="1037"/>
                  </a:lnTo>
                  <a:lnTo>
                    <a:pt x="1889" y="51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6150850" y="2390700"/>
              <a:ext cx="53925" cy="77725"/>
            </a:xfrm>
            <a:custGeom>
              <a:avLst/>
              <a:gdLst/>
              <a:ahLst/>
              <a:cxnLst/>
              <a:rect l="l" t="t" r="r" b="b"/>
              <a:pathLst>
                <a:path w="2157" h="3109" extrusionOk="0">
                  <a:moveTo>
                    <a:pt x="1688" y="735"/>
                  </a:moveTo>
                  <a:lnTo>
                    <a:pt x="1605" y="1755"/>
                  </a:lnTo>
                  <a:lnTo>
                    <a:pt x="1104" y="1588"/>
                  </a:lnTo>
                  <a:lnTo>
                    <a:pt x="1688" y="735"/>
                  </a:lnTo>
                  <a:close/>
                  <a:moveTo>
                    <a:pt x="1655" y="0"/>
                  </a:moveTo>
                  <a:lnTo>
                    <a:pt x="1" y="2423"/>
                  </a:lnTo>
                  <a:lnTo>
                    <a:pt x="502" y="2590"/>
                  </a:lnTo>
                  <a:lnTo>
                    <a:pt x="886" y="2055"/>
                  </a:lnTo>
                  <a:lnTo>
                    <a:pt x="1505" y="2273"/>
                  </a:lnTo>
                  <a:lnTo>
                    <a:pt x="1471" y="2941"/>
                  </a:lnTo>
                  <a:lnTo>
                    <a:pt x="1939" y="3108"/>
                  </a:lnTo>
                  <a:lnTo>
                    <a:pt x="2156" y="184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6213100" y="2402800"/>
              <a:ext cx="50575" cy="75225"/>
            </a:xfrm>
            <a:custGeom>
              <a:avLst/>
              <a:gdLst/>
              <a:ahLst/>
              <a:cxnLst/>
              <a:rect l="l" t="t" r="r" b="b"/>
              <a:pathLst>
                <a:path w="2023" h="3009" extrusionOk="0">
                  <a:moveTo>
                    <a:pt x="452" y="1"/>
                  </a:moveTo>
                  <a:lnTo>
                    <a:pt x="268" y="502"/>
                  </a:lnTo>
                  <a:lnTo>
                    <a:pt x="819" y="719"/>
                  </a:lnTo>
                  <a:lnTo>
                    <a:pt x="0" y="2841"/>
                  </a:lnTo>
                  <a:lnTo>
                    <a:pt x="485" y="3008"/>
                  </a:lnTo>
                  <a:lnTo>
                    <a:pt x="1287" y="886"/>
                  </a:lnTo>
                  <a:lnTo>
                    <a:pt x="1838" y="1087"/>
                  </a:lnTo>
                  <a:lnTo>
                    <a:pt x="2022" y="58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6246925" y="2421175"/>
              <a:ext cx="37625" cy="70200"/>
            </a:xfrm>
            <a:custGeom>
              <a:avLst/>
              <a:gdLst/>
              <a:ahLst/>
              <a:cxnLst/>
              <a:rect l="l" t="t" r="r" b="b"/>
              <a:pathLst>
                <a:path w="1505" h="2808" extrusionOk="0">
                  <a:moveTo>
                    <a:pt x="1053" y="1"/>
                  </a:moveTo>
                  <a:lnTo>
                    <a:pt x="1" y="2624"/>
                  </a:lnTo>
                  <a:lnTo>
                    <a:pt x="469" y="2808"/>
                  </a:lnTo>
                  <a:lnTo>
                    <a:pt x="1505" y="185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6274500" y="2436625"/>
              <a:ext cx="58500" cy="71225"/>
            </a:xfrm>
            <a:custGeom>
              <a:avLst/>
              <a:gdLst/>
              <a:ahLst/>
              <a:cxnLst/>
              <a:rect l="l" t="t" r="r" b="b"/>
              <a:pathLst>
                <a:path w="2340" h="2849" extrusionOk="0">
                  <a:moveTo>
                    <a:pt x="1310" y="590"/>
                  </a:moveTo>
                  <a:cubicBezTo>
                    <a:pt x="1373" y="590"/>
                    <a:pt x="1437" y="606"/>
                    <a:pt x="1504" y="636"/>
                  </a:cubicBezTo>
                  <a:cubicBezTo>
                    <a:pt x="1655" y="703"/>
                    <a:pt x="1738" y="803"/>
                    <a:pt x="1755" y="937"/>
                  </a:cubicBezTo>
                  <a:cubicBezTo>
                    <a:pt x="1772" y="1121"/>
                    <a:pt x="1738" y="1321"/>
                    <a:pt x="1621" y="1605"/>
                  </a:cubicBezTo>
                  <a:cubicBezTo>
                    <a:pt x="1504" y="1889"/>
                    <a:pt x="1387" y="2056"/>
                    <a:pt x="1254" y="2157"/>
                  </a:cubicBezTo>
                  <a:cubicBezTo>
                    <a:pt x="1186" y="2205"/>
                    <a:pt x="1106" y="2231"/>
                    <a:pt x="1022" y="2231"/>
                  </a:cubicBezTo>
                  <a:cubicBezTo>
                    <a:pt x="962" y="2231"/>
                    <a:pt x="899" y="2218"/>
                    <a:pt x="836" y="2190"/>
                  </a:cubicBezTo>
                  <a:cubicBezTo>
                    <a:pt x="702" y="2140"/>
                    <a:pt x="585" y="2006"/>
                    <a:pt x="569" y="1856"/>
                  </a:cubicBezTo>
                  <a:cubicBezTo>
                    <a:pt x="552" y="1722"/>
                    <a:pt x="619" y="1505"/>
                    <a:pt x="719" y="1238"/>
                  </a:cubicBezTo>
                  <a:cubicBezTo>
                    <a:pt x="836" y="937"/>
                    <a:pt x="970" y="753"/>
                    <a:pt x="1087" y="670"/>
                  </a:cubicBezTo>
                  <a:cubicBezTo>
                    <a:pt x="1160" y="614"/>
                    <a:pt x="1234" y="590"/>
                    <a:pt x="1310" y="590"/>
                  </a:cubicBezTo>
                  <a:close/>
                  <a:moveTo>
                    <a:pt x="1337" y="1"/>
                  </a:moveTo>
                  <a:cubicBezTo>
                    <a:pt x="1187" y="1"/>
                    <a:pt x="1044" y="38"/>
                    <a:pt x="920" y="118"/>
                  </a:cubicBezTo>
                  <a:cubicBezTo>
                    <a:pt x="702" y="252"/>
                    <a:pt x="468" y="569"/>
                    <a:pt x="251" y="1054"/>
                  </a:cubicBezTo>
                  <a:cubicBezTo>
                    <a:pt x="67" y="1505"/>
                    <a:pt x="1" y="1889"/>
                    <a:pt x="67" y="2157"/>
                  </a:cubicBezTo>
                  <a:cubicBezTo>
                    <a:pt x="134" y="2424"/>
                    <a:pt x="318" y="2641"/>
                    <a:pt x="619" y="2758"/>
                  </a:cubicBezTo>
                  <a:cubicBezTo>
                    <a:pt x="748" y="2819"/>
                    <a:pt x="881" y="2849"/>
                    <a:pt x="1007" y="2849"/>
                  </a:cubicBezTo>
                  <a:cubicBezTo>
                    <a:pt x="1156" y="2849"/>
                    <a:pt x="1295" y="2806"/>
                    <a:pt x="1404" y="2725"/>
                  </a:cubicBezTo>
                  <a:cubicBezTo>
                    <a:pt x="1655" y="2574"/>
                    <a:pt x="1889" y="2274"/>
                    <a:pt x="2072" y="1822"/>
                  </a:cubicBezTo>
                  <a:cubicBezTo>
                    <a:pt x="2290" y="1338"/>
                    <a:pt x="2340" y="970"/>
                    <a:pt x="2290" y="703"/>
                  </a:cubicBezTo>
                  <a:cubicBezTo>
                    <a:pt x="2223" y="419"/>
                    <a:pt x="2039" y="218"/>
                    <a:pt x="1738" y="85"/>
                  </a:cubicBezTo>
                  <a:cubicBezTo>
                    <a:pt x="1605" y="30"/>
                    <a:pt x="1468" y="1"/>
                    <a:pt x="1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6321700" y="2454175"/>
              <a:ext cx="70625" cy="82750"/>
            </a:xfrm>
            <a:custGeom>
              <a:avLst/>
              <a:gdLst/>
              <a:ahLst/>
              <a:cxnLst/>
              <a:rect l="l" t="t" r="r" b="b"/>
              <a:pathLst>
                <a:path w="2825" h="3310" extrusionOk="0">
                  <a:moveTo>
                    <a:pt x="1187" y="1"/>
                  </a:moveTo>
                  <a:lnTo>
                    <a:pt x="1" y="2557"/>
                  </a:lnTo>
                  <a:lnTo>
                    <a:pt x="452" y="2775"/>
                  </a:lnTo>
                  <a:lnTo>
                    <a:pt x="1170" y="1254"/>
                  </a:lnTo>
                  <a:lnTo>
                    <a:pt x="1237" y="3125"/>
                  </a:lnTo>
                  <a:lnTo>
                    <a:pt x="1621" y="3309"/>
                  </a:lnTo>
                  <a:lnTo>
                    <a:pt x="2824" y="736"/>
                  </a:lnTo>
                  <a:lnTo>
                    <a:pt x="2357" y="536"/>
                  </a:lnTo>
                  <a:lnTo>
                    <a:pt x="1655" y="2056"/>
                  </a:lnTo>
                  <a:lnTo>
                    <a:pt x="1588" y="185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6370575" y="2529800"/>
              <a:ext cx="14650" cy="15475"/>
            </a:xfrm>
            <a:custGeom>
              <a:avLst/>
              <a:gdLst/>
              <a:ahLst/>
              <a:cxnLst/>
              <a:rect l="l" t="t" r="r" b="b"/>
              <a:pathLst>
                <a:path w="586" h="619" extrusionOk="0">
                  <a:moveTo>
                    <a:pt x="234" y="0"/>
                  </a:moveTo>
                  <a:lnTo>
                    <a:pt x="1" y="451"/>
                  </a:lnTo>
                  <a:lnTo>
                    <a:pt x="368" y="618"/>
                  </a:lnTo>
                  <a:lnTo>
                    <a:pt x="585" y="16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6406925" y="2496375"/>
              <a:ext cx="63925" cy="76800"/>
            </a:xfrm>
            <a:custGeom>
              <a:avLst/>
              <a:gdLst/>
              <a:ahLst/>
              <a:cxnLst/>
              <a:rect l="l" t="t" r="r" b="b"/>
              <a:pathLst>
                <a:path w="2557" h="3072" extrusionOk="0">
                  <a:moveTo>
                    <a:pt x="1521" y="686"/>
                  </a:moveTo>
                  <a:lnTo>
                    <a:pt x="1855" y="853"/>
                  </a:lnTo>
                  <a:cubicBezTo>
                    <a:pt x="1938" y="903"/>
                    <a:pt x="2005" y="936"/>
                    <a:pt x="2005" y="1020"/>
                  </a:cubicBezTo>
                  <a:cubicBezTo>
                    <a:pt x="2005" y="1103"/>
                    <a:pt x="1972" y="1170"/>
                    <a:pt x="1938" y="1270"/>
                  </a:cubicBezTo>
                  <a:cubicBezTo>
                    <a:pt x="1872" y="1371"/>
                    <a:pt x="1838" y="1437"/>
                    <a:pt x="1771" y="1454"/>
                  </a:cubicBezTo>
                  <a:cubicBezTo>
                    <a:pt x="1744" y="1461"/>
                    <a:pt x="1716" y="1465"/>
                    <a:pt x="1687" y="1465"/>
                  </a:cubicBezTo>
                  <a:cubicBezTo>
                    <a:pt x="1646" y="1465"/>
                    <a:pt x="1603" y="1457"/>
                    <a:pt x="1554" y="1437"/>
                  </a:cubicBezTo>
                  <a:lnTo>
                    <a:pt x="1203" y="1254"/>
                  </a:lnTo>
                  <a:lnTo>
                    <a:pt x="1521" y="686"/>
                  </a:lnTo>
                  <a:close/>
                  <a:moveTo>
                    <a:pt x="969" y="1671"/>
                  </a:moveTo>
                  <a:lnTo>
                    <a:pt x="1354" y="1872"/>
                  </a:lnTo>
                  <a:cubicBezTo>
                    <a:pt x="1454" y="1922"/>
                    <a:pt x="1504" y="1989"/>
                    <a:pt x="1521" y="2039"/>
                  </a:cubicBezTo>
                  <a:cubicBezTo>
                    <a:pt x="1521" y="2122"/>
                    <a:pt x="1504" y="2189"/>
                    <a:pt x="1454" y="2290"/>
                  </a:cubicBezTo>
                  <a:cubicBezTo>
                    <a:pt x="1387" y="2407"/>
                    <a:pt x="1337" y="2490"/>
                    <a:pt x="1270" y="2507"/>
                  </a:cubicBezTo>
                  <a:cubicBezTo>
                    <a:pt x="1242" y="2514"/>
                    <a:pt x="1215" y="2518"/>
                    <a:pt x="1186" y="2518"/>
                  </a:cubicBezTo>
                  <a:cubicBezTo>
                    <a:pt x="1145" y="2518"/>
                    <a:pt x="1102" y="2510"/>
                    <a:pt x="1053" y="2490"/>
                  </a:cubicBezTo>
                  <a:lnTo>
                    <a:pt x="652" y="2273"/>
                  </a:lnTo>
                  <a:lnTo>
                    <a:pt x="969" y="1671"/>
                  </a:lnTo>
                  <a:close/>
                  <a:moveTo>
                    <a:pt x="1303" y="0"/>
                  </a:moveTo>
                  <a:lnTo>
                    <a:pt x="0" y="2507"/>
                  </a:lnTo>
                  <a:lnTo>
                    <a:pt x="936" y="2991"/>
                  </a:lnTo>
                  <a:cubicBezTo>
                    <a:pt x="1037" y="3047"/>
                    <a:pt x="1133" y="3071"/>
                    <a:pt x="1227" y="3071"/>
                  </a:cubicBezTo>
                  <a:cubicBezTo>
                    <a:pt x="1304" y="3071"/>
                    <a:pt x="1379" y="3055"/>
                    <a:pt x="1454" y="3025"/>
                  </a:cubicBezTo>
                  <a:cubicBezTo>
                    <a:pt x="1621" y="2958"/>
                    <a:pt x="1771" y="2791"/>
                    <a:pt x="1888" y="2574"/>
                  </a:cubicBezTo>
                  <a:cubicBezTo>
                    <a:pt x="1972" y="2407"/>
                    <a:pt x="2022" y="2273"/>
                    <a:pt x="2022" y="2173"/>
                  </a:cubicBezTo>
                  <a:cubicBezTo>
                    <a:pt x="2022" y="2089"/>
                    <a:pt x="2005" y="1989"/>
                    <a:pt x="1938" y="1905"/>
                  </a:cubicBezTo>
                  <a:cubicBezTo>
                    <a:pt x="2022" y="1905"/>
                    <a:pt x="2105" y="1855"/>
                    <a:pt x="2189" y="1772"/>
                  </a:cubicBezTo>
                  <a:cubicBezTo>
                    <a:pt x="2273" y="1688"/>
                    <a:pt x="2356" y="1588"/>
                    <a:pt x="2423" y="1454"/>
                  </a:cubicBezTo>
                  <a:cubicBezTo>
                    <a:pt x="2523" y="1237"/>
                    <a:pt x="2557" y="1036"/>
                    <a:pt x="2540" y="869"/>
                  </a:cubicBezTo>
                  <a:cubicBezTo>
                    <a:pt x="2506" y="702"/>
                    <a:pt x="2390" y="569"/>
                    <a:pt x="2222" y="485"/>
                  </a:cubicBezTo>
                  <a:lnTo>
                    <a:pt x="13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6461225" y="2517675"/>
              <a:ext cx="61000" cy="76050"/>
            </a:xfrm>
            <a:custGeom>
              <a:avLst/>
              <a:gdLst/>
              <a:ahLst/>
              <a:cxnLst/>
              <a:rect l="l" t="t" r="r" b="b"/>
              <a:pathLst>
                <a:path w="2440" h="3042" extrusionOk="0">
                  <a:moveTo>
                    <a:pt x="752" y="1"/>
                  </a:moveTo>
                  <a:lnTo>
                    <a:pt x="502" y="1905"/>
                  </a:lnTo>
                  <a:lnTo>
                    <a:pt x="0" y="2808"/>
                  </a:lnTo>
                  <a:lnTo>
                    <a:pt x="435" y="3042"/>
                  </a:lnTo>
                  <a:lnTo>
                    <a:pt x="936" y="2156"/>
                  </a:lnTo>
                  <a:lnTo>
                    <a:pt x="2440" y="936"/>
                  </a:lnTo>
                  <a:lnTo>
                    <a:pt x="1972" y="686"/>
                  </a:lnTo>
                  <a:lnTo>
                    <a:pt x="1020" y="1488"/>
                  </a:lnTo>
                  <a:lnTo>
                    <a:pt x="1203" y="251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6512175" y="2563325"/>
              <a:ext cx="64350" cy="68350"/>
            </a:xfrm>
            <a:custGeom>
              <a:avLst/>
              <a:gdLst/>
              <a:ahLst/>
              <a:cxnLst/>
              <a:rect l="l" t="t" r="r" b="b"/>
              <a:pathLst>
                <a:path w="2574" h="2734" extrusionOk="0">
                  <a:moveTo>
                    <a:pt x="1620" y="1"/>
                  </a:moveTo>
                  <a:cubicBezTo>
                    <a:pt x="1574" y="1"/>
                    <a:pt x="1530" y="5"/>
                    <a:pt x="1488" y="13"/>
                  </a:cubicBezTo>
                  <a:cubicBezTo>
                    <a:pt x="1304" y="63"/>
                    <a:pt x="1137" y="196"/>
                    <a:pt x="987" y="430"/>
                  </a:cubicBezTo>
                  <a:cubicBezTo>
                    <a:pt x="920" y="547"/>
                    <a:pt x="853" y="681"/>
                    <a:pt x="836" y="781"/>
                  </a:cubicBezTo>
                  <a:cubicBezTo>
                    <a:pt x="803" y="898"/>
                    <a:pt x="819" y="998"/>
                    <a:pt x="836" y="1099"/>
                  </a:cubicBezTo>
                  <a:cubicBezTo>
                    <a:pt x="853" y="1199"/>
                    <a:pt x="920" y="1316"/>
                    <a:pt x="1003" y="1433"/>
                  </a:cubicBezTo>
                  <a:cubicBezTo>
                    <a:pt x="1070" y="1533"/>
                    <a:pt x="1137" y="1617"/>
                    <a:pt x="1170" y="1683"/>
                  </a:cubicBezTo>
                  <a:cubicBezTo>
                    <a:pt x="1220" y="1750"/>
                    <a:pt x="1237" y="1784"/>
                    <a:pt x="1237" y="1850"/>
                  </a:cubicBezTo>
                  <a:cubicBezTo>
                    <a:pt x="1237" y="1901"/>
                    <a:pt x="1220" y="1951"/>
                    <a:pt x="1170" y="2018"/>
                  </a:cubicBezTo>
                  <a:cubicBezTo>
                    <a:pt x="1104" y="2101"/>
                    <a:pt x="1037" y="2151"/>
                    <a:pt x="987" y="2151"/>
                  </a:cubicBezTo>
                  <a:cubicBezTo>
                    <a:pt x="920" y="2151"/>
                    <a:pt x="836" y="2101"/>
                    <a:pt x="736" y="2034"/>
                  </a:cubicBezTo>
                  <a:cubicBezTo>
                    <a:pt x="652" y="2001"/>
                    <a:pt x="586" y="1917"/>
                    <a:pt x="502" y="1834"/>
                  </a:cubicBezTo>
                  <a:cubicBezTo>
                    <a:pt x="418" y="1750"/>
                    <a:pt x="352" y="1667"/>
                    <a:pt x="318" y="1566"/>
                  </a:cubicBezTo>
                  <a:lnTo>
                    <a:pt x="1" y="2068"/>
                  </a:lnTo>
                  <a:cubicBezTo>
                    <a:pt x="51" y="2151"/>
                    <a:pt x="101" y="2235"/>
                    <a:pt x="185" y="2318"/>
                  </a:cubicBezTo>
                  <a:cubicBezTo>
                    <a:pt x="268" y="2402"/>
                    <a:pt x="385" y="2485"/>
                    <a:pt x="485" y="2536"/>
                  </a:cubicBezTo>
                  <a:cubicBezTo>
                    <a:pt x="673" y="2656"/>
                    <a:pt x="850" y="2734"/>
                    <a:pt x="1025" y="2734"/>
                  </a:cubicBezTo>
                  <a:cubicBezTo>
                    <a:pt x="1068" y="2734"/>
                    <a:pt x="1111" y="2729"/>
                    <a:pt x="1154" y="2719"/>
                  </a:cubicBezTo>
                  <a:cubicBezTo>
                    <a:pt x="1354" y="2686"/>
                    <a:pt x="1521" y="2536"/>
                    <a:pt x="1655" y="2335"/>
                  </a:cubicBezTo>
                  <a:cubicBezTo>
                    <a:pt x="1738" y="2201"/>
                    <a:pt x="1772" y="2084"/>
                    <a:pt x="1822" y="1984"/>
                  </a:cubicBezTo>
                  <a:cubicBezTo>
                    <a:pt x="1839" y="1850"/>
                    <a:pt x="1839" y="1750"/>
                    <a:pt x="1822" y="1617"/>
                  </a:cubicBezTo>
                  <a:cubicBezTo>
                    <a:pt x="1772" y="1516"/>
                    <a:pt x="1722" y="1383"/>
                    <a:pt x="1605" y="1249"/>
                  </a:cubicBezTo>
                  <a:cubicBezTo>
                    <a:pt x="1555" y="1149"/>
                    <a:pt x="1505" y="1082"/>
                    <a:pt x="1471" y="1015"/>
                  </a:cubicBezTo>
                  <a:cubicBezTo>
                    <a:pt x="1421" y="965"/>
                    <a:pt x="1404" y="915"/>
                    <a:pt x="1404" y="865"/>
                  </a:cubicBezTo>
                  <a:cubicBezTo>
                    <a:pt x="1404" y="831"/>
                    <a:pt x="1404" y="764"/>
                    <a:pt x="1438" y="731"/>
                  </a:cubicBezTo>
                  <a:cubicBezTo>
                    <a:pt x="1480" y="633"/>
                    <a:pt x="1534" y="593"/>
                    <a:pt x="1600" y="593"/>
                  </a:cubicBezTo>
                  <a:cubicBezTo>
                    <a:pt x="1612" y="593"/>
                    <a:pt x="1625" y="595"/>
                    <a:pt x="1638" y="597"/>
                  </a:cubicBezTo>
                  <a:cubicBezTo>
                    <a:pt x="1688" y="597"/>
                    <a:pt x="1772" y="631"/>
                    <a:pt x="1889" y="698"/>
                  </a:cubicBezTo>
                  <a:cubicBezTo>
                    <a:pt x="1972" y="748"/>
                    <a:pt x="2023" y="798"/>
                    <a:pt x="2089" y="865"/>
                  </a:cubicBezTo>
                  <a:cubicBezTo>
                    <a:pt x="2156" y="932"/>
                    <a:pt x="2223" y="1015"/>
                    <a:pt x="2256" y="1099"/>
                  </a:cubicBezTo>
                  <a:lnTo>
                    <a:pt x="2574" y="581"/>
                  </a:lnTo>
                  <a:cubicBezTo>
                    <a:pt x="2524" y="514"/>
                    <a:pt x="2474" y="447"/>
                    <a:pt x="2390" y="363"/>
                  </a:cubicBezTo>
                  <a:cubicBezTo>
                    <a:pt x="2307" y="280"/>
                    <a:pt x="2223" y="230"/>
                    <a:pt x="2106" y="163"/>
                  </a:cubicBezTo>
                  <a:cubicBezTo>
                    <a:pt x="1939" y="47"/>
                    <a:pt x="1772" y="1"/>
                    <a:pt x="1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6550200" y="2582850"/>
              <a:ext cx="49725" cy="78975"/>
            </a:xfrm>
            <a:custGeom>
              <a:avLst/>
              <a:gdLst/>
              <a:ahLst/>
              <a:cxnLst/>
              <a:rect l="l" t="t" r="r" b="b"/>
              <a:pathLst>
                <a:path w="1989" h="3159" extrusionOk="0">
                  <a:moveTo>
                    <a:pt x="1571" y="0"/>
                  </a:moveTo>
                  <a:lnTo>
                    <a:pt x="0" y="2373"/>
                  </a:lnTo>
                  <a:lnTo>
                    <a:pt x="1203" y="3158"/>
                  </a:lnTo>
                  <a:lnTo>
                    <a:pt x="1487" y="2707"/>
                  </a:lnTo>
                  <a:lnTo>
                    <a:pt x="719" y="2172"/>
                  </a:lnTo>
                  <a:lnTo>
                    <a:pt x="1989" y="284"/>
                  </a:lnTo>
                  <a:lnTo>
                    <a:pt x="15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6586950" y="2608325"/>
              <a:ext cx="51000" cy="65600"/>
            </a:xfrm>
            <a:custGeom>
              <a:avLst/>
              <a:gdLst/>
              <a:ahLst/>
              <a:cxnLst/>
              <a:rect l="l" t="t" r="r" b="b"/>
              <a:pathLst>
                <a:path w="2040" h="2624" extrusionOk="0">
                  <a:moveTo>
                    <a:pt x="1621" y="0"/>
                  </a:moveTo>
                  <a:lnTo>
                    <a:pt x="1" y="2323"/>
                  </a:lnTo>
                  <a:lnTo>
                    <a:pt x="418" y="2624"/>
                  </a:lnTo>
                  <a:lnTo>
                    <a:pt x="2039" y="301"/>
                  </a:lnTo>
                  <a:lnTo>
                    <a:pt x="16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6606175" y="2623350"/>
              <a:ext cx="69350" cy="74525"/>
            </a:xfrm>
            <a:custGeom>
              <a:avLst/>
              <a:gdLst/>
              <a:ahLst/>
              <a:cxnLst/>
              <a:rect l="l" t="t" r="r" b="b"/>
              <a:pathLst>
                <a:path w="2774" h="2981" extrusionOk="0">
                  <a:moveTo>
                    <a:pt x="1755" y="719"/>
                  </a:moveTo>
                  <a:lnTo>
                    <a:pt x="1989" y="886"/>
                  </a:lnTo>
                  <a:cubicBezTo>
                    <a:pt x="2089" y="953"/>
                    <a:pt x="2139" y="1037"/>
                    <a:pt x="2172" y="1120"/>
                  </a:cubicBezTo>
                  <a:cubicBezTo>
                    <a:pt x="2222" y="1204"/>
                    <a:pt x="2189" y="1304"/>
                    <a:pt x="2156" y="1438"/>
                  </a:cubicBezTo>
                  <a:cubicBezTo>
                    <a:pt x="2089" y="1555"/>
                    <a:pt x="2005" y="1705"/>
                    <a:pt x="1855" y="1889"/>
                  </a:cubicBezTo>
                  <a:cubicBezTo>
                    <a:pt x="1738" y="2089"/>
                    <a:pt x="1604" y="2206"/>
                    <a:pt x="1504" y="2290"/>
                  </a:cubicBezTo>
                  <a:cubicBezTo>
                    <a:pt x="1404" y="2373"/>
                    <a:pt x="1303" y="2390"/>
                    <a:pt x="1203" y="2390"/>
                  </a:cubicBezTo>
                  <a:cubicBezTo>
                    <a:pt x="1120" y="2390"/>
                    <a:pt x="1036" y="2357"/>
                    <a:pt x="953" y="2290"/>
                  </a:cubicBezTo>
                  <a:lnTo>
                    <a:pt x="735" y="2123"/>
                  </a:lnTo>
                  <a:lnTo>
                    <a:pt x="1755" y="719"/>
                  </a:lnTo>
                  <a:close/>
                  <a:moveTo>
                    <a:pt x="1688" y="1"/>
                  </a:moveTo>
                  <a:lnTo>
                    <a:pt x="0" y="2273"/>
                  </a:lnTo>
                  <a:lnTo>
                    <a:pt x="702" y="2791"/>
                  </a:lnTo>
                  <a:cubicBezTo>
                    <a:pt x="874" y="2918"/>
                    <a:pt x="1047" y="2981"/>
                    <a:pt x="1219" y="2981"/>
                  </a:cubicBezTo>
                  <a:cubicBezTo>
                    <a:pt x="1297" y="2981"/>
                    <a:pt x="1376" y="2968"/>
                    <a:pt x="1454" y="2942"/>
                  </a:cubicBezTo>
                  <a:cubicBezTo>
                    <a:pt x="1704" y="2858"/>
                    <a:pt x="1989" y="2624"/>
                    <a:pt x="2273" y="2223"/>
                  </a:cubicBezTo>
                  <a:cubicBezTo>
                    <a:pt x="2490" y="1956"/>
                    <a:pt x="2623" y="1705"/>
                    <a:pt x="2690" y="1505"/>
                  </a:cubicBezTo>
                  <a:cubicBezTo>
                    <a:pt x="2757" y="1271"/>
                    <a:pt x="2774" y="1104"/>
                    <a:pt x="2707" y="937"/>
                  </a:cubicBezTo>
                  <a:cubicBezTo>
                    <a:pt x="2657" y="769"/>
                    <a:pt x="2540" y="636"/>
                    <a:pt x="2373" y="519"/>
                  </a:cubicBezTo>
                  <a:lnTo>
                    <a:pt x="16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6649600" y="2657600"/>
              <a:ext cx="73125" cy="77725"/>
            </a:xfrm>
            <a:custGeom>
              <a:avLst/>
              <a:gdLst/>
              <a:ahLst/>
              <a:cxnLst/>
              <a:rect l="l" t="t" r="r" b="b"/>
              <a:pathLst>
                <a:path w="2925" h="3109" extrusionOk="0">
                  <a:moveTo>
                    <a:pt x="1772" y="1"/>
                  </a:moveTo>
                  <a:lnTo>
                    <a:pt x="1" y="2190"/>
                  </a:lnTo>
                  <a:lnTo>
                    <a:pt x="1154" y="3109"/>
                  </a:lnTo>
                  <a:lnTo>
                    <a:pt x="1488" y="2691"/>
                  </a:lnTo>
                  <a:lnTo>
                    <a:pt x="736" y="2090"/>
                  </a:lnTo>
                  <a:lnTo>
                    <a:pt x="1104" y="1638"/>
                  </a:lnTo>
                  <a:lnTo>
                    <a:pt x="1772" y="2173"/>
                  </a:lnTo>
                  <a:lnTo>
                    <a:pt x="2123" y="1739"/>
                  </a:lnTo>
                  <a:lnTo>
                    <a:pt x="1455" y="1187"/>
                  </a:lnTo>
                  <a:lnTo>
                    <a:pt x="1839" y="736"/>
                  </a:lnTo>
                  <a:lnTo>
                    <a:pt x="2591" y="1338"/>
                  </a:lnTo>
                  <a:lnTo>
                    <a:pt x="2925" y="920"/>
                  </a:lnTo>
                  <a:lnTo>
                    <a:pt x="1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6686775" y="2693075"/>
              <a:ext cx="69800" cy="65225"/>
            </a:xfrm>
            <a:custGeom>
              <a:avLst/>
              <a:gdLst/>
              <a:ahLst/>
              <a:cxnLst/>
              <a:rect l="l" t="t" r="r" b="b"/>
              <a:pathLst>
                <a:path w="2792" h="2609" extrusionOk="0">
                  <a:moveTo>
                    <a:pt x="1856" y="0"/>
                  </a:moveTo>
                  <a:cubicBezTo>
                    <a:pt x="1839" y="0"/>
                    <a:pt x="1822" y="1"/>
                    <a:pt x="1805" y="2"/>
                  </a:cubicBezTo>
                  <a:cubicBezTo>
                    <a:pt x="1605" y="19"/>
                    <a:pt x="1421" y="136"/>
                    <a:pt x="1254" y="336"/>
                  </a:cubicBezTo>
                  <a:cubicBezTo>
                    <a:pt x="1137" y="437"/>
                    <a:pt x="1087" y="554"/>
                    <a:pt x="1037" y="654"/>
                  </a:cubicBezTo>
                  <a:cubicBezTo>
                    <a:pt x="1003" y="754"/>
                    <a:pt x="970" y="854"/>
                    <a:pt x="1003" y="971"/>
                  </a:cubicBezTo>
                  <a:cubicBezTo>
                    <a:pt x="1020" y="1072"/>
                    <a:pt x="1054" y="1189"/>
                    <a:pt x="1120" y="1322"/>
                  </a:cubicBezTo>
                  <a:cubicBezTo>
                    <a:pt x="1187" y="1422"/>
                    <a:pt x="1221" y="1523"/>
                    <a:pt x="1254" y="1590"/>
                  </a:cubicBezTo>
                  <a:cubicBezTo>
                    <a:pt x="1288" y="1673"/>
                    <a:pt x="1288" y="1706"/>
                    <a:pt x="1288" y="1773"/>
                  </a:cubicBezTo>
                  <a:cubicBezTo>
                    <a:pt x="1288" y="1840"/>
                    <a:pt x="1254" y="1874"/>
                    <a:pt x="1204" y="1940"/>
                  </a:cubicBezTo>
                  <a:cubicBezTo>
                    <a:pt x="1151" y="2006"/>
                    <a:pt x="1089" y="2051"/>
                    <a:pt x="1040" y="2051"/>
                  </a:cubicBezTo>
                  <a:cubicBezTo>
                    <a:pt x="1026" y="2051"/>
                    <a:pt x="1014" y="2048"/>
                    <a:pt x="1003" y="2041"/>
                  </a:cubicBezTo>
                  <a:cubicBezTo>
                    <a:pt x="920" y="2024"/>
                    <a:pt x="836" y="1991"/>
                    <a:pt x="753" y="1907"/>
                  </a:cubicBezTo>
                  <a:cubicBezTo>
                    <a:pt x="669" y="1840"/>
                    <a:pt x="602" y="1740"/>
                    <a:pt x="536" y="1656"/>
                  </a:cubicBezTo>
                  <a:cubicBezTo>
                    <a:pt x="469" y="1573"/>
                    <a:pt x="435" y="1473"/>
                    <a:pt x="385" y="1356"/>
                  </a:cubicBezTo>
                  <a:lnTo>
                    <a:pt x="1" y="1823"/>
                  </a:lnTo>
                  <a:cubicBezTo>
                    <a:pt x="18" y="1924"/>
                    <a:pt x="84" y="2007"/>
                    <a:pt x="135" y="2107"/>
                  </a:cubicBezTo>
                  <a:cubicBezTo>
                    <a:pt x="201" y="2224"/>
                    <a:pt x="285" y="2308"/>
                    <a:pt x="385" y="2392"/>
                  </a:cubicBezTo>
                  <a:cubicBezTo>
                    <a:pt x="556" y="2536"/>
                    <a:pt x="716" y="2608"/>
                    <a:pt x="923" y="2608"/>
                  </a:cubicBezTo>
                  <a:cubicBezTo>
                    <a:pt x="979" y="2608"/>
                    <a:pt x="1039" y="2603"/>
                    <a:pt x="1104" y="2592"/>
                  </a:cubicBezTo>
                  <a:cubicBezTo>
                    <a:pt x="1288" y="2575"/>
                    <a:pt x="1471" y="2475"/>
                    <a:pt x="1638" y="2275"/>
                  </a:cubicBezTo>
                  <a:cubicBezTo>
                    <a:pt x="1722" y="2174"/>
                    <a:pt x="1805" y="2074"/>
                    <a:pt x="1856" y="1974"/>
                  </a:cubicBezTo>
                  <a:cubicBezTo>
                    <a:pt x="1889" y="1857"/>
                    <a:pt x="1922" y="1757"/>
                    <a:pt x="1922" y="1640"/>
                  </a:cubicBezTo>
                  <a:cubicBezTo>
                    <a:pt x="1889" y="1506"/>
                    <a:pt x="1856" y="1356"/>
                    <a:pt x="1772" y="1222"/>
                  </a:cubicBezTo>
                  <a:cubicBezTo>
                    <a:pt x="1705" y="1105"/>
                    <a:pt x="1689" y="1021"/>
                    <a:pt x="1638" y="971"/>
                  </a:cubicBezTo>
                  <a:cubicBezTo>
                    <a:pt x="1605" y="904"/>
                    <a:pt x="1605" y="838"/>
                    <a:pt x="1605" y="804"/>
                  </a:cubicBezTo>
                  <a:cubicBezTo>
                    <a:pt x="1605" y="754"/>
                    <a:pt x="1622" y="721"/>
                    <a:pt x="1672" y="671"/>
                  </a:cubicBezTo>
                  <a:cubicBezTo>
                    <a:pt x="1711" y="606"/>
                    <a:pt x="1770" y="581"/>
                    <a:pt x="1825" y="581"/>
                  </a:cubicBezTo>
                  <a:cubicBezTo>
                    <a:pt x="1841" y="581"/>
                    <a:pt x="1857" y="583"/>
                    <a:pt x="1872" y="587"/>
                  </a:cubicBezTo>
                  <a:cubicBezTo>
                    <a:pt x="1939" y="604"/>
                    <a:pt x="2023" y="671"/>
                    <a:pt x="2106" y="737"/>
                  </a:cubicBezTo>
                  <a:cubicBezTo>
                    <a:pt x="2173" y="771"/>
                    <a:pt x="2206" y="838"/>
                    <a:pt x="2273" y="921"/>
                  </a:cubicBezTo>
                  <a:cubicBezTo>
                    <a:pt x="2307" y="988"/>
                    <a:pt x="2357" y="1072"/>
                    <a:pt x="2390" y="1172"/>
                  </a:cubicBezTo>
                  <a:lnTo>
                    <a:pt x="2791" y="721"/>
                  </a:lnTo>
                  <a:cubicBezTo>
                    <a:pt x="2758" y="654"/>
                    <a:pt x="2708" y="570"/>
                    <a:pt x="2641" y="487"/>
                  </a:cubicBezTo>
                  <a:cubicBezTo>
                    <a:pt x="2591" y="403"/>
                    <a:pt x="2507" y="320"/>
                    <a:pt x="2424" y="236"/>
                  </a:cubicBezTo>
                  <a:cubicBezTo>
                    <a:pt x="2225" y="83"/>
                    <a:pt x="2040" y="0"/>
                    <a:pt x="1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6728550" y="2729750"/>
              <a:ext cx="68125" cy="67825"/>
            </a:xfrm>
            <a:custGeom>
              <a:avLst/>
              <a:gdLst/>
              <a:ahLst/>
              <a:cxnLst/>
              <a:rect l="l" t="t" r="r" b="b"/>
              <a:pathLst>
                <a:path w="2725" h="2713" extrusionOk="0">
                  <a:moveTo>
                    <a:pt x="1726" y="0"/>
                  </a:moveTo>
                  <a:cubicBezTo>
                    <a:pt x="1659" y="0"/>
                    <a:pt x="1591" y="8"/>
                    <a:pt x="1521" y="22"/>
                  </a:cubicBezTo>
                  <a:cubicBezTo>
                    <a:pt x="1204" y="89"/>
                    <a:pt x="870" y="290"/>
                    <a:pt x="552" y="624"/>
                  </a:cubicBezTo>
                  <a:cubicBezTo>
                    <a:pt x="251" y="941"/>
                    <a:pt x="84" y="1275"/>
                    <a:pt x="34" y="1559"/>
                  </a:cubicBezTo>
                  <a:cubicBezTo>
                    <a:pt x="1" y="1877"/>
                    <a:pt x="101" y="2144"/>
                    <a:pt x="352" y="2378"/>
                  </a:cubicBezTo>
                  <a:cubicBezTo>
                    <a:pt x="502" y="2512"/>
                    <a:pt x="619" y="2595"/>
                    <a:pt x="769" y="2645"/>
                  </a:cubicBezTo>
                  <a:cubicBezTo>
                    <a:pt x="886" y="2696"/>
                    <a:pt x="1003" y="2712"/>
                    <a:pt x="1104" y="2712"/>
                  </a:cubicBezTo>
                  <a:lnTo>
                    <a:pt x="2056" y="1693"/>
                  </a:lnTo>
                  <a:lnTo>
                    <a:pt x="1438" y="1108"/>
                  </a:lnTo>
                  <a:lnTo>
                    <a:pt x="1137" y="1426"/>
                  </a:lnTo>
                  <a:lnTo>
                    <a:pt x="1454" y="1710"/>
                  </a:lnTo>
                  <a:lnTo>
                    <a:pt x="1070" y="2111"/>
                  </a:lnTo>
                  <a:cubicBezTo>
                    <a:pt x="970" y="2094"/>
                    <a:pt x="870" y="2027"/>
                    <a:pt x="786" y="1944"/>
                  </a:cubicBezTo>
                  <a:cubicBezTo>
                    <a:pt x="636" y="1810"/>
                    <a:pt x="602" y="1693"/>
                    <a:pt x="619" y="1526"/>
                  </a:cubicBezTo>
                  <a:cubicBezTo>
                    <a:pt x="636" y="1359"/>
                    <a:pt x="736" y="1192"/>
                    <a:pt x="936" y="975"/>
                  </a:cubicBezTo>
                  <a:cubicBezTo>
                    <a:pt x="1137" y="757"/>
                    <a:pt x="1321" y="624"/>
                    <a:pt x="1488" y="590"/>
                  </a:cubicBezTo>
                  <a:cubicBezTo>
                    <a:pt x="1525" y="579"/>
                    <a:pt x="1562" y="574"/>
                    <a:pt x="1599" y="574"/>
                  </a:cubicBezTo>
                  <a:cubicBezTo>
                    <a:pt x="1728" y="574"/>
                    <a:pt x="1855" y="640"/>
                    <a:pt x="1972" y="757"/>
                  </a:cubicBezTo>
                  <a:cubicBezTo>
                    <a:pt x="2039" y="841"/>
                    <a:pt x="2106" y="925"/>
                    <a:pt x="2156" y="975"/>
                  </a:cubicBezTo>
                  <a:cubicBezTo>
                    <a:pt x="2223" y="1041"/>
                    <a:pt x="2273" y="1125"/>
                    <a:pt x="2307" y="1225"/>
                  </a:cubicBezTo>
                  <a:lnTo>
                    <a:pt x="2724" y="791"/>
                  </a:lnTo>
                  <a:cubicBezTo>
                    <a:pt x="2691" y="707"/>
                    <a:pt x="2641" y="624"/>
                    <a:pt x="2574" y="540"/>
                  </a:cubicBezTo>
                  <a:cubicBezTo>
                    <a:pt x="2541" y="457"/>
                    <a:pt x="2457" y="373"/>
                    <a:pt x="2373" y="290"/>
                  </a:cubicBezTo>
                  <a:cubicBezTo>
                    <a:pt x="2178" y="94"/>
                    <a:pt x="1962" y="0"/>
                    <a:pt x="17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6766150" y="2767150"/>
              <a:ext cx="67275" cy="65675"/>
            </a:xfrm>
            <a:custGeom>
              <a:avLst/>
              <a:gdLst/>
              <a:ahLst/>
              <a:cxnLst/>
              <a:rect l="l" t="t" r="r" b="b"/>
              <a:pathLst>
                <a:path w="2691" h="2627" extrusionOk="0">
                  <a:moveTo>
                    <a:pt x="1669" y="595"/>
                  </a:moveTo>
                  <a:cubicBezTo>
                    <a:pt x="1774" y="595"/>
                    <a:pt x="1869" y="645"/>
                    <a:pt x="1955" y="732"/>
                  </a:cubicBezTo>
                  <a:cubicBezTo>
                    <a:pt x="2089" y="865"/>
                    <a:pt x="2123" y="982"/>
                    <a:pt x="2089" y="1133"/>
                  </a:cubicBezTo>
                  <a:cubicBezTo>
                    <a:pt x="2039" y="1283"/>
                    <a:pt x="1905" y="1450"/>
                    <a:pt x="1688" y="1684"/>
                  </a:cubicBezTo>
                  <a:cubicBezTo>
                    <a:pt x="1471" y="1868"/>
                    <a:pt x="1287" y="1985"/>
                    <a:pt x="1137" y="2035"/>
                  </a:cubicBezTo>
                  <a:cubicBezTo>
                    <a:pt x="1105" y="2043"/>
                    <a:pt x="1074" y="2047"/>
                    <a:pt x="1042" y="2047"/>
                  </a:cubicBezTo>
                  <a:cubicBezTo>
                    <a:pt x="941" y="2047"/>
                    <a:pt x="842" y="2003"/>
                    <a:pt x="752" y="1901"/>
                  </a:cubicBezTo>
                  <a:cubicBezTo>
                    <a:pt x="619" y="1784"/>
                    <a:pt x="585" y="1651"/>
                    <a:pt x="619" y="1517"/>
                  </a:cubicBezTo>
                  <a:cubicBezTo>
                    <a:pt x="669" y="1367"/>
                    <a:pt x="786" y="1200"/>
                    <a:pt x="1003" y="982"/>
                  </a:cubicBezTo>
                  <a:cubicBezTo>
                    <a:pt x="1220" y="782"/>
                    <a:pt x="1421" y="648"/>
                    <a:pt x="1554" y="615"/>
                  </a:cubicBezTo>
                  <a:cubicBezTo>
                    <a:pt x="1594" y="602"/>
                    <a:pt x="1632" y="595"/>
                    <a:pt x="1669" y="595"/>
                  </a:cubicBezTo>
                  <a:close/>
                  <a:moveTo>
                    <a:pt x="1757" y="1"/>
                  </a:moveTo>
                  <a:cubicBezTo>
                    <a:pt x="1712" y="1"/>
                    <a:pt x="1666" y="5"/>
                    <a:pt x="1621" y="13"/>
                  </a:cubicBezTo>
                  <a:cubicBezTo>
                    <a:pt x="1354" y="47"/>
                    <a:pt x="1020" y="264"/>
                    <a:pt x="636" y="615"/>
                  </a:cubicBezTo>
                  <a:cubicBezTo>
                    <a:pt x="285" y="949"/>
                    <a:pt x="84" y="1266"/>
                    <a:pt x="34" y="1551"/>
                  </a:cubicBezTo>
                  <a:cubicBezTo>
                    <a:pt x="1" y="1851"/>
                    <a:pt x="84" y="2102"/>
                    <a:pt x="301" y="2319"/>
                  </a:cubicBezTo>
                  <a:cubicBezTo>
                    <a:pt x="506" y="2524"/>
                    <a:pt x="723" y="2626"/>
                    <a:pt x="954" y="2626"/>
                  </a:cubicBezTo>
                  <a:cubicBezTo>
                    <a:pt x="987" y="2626"/>
                    <a:pt x="1020" y="2624"/>
                    <a:pt x="1053" y="2620"/>
                  </a:cubicBezTo>
                  <a:cubicBezTo>
                    <a:pt x="1354" y="2570"/>
                    <a:pt x="1671" y="2369"/>
                    <a:pt x="2022" y="2035"/>
                  </a:cubicBezTo>
                  <a:cubicBezTo>
                    <a:pt x="2390" y="1684"/>
                    <a:pt x="2607" y="1367"/>
                    <a:pt x="2641" y="1066"/>
                  </a:cubicBezTo>
                  <a:cubicBezTo>
                    <a:pt x="2691" y="782"/>
                    <a:pt x="2607" y="531"/>
                    <a:pt x="2373" y="297"/>
                  </a:cubicBezTo>
                  <a:cubicBezTo>
                    <a:pt x="2206" y="103"/>
                    <a:pt x="1982" y="1"/>
                    <a:pt x="1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6797475" y="2839325"/>
              <a:ext cx="15900" cy="16300"/>
            </a:xfrm>
            <a:custGeom>
              <a:avLst/>
              <a:gdLst/>
              <a:ahLst/>
              <a:cxnLst/>
              <a:rect l="l" t="t" r="r" b="b"/>
              <a:pathLst>
                <a:path w="636" h="652" extrusionOk="0">
                  <a:moveTo>
                    <a:pt x="368" y="0"/>
                  </a:moveTo>
                  <a:lnTo>
                    <a:pt x="1" y="351"/>
                  </a:lnTo>
                  <a:lnTo>
                    <a:pt x="268" y="652"/>
                  </a:lnTo>
                  <a:lnTo>
                    <a:pt x="636" y="301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6860975" y="2883600"/>
              <a:ext cx="87750" cy="83150"/>
            </a:xfrm>
            <a:custGeom>
              <a:avLst/>
              <a:gdLst/>
              <a:ahLst/>
              <a:cxnLst/>
              <a:rect l="l" t="t" r="r" b="b"/>
              <a:pathLst>
                <a:path w="3510" h="3326" extrusionOk="0">
                  <a:moveTo>
                    <a:pt x="2306" y="0"/>
                  </a:moveTo>
                  <a:lnTo>
                    <a:pt x="0" y="1638"/>
                  </a:lnTo>
                  <a:lnTo>
                    <a:pt x="318" y="2055"/>
                  </a:lnTo>
                  <a:lnTo>
                    <a:pt x="1638" y="1120"/>
                  </a:lnTo>
                  <a:lnTo>
                    <a:pt x="919" y="2089"/>
                  </a:lnTo>
                  <a:lnTo>
                    <a:pt x="1086" y="2323"/>
                  </a:lnTo>
                  <a:lnTo>
                    <a:pt x="2239" y="1989"/>
                  </a:lnTo>
                  <a:lnTo>
                    <a:pt x="919" y="2924"/>
                  </a:lnTo>
                  <a:lnTo>
                    <a:pt x="1220" y="3325"/>
                  </a:lnTo>
                  <a:lnTo>
                    <a:pt x="3509" y="1705"/>
                  </a:lnTo>
                  <a:lnTo>
                    <a:pt x="3225" y="1304"/>
                  </a:lnTo>
                  <a:lnTo>
                    <a:pt x="1638" y="1755"/>
                  </a:lnTo>
                  <a:lnTo>
                    <a:pt x="2590" y="401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6896050" y="2953350"/>
              <a:ext cx="76900" cy="64775"/>
            </a:xfrm>
            <a:custGeom>
              <a:avLst/>
              <a:gdLst/>
              <a:ahLst/>
              <a:cxnLst/>
              <a:rect l="l" t="t" r="r" b="b"/>
              <a:pathLst>
                <a:path w="3076" h="2591" extrusionOk="0">
                  <a:moveTo>
                    <a:pt x="2340" y="602"/>
                  </a:moveTo>
                  <a:lnTo>
                    <a:pt x="1655" y="1337"/>
                  </a:lnTo>
                  <a:lnTo>
                    <a:pt x="1371" y="869"/>
                  </a:lnTo>
                  <a:lnTo>
                    <a:pt x="2340" y="602"/>
                  </a:lnTo>
                  <a:close/>
                  <a:moveTo>
                    <a:pt x="2791" y="1"/>
                  </a:moveTo>
                  <a:lnTo>
                    <a:pt x="1" y="836"/>
                  </a:lnTo>
                  <a:lnTo>
                    <a:pt x="252" y="1287"/>
                  </a:lnTo>
                  <a:lnTo>
                    <a:pt x="903" y="1103"/>
                  </a:lnTo>
                  <a:lnTo>
                    <a:pt x="1254" y="1655"/>
                  </a:lnTo>
                  <a:lnTo>
                    <a:pt x="786" y="2139"/>
                  </a:lnTo>
                  <a:lnTo>
                    <a:pt x="1070" y="2590"/>
                  </a:lnTo>
                  <a:lnTo>
                    <a:pt x="3075" y="452"/>
                  </a:lnTo>
                  <a:lnTo>
                    <a:pt x="27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6927400" y="2993025"/>
              <a:ext cx="83550" cy="71875"/>
            </a:xfrm>
            <a:custGeom>
              <a:avLst/>
              <a:gdLst/>
              <a:ahLst/>
              <a:cxnLst/>
              <a:rect l="l" t="t" r="r" b="b"/>
              <a:pathLst>
                <a:path w="3342" h="2875" extrusionOk="0">
                  <a:moveTo>
                    <a:pt x="2506" y="1"/>
                  </a:moveTo>
                  <a:lnTo>
                    <a:pt x="0" y="1304"/>
                  </a:lnTo>
                  <a:lnTo>
                    <a:pt x="234" y="1772"/>
                  </a:lnTo>
                  <a:lnTo>
                    <a:pt x="1704" y="970"/>
                  </a:lnTo>
                  <a:lnTo>
                    <a:pt x="618" y="2507"/>
                  </a:lnTo>
                  <a:lnTo>
                    <a:pt x="836" y="2875"/>
                  </a:lnTo>
                  <a:lnTo>
                    <a:pt x="3342" y="1555"/>
                  </a:lnTo>
                  <a:lnTo>
                    <a:pt x="3108" y="1120"/>
                  </a:lnTo>
                  <a:lnTo>
                    <a:pt x="1604" y="1922"/>
                  </a:lnTo>
                  <a:lnTo>
                    <a:pt x="2707" y="369"/>
                  </a:lnTo>
                  <a:lnTo>
                    <a:pt x="2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6952025" y="3061950"/>
              <a:ext cx="76900" cy="58100"/>
            </a:xfrm>
            <a:custGeom>
              <a:avLst/>
              <a:gdLst/>
              <a:ahLst/>
              <a:cxnLst/>
              <a:rect l="l" t="t" r="r" b="b"/>
              <a:pathLst>
                <a:path w="3076" h="2324" extrusionOk="0">
                  <a:moveTo>
                    <a:pt x="2374" y="502"/>
                  </a:moveTo>
                  <a:lnTo>
                    <a:pt x="1588" y="1137"/>
                  </a:lnTo>
                  <a:lnTo>
                    <a:pt x="1371" y="669"/>
                  </a:lnTo>
                  <a:lnTo>
                    <a:pt x="2374" y="502"/>
                  </a:lnTo>
                  <a:close/>
                  <a:moveTo>
                    <a:pt x="2875" y="1"/>
                  </a:moveTo>
                  <a:lnTo>
                    <a:pt x="1" y="435"/>
                  </a:lnTo>
                  <a:lnTo>
                    <a:pt x="201" y="937"/>
                  </a:lnTo>
                  <a:lnTo>
                    <a:pt x="853" y="836"/>
                  </a:lnTo>
                  <a:lnTo>
                    <a:pt x="1120" y="1438"/>
                  </a:lnTo>
                  <a:lnTo>
                    <a:pt x="602" y="1855"/>
                  </a:lnTo>
                  <a:lnTo>
                    <a:pt x="803" y="2323"/>
                  </a:lnTo>
                  <a:lnTo>
                    <a:pt x="3075" y="485"/>
                  </a:lnTo>
                  <a:lnTo>
                    <a:pt x="28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6978350" y="3107225"/>
              <a:ext cx="74800" cy="56250"/>
            </a:xfrm>
            <a:custGeom>
              <a:avLst/>
              <a:gdLst/>
              <a:ahLst/>
              <a:cxnLst/>
              <a:rect l="l" t="t" r="r" b="b"/>
              <a:pathLst>
                <a:path w="2992" h="2250" extrusionOk="0">
                  <a:moveTo>
                    <a:pt x="1889" y="0"/>
                  </a:moveTo>
                  <a:cubicBezTo>
                    <a:pt x="1658" y="0"/>
                    <a:pt x="1403" y="53"/>
                    <a:pt x="1120" y="161"/>
                  </a:cubicBezTo>
                  <a:cubicBezTo>
                    <a:pt x="669" y="312"/>
                    <a:pt x="385" y="529"/>
                    <a:pt x="218" y="780"/>
                  </a:cubicBezTo>
                  <a:cubicBezTo>
                    <a:pt x="51" y="1030"/>
                    <a:pt x="1" y="1314"/>
                    <a:pt x="134" y="1632"/>
                  </a:cubicBezTo>
                  <a:cubicBezTo>
                    <a:pt x="201" y="1799"/>
                    <a:pt x="285" y="1949"/>
                    <a:pt x="385" y="2049"/>
                  </a:cubicBezTo>
                  <a:cubicBezTo>
                    <a:pt x="485" y="2133"/>
                    <a:pt x="569" y="2217"/>
                    <a:pt x="652" y="2250"/>
                  </a:cubicBezTo>
                  <a:lnTo>
                    <a:pt x="1972" y="1782"/>
                  </a:lnTo>
                  <a:lnTo>
                    <a:pt x="1671" y="980"/>
                  </a:lnTo>
                  <a:lnTo>
                    <a:pt x="1254" y="1131"/>
                  </a:lnTo>
                  <a:lnTo>
                    <a:pt x="1404" y="1532"/>
                  </a:lnTo>
                  <a:lnTo>
                    <a:pt x="903" y="1715"/>
                  </a:lnTo>
                  <a:cubicBezTo>
                    <a:pt x="819" y="1632"/>
                    <a:pt x="752" y="1532"/>
                    <a:pt x="719" y="1415"/>
                  </a:cubicBezTo>
                  <a:cubicBezTo>
                    <a:pt x="652" y="1247"/>
                    <a:pt x="669" y="1080"/>
                    <a:pt x="752" y="963"/>
                  </a:cubicBezTo>
                  <a:cubicBezTo>
                    <a:pt x="836" y="830"/>
                    <a:pt x="1036" y="730"/>
                    <a:pt x="1287" y="629"/>
                  </a:cubicBezTo>
                  <a:cubicBezTo>
                    <a:pt x="1483" y="560"/>
                    <a:pt x="1655" y="523"/>
                    <a:pt x="1798" y="523"/>
                  </a:cubicBezTo>
                  <a:cubicBezTo>
                    <a:pt x="1862" y="523"/>
                    <a:pt x="1920" y="530"/>
                    <a:pt x="1972" y="546"/>
                  </a:cubicBezTo>
                  <a:cubicBezTo>
                    <a:pt x="2139" y="579"/>
                    <a:pt x="2239" y="696"/>
                    <a:pt x="2323" y="897"/>
                  </a:cubicBezTo>
                  <a:cubicBezTo>
                    <a:pt x="2373" y="997"/>
                    <a:pt x="2390" y="1080"/>
                    <a:pt x="2407" y="1197"/>
                  </a:cubicBezTo>
                  <a:cubicBezTo>
                    <a:pt x="2423" y="1298"/>
                    <a:pt x="2423" y="1381"/>
                    <a:pt x="2407" y="1481"/>
                  </a:cubicBezTo>
                  <a:lnTo>
                    <a:pt x="2975" y="1281"/>
                  </a:lnTo>
                  <a:cubicBezTo>
                    <a:pt x="2991" y="1164"/>
                    <a:pt x="2991" y="1080"/>
                    <a:pt x="2975" y="980"/>
                  </a:cubicBezTo>
                  <a:cubicBezTo>
                    <a:pt x="2958" y="897"/>
                    <a:pt x="2925" y="780"/>
                    <a:pt x="2891" y="663"/>
                  </a:cubicBezTo>
                  <a:cubicBezTo>
                    <a:pt x="2757" y="329"/>
                    <a:pt x="2557" y="128"/>
                    <a:pt x="2239" y="44"/>
                  </a:cubicBezTo>
                  <a:cubicBezTo>
                    <a:pt x="2129" y="15"/>
                    <a:pt x="2012" y="0"/>
                    <a:pt x="1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6991725" y="3153850"/>
              <a:ext cx="78125" cy="54325"/>
            </a:xfrm>
            <a:custGeom>
              <a:avLst/>
              <a:gdLst/>
              <a:ahLst/>
              <a:cxnLst/>
              <a:rect l="l" t="t" r="r" b="b"/>
              <a:pathLst>
                <a:path w="3125" h="2173" extrusionOk="0">
                  <a:moveTo>
                    <a:pt x="2707" y="1"/>
                  </a:moveTo>
                  <a:lnTo>
                    <a:pt x="0" y="786"/>
                  </a:lnTo>
                  <a:lnTo>
                    <a:pt x="435" y="2173"/>
                  </a:lnTo>
                  <a:lnTo>
                    <a:pt x="953" y="2022"/>
                  </a:lnTo>
                  <a:lnTo>
                    <a:pt x="685" y="1087"/>
                  </a:lnTo>
                  <a:lnTo>
                    <a:pt x="1253" y="920"/>
                  </a:lnTo>
                  <a:lnTo>
                    <a:pt x="1471" y="1722"/>
                  </a:lnTo>
                  <a:lnTo>
                    <a:pt x="2005" y="1571"/>
                  </a:lnTo>
                  <a:lnTo>
                    <a:pt x="1771" y="769"/>
                  </a:lnTo>
                  <a:lnTo>
                    <a:pt x="2339" y="602"/>
                  </a:lnTo>
                  <a:lnTo>
                    <a:pt x="2607" y="1538"/>
                  </a:lnTo>
                  <a:lnTo>
                    <a:pt x="3125" y="1388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7004250" y="3202725"/>
              <a:ext cx="79800" cy="65200"/>
            </a:xfrm>
            <a:custGeom>
              <a:avLst/>
              <a:gdLst/>
              <a:ahLst/>
              <a:cxnLst/>
              <a:rect l="l" t="t" r="r" b="b"/>
              <a:pathLst>
                <a:path w="3192" h="2608" extrusionOk="0">
                  <a:moveTo>
                    <a:pt x="2757" y="1"/>
                  </a:moveTo>
                  <a:lnTo>
                    <a:pt x="0" y="585"/>
                  </a:lnTo>
                  <a:lnTo>
                    <a:pt x="101" y="1087"/>
                  </a:lnTo>
                  <a:lnTo>
                    <a:pt x="1688" y="752"/>
                  </a:lnTo>
                  <a:lnTo>
                    <a:pt x="1688" y="752"/>
                  </a:lnTo>
                  <a:lnTo>
                    <a:pt x="669" y="1387"/>
                  </a:lnTo>
                  <a:lnTo>
                    <a:pt x="719" y="1655"/>
                  </a:lnTo>
                  <a:lnTo>
                    <a:pt x="1922" y="1805"/>
                  </a:lnTo>
                  <a:lnTo>
                    <a:pt x="335" y="2139"/>
                  </a:lnTo>
                  <a:lnTo>
                    <a:pt x="435" y="2607"/>
                  </a:lnTo>
                  <a:lnTo>
                    <a:pt x="3192" y="2022"/>
                  </a:lnTo>
                  <a:lnTo>
                    <a:pt x="3092" y="1554"/>
                  </a:lnTo>
                  <a:lnTo>
                    <a:pt x="1437" y="1337"/>
                  </a:lnTo>
                  <a:lnTo>
                    <a:pt x="2858" y="485"/>
                  </a:lnTo>
                  <a:lnTo>
                    <a:pt x="27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7016775" y="3268725"/>
              <a:ext cx="74375" cy="46400"/>
            </a:xfrm>
            <a:custGeom>
              <a:avLst/>
              <a:gdLst/>
              <a:ahLst/>
              <a:cxnLst/>
              <a:rect l="l" t="t" r="r" b="b"/>
              <a:pathLst>
                <a:path w="2975" h="1856" extrusionOk="0">
                  <a:moveTo>
                    <a:pt x="2791" y="1"/>
                  </a:moveTo>
                  <a:lnTo>
                    <a:pt x="1" y="368"/>
                  </a:lnTo>
                  <a:lnTo>
                    <a:pt x="185" y="1855"/>
                  </a:lnTo>
                  <a:lnTo>
                    <a:pt x="719" y="1788"/>
                  </a:lnTo>
                  <a:lnTo>
                    <a:pt x="602" y="819"/>
                  </a:lnTo>
                  <a:lnTo>
                    <a:pt x="1187" y="736"/>
                  </a:lnTo>
                  <a:lnTo>
                    <a:pt x="1304" y="1605"/>
                  </a:lnTo>
                  <a:lnTo>
                    <a:pt x="1855" y="1521"/>
                  </a:lnTo>
                  <a:lnTo>
                    <a:pt x="1722" y="652"/>
                  </a:lnTo>
                  <a:lnTo>
                    <a:pt x="2307" y="569"/>
                  </a:lnTo>
                  <a:lnTo>
                    <a:pt x="2440" y="1538"/>
                  </a:lnTo>
                  <a:lnTo>
                    <a:pt x="2975" y="1454"/>
                  </a:lnTo>
                  <a:lnTo>
                    <a:pt x="27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7022200" y="3317600"/>
              <a:ext cx="73975" cy="49325"/>
            </a:xfrm>
            <a:custGeom>
              <a:avLst/>
              <a:gdLst/>
              <a:ahLst/>
              <a:cxnLst/>
              <a:rect l="l" t="t" r="r" b="b"/>
              <a:pathLst>
                <a:path w="2959" h="1973" extrusionOk="0">
                  <a:moveTo>
                    <a:pt x="2825" y="0"/>
                  </a:moveTo>
                  <a:lnTo>
                    <a:pt x="1" y="184"/>
                  </a:lnTo>
                  <a:lnTo>
                    <a:pt x="68" y="669"/>
                  </a:lnTo>
                  <a:lnTo>
                    <a:pt x="1739" y="569"/>
                  </a:lnTo>
                  <a:lnTo>
                    <a:pt x="118" y="1521"/>
                  </a:lnTo>
                  <a:lnTo>
                    <a:pt x="135" y="1972"/>
                  </a:lnTo>
                  <a:lnTo>
                    <a:pt x="2958" y="1772"/>
                  </a:lnTo>
                  <a:lnTo>
                    <a:pt x="2908" y="1270"/>
                  </a:lnTo>
                  <a:lnTo>
                    <a:pt x="1221" y="1387"/>
                  </a:lnTo>
                  <a:lnTo>
                    <a:pt x="2841" y="418"/>
                  </a:lnTo>
                  <a:lnTo>
                    <a:pt x="28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7025550" y="3375250"/>
              <a:ext cx="71050" cy="42200"/>
            </a:xfrm>
            <a:custGeom>
              <a:avLst/>
              <a:gdLst/>
              <a:ahLst/>
              <a:cxnLst/>
              <a:rect l="l" t="t" r="r" b="b"/>
              <a:pathLst>
                <a:path w="2842" h="1688" extrusionOk="0">
                  <a:moveTo>
                    <a:pt x="2290" y="0"/>
                  </a:moveTo>
                  <a:lnTo>
                    <a:pt x="2273" y="585"/>
                  </a:lnTo>
                  <a:lnTo>
                    <a:pt x="1" y="518"/>
                  </a:lnTo>
                  <a:lnTo>
                    <a:pt x="1" y="1019"/>
                  </a:lnTo>
                  <a:lnTo>
                    <a:pt x="2273" y="1086"/>
                  </a:lnTo>
                  <a:lnTo>
                    <a:pt x="2256" y="1671"/>
                  </a:lnTo>
                  <a:lnTo>
                    <a:pt x="2791" y="1688"/>
                  </a:lnTo>
                  <a:lnTo>
                    <a:pt x="2841" y="17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7017625" y="3443325"/>
              <a:ext cx="75625" cy="58500"/>
            </a:xfrm>
            <a:custGeom>
              <a:avLst/>
              <a:gdLst/>
              <a:ahLst/>
              <a:cxnLst/>
              <a:rect l="l" t="t" r="r" b="b"/>
              <a:pathLst>
                <a:path w="3025" h="2340" extrusionOk="0">
                  <a:moveTo>
                    <a:pt x="234" y="1"/>
                  </a:moveTo>
                  <a:lnTo>
                    <a:pt x="167" y="469"/>
                  </a:lnTo>
                  <a:lnTo>
                    <a:pt x="1771" y="652"/>
                  </a:lnTo>
                  <a:lnTo>
                    <a:pt x="602" y="920"/>
                  </a:lnTo>
                  <a:lnTo>
                    <a:pt x="585" y="1204"/>
                  </a:lnTo>
                  <a:lnTo>
                    <a:pt x="1671" y="1722"/>
                  </a:lnTo>
                  <a:lnTo>
                    <a:pt x="67" y="1538"/>
                  </a:lnTo>
                  <a:lnTo>
                    <a:pt x="0" y="2039"/>
                  </a:lnTo>
                  <a:lnTo>
                    <a:pt x="2807" y="2340"/>
                  </a:lnTo>
                  <a:lnTo>
                    <a:pt x="2857" y="1872"/>
                  </a:lnTo>
                  <a:lnTo>
                    <a:pt x="1354" y="1154"/>
                  </a:lnTo>
                  <a:lnTo>
                    <a:pt x="2974" y="803"/>
                  </a:lnTo>
                  <a:lnTo>
                    <a:pt x="3024" y="31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7008850" y="3504725"/>
              <a:ext cx="76875" cy="48900"/>
            </a:xfrm>
            <a:custGeom>
              <a:avLst/>
              <a:gdLst/>
              <a:ahLst/>
              <a:cxnLst/>
              <a:rect l="l" t="t" r="r" b="b"/>
              <a:pathLst>
                <a:path w="3075" h="1956" extrusionOk="0">
                  <a:moveTo>
                    <a:pt x="284" y="1"/>
                  </a:moveTo>
                  <a:lnTo>
                    <a:pt x="0" y="1438"/>
                  </a:lnTo>
                  <a:lnTo>
                    <a:pt x="535" y="1538"/>
                  </a:lnTo>
                  <a:lnTo>
                    <a:pt x="735" y="569"/>
                  </a:lnTo>
                  <a:lnTo>
                    <a:pt x="1320" y="686"/>
                  </a:lnTo>
                  <a:lnTo>
                    <a:pt x="1153" y="1521"/>
                  </a:lnTo>
                  <a:lnTo>
                    <a:pt x="1688" y="1622"/>
                  </a:lnTo>
                  <a:lnTo>
                    <a:pt x="1855" y="786"/>
                  </a:lnTo>
                  <a:lnTo>
                    <a:pt x="2440" y="886"/>
                  </a:lnTo>
                  <a:lnTo>
                    <a:pt x="2256" y="1856"/>
                  </a:lnTo>
                  <a:lnTo>
                    <a:pt x="2791" y="1956"/>
                  </a:lnTo>
                  <a:lnTo>
                    <a:pt x="3075" y="519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6998400" y="3549425"/>
              <a:ext cx="77300" cy="53075"/>
            </a:xfrm>
            <a:custGeom>
              <a:avLst/>
              <a:gdLst/>
              <a:ahLst/>
              <a:cxnLst/>
              <a:rect l="l" t="t" r="r" b="b"/>
              <a:pathLst>
                <a:path w="3092" h="2123" extrusionOk="0">
                  <a:moveTo>
                    <a:pt x="351" y="1"/>
                  </a:moveTo>
                  <a:lnTo>
                    <a:pt x="1" y="1438"/>
                  </a:lnTo>
                  <a:lnTo>
                    <a:pt x="519" y="1571"/>
                  </a:lnTo>
                  <a:lnTo>
                    <a:pt x="769" y="619"/>
                  </a:lnTo>
                  <a:lnTo>
                    <a:pt x="1337" y="769"/>
                  </a:lnTo>
                  <a:lnTo>
                    <a:pt x="1120" y="1605"/>
                  </a:lnTo>
                  <a:lnTo>
                    <a:pt x="1671" y="1755"/>
                  </a:lnTo>
                  <a:lnTo>
                    <a:pt x="1872" y="920"/>
                  </a:lnTo>
                  <a:lnTo>
                    <a:pt x="2440" y="1070"/>
                  </a:lnTo>
                  <a:lnTo>
                    <a:pt x="2189" y="2006"/>
                  </a:lnTo>
                  <a:lnTo>
                    <a:pt x="2707" y="2123"/>
                  </a:lnTo>
                  <a:lnTo>
                    <a:pt x="3092" y="719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6988375" y="3603725"/>
              <a:ext cx="75625" cy="47650"/>
            </a:xfrm>
            <a:custGeom>
              <a:avLst/>
              <a:gdLst/>
              <a:ahLst/>
              <a:cxnLst/>
              <a:rect l="l" t="t" r="r" b="b"/>
              <a:pathLst>
                <a:path w="3025" h="1906" extrusionOk="0">
                  <a:moveTo>
                    <a:pt x="151" y="1"/>
                  </a:moveTo>
                  <a:lnTo>
                    <a:pt x="1" y="452"/>
                  </a:lnTo>
                  <a:lnTo>
                    <a:pt x="2173" y="1170"/>
                  </a:lnTo>
                  <a:lnTo>
                    <a:pt x="1989" y="1738"/>
                  </a:lnTo>
                  <a:lnTo>
                    <a:pt x="2507" y="1906"/>
                  </a:lnTo>
                  <a:lnTo>
                    <a:pt x="3025" y="318"/>
                  </a:lnTo>
                  <a:lnTo>
                    <a:pt x="2507" y="151"/>
                  </a:lnTo>
                  <a:lnTo>
                    <a:pt x="2323" y="703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6976250" y="3637575"/>
              <a:ext cx="70625" cy="36775"/>
            </a:xfrm>
            <a:custGeom>
              <a:avLst/>
              <a:gdLst/>
              <a:ahLst/>
              <a:cxnLst/>
              <a:rect l="l" t="t" r="r" b="b"/>
              <a:pathLst>
                <a:path w="2825" h="1471" extrusionOk="0">
                  <a:moveTo>
                    <a:pt x="168" y="0"/>
                  </a:moveTo>
                  <a:lnTo>
                    <a:pt x="1" y="468"/>
                  </a:lnTo>
                  <a:lnTo>
                    <a:pt x="2658" y="1471"/>
                  </a:lnTo>
                  <a:lnTo>
                    <a:pt x="2825" y="1003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6954550" y="3659300"/>
              <a:ext cx="82300" cy="68925"/>
            </a:xfrm>
            <a:custGeom>
              <a:avLst/>
              <a:gdLst/>
              <a:ahLst/>
              <a:cxnLst/>
              <a:rect l="l" t="t" r="r" b="b"/>
              <a:pathLst>
                <a:path w="3292" h="2757" extrusionOk="0">
                  <a:moveTo>
                    <a:pt x="702" y="0"/>
                  </a:moveTo>
                  <a:lnTo>
                    <a:pt x="501" y="451"/>
                  </a:lnTo>
                  <a:lnTo>
                    <a:pt x="2039" y="1119"/>
                  </a:lnTo>
                  <a:lnTo>
                    <a:pt x="167" y="1220"/>
                  </a:lnTo>
                  <a:lnTo>
                    <a:pt x="0" y="1621"/>
                  </a:lnTo>
                  <a:lnTo>
                    <a:pt x="2590" y="2757"/>
                  </a:lnTo>
                  <a:lnTo>
                    <a:pt x="2790" y="2289"/>
                  </a:lnTo>
                  <a:lnTo>
                    <a:pt x="1253" y="1621"/>
                  </a:lnTo>
                  <a:lnTo>
                    <a:pt x="3125" y="1520"/>
                  </a:lnTo>
                  <a:lnTo>
                    <a:pt x="3292" y="1119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6933650" y="3717425"/>
              <a:ext cx="72300" cy="59675"/>
            </a:xfrm>
            <a:custGeom>
              <a:avLst/>
              <a:gdLst/>
              <a:ahLst/>
              <a:cxnLst/>
              <a:rect l="l" t="t" r="r" b="b"/>
              <a:pathLst>
                <a:path w="2892" h="2387" extrusionOk="0">
                  <a:moveTo>
                    <a:pt x="1027" y="0"/>
                  </a:moveTo>
                  <a:cubicBezTo>
                    <a:pt x="967" y="0"/>
                    <a:pt x="909" y="5"/>
                    <a:pt x="853" y="14"/>
                  </a:cubicBezTo>
                  <a:cubicBezTo>
                    <a:pt x="569" y="48"/>
                    <a:pt x="335" y="215"/>
                    <a:pt x="168" y="532"/>
                  </a:cubicBezTo>
                  <a:cubicBezTo>
                    <a:pt x="84" y="699"/>
                    <a:pt x="17" y="850"/>
                    <a:pt x="17" y="983"/>
                  </a:cubicBezTo>
                  <a:cubicBezTo>
                    <a:pt x="1" y="1117"/>
                    <a:pt x="17" y="1234"/>
                    <a:pt x="34" y="1317"/>
                  </a:cubicBezTo>
                  <a:lnTo>
                    <a:pt x="1271" y="1969"/>
                  </a:lnTo>
                  <a:lnTo>
                    <a:pt x="1672" y="1217"/>
                  </a:lnTo>
                  <a:lnTo>
                    <a:pt x="1271" y="1017"/>
                  </a:lnTo>
                  <a:lnTo>
                    <a:pt x="1087" y="1384"/>
                  </a:lnTo>
                  <a:lnTo>
                    <a:pt x="602" y="1134"/>
                  </a:lnTo>
                  <a:cubicBezTo>
                    <a:pt x="602" y="1017"/>
                    <a:pt x="619" y="900"/>
                    <a:pt x="686" y="800"/>
                  </a:cubicBezTo>
                  <a:cubicBezTo>
                    <a:pt x="769" y="632"/>
                    <a:pt x="886" y="549"/>
                    <a:pt x="1053" y="532"/>
                  </a:cubicBezTo>
                  <a:cubicBezTo>
                    <a:pt x="1072" y="530"/>
                    <a:pt x="1091" y="529"/>
                    <a:pt x="1112" y="529"/>
                  </a:cubicBezTo>
                  <a:cubicBezTo>
                    <a:pt x="1258" y="529"/>
                    <a:pt x="1452" y="582"/>
                    <a:pt x="1672" y="699"/>
                  </a:cubicBezTo>
                  <a:cubicBezTo>
                    <a:pt x="1939" y="850"/>
                    <a:pt x="2106" y="983"/>
                    <a:pt x="2190" y="1134"/>
                  </a:cubicBezTo>
                  <a:cubicBezTo>
                    <a:pt x="2273" y="1301"/>
                    <a:pt x="2273" y="1468"/>
                    <a:pt x="2173" y="1652"/>
                  </a:cubicBezTo>
                  <a:cubicBezTo>
                    <a:pt x="2106" y="1735"/>
                    <a:pt x="2056" y="1819"/>
                    <a:pt x="2006" y="1902"/>
                  </a:cubicBezTo>
                  <a:cubicBezTo>
                    <a:pt x="1939" y="1986"/>
                    <a:pt x="1872" y="2053"/>
                    <a:pt x="1789" y="2119"/>
                  </a:cubicBezTo>
                  <a:lnTo>
                    <a:pt x="2340" y="2387"/>
                  </a:lnTo>
                  <a:cubicBezTo>
                    <a:pt x="2423" y="2320"/>
                    <a:pt x="2474" y="2236"/>
                    <a:pt x="2540" y="2186"/>
                  </a:cubicBezTo>
                  <a:cubicBezTo>
                    <a:pt x="2607" y="2119"/>
                    <a:pt x="2674" y="2019"/>
                    <a:pt x="2724" y="1902"/>
                  </a:cubicBezTo>
                  <a:cubicBezTo>
                    <a:pt x="2891" y="1602"/>
                    <a:pt x="2891" y="1301"/>
                    <a:pt x="2758" y="1017"/>
                  </a:cubicBezTo>
                  <a:cubicBezTo>
                    <a:pt x="2607" y="716"/>
                    <a:pt x="2307" y="465"/>
                    <a:pt x="1889" y="265"/>
                  </a:cubicBezTo>
                  <a:cubicBezTo>
                    <a:pt x="1577" y="88"/>
                    <a:pt x="1286" y="0"/>
                    <a:pt x="10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6908600" y="3772900"/>
              <a:ext cx="66850" cy="65725"/>
            </a:xfrm>
            <a:custGeom>
              <a:avLst/>
              <a:gdLst/>
              <a:ahLst/>
              <a:cxnLst/>
              <a:rect l="l" t="t" r="r" b="b"/>
              <a:pathLst>
                <a:path w="2674" h="2629" extrusionOk="0">
                  <a:moveTo>
                    <a:pt x="1170" y="1170"/>
                  </a:moveTo>
                  <a:lnTo>
                    <a:pt x="1955" y="1672"/>
                  </a:lnTo>
                  <a:lnTo>
                    <a:pt x="1755" y="1989"/>
                  </a:lnTo>
                  <a:cubicBezTo>
                    <a:pt x="1688" y="2073"/>
                    <a:pt x="1604" y="2106"/>
                    <a:pt x="1521" y="2106"/>
                  </a:cubicBezTo>
                  <a:cubicBezTo>
                    <a:pt x="1420" y="2106"/>
                    <a:pt x="1303" y="2073"/>
                    <a:pt x="1187" y="1989"/>
                  </a:cubicBezTo>
                  <a:cubicBezTo>
                    <a:pt x="1086" y="1922"/>
                    <a:pt x="1003" y="1855"/>
                    <a:pt x="953" y="1755"/>
                  </a:cubicBezTo>
                  <a:cubicBezTo>
                    <a:pt x="919" y="1655"/>
                    <a:pt x="919" y="1571"/>
                    <a:pt x="969" y="1488"/>
                  </a:cubicBezTo>
                  <a:lnTo>
                    <a:pt x="1170" y="1170"/>
                  </a:lnTo>
                  <a:close/>
                  <a:moveTo>
                    <a:pt x="268" y="1"/>
                  </a:moveTo>
                  <a:lnTo>
                    <a:pt x="0" y="402"/>
                  </a:lnTo>
                  <a:lnTo>
                    <a:pt x="702" y="836"/>
                  </a:lnTo>
                  <a:lnTo>
                    <a:pt x="451" y="1237"/>
                  </a:lnTo>
                  <a:cubicBezTo>
                    <a:pt x="368" y="1354"/>
                    <a:pt x="334" y="1504"/>
                    <a:pt x="351" y="1638"/>
                  </a:cubicBezTo>
                  <a:cubicBezTo>
                    <a:pt x="368" y="1772"/>
                    <a:pt x="418" y="1905"/>
                    <a:pt x="518" y="2022"/>
                  </a:cubicBezTo>
                  <a:cubicBezTo>
                    <a:pt x="618" y="2173"/>
                    <a:pt x="752" y="2273"/>
                    <a:pt x="919" y="2390"/>
                  </a:cubicBezTo>
                  <a:cubicBezTo>
                    <a:pt x="1086" y="2490"/>
                    <a:pt x="1253" y="2557"/>
                    <a:pt x="1404" y="2591"/>
                  </a:cubicBezTo>
                  <a:cubicBezTo>
                    <a:pt x="1487" y="2616"/>
                    <a:pt x="1562" y="2628"/>
                    <a:pt x="1633" y="2628"/>
                  </a:cubicBezTo>
                  <a:cubicBezTo>
                    <a:pt x="1704" y="2628"/>
                    <a:pt x="1771" y="2616"/>
                    <a:pt x="1838" y="2591"/>
                  </a:cubicBezTo>
                  <a:cubicBezTo>
                    <a:pt x="1955" y="2574"/>
                    <a:pt x="2055" y="2474"/>
                    <a:pt x="2156" y="2340"/>
                  </a:cubicBezTo>
                  <a:lnTo>
                    <a:pt x="2674" y="15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6864325" y="3815100"/>
              <a:ext cx="81875" cy="68150"/>
            </a:xfrm>
            <a:custGeom>
              <a:avLst/>
              <a:gdLst/>
              <a:ahLst/>
              <a:cxnLst/>
              <a:rect l="l" t="t" r="r" b="b"/>
              <a:pathLst>
                <a:path w="3275" h="2726" extrusionOk="0">
                  <a:moveTo>
                    <a:pt x="1871" y="1237"/>
                  </a:moveTo>
                  <a:lnTo>
                    <a:pt x="2573" y="1738"/>
                  </a:lnTo>
                  <a:lnTo>
                    <a:pt x="2356" y="2055"/>
                  </a:lnTo>
                  <a:cubicBezTo>
                    <a:pt x="2291" y="2129"/>
                    <a:pt x="2218" y="2166"/>
                    <a:pt x="2135" y="2166"/>
                  </a:cubicBezTo>
                  <a:cubicBezTo>
                    <a:pt x="2048" y="2166"/>
                    <a:pt x="1950" y="2124"/>
                    <a:pt x="1838" y="2039"/>
                  </a:cubicBezTo>
                  <a:cubicBezTo>
                    <a:pt x="1721" y="1938"/>
                    <a:pt x="1638" y="1855"/>
                    <a:pt x="1621" y="1788"/>
                  </a:cubicBezTo>
                  <a:cubicBezTo>
                    <a:pt x="1604" y="1688"/>
                    <a:pt x="1604" y="1604"/>
                    <a:pt x="1671" y="1521"/>
                  </a:cubicBezTo>
                  <a:lnTo>
                    <a:pt x="1871" y="1237"/>
                  </a:lnTo>
                  <a:close/>
                  <a:moveTo>
                    <a:pt x="969" y="0"/>
                  </a:moveTo>
                  <a:lnTo>
                    <a:pt x="635" y="401"/>
                  </a:lnTo>
                  <a:lnTo>
                    <a:pt x="1370" y="919"/>
                  </a:lnTo>
                  <a:lnTo>
                    <a:pt x="1253" y="1103"/>
                  </a:lnTo>
                  <a:cubicBezTo>
                    <a:pt x="1220" y="1153"/>
                    <a:pt x="1186" y="1187"/>
                    <a:pt x="1136" y="1187"/>
                  </a:cubicBezTo>
                  <a:cubicBezTo>
                    <a:pt x="1103" y="1187"/>
                    <a:pt x="1053" y="1187"/>
                    <a:pt x="1003" y="1170"/>
                  </a:cubicBezTo>
                  <a:lnTo>
                    <a:pt x="284" y="936"/>
                  </a:lnTo>
                  <a:lnTo>
                    <a:pt x="0" y="1354"/>
                  </a:lnTo>
                  <a:lnTo>
                    <a:pt x="752" y="1604"/>
                  </a:lnTo>
                  <a:cubicBezTo>
                    <a:pt x="802" y="1638"/>
                    <a:pt x="869" y="1654"/>
                    <a:pt x="919" y="1654"/>
                  </a:cubicBezTo>
                  <a:lnTo>
                    <a:pt x="1036" y="1654"/>
                  </a:lnTo>
                  <a:cubicBezTo>
                    <a:pt x="1036" y="1805"/>
                    <a:pt x="1053" y="1922"/>
                    <a:pt x="1136" y="2072"/>
                  </a:cubicBezTo>
                  <a:cubicBezTo>
                    <a:pt x="1220" y="2223"/>
                    <a:pt x="1353" y="2339"/>
                    <a:pt x="1504" y="2440"/>
                  </a:cubicBezTo>
                  <a:cubicBezTo>
                    <a:pt x="1721" y="2607"/>
                    <a:pt x="1955" y="2724"/>
                    <a:pt x="2172" y="2724"/>
                  </a:cubicBezTo>
                  <a:cubicBezTo>
                    <a:pt x="2187" y="2725"/>
                    <a:pt x="2201" y="2726"/>
                    <a:pt x="2215" y="2726"/>
                  </a:cubicBezTo>
                  <a:cubicBezTo>
                    <a:pt x="2399" y="2726"/>
                    <a:pt x="2566" y="2626"/>
                    <a:pt x="2690" y="2440"/>
                  </a:cubicBezTo>
                  <a:lnTo>
                    <a:pt x="3275" y="1638"/>
                  </a:lnTo>
                  <a:lnTo>
                    <a:pt x="9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6837175" y="3856875"/>
              <a:ext cx="76875" cy="72275"/>
            </a:xfrm>
            <a:custGeom>
              <a:avLst/>
              <a:gdLst/>
              <a:ahLst/>
              <a:cxnLst/>
              <a:rect l="l" t="t" r="r" b="b"/>
              <a:pathLst>
                <a:path w="3075" h="2891" extrusionOk="0">
                  <a:moveTo>
                    <a:pt x="869" y="0"/>
                  </a:moveTo>
                  <a:lnTo>
                    <a:pt x="0" y="1136"/>
                  </a:lnTo>
                  <a:lnTo>
                    <a:pt x="418" y="1470"/>
                  </a:lnTo>
                  <a:lnTo>
                    <a:pt x="1019" y="685"/>
                  </a:lnTo>
                  <a:lnTo>
                    <a:pt x="1470" y="1069"/>
                  </a:lnTo>
                  <a:lnTo>
                    <a:pt x="952" y="1738"/>
                  </a:lnTo>
                  <a:lnTo>
                    <a:pt x="1387" y="2072"/>
                  </a:lnTo>
                  <a:lnTo>
                    <a:pt x="1922" y="1404"/>
                  </a:lnTo>
                  <a:lnTo>
                    <a:pt x="2373" y="1771"/>
                  </a:lnTo>
                  <a:lnTo>
                    <a:pt x="1771" y="2557"/>
                  </a:lnTo>
                  <a:lnTo>
                    <a:pt x="2189" y="2891"/>
                  </a:lnTo>
                  <a:lnTo>
                    <a:pt x="3074" y="1738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6812925" y="3894050"/>
              <a:ext cx="66450" cy="70200"/>
            </a:xfrm>
            <a:custGeom>
              <a:avLst/>
              <a:gdLst/>
              <a:ahLst/>
              <a:cxnLst/>
              <a:rect l="l" t="t" r="r" b="b"/>
              <a:pathLst>
                <a:path w="2658" h="2808" extrusionOk="0">
                  <a:moveTo>
                    <a:pt x="820" y="0"/>
                  </a:moveTo>
                  <a:cubicBezTo>
                    <a:pt x="719" y="17"/>
                    <a:pt x="636" y="84"/>
                    <a:pt x="519" y="151"/>
                  </a:cubicBezTo>
                  <a:cubicBezTo>
                    <a:pt x="419" y="217"/>
                    <a:pt x="335" y="301"/>
                    <a:pt x="252" y="401"/>
                  </a:cubicBezTo>
                  <a:cubicBezTo>
                    <a:pt x="68" y="602"/>
                    <a:pt x="1" y="819"/>
                    <a:pt x="18" y="1103"/>
                  </a:cubicBezTo>
                  <a:cubicBezTo>
                    <a:pt x="68" y="1303"/>
                    <a:pt x="168" y="1487"/>
                    <a:pt x="352" y="1654"/>
                  </a:cubicBezTo>
                  <a:cubicBezTo>
                    <a:pt x="469" y="1738"/>
                    <a:pt x="569" y="1821"/>
                    <a:pt x="669" y="1855"/>
                  </a:cubicBezTo>
                  <a:cubicBezTo>
                    <a:pt x="746" y="1906"/>
                    <a:pt x="832" y="1928"/>
                    <a:pt x="921" y="1928"/>
                  </a:cubicBezTo>
                  <a:cubicBezTo>
                    <a:pt x="948" y="1928"/>
                    <a:pt x="976" y="1926"/>
                    <a:pt x="1003" y="1922"/>
                  </a:cubicBezTo>
                  <a:cubicBezTo>
                    <a:pt x="1137" y="1905"/>
                    <a:pt x="1271" y="1855"/>
                    <a:pt x="1421" y="1771"/>
                  </a:cubicBezTo>
                  <a:cubicBezTo>
                    <a:pt x="1521" y="1721"/>
                    <a:pt x="1605" y="1671"/>
                    <a:pt x="1672" y="1654"/>
                  </a:cubicBezTo>
                  <a:cubicBezTo>
                    <a:pt x="1739" y="1604"/>
                    <a:pt x="1805" y="1604"/>
                    <a:pt x="1839" y="1604"/>
                  </a:cubicBezTo>
                  <a:cubicBezTo>
                    <a:pt x="1889" y="1604"/>
                    <a:pt x="1922" y="1621"/>
                    <a:pt x="1973" y="1671"/>
                  </a:cubicBezTo>
                  <a:cubicBezTo>
                    <a:pt x="2056" y="1738"/>
                    <a:pt x="2073" y="1821"/>
                    <a:pt x="2056" y="1888"/>
                  </a:cubicBezTo>
                  <a:cubicBezTo>
                    <a:pt x="2023" y="1938"/>
                    <a:pt x="1973" y="2022"/>
                    <a:pt x="1906" y="2105"/>
                  </a:cubicBezTo>
                  <a:cubicBezTo>
                    <a:pt x="1856" y="2172"/>
                    <a:pt x="1805" y="2222"/>
                    <a:pt x="1722" y="2273"/>
                  </a:cubicBezTo>
                  <a:cubicBezTo>
                    <a:pt x="1655" y="2323"/>
                    <a:pt x="1572" y="2356"/>
                    <a:pt x="1471" y="2406"/>
                  </a:cubicBezTo>
                  <a:lnTo>
                    <a:pt x="1922" y="2807"/>
                  </a:lnTo>
                  <a:cubicBezTo>
                    <a:pt x="1989" y="2774"/>
                    <a:pt x="2073" y="2707"/>
                    <a:pt x="2156" y="2657"/>
                  </a:cubicBezTo>
                  <a:cubicBezTo>
                    <a:pt x="2240" y="2590"/>
                    <a:pt x="2323" y="2506"/>
                    <a:pt x="2407" y="2423"/>
                  </a:cubicBezTo>
                  <a:cubicBezTo>
                    <a:pt x="2574" y="2206"/>
                    <a:pt x="2658" y="2022"/>
                    <a:pt x="2641" y="1821"/>
                  </a:cubicBezTo>
                  <a:cubicBezTo>
                    <a:pt x="2607" y="1604"/>
                    <a:pt x="2507" y="1420"/>
                    <a:pt x="2307" y="1253"/>
                  </a:cubicBezTo>
                  <a:cubicBezTo>
                    <a:pt x="2190" y="1153"/>
                    <a:pt x="2090" y="1086"/>
                    <a:pt x="1989" y="1036"/>
                  </a:cubicBezTo>
                  <a:cubicBezTo>
                    <a:pt x="1916" y="1012"/>
                    <a:pt x="1834" y="996"/>
                    <a:pt x="1755" y="996"/>
                  </a:cubicBezTo>
                  <a:cubicBezTo>
                    <a:pt x="1727" y="996"/>
                    <a:pt x="1699" y="998"/>
                    <a:pt x="1672" y="1003"/>
                  </a:cubicBezTo>
                  <a:cubicBezTo>
                    <a:pt x="1572" y="1019"/>
                    <a:pt x="1438" y="1070"/>
                    <a:pt x="1321" y="1120"/>
                  </a:cubicBezTo>
                  <a:cubicBezTo>
                    <a:pt x="1221" y="1187"/>
                    <a:pt x="1137" y="1203"/>
                    <a:pt x="1054" y="1253"/>
                  </a:cubicBezTo>
                  <a:cubicBezTo>
                    <a:pt x="970" y="1287"/>
                    <a:pt x="920" y="1287"/>
                    <a:pt x="853" y="1287"/>
                  </a:cubicBezTo>
                  <a:cubicBezTo>
                    <a:pt x="803" y="1287"/>
                    <a:pt x="753" y="1253"/>
                    <a:pt x="686" y="1203"/>
                  </a:cubicBezTo>
                  <a:cubicBezTo>
                    <a:pt x="602" y="1153"/>
                    <a:pt x="569" y="1070"/>
                    <a:pt x="586" y="1003"/>
                  </a:cubicBezTo>
                  <a:cubicBezTo>
                    <a:pt x="602" y="919"/>
                    <a:pt x="653" y="836"/>
                    <a:pt x="736" y="752"/>
                  </a:cubicBezTo>
                  <a:cubicBezTo>
                    <a:pt x="803" y="669"/>
                    <a:pt x="886" y="602"/>
                    <a:pt x="987" y="535"/>
                  </a:cubicBezTo>
                  <a:cubicBezTo>
                    <a:pt x="1070" y="485"/>
                    <a:pt x="1171" y="435"/>
                    <a:pt x="1271" y="401"/>
                  </a:cubicBezTo>
                  <a:lnTo>
                    <a:pt x="8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6775350" y="3927050"/>
              <a:ext cx="76875" cy="74775"/>
            </a:xfrm>
            <a:custGeom>
              <a:avLst/>
              <a:gdLst/>
              <a:ahLst/>
              <a:cxnLst/>
              <a:rect l="l" t="t" r="r" b="b"/>
              <a:pathLst>
                <a:path w="3075" h="2991" extrusionOk="0">
                  <a:moveTo>
                    <a:pt x="1003" y="0"/>
                  </a:moveTo>
                  <a:lnTo>
                    <a:pt x="0" y="1070"/>
                  </a:lnTo>
                  <a:lnTo>
                    <a:pt x="401" y="1437"/>
                  </a:lnTo>
                  <a:lnTo>
                    <a:pt x="1070" y="735"/>
                  </a:lnTo>
                  <a:lnTo>
                    <a:pt x="1504" y="1120"/>
                  </a:lnTo>
                  <a:lnTo>
                    <a:pt x="919" y="1755"/>
                  </a:lnTo>
                  <a:lnTo>
                    <a:pt x="1320" y="2122"/>
                  </a:lnTo>
                  <a:lnTo>
                    <a:pt x="1905" y="1504"/>
                  </a:lnTo>
                  <a:lnTo>
                    <a:pt x="2339" y="1905"/>
                  </a:lnTo>
                  <a:lnTo>
                    <a:pt x="1671" y="2607"/>
                  </a:lnTo>
                  <a:lnTo>
                    <a:pt x="2072" y="2991"/>
                  </a:lnTo>
                  <a:lnTo>
                    <a:pt x="3075" y="1922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6737325" y="3960450"/>
              <a:ext cx="81075" cy="81475"/>
            </a:xfrm>
            <a:custGeom>
              <a:avLst/>
              <a:gdLst/>
              <a:ahLst/>
              <a:cxnLst/>
              <a:rect l="l" t="t" r="r" b="b"/>
              <a:pathLst>
                <a:path w="3243" h="3259" extrusionOk="0">
                  <a:moveTo>
                    <a:pt x="1271" y="1"/>
                  </a:moveTo>
                  <a:lnTo>
                    <a:pt x="920" y="335"/>
                  </a:lnTo>
                  <a:lnTo>
                    <a:pt x="2089" y="1538"/>
                  </a:lnTo>
                  <a:lnTo>
                    <a:pt x="2089" y="1538"/>
                  </a:lnTo>
                  <a:lnTo>
                    <a:pt x="301" y="937"/>
                  </a:lnTo>
                  <a:lnTo>
                    <a:pt x="1" y="1237"/>
                  </a:lnTo>
                  <a:lnTo>
                    <a:pt x="1956" y="3259"/>
                  </a:lnTo>
                  <a:lnTo>
                    <a:pt x="2323" y="2908"/>
                  </a:lnTo>
                  <a:lnTo>
                    <a:pt x="1154" y="1688"/>
                  </a:lnTo>
                  <a:lnTo>
                    <a:pt x="2925" y="2323"/>
                  </a:lnTo>
                  <a:lnTo>
                    <a:pt x="3242" y="2023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6712275" y="4006400"/>
              <a:ext cx="66850" cy="69800"/>
            </a:xfrm>
            <a:custGeom>
              <a:avLst/>
              <a:gdLst/>
              <a:ahLst/>
              <a:cxnLst/>
              <a:rect l="l" t="t" r="r" b="b"/>
              <a:pathLst>
                <a:path w="2674" h="2792" extrusionOk="0">
                  <a:moveTo>
                    <a:pt x="351" y="1"/>
                  </a:moveTo>
                  <a:lnTo>
                    <a:pt x="0" y="318"/>
                  </a:lnTo>
                  <a:lnTo>
                    <a:pt x="1521" y="2006"/>
                  </a:lnTo>
                  <a:lnTo>
                    <a:pt x="1086" y="2407"/>
                  </a:lnTo>
                  <a:lnTo>
                    <a:pt x="1437" y="2791"/>
                  </a:lnTo>
                  <a:lnTo>
                    <a:pt x="2674" y="1688"/>
                  </a:lnTo>
                  <a:lnTo>
                    <a:pt x="2306" y="1287"/>
                  </a:lnTo>
                  <a:lnTo>
                    <a:pt x="1872" y="1688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6660475" y="4024775"/>
              <a:ext cx="69775" cy="74400"/>
            </a:xfrm>
            <a:custGeom>
              <a:avLst/>
              <a:gdLst/>
              <a:ahLst/>
              <a:cxnLst/>
              <a:rect l="l" t="t" r="r" b="b"/>
              <a:pathLst>
                <a:path w="2791" h="2976" extrusionOk="0">
                  <a:moveTo>
                    <a:pt x="1755" y="1388"/>
                  </a:moveTo>
                  <a:lnTo>
                    <a:pt x="2189" y="2307"/>
                  </a:lnTo>
                  <a:lnTo>
                    <a:pt x="2189" y="2307"/>
                  </a:lnTo>
                  <a:lnTo>
                    <a:pt x="1354" y="1722"/>
                  </a:lnTo>
                  <a:lnTo>
                    <a:pt x="1755" y="1388"/>
                  </a:lnTo>
                  <a:close/>
                  <a:moveTo>
                    <a:pt x="1588" y="1"/>
                  </a:moveTo>
                  <a:lnTo>
                    <a:pt x="1170" y="302"/>
                  </a:lnTo>
                  <a:lnTo>
                    <a:pt x="1437" y="920"/>
                  </a:lnTo>
                  <a:lnTo>
                    <a:pt x="936" y="1338"/>
                  </a:lnTo>
                  <a:lnTo>
                    <a:pt x="401" y="953"/>
                  </a:lnTo>
                  <a:lnTo>
                    <a:pt x="0" y="1288"/>
                  </a:lnTo>
                  <a:lnTo>
                    <a:pt x="2373" y="2975"/>
                  </a:lnTo>
                  <a:lnTo>
                    <a:pt x="2791" y="2641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6639175" y="4066550"/>
              <a:ext cx="64750" cy="72300"/>
            </a:xfrm>
            <a:custGeom>
              <a:avLst/>
              <a:gdLst/>
              <a:ahLst/>
              <a:cxnLst/>
              <a:rect l="l" t="t" r="r" b="b"/>
              <a:pathLst>
                <a:path w="2590" h="2892" extrusionOk="0">
                  <a:moveTo>
                    <a:pt x="401" y="1"/>
                  </a:moveTo>
                  <a:lnTo>
                    <a:pt x="0" y="302"/>
                  </a:lnTo>
                  <a:lnTo>
                    <a:pt x="1404" y="2106"/>
                  </a:lnTo>
                  <a:lnTo>
                    <a:pt x="936" y="2457"/>
                  </a:lnTo>
                  <a:lnTo>
                    <a:pt x="1270" y="2891"/>
                  </a:lnTo>
                  <a:lnTo>
                    <a:pt x="2590" y="1872"/>
                  </a:lnTo>
                  <a:lnTo>
                    <a:pt x="2256" y="1438"/>
                  </a:lnTo>
                  <a:lnTo>
                    <a:pt x="1788" y="1789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6610750" y="4088275"/>
              <a:ext cx="51825" cy="64350"/>
            </a:xfrm>
            <a:custGeom>
              <a:avLst/>
              <a:gdLst/>
              <a:ahLst/>
              <a:cxnLst/>
              <a:rect l="l" t="t" r="r" b="b"/>
              <a:pathLst>
                <a:path w="2073" h="2574" extrusionOk="0">
                  <a:moveTo>
                    <a:pt x="402" y="1"/>
                  </a:moveTo>
                  <a:lnTo>
                    <a:pt x="1" y="301"/>
                  </a:lnTo>
                  <a:lnTo>
                    <a:pt x="1672" y="2574"/>
                  </a:lnTo>
                  <a:lnTo>
                    <a:pt x="2073" y="2273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6571925" y="4109875"/>
              <a:ext cx="61825" cy="69300"/>
            </a:xfrm>
            <a:custGeom>
              <a:avLst/>
              <a:gdLst/>
              <a:ahLst/>
              <a:cxnLst/>
              <a:rect l="l" t="t" r="r" b="b"/>
              <a:pathLst>
                <a:path w="2473" h="2772" extrusionOk="0">
                  <a:moveTo>
                    <a:pt x="993" y="585"/>
                  </a:moveTo>
                  <a:cubicBezTo>
                    <a:pt x="1048" y="585"/>
                    <a:pt x="1102" y="598"/>
                    <a:pt x="1153" y="624"/>
                  </a:cubicBezTo>
                  <a:cubicBezTo>
                    <a:pt x="1303" y="674"/>
                    <a:pt x="1454" y="841"/>
                    <a:pt x="1621" y="1075"/>
                  </a:cubicBezTo>
                  <a:cubicBezTo>
                    <a:pt x="1805" y="1342"/>
                    <a:pt x="1888" y="1543"/>
                    <a:pt x="1905" y="1710"/>
                  </a:cubicBezTo>
                  <a:cubicBezTo>
                    <a:pt x="1938" y="1877"/>
                    <a:pt x="1871" y="1977"/>
                    <a:pt x="1721" y="2077"/>
                  </a:cubicBezTo>
                  <a:cubicBezTo>
                    <a:pt x="1627" y="2130"/>
                    <a:pt x="1546" y="2156"/>
                    <a:pt x="1462" y="2156"/>
                  </a:cubicBezTo>
                  <a:cubicBezTo>
                    <a:pt x="1411" y="2156"/>
                    <a:pt x="1360" y="2146"/>
                    <a:pt x="1303" y="2127"/>
                  </a:cubicBezTo>
                  <a:cubicBezTo>
                    <a:pt x="1153" y="2061"/>
                    <a:pt x="1019" y="1894"/>
                    <a:pt x="819" y="1643"/>
                  </a:cubicBezTo>
                  <a:cubicBezTo>
                    <a:pt x="652" y="1409"/>
                    <a:pt x="568" y="1209"/>
                    <a:pt x="551" y="1058"/>
                  </a:cubicBezTo>
                  <a:cubicBezTo>
                    <a:pt x="535" y="908"/>
                    <a:pt x="602" y="791"/>
                    <a:pt x="735" y="691"/>
                  </a:cubicBezTo>
                  <a:cubicBezTo>
                    <a:pt x="817" y="619"/>
                    <a:pt x="906" y="585"/>
                    <a:pt x="993" y="585"/>
                  </a:cubicBezTo>
                  <a:close/>
                  <a:moveTo>
                    <a:pt x="914" y="1"/>
                  </a:moveTo>
                  <a:cubicBezTo>
                    <a:pt x="742" y="1"/>
                    <a:pt x="566" y="61"/>
                    <a:pt x="384" y="189"/>
                  </a:cubicBezTo>
                  <a:cubicBezTo>
                    <a:pt x="134" y="373"/>
                    <a:pt x="0" y="607"/>
                    <a:pt x="0" y="891"/>
                  </a:cubicBezTo>
                  <a:cubicBezTo>
                    <a:pt x="0" y="1192"/>
                    <a:pt x="134" y="1543"/>
                    <a:pt x="418" y="1944"/>
                  </a:cubicBezTo>
                  <a:cubicBezTo>
                    <a:pt x="719" y="2378"/>
                    <a:pt x="1003" y="2645"/>
                    <a:pt x="1270" y="2729"/>
                  </a:cubicBezTo>
                  <a:cubicBezTo>
                    <a:pt x="1353" y="2757"/>
                    <a:pt x="1439" y="2772"/>
                    <a:pt x="1526" y="2772"/>
                  </a:cubicBezTo>
                  <a:cubicBezTo>
                    <a:pt x="1699" y="2772"/>
                    <a:pt x="1877" y="2712"/>
                    <a:pt x="2055" y="2579"/>
                  </a:cubicBezTo>
                  <a:cubicBezTo>
                    <a:pt x="2339" y="2395"/>
                    <a:pt x="2473" y="2161"/>
                    <a:pt x="2473" y="1877"/>
                  </a:cubicBezTo>
                  <a:cubicBezTo>
                    <a:pt x="2473" y="1610"/>
                    <a:pt x="2339" y="1242"/>
                    <a:pt x="2039" y="808"/>
                  </a:cubicBezTo>
                  <a:cubicBezTo>
                    <a:pt x="1754" y="407"/>
                    <a:pt x="1470" y="156"/>
                    <a:pt x="1203" y="56"/>
                  </a:cubicBezTo>
                  <a:cubicBezTo>
                    <a:pt x="1107" y="20"/>
                    <a:pt x="1011" y="1"/>
                    <a:pt x="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6516350" y="4134225"/>
              <a:ext cx="75225" cy="83150"/>
            </a:xfrm>
            <a:custGeom>
              <a:avLst/>
              <a:gdLst/>
              <a:ahLst/>
              <a:cxnLst/>
              <a:rect l="l" t="t" r="r" b="b"/>
              <a:pathLst>
                <a:path w="3009" h="3326" extrusionOk="0">
                  <a:moveTo>
                    <a:pt x="1505" y="1"/>
                  </a:moveTo>
                  <a:lnTo>
                    <a:pt x="1070" y="251"/>
                  </a:lnTo>
                  <a:lnTo>
                    <a:pt x="1972" y="1671"/>
                  </a:lnTo>
                  <a:lnTo>
                    <a:pt x="352" y="702"/>
                  </a:lnTo>
                  <a:lnTo>
                    <a:pt x="1" y="936"/>
                  </a:lnTo>
                  <a:lnTo>
                    <a:pt x="1505" y="3326"/>
                  </a:lnTo>
                  <a:lnTo>
                    <a:pt x="1922" y="3042"/>
                  </a:lnTo>
                  <a:lnTo>
                    <a:pt x="1020" y="1621"/>
                  </a:lnTo>
                  <a:lnTo>
                    <a:pt x="2658" y="2607"/>
                  </a:lnTo>
                  <a:lnTo>
                    <a:pt x="3008" y="2390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6500075" y="4163050"/>
              <a:ext cx="15475" cy="16325"/>
            </a:xfrm>
            <a:custGeom>
              <a:avLst/>
              <a:gdLst/>
              <a:ahLst/>
              <a:cxnLst/>
              <a:rect l="l" t="t" r="r" b="b"/>
              <a:pathLst>
                <a:path w="619" h="653" extrusionOk="0">
                  <a:moveTo>
                    <a:pt x="334" y="0"/>
                  </a:moveTo>
                  <a:lnTo>
                    <a:pt x="0" y="201"/>
                  </a:lnTo>
                  <a:lnTo>
                    <a:pt x="284" y="652"/>
                  </a:lnTo>
                  <a:lnTo>
                    <a:pt x="618" y="43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6441175" y="4183525"/>
              <a:ext cx="67275" cy="75950"/>
            </a:xfrm>
            <a:custGeom>
              <a:avLst/>
              <a:gdLst/>
              <a:ahLst/>
              <a:cxnLst/>
              <a:rect l="l" t="t" r="r" b="b"/>
              <a:pathLst>
                <a:path w="2691" h="3038" extrusionOk="0">
                  <a:moveTo>
                    <a:pt x="1136" y="685"/>
                  </a:moveTo>
                  <a:lnTo>
                    <a:pt x="1437" y="1287"/>
                  </a:lnTo>
                  <a:lnTo>
                    <a:pt x="1070" y="1487"/>
                  </a:lnTo>
                  <a:cubicBezTo>
                    <a:pt x="1014" y="1532"/>
                    <a:pt x="958" y="1554"/>
                    <a:pt x="908" y="1554"/>
                  </a:cubicBezTo>
                  <a:cubicBezTo>
                    <a:pt x="882" y="1554"/>
                    <a:pt x="858" y="1549"/>
                    <a:pt x="836" y="1537"/>
                  </a:cubicBezTo>
                  <a:cubicBezTo>
                    <a:pt x="769" y="1504"/>
                    <a:pt x="735" y="1454"/>
                    <a:pt x="669" y="1354"/>
                  </a:cubicBezTo>
                  <a:cubicBezTo>
                    <a:pt x="602" y="1253"/>
                    <a:pt x="568" y="1136"/>
                    <a:pt x="585" y="1086"/>
                  </a:cubicBezTo>
                  <a:cubicBezTo>
                    <a:pt x="602" y="1019"/>
                    <a:pt x="652" y="953"/>
                    <a:pt x="735" y="919"/>
                  </a:cubicBezTo>
                  <a:lnTo>
                    <a:pt x="1136" y="685"/>
                  </a:lnTo>
                  <a:close/>
                  <a:moveTo>
                    <a:pt x="1688" y="1704"/>
                  </a:moveTo>
                  <a:lnTo>
                    <a:pt x="2005" y="2239"/>
                  </a:lnTo>
                  <a:lnTo>
                    <a:pt x="1671" y="2440"/>
                  </a:lnTo>
                  <a:cubicBezTo>
                    <a:pt x="1612" y="2479"/>
                    <a:pt x="1565" y="2495"/>
                    <a:pt x="1523" y="2495"/>
                  </a:cubicBezTo>
                  <a:cubicBezTo>
                    <a:pt x="1493" y="2495"/>
                    <a:pt x="1465" y="2487"/>
                    <a:pt x="1437" y="2473"/>
                  </a:cubicBezTo>
                  <a:cubicBezTo>
                    <a:pt x="1370" y="2440"/>
                    <a:pt x="1337" y="2390"/>
                    <a:pt x="1270" y="2289"/>
                  </a:cubicBezTo>
                  <a:cubicBezTo>
                    <a:pt x="1237" y="2206"/>
                    <a:pt x="1220" y="2122"/>
                    <a:pt x="1220" y="2055"/>
                  </a:cubicBezTo>
                  <a:cubicBezTo>
                    <a:pt x="1220" y="2005"/>
                    <a:pt x="1253" y="1938"/>
                    <a:pt x="1337" y="1888"/>
                  </a:cubicBezTo>
                  <a:lnTo>
                    <a:pt x="1688" y="1704"/>
                  </a:lnTo>
                  <a:close/>
                  <a:moveTo>
                    <a:pt x="1320" y="0"/>
                  </a:moveTo>
                  <a:lnTo>
                    <a:pt x="351" y="485"/>
                  </a:lnTo>
                  <a:cubicBezTo>
                    <a:pt x="167" y="602"/>
                    <a:pt x="67" y="719"/>
                    <a:pt x="34" y="902"/>
                  </a:cubicBezTo>
                  <a:cubicBezTo>
                    <a:pt x="0" y="1103"/>
                    <a:pt x="67" y="1303"/>
                    <a:pt x="184" y="1537"/>
                  </a:cubicBezTo>
                  <a:cubicBezTo>
                    <a:pt x="268" y="1688"/>
                    <a:pt x="368" y="1788"/>
                    <a:pt x="451" y="1855"/>
                  </a:cubicBezTo>
                  <a:cubicBezTo>
                    <a:pt x="568" y="1905"/>
                    <a:pt x="652" y="1938"/>
                    <a:pt x="752" y="1938"/>
                  </a:cubicBezTo>
                  <a:cubicBezTo>
                    <a:pt x="735" y="2022"/>
                    <a:pt x="735" y="2122"/>
                    <a:pt x="735" y="2222"/>
                  </a:cubicBezTo>
                  <a:cubicBezTo>
                    <a:pt x="735" y="2323"/>
                    <a:pt x="786" y="2456"/>
                    <a:pt x="852" y="2573"/>
                  </a:cubicBezTo>
                  <a:cubicBezTo>
                    <a:pt x="986" y="2791"/>
                    <a:pt x="1103" y="2941"/>
                    <a:pt x="1270" y="2991"/>
                  </a:cubicBezTo>
                  <a:cubicBezTo>
                    <a:pt x="1345" y="3021"/>
                    <a:pt x="1420" y="3038"/>
                    <a:pt x="1495" y="3038"/>
                  </a:cubicBezTo>
                  <a:cubicBezTo>
                    <a:pt x="1587" y="3038"/>
                    <a:pt x="1679" y="3013"/>
                    <a:pt x="1771" y="2958"/>
                  </a:cubicBezTo>
                  <a:lnTo>
                    <a:pt x="2690" y="2456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6409000" y="4213175"/>
              <a:ext cx="59350" cy="76050"/>
            </a:xfrm>
            <a:custGeom>
              <a:avLst/>
              <a:gdLst/>
              <a:ahLst/>
              <a:cxnLst/>
              <a:rect l="l" t="t" r="r" b="b"/>
              <a:pathLst>
                <a:path w="2374" h="3042" extrusionOk="0">
                  <a:moveTo>
                    <a:pt x="435" y="1"/>
                  </a:moveTo>
                  <a:lnTo>
                    <a:pt x="1" y="201"/>
                  </a:lnTo>
                  <a:lnTo>
                    <a:pt x="469" y="1120"/>
                  </a:lnTo>
                  <a:lnTo>
                    <a:pt x="669" y="3041"/>
                  </a:lnTo>
                  <a:lnTo>
                    <a:pt x="1120" y="2824"/>
                  </a:lnTo>
                  <a:lnTo>
                    <a:pt x="970" y="1571"/>
                  </a:lnTo>
                  <a:lnTo>
                    <a:pt x="1922" y="2407"/>
                  </a:lnTo>
                  <a:lnTo>
                    <a:pt x="2373" y="2173"/>
                  </a:lnTo>
                  <a:lnTo>
                    <a:pt x="920" y="91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6339250" y="4241150"/>
              <a:ext cx="55150" cy="74800"/>
            </a:xfrm>
            <a:custGeom>
              <a:avLst/>
              <a:gdLst/>
              <a:ahLst/>
              <a:cxnLst/>
              <a:rect l="l" t="t" r="r" b="b"/>
              <a:pathLst>
                <a:path w="2206" h="2992" extrusionOk="0">
                  <a:moveTo>
                    <a:pt x="1220" y="1"/>
                  </a:moveTo>
                  <a:cubicBezTo>
                    <a:pt x="1137" y="1"/>
                    <a:pt x="1036" y="1"/>
                    <a:pt x="903" y="34"/>
                  </a:cubicBezTo>
                  <a:cubicBezTo>
                    <a:pt x="769" y="51"/>
                    <a:pt x="669" y="85"/>
                    <a:pt x="552" y="151"/>
                  </a:cubicBezTo>
                  <a:cubicBezTo>
                    <a:pt x="301" y="268"/>
                    <a:pt x="134" y="419"/>
                    <a:pt x="67" y="636"/>
                  </a:cubicBezTo>
                  <a:cubicBezTo>
                    <a:pt x="0" y="820"/>
                    <a:pt x="34" y="1037"/>
                    <a:pt x="134" y="1254"/>
                  </a:cubicBezTo>
                  <a:cubicBezTo>
                    <a:pt x="201" y="1388"/>
                    <a:pt x="251" y="1488"/>
                    <a:pt x="335" y="1572"/>
                  </a:cubicBezTo>
                  <a:cubicBezTo>
                    <a:pt x="418" y="1655"/>
                    <a:pt x="502" y="1722"/>
                    <a:pt x="635" y="1755"/>
                  </a:cubicBezTo>
                  <a:cubicBezTo>
                    <a:pt x="723" y="1793"/>
                    <a:pt x="830" y="1812"/>
                    <a:pt x="948" y="1812"/>
                  </a:cubicBezTo>
                  <a:cubicBezTo>
                    <a:pt x="987" y="1812"/>
                    <a:pt x="1028" y="1810"/>
                    <a:pt x="1070" y="1805"/>
                  </a:cubicBezTo>
                  <a:lnTo>
                    <a:pt x="1337" y="1805"/>
                  </a:lnTo>
                  <a:cubicBezTo>
                    <a:pt x="1421" y="1805"/>
                    <a:pt x="1471" y="1822"/>
                    <a:pt x="1504" y="1839"/>
                  </a:cubicBezTo>
                  <a:cubicBezTo>
                    <a:pt x="1554" y="1872"/>
                    <a:pt x="1588" y="1906"/>
                    <a:pt x="1621" y="1973"/>
                  </a:cubicBezTo>
                  <a:cubicBezTo>
                    <a:pt x="1671" y="2073"/>
                    <a:pt x="1655" y="2140"/>
                    <a:pt x="1621" y="2207"/>
                  </a:cubicBezTo>
                  <a:cubicBezTo>
                    <a:pt x="1554" y="2240"/>
                    <a:pt x="1487" y="2307"/>
                    <a:pt x="1387" y="2340"/>
                  </a:cubicBezTo>
                  <a:cubicBezTo>
                    <a:pt x="1304" y="2390"/>
                    <a:pt x="1220" y="2407"/>
                    <a:pt x="1137" y="2424"/>
                  </a:cubicBezTo>
                  <a:cubicBezTo>
                    <a:pt x="1036" y="2457"/>
                    <a:pt x="953" y="2457"/>
                    <a:pt x="836" y="2457"/>
                  </a:cubicBezTo>
                  <a:lnTo>
                    <a:pt x="1086" y="2992"/>
                  </a:lnTo>
                  <a:cubicBezTo>
                    <a:pt x="1153" y="2992"/>
                    <a:pt x="1254" y="2975"/>
                    <a:pt x="1371" y="2958"/>
                  </a:cubicBezTo>
                  <a:cubicBezTo>
                    <a:pt x="1471" y="2925"/>
                    <a:pt x="1571" y="2892"/>
                    <a:pt x="1671" y="2841"/>
                  </a:cubicBezTo>
                  <a:cubicBezTo>
                    <a:pt x="1922" y="2724"/>
                    <a:pt x="2072" y="2574"/>
                    <a:pt x="2139" y="2390"/>
                  </a:cubicBezTo>
                  <a:cubicBezTo>
                    <a:pt x="2206" y="2207"/>
                    <a:pt x="2156" y="1989"/>
                    <a:pt x="2056" y="1739"/>
                  </a:cubicBezTo>
                  <a:cubicBezTo>
                    <a:pt x="1989" y="1622"/>
                    <a:pt x="1922" y="1505"/>
                    <a:pt x="1838" y="1421"/>
                  </a:cubicBezTo>
                  <a:cubicBezTo>
                    <a:pt x="1755" y="1338"/>
                    <a:pt x="1671" y="1288"/>
                    <a:pt x="1571" y="1254"/>
                  </a:cubicBezTo>
                  <a:cubicBezTo>
                    <a:pt x="1471" y="1221"/>
                    <a:pt x="1337" y="1221"/>
                    <a:pt x="1203" y="1221"/>
                  </a:cubicBezTo>
                  <a:lnTo>
                    <a:pt x="903" y="1221"/>
                  </a:lnTo>
                  <a:cubicBezTo>
                    <a:pt x="819" y="1221"/>
                    <a:pt x="752" y="1204"/>
                    <a:pt x="719" y="1171"/>
                  </a:cubicBezTo>
                  <a:cubicBezTo>
                    <a:pt x="652" y="1137"/>
                    <a:pt x="619" y="1087"/>
                    <a:pt x="585" y="1037"/>
                  </a:cubicBezTo>
                  <a:cubicBezTo>
                    <a:pt x="552" y="920"/>
                    <a:pt x="552" y="853"/>
                    <a:pt x="585" y="803"/>
                  </a:cubicBezTo>
                  <a:cubicBezTo>
                    <a:pt x="635" y="736"/>
                    <a:pt x="719" y="686"/>
                    <a:pt x="819" y="636"/>
                  </a:cubicBezTo>
                  <a:cubicBezTo>
                    <a:pt x="919" y="586"/>
                    <a:pt x="1036" y="569"/>
                    <a:pt x="1137" y="552"/>
                  </a:cubicBezTo>
                  <a:cubicBezTo>
                    <a:pt x="1215" y="552"/>
                    <a:pt x="1293" y="545"/>
                    <a:pt x="1366" y="545"/>
                  </a:cubicBezTo>
                  <a:cubicBezTo>
                    <a:pt x="1402" y="545"/>
                    <a:pt x="1437" y="547"/>
                    <a:pt x="1471" y="552"/>
                  </a:cubicBezTo>
                  <a:lnTo>
                    <a:pt x="12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6292875" y="4258300"/>
              <a:ext cx="61025" cy="70200"/>
            </a:xfrm>
            <a:custGeom>
              <a:avLst/>
              <a:gdLst/>
              <a:ahLst/>
              <a:cxnLst/>
              <a:rect l="l" t="t" r="r" b="b"/>
              <a:pathLst>
                <a:path w="2441" h="2808" extrusionOk="0">
                  <a:moveTo>
                    <a:pt x="1321" y="0"/>
                  </a:moveTo>
                  <a:lnTo>
                    <a:pt x="1" y="585"/>
                  </a:lnTo>
                  <a:lnTo>
                    <a:pt x="218" y="1086"/>
                  </a:lnTo>
                  <a:lnTo>
                    <a:pt x="1070" y="718"/>
                  </a:lnTo>
                  <a:lnTo>
                    <a:pt x="1989" y="2807"/>
                  </a:lnTo>
                  <a:lnTo>
                    <a:pt x="2440" y="2607"/>
                  </a:lnTo>
                  <a:lnTo>
                    <a:pt x="13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6273675" y="4276250"/>
              <a:ext cx="38450" cy="70200"/>
            </a:xfrm>
            <a:custGeom>
              <a:avLst/>
              <a:gdLst/>
              <a:ahLst/>
              <a:cxnLst/>
              <a:rect l="l" t="t" r="r" b="b"/>
              <a:pathLst>
                <a:path w="1538" h="2808" extrusionOk="0">
                  <a:moveTo>
                    <a:pt x="451" y="0"/>
                  </a:moveTo>
                  <a:lnTo>
                    <a:pt x="0" y="184"/>
                  </a:lnTo>
                  <a:lnTo>
                    <a:pt x="1086" y="2808"/>
                  </a:lnTo>
                  <a:lnTo>
                    <a:pt x="1537" y="2607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6229400" y="4285850"/>
              <a:ext cx="59750" cy="75450"/>
            </a:xfrm>
            <a:custGeom>
              <a:avLst/>
              <a:gdLst/>
              <a:ahLst/>
              <a:cxnLst/>
              <a:rect l="l" t="t" r="r" b="b"/>
              <a:pathLst>
                <a:path w="2390" h="3018" extrusionOk="0">
                  <a:moveTo>
                    <a:pt x="1103" y="686"/>
                  </a:moveTo>
                  <a:lnTo>
                    <a:pt x="1754" y="2290"/>
                  </a:lnTo>
                  <a:lnTo>
                    <a:pt x="1470" y="2390"/>
                  </a:lnTo>
                  <a:cubicBezTo>
                    <a:pt x="1395" y="2428"/>
                    <a:pt x="1320" y="2446"/>
                    <a:pt x="1252" y="2446"/>
                  </a:cubicBezTo>
                  <a:cubicBezTo>
                    <a:pt x="1229" y="2446"/>
                    <a:pt x="1207" y="2444"/>
                    <a:pt x="1186" y="2440"/>
                  </a:cubicBezTo>
                  <a:cubicBezTo>
                    <a:pt x="1103" y="2407"/>
                    <a:pt x="1019" y="2357"/>
                    <a:pt x="936" y="2240"/>
                  </a:cubicBezTo>
                  <a:cubicBezTo>
                    <a:pt x="852" y="2139"/>
                    <a:pt x="769" y="1972"/>
                    <a:pt x="685" y="1772"/>
                  </a:cubicBezTo>
                  <a:cubicBezTo>
                    <a:pt x="602" y="1538"/>
                    <a:pt x="535" y="1371"/>
                    <a:pt x="535" y="1237"/>
                  </a:cubicBezTo>
                  <a:cubicBezTo>
                    <a:pt x="535" y="1120"/>
                    <a:pt x="535" y="1037"/>
                    <a:pt x="602" y="953"/>
                  </a:cubicBezTo>
                  <a:cubicBezTo>
                    <a:pt x="668" y="870"/>
                    <a:pt x="719" y="836"/>
                    <a:pt x="835" y="786"/>
                  </a:cubicBezTo>
                  <a:lnTo>
                    <a:pt x="1103" y="686"/>
                  </a:lnTo>
                  <a:close/>
                  <a:moveTo>
                    <a:pt x="1353" y="1"/>
                  </a:moveTo>
                  <a:lnTo>
                    <a:pt x="585" y="318"/>
                  </a:lnTo>
                  <a:cubicBezTo>
                    <a:pt x="301" y="435"/>
                    <a:pt x="117" y="619"/>
                    <a:pt x="50" y="886"/>
                  </a:cubicBezTo>
                  <a:cubicBezTo>
                    <a:pt x="0" y="1137"/>
                    <a:pt x="33" y="1505"/>
                    <a:pt x="217" y="1956"/>
                  </a:cubicBezTo>
                  <a:cubicBezTo>
                    <a:pt x="351" y="2273"/>
                    <a:pt x="468" y="2524"/>
                    <a:pt x="618" y="2691"/>
                  </a:cubicBezTo>
                  <a:cubicBezTo>
                    <a:pt x="769" y="2858"/>
                    <a:pt x="919" y="2975"/>
                    <a:pt x="1086" y="3008"/>
                  </a:cubicBezTo>
                  <a:cubicBezTo>
                    <a:pt x="1138" y="3013"/>
                    <a:pt x="1189" y="3017"/>
                    <a:pt x="1242" y="3017"/>
                  </a:cubicBezTo>
                  <a:cubicBezTo>
                    <a:pt x="1358" y="3017"/>
                    <a:pt x="1477" y="2999"/>
                    <a:pt x="1604" y="2941"/>
                  </a:cubicBezTo>
                  <a:lnTo>
                    <a:pt x="2389" y="2624"/>
                  </a:lnTo>
                  <a:lnTo>
                    <a:pt x="13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6177600" y="4305500"/>
              <a:ext cx="58925" cy="78950"/>
            </a:xfrm>
            <a:custGeom>
              <a:avLst/>
              <a:gdLst/>
              <a:ahLst/>
              <a:cxnLst/>
              <a:rect l="l" t="t" r="r" b="b"/>
              <a:pathLst>
                <a:path w="2357" h="3158" extrusionOk="0">
                  <a:moveTo>
                    <a:pt x="1404" y="0"/>
                  </a:moveTo>
                  <a:lnTo>
                    <a:pt x="0" y="501"/>
                  </a:lnTo>
                  <a:lnTo>
                    <a:pt x="184" y="1003"/>
                  </a:lnTo>
                  <a:lnTo>
                    <a:pt x="1103" y="668"/>
                  </a:lnTo>
                  <a:lnTo>
                    <a:pt x="1320" y="1237"/>
                  </a:lnTo>
                  <a:lnTo>
                    <a:pt x="518" y="1521"/>
                  </a:lnTo>
                  <a:lnTo>
                    <a:pt x="702" y="2039"/>
                  </a:lnTo>
                  <a:lnTo>
                    <a:pt x="1504" y="1754"/>
                  </a:lnTo>
                  <a:lnTo>
                    <a:pt x="1704" y="2323"/>
                  </a:lnTo>
                  <a:lnTo>
                    <a:pt x="785" y="2657"/>
                  </a:lnTo>
                  <a:lnTo>
                    <a:pt x="986" y="3158"/>
                  </a:lnTo>
                  <a:lnTo>
                    <a:pt x="2356" y="2657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6138750" y="4322625"/>
              <a:ext cx="49725" cy="72600"/>
            </a:xfrm>
            <a:custGeom>
              <a:avLst/>
              <a:gdLst/>
              <a:ahLst/>
              <a:cxnLst/>
              <a:rect l="l" t="t" r="r" b="b"/>
              <a:pathLst>
                <a:path w="1989" h="2904" extrusionOk="0">
                  <a:moveTo>
                    <a:pt x="969" y="0"/>
                  </a:moveTo>
                  <a:cubicBezTo>
                    <a:pt x="869" y="34"/>
                    <a:pt x="735" y="50"/>
                    <a:pt x="619" y="84"/>
                  </a:cubicBezTo>
                  <a:cubicBezTo>
                    <a:pt x="334" y="201"/>
                    <a:pt x="167" y="318"/>
                    <a:pt x="84" y="468"/>
                  </a:cubicBezTo>
                  <a:cubicBezTo>
                    <a:pt x="0" y="652"/>
                    <a:pt x="0" y="869"/>
                    <a:pt x="84" y="1086"/>
                  </a:cubicBezTo>
                  <a:cubicBezTo>
                    <a:pt x="134" y="1220"/>
                    <a:pt x="201" y="1320"/>
                    <a:pt x="251" y="1420"/>
                  </a:cubicBezTo>
                  <a:cubicBezTo>
                    <a:pt x="334" y="1537"/>
                    <a:pt x="418" y="1587"/>
                    <a:pt x="535" y="1654"/>
                  </a:cubicBezTo>
                  <a:cubicBezTo>
                    <a:pt x="635" y="1704"/>
                    <a:pt x="786" y="1738"/>
                    <a:pt x="953" y="1738"/>
                  </a:cubicBezTo>
                  <a:cubicBezTo>
                    <a:pt x="1053" y="1738"/>
                    <a:pt x="1153" y="1738"/>
                    <a:pt x="1220" y="1755"/>
                  </a:cubicBezTo>
                  <a:cubicBezTo>
                    <a:pt x="1287" y="1771"/>
                    <a:pt x="1320" y="1805"/>
                    <a:pt x="1370" y="1821"/>
                  </a:cubicBezTo>
                  <a:cubicBezTo>
                    <a:pt x="1404" y="1838"/>
                    <a:pt x="1421" y="1888"/>
                    <a:pt x="1454" y="1955"/>
                  </a:cubicBezTo>
                  <a:cubicBezTo>
                    <a:pt x="1471" y="2055"/>
                    <a:pt x="1471" y="2139"/>
                    <a:pt x="1404" y="2172"/>
                  </a:cubicBezTo>
                  <a:cubicBezTo>
                    <a:pt x="1337" y="2222"/>
                    <a:pt x="1253" y="2256"/>
                    <a:pt x="1153" y="2306"/>
                  </a:cubicBezTo>
                  <a:cubicBezTo>
                    <a:pt x="1086" y="2323"/>
                    <a:pt x="986" y="2339"/>
                    <a:pt x="903" y="2339"/>
                  </a:cubicBezTo>
                  <a:cubicBezTo>
                    <a:pt x="802" y="2339"/>
                    <a:pt x="719" y="2339"/>
                    <a:pt x="619" y="2323"/>
                  </a:cubicBezTo>
                  <a:lnTo>
                    <a:pt x="619" y="2323"/>
                  </a:lnTo>
                  <a:lnTo>
                    <a:pt x="802" y="2891"/>
                  </a:lnTo>
                  <a:cubicBezTo>
                    <a:pt x="836" y="2899"/>
                    <a:pt x="877" y="2903"/>
                    <a:pt x="923" y="2903"/>
                  </a:cubicBezTo>
                  <a:cubicBezTo>
                    <a:pt x="969" y="2903"/>
                    <a:pt x="1020" y="2899"/>
                    <a:pt x="1070" y="2891"/>
                  </a:cubicBezTo>
                  <a:cubicBezTo>
                    <a:pt x="1170" y="2891"/>
                    <a:pt x="1304" y="2874"/>
                    <a:pt x="1404" y="2824"/>
                  </a:cubicBezTo>
                  <a:cubicBezTo>
                    <a:pt x="1654" y="2740"/>
                    <a:pt x="1822" y="2623"/>
                    <a:pt x="1905" y="2423"/>
                  </a:cubicBezTo>
                  <a:cubicBezTo>
                    <a:pt x="1989" y="2256"/>
                    <a:pt x="1989" y="2039"/>
                    <a:pt x="1905" y="1788"/>
                  </a:cubicBezTo>
                  <a:cubicBezTo>
                    <a:pt x="1872" y="1654"/>
                    <a:pt x="1805" y="1537"/>
                    <a:pt x="1738" y="1454"/>
                  </a:cubicBezTo>
                  <a:cubicBezTo>
                    <a:pt x="1671" y="1370"/>
                    <a:pt x="1588" y="1303"/>
                    <a:pt x="1487" y="1253"/>
                  </a:cubicBezTo>
                  <a:cubicBezTo>
                    <a:pt x="1387" y="1220"/>
                    <a:pt x="1253" y="1203"/>
                    <a:pt x="1120" y="1170"/>
                  </a:cubicBezTo>
                  <a:cubicBezTo>
                    <a:pt x="986" y="1170"/>
                    <a:pt x="903" y="1153"/>
                    <a:pt x="819" y="1153"/>
                  </a:cubicBezTo>
                  <a:cubicBezTo>
                    <a:pt x="752" y="1153"/>
                    <a:pt x="702" y="1136"/>
                    <a:pt x="652" y="1086"/>
                  </a:cubicBezTo>
                  <a:cubicBezTo>
                    <a:pt x="619" y="1069"/>
                    <a:pt x="568" y="1003"/>
                    <a:pt x="552" y="953"/>
                  </a:cubicBezTo>
                  <a:cubicBezTo>
                    <a:pt x="502" y="836"/>
                    <a:pt x="535" y="752"/>
                    <a:pt x="568" y="719"/>
                  </a:cubicBezTo>
                  <a:cubicBezTo>
                    <a:pt x="619" y="668"/>
                    <a:pt x="702" y="635"/>
                    <a:pt x="819" y="585"/>
                  </a:cubicBezTo>
                  <a:cubicBezTo>
                    <a:pt x="903" y="568"/>
                    <a:pt x="1003" y="552"/>
                    <a:pt x="1136" y="552"/>
                  </a:cubicBezTo>
                  <a:cubicBezTo>
                    <a:pt x="1253" y="552"/>
                    <a:pt x="1370" y="568"/>
                    <a:pt x="1471" y="585"/>
                  </a:cubicBezTo>
                  <a:lnTo>
                    <a:pt x="1287" y="34"/>
                  </a:lnTo>
                  <a:cubicBezTo>
                    <a:pt x="1203" y="0"/>
                    <a:pt x="1086" y="0"/>
                    <a:pt x="9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6084850" y="4340675"/>
              <a:ext cx="56000" cy="73025"/>
            </a:xfrm>
            <a:custGeom>
              <a:avLst/>
              <a:gdLst/>
              <a:ahLst/>
              <a:cxnLst/>
              <a:rect l="l" t="t" r="r" b="b"/>
              <a:pathLst>
                <a:path w="2240" h="2921" extrusionOk="0">
                  <a:moveTo>
                    <a:pt x="998" y="1"/>
                  </a:moveTo>
                  <a:cubicBezTo>
                    <a:pt x="889" y="1"/>
                    <a:pt x="774" y="21"/>
                    <a:pt x="653" y="63"/>
                  </a:cubicBezTo>
                  <a:cubicBezTo>
                    <a:pt x="485" y="97"/>
                    <a:pt x="352" y="180"/>
                    <a:pt x="235" y="247"/>
                  </a:cubicBezTo>
                  <a:cubicBezTo>
                    <a:pt x="135" y="331"/>
                    <a:pt x="51" y="414"/>
                    <a:pt x="1" y="498"/>
                  </a:cubicBezTo>
                  <a:lnTo>
                    <a:pt x="419" y="1835"/>
                  </a:lnTo>
                  <a:lnTo>
                    <a:pt x="1237" y="1584"/>
                  </a:lnTo>
                  <a:lnTo>
                    <a:pt x="1120" y="1166"/>
                  </a:lnTo>
                  <a:lnTo>
                    <a:pt x="703" y="1283"/>
                  </a:lnTo>
                  <a:lnTo>
                    <a:pt x="536" y="782"/>
                  </a:lnTo>
                  <a:cubicBezTo>
                    <a:pt x="619" y="698"/>
                    <a:pt x="719" y="665"/>
                    <a:pt x="820" y="615"/>
                  </a:cubicBezTo>
                  <a:cubicBezTo>
                    <a:pt x="892" y="597"/>
                    <a:pt x="955" y="587"/>
                    <a:pt x="1013" y="587"/>
                  </a:cubicBezTo>
                  <a:cubicBezTo>
                    <a:pt x="1116" y="587"/>
                    <a:pt x="1202" y="617"/>
                    <a:pt x="1287" y="682"/>
                  </a:cubicBezTo>
                  <a:cubicBezTo>
                    <a:pt x="1404" y="782"/>
                    <a:pt x="1521" y="949"/>
                    <a:pt x="1605" y="1233"/>
                  </a:cubicBezTo>
                  <a:cubicBezTo>
                    <a:pt x="1688" y="1517"/>
                    <a:pt x="1705" y="1751"/>
                    <a:pt x="1655" y="1918"/>
                  </a:cubicBezTo>
                  <a:cubicBezTo>
                    <a:pt x="1622" y="2085"/>
                    <a:pt x="1488" y="2202"/>
                    <a:pt x="1287" y="2269"/>
                  </a:cubicBezTo>
                  <a:cubicBezTo>
                    <a:pt x="1187" y="2286"/>
                    <a:pt x="1104" y="2302"/>
                    <a:pt x="987" y="2336"/>
                  </a:cubicBezTo>
                  <a:cubicBezTo>
                    <a:pt x="937" y="2344"/>
                    <a:pt x="891" y="2348"/>
                    <a:pt x="845" y="2348"/>
                  </a:cubicBezTo>
                  <a:cubicBezTo>
                    <a:pt x="799" y="2348"/>
                    <a:pt x="753" y="2344"/>
                    <a:pt x="703" y="2336"/>
                  </a:cubicBezTo>
                  <a:lnTo>
                    <a:pt x="703" y="2336"/>
                  </a:lnTo>
                  <a:lnTo>
                    <a:pt x="886" y="2921"/>
                  </a:lnTo>
                  <a:lnTo>
                    <a:pt x="1187" y="2921"/>
                  </a:lnTo>
                  <a:cubicBezTo>
                    <a:pt x="1271" y="2921"/>
                    <a:pt x="1371" y="2904"/>
                    <a:pt x="1488" y="2854"/>
                  </a:cubicBezTo>
                  <a:cubicBezTo>
                    <a:pt x="1822" y="2720"/>
                    <a:pt x="2039" y="2536"/>
                    <a:pt x="2140" y="2236"/>
                  </a:cubicBezTo>
                  <a:cubicBezTo>
                    <a:pt x="2240" y="1935"/>
                    <a:pt x="2223" y="1567"/>
                    <a:pt x="2073" y="1099"/>
                  </a:cubicBezTo>
                  <a:cubicBezTo>
                    <a:pt x="1956" y="665"/>
                    <a:pt x="1772" y="364"/>
                    <a:pt x="1521" y="180"/>
                  </a:cubicBezTo>
                  <a:cubicBezTo>
                    <a:pt x="1362" y="63"/>
                    <a:pt x="1189" y="1"/>
                    <a:pt x="9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6034325" y="4355775"/>
              <a:ext cx="55575" cy="71975"/>
            </a:xfrm>
            <a:custGeom>
              <a:avLst/>
              <a:gdLst/>
              <a:ahLst/>
              <a:cxnLst/>
              <a:rect l="l" t="t" r="r" b="b"/>
              <a:pathLst>
                <a:path w="2223" h="2879" extrusionOk="0">
                  <a:moveTo>
                    <a:pt x="1029" y="595"/>
                  </a:moveTo>
                  <a:cubicBezTo>
                    <a:pt x="1122" y="595"/>
                    <a:pt x="1198" y="636"/>
                    <a:pt x="1253" y="713"/>
                  </a:cubicBezTo>
                  <a:cubicBezTo>
                    <a:pt x="1387" y="813"/>
                    <a:pt x="1471" y="1013"/>
                    <a:pt x="1554" y="1281"/>
                  </a:cubicBezTo>
                  <a:cubicBezTo>
                    <a:pt x="1638" y="1581"/>
                    <a:pt x="1638" y="1815"/>
                    <a:pt x="1621" y="1966"/>
                  </a:cubicBezTo>
                  <a:cubicBezTo>
                    <a:pt x="1587" y="2099"/>
                    <a:pt x="1487" y="2200"/>
                    <a:pt x="1320" y="2250"/>
                  </a:cubicBezTo>
                  <a:cubicBezTo>
                    <a:pt x="1274" y="2265"/>
                    <a:pt x="1229" y="2273"/>
                    <a:pt x="1185" y="2273"/>
                  </a:cubicBezTo>
                  <a:cubicBezTo>
                    <a:pt x="1089" y="2273"/>
                    <a:pt x="1000" y="2235"/>
                    <a:pt x="919" y="2166"/>
                  </a:cubicBezTo>
                  <a:cubicBezTo>
                    <a:pt x="819" y="2066"/>
                    <a:pt x="719" y="1882"/>
                    <a:pt x="635" y="1565"/>
                  </a:cubicBezTo>
                  <a:cubicBezTo>
                    <a:pt x="552" y="1281"/>
                    <a:pt x="518" y="1063"/>
                    <a:pt x="568" y="913"/>
                  </a:cubicBezTo>
                  <a:cubicBezTo>
                    <a:pt x="618" y="763"/>
                    <a:pt x="702" y="662"/>
                    <a:pt x="869" y="629"/>
                  </a:cubicBezTo>
                  <a:cubicBezTo>
                    <a:pt x="926" y="606"/>
                    <a:pt x="980" y="595"/>
                    <a:pt x="1029" y="595"/>
                  </a:cubicBezTo>
                  <a:close/>
                  <a:moveTo>
                    <a:pt x="1001" y="1"/>
                  </a:moveTo>
                  <a:cubicBezTo>
                    <a:pt x="905" y="1"/>
                    <a:pt x="804" y="16"/>
                    <a:pt x="702" y="44"/>
                  </a:cubicBezTo>
                  <a:cubicBezTo>
                    <a:pt x="401" y="128"/>
                    <a:pt x="201" y="312"/>
                    <a:pt x="84" y="562"/>
                  </a:cubicBezTo>
                  <a:cubicBezTo>
                    <a:pt x="0" y="830"/>
                    <a:pt x="34" y="1214"/>
                    <a:pt x="151" y="1682"/>
                  </a:cubicBezTo>
                  <a:cubicBezTo>
                    <a:pt x="284" y="2183"/>
                    <a:pt x="468" y="2551"/>
                    <a:pt x="702" y="2718"/>
                  </a:cubicBezTo>
                  <a:cubicBezTo>
                    <a:pt x="833" y="2826"/>
                    <a:pt x="992" y="2879"/>
                    <a:pt x="1174" y="2879"/>
                  </a:cubicBezTo>
                  <a:cubicBezTo>
                    <a:pt x="1272" y="2879"/>
                    <a:pt x="1377" y="2864"/>
                    <a:pt x="1487" y="2835"/>
                  </a:cubicBezTo>
                  <a:cubicBezTo>
                    <a:pt x="1805" y="2751"/>
                    <a:pt x="2005" y="2567"/>
                    <a:pt x="2122" y="2317"/>
                  </a:cubicBezTo>
                  <a:cubicBezTo>
                    <a:pt x="2222" y="2066"/>
                    <a:pt x="2206" y="1665"/>
                    <a:pt x="2055" y="1164"/>
                  </a:cubicBezTo>
                  <a:cubicBezTo>
                    <a:pt x="1905" y="679"/>
                    <a:pt x="1738" y="378"/>
                    <a:pt x="1504" y="178"/>
                  </a:cubicBezTo>
                  <a:cubicBezTo>
                    <a:pt x="1361" y="57"/>
                    <a:pt x="1188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6010925" y="4366475"/>
              <a:ext cx="12550" cy="15475"/>
            </a:xfrm>
            <a:custGeom>
              <a:avLst/>
              <a:gdLst/>
              <a:ahLst/>
              <a:cxnLst/>
              <a:rect l="l" t="t" r="r" b="b"/>
              <a:pathLst>
                <a:path w="502" h="619" extrusionOk="0">
                  <a:moveTo>
                    <a:pt x="385" y="1"/>
                  </a:moveTo>
                  <a:lnTo>
                    <a:pt x="0" y="117"/>
                  </a:lnTo>
                  <a:lnTo>
                    <a:pt x="134" y="619"/>
                  </a:lnTo>
                  <a:lnTo>
                    <a:pt x="502" y="502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5891875" y="4386100"/>
              <a:ext cx="64775" cy="79825"/>
            </a:xfrm>
            <a:custGeom>
              <a:avLst/>
              <a:gdLst/>
              <a:ahLst/>
              <a:cxnLst/>
              <a:rect l="l" t="t" r="r" b="b"/>
              <a:pathLst>
                <a:path w="2591" h="3193" extrusionOk="0">
                  <a:moveTo>
                    <a:pt x="2006" y="1"/>
                  </a:moveTo>
                  <a:lnTo>
                    <a:pt x="1521" y="101"/>
                  </a:lnTo>
                  <a:lnTo>
                    <a:pt x="1855" y="1688"/>
                  </a:lnTo>
                  <a:lnTo>
                    <a:pt x="1237" y="669"/>
                  </a:lnTo>
                  <a:lnTo>
                    <a:pt x="970" y="719"/>
                  </a:lnTo>
                  <a:lnTo>
                    <a:pt x="819" y="1922"/>
                  </a:lnTo>
                  <a:lnTo>
                    <a:pt x="485" y="335"/>
                  </a:lnTo>
                  <a:lnTo>
                    <a:pt x="1" y="435"/>
                  </a:lnTo>
                  <a:lnTo>
                    <a:pt x="585" y="3192"/>
                  </a:lnTo>
                  <a:lnTo>
                    <a:pt x="1070" y="3092"/>
                  </a:lnTo>
                  <a:lnTo>
                    <a:pt x="1254" y="1438"/>
                  </a:lnTo>
                  <a:lnTo>
                    <a:pt x="2106" y="2858"/>
                  </a:lnTo>
                  <a:lnTo>
                    <a:pt x="2590" y="2758"/>
                  </a:lnTo>
                  <a:lnTo>
                    <a:pt x="20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5831725" y="4398650"/>
              <a:ext cx="50975" cy="75625"/>
            </a:xfrm>
            <a:custGeom>
              <a:avLst/>
              <a:gdLst/>
              <a:ahLst/>
              <a:cxnLst/>
              <a:rect l="l" t="t" r="r" b="b"/>
              <a:pathLst>
                <a:path w="2039" h="3025" extrusionOk="0">
                  <a:moveTo>
                    <a:pt x="1488" y="1270"/>
                  </a:moveTo>
                  <a:lnTo>
                    <a:pt x="1404" y="2289"/>
                  </a:lnTo>
                  <a:lnTo>
                    <a:pt x="970" y="1370"/>
                  </a:lnTo>
                  <a:lnTo>
                    <a:pt x="1488" y="1270"/>
                  </a:lnTo>
                  <a:close/>
                  <a:moveTo>
                    <a:pt x="2039" y="0"/>
                  </a:moveTo>
                  <a:lnTo>
                    <a:pt x="1504" y="100"/>
                  </a:lnTo>
                  <a:lnTo>
                    <a:pt x="1454" y="769"/>
                  </a:lnTo>
                  <a:lnTo>
                    <a:pt x="803" y="886"/>
                  </a:lnTo>
                  <a:lnTo>
                    <a:pt x="502" y="284"/>
                  </a:lnTo>
                  <a:lnTo>
                    <a:pt x="0" y="384"/>
                  </a:lnTo>
                  <a:lnTo>
                    <a:pt x="1287" y="3024"/>
                  </a:lnTo>
                  <a:lnTo>
                    <a:pt x="1805" y="2924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5778675" y="4409500"/>
              <a:ext cx="54750" cy="77300"/>
            </a:xfrm>
            <a:custGeom>
              <a:avLst/>
              <a:gdLst/>
              <a:ahLst/>
              <a:cxnLst/>
              <a:rect l="l" t="t" r="r" b="b"/>
              <a:pathLst>
                <a:path w="2190" h="3092" extrusionOk="0">
                  <a:moveTo>
                    <a:pt x="1755" y="1"/>
                  </a:moveTo>
                  <a:lnTo>
                    <a:pt x="1254" y="84"/>
                  </a:lnTo>
                  <a:lnTo>
                    <a:pt x="1521" y="1755"/>
                  </a:lnTo>
                  <a:lnTo>
                    <a:pt x="1521" y="1755"/>
                  </a:lnTo>
                  <a:lnTo>
                    <a:pt x="418" y="234"/>
                  </a:lnTo>
                  <a:lnTo>
                    <a:pt x="1" y="285"/>
                  </a:lnTo>
                  <a:lnTo>
                    <a:pt x="435" y="3092"/>
                  </a:lnTo>
                  <a:lnTo>
                    <a:pt x="936" y="3008"/>
                  </a:lnTo>
                  <a:lnTo>
                    <a:pt x="669" y="1337"/>
                  </a:lnTo>
                  <a:lnTo>
                    <a:pt x="669" y="1337"/>
                  </a:lnTo>
                  <a:lnTo>
                    <a:pt x="1772" y="2858"/>
                  </a:lnTo>
                  <a:lnTo>
                    <a:pt x="2189" y="2791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5718525" y="4417850"/>
              <a:ext cx="50575" cy="73975"/>
            </a:xfrm>
            <a:custGeom>
              <a:avLst/>
              <a:gdLst/>
              <a:ahLst/>
              <a:cxnLst/>
              <a:rect l="l" t="t" r="r" b="b"/>
              <a:pathLst>
                <a:path w="2023" h="2959" extrusionOk="0">
                  <a:moveTo>
                    <a:pt x="1421" y="1254"/>
                  </a:moveTo>
                  <a:lnTo>
                    <a:pt x="1304" y="2256"/>
                  </a:lnTo>
                  <a:lnTo>
                    <a:pt x="903" y="1304"/>
                  </a:lnTo>
                  <a:lnTo>
                    <a:pt x="1421" y="1254"/>
                  </a:lnTo>
                  <a:close/>
                  <a:moveTo>
                    <a:pt x="2022" y="1"/>
                  </a:moveTo>
                  <a:lnTo>
                    <a:pt x="1554" y="51"/>
                  </a:lnTo>
                  <a:lnTo>
                    <a:pt x="1454" y="736"/>
                  </a:lnTo>
                  <a:lnTo>
                    <a:pt x="786" y="819"/>
                  </a:lnTo>
                  <a:lnTo>
                    <a:pt x="518" y="201"/>
                  </a:lnTo>
                  <a:lnTo>
                    <a:pt x="0" y="268"/>
                  </a:lnTo>
                  <a:lnTo>
                    <a:pt x="1137" y="2958"/>
                  </a:lnTo>
                  <a:lnTo>
                    <a:pt x="1655" y="2908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5668825" y="4426875"/>
              <a:ext cx="50150" cy="72775"/>
            </a:xfrm>
            <a:custGeom>
              <a:avLst/>
              <a:gdLst/>
              <a:ahLst/>
              <a:cxnLst/>
              <a:rect l="l" t="t" r="r" b="b"/>
              <a:pathLst>
                <a:path w="2006" h="2911" extrusionOk="0">
                  <a:moveTo>
                    <a:pt x="876" y="1"/>
                  </a:moveTo>
                  <a:cubicBezTo>
                    <a:pt x="835" y="1"/>
                    <a:pt x="794" y="3"/>
                    <a:pt x="752" y="7"/>
                  </a:cubicBezTo>
                  <a:cubicBezTo>
                    <a:pt x="585" y="41"/>
                    <a:pt x="401" y="41"/>
                    <a:pt x="284" y="91"/>
                  </a:cubicBezTo>
                  <a:cubicBezTo>
                    <a:pt x="151" y="158"/>
                    <a:pt x="67" y="241"/>
                    <a:pt x="0" y="308"/>
                  </a:cubicBezTo>
                  <a:lnTo>
                    <a:pt x="167" y="1712"/>
                  </a:lnTo>
                  <a:lnTo>
                    <a:pt x="1003" y="1595"/>
                  </a:lnTo>
                  <a:lnTo>
                    <a:pt x="969" y="1160"/>
                  </a:lnTo>
                  <a:lnTo>
                    <a:pt x="552" y="1210"/>
                  </a:lnTo>
                  <a:lnTo>
                    <a:pt x="485" y="676"/>
                  </a:lnTo>
                  <a:cubicBezTo>
                    <a:pt x="568" y="625"/>
                    <a:pt x="668" y="592"/>
                    <a:pt x="802" y="575"/>
                  </a:cubicBezTo>
                  <a:cubicBezTo>
                    <a:pt x="831" y="573"/>
                    <a:pt x="858" y="571"/>
                    <a:pt x="885" y="571"/>
                  </a:cubicBezTo>
                  <a:cubicBezTo>
                    <a:pt x="1031" y="571"/>
                    <a:pt x="1152" y="613"/>
                    <a:pt x="1237" y="726"/>
                  </a:cubicBezTo>
                  <a:cubicBezTo>
                    <a:pt x="1337" y="843"/>
                    <a:pt x="1404" y="1060"/>
                    <a:pt x="1454" y="1327"/>
                  </a:cubicBezTo>
                  <a:cubicBezTo>
                    <a:pt x="1487" y="1645"/>
                    <a:pt x="1471" y="1862"/>
                    <a:pt x="1387" y="2012"/>
                  </a:cubicBezTo>
                  <a:cubicBezTo>
                    <a:pt x="1303" y="2179"/>
                    <a:pt x="1153" y="2263"/>
                    <a:pt x="953" y="2280"/>
                  </a:cubicBezTo>
                  <a:lnTo>
                    <a:pt x="652" y="2280"/>
                  </a:lnTo>
                  <a:cubicBezTo>
                    <a:pt x="552" y="2280"/>
                    <a:pt x="451" y="2263"/>
                    <a:pt x="368" y="2230"/>
                  </a:cubicBezTo>
                  <a:lnTo>
                    <a:pt x="368" y="2230"/>
                  </a:lnTo>
                  <a:lnTo>
                    <a:pt x="418" y="2831"/>
                  </a:lnTo>
                  <a:cubicBezTo>
                    <a:pt x="535" y="2864"/>
                    <a:pt x="618" y="2898"/>
                    <a:pt x="719" y="2898"/>
                  </a:cubicBezTo>
                  <a:cubicBezTo>
                    <a:pt x="769" y="2906"/>
                    <a:pt x="819" y="2910"/>
                    <a:pt x="873" y="2910"/>
                  </a:cubicBezTo>
                  <a:cubicBezTo>
                    <a:pt x="927" y="2910"/>
                    <a:pt x="986" y="2906"/>
                    <a:pt x="1053" y="2898"/>
                  </a:cubicBezTo>
                  <a:cubicBezTo>
                    <a:pt x="1404" y="2848"/>
                    <a:pt x="1654" y="2697"/>
                    <a:pt x="1805" y="2413"/>
                  </a:cubicBezTo>
                  <a:cubicBezTo>
                    <a:pt x="1955" y="2129"/>
                    <a:pt x="2005" y="1745"/>
                    <a:pt x="1955" y="1294"/>
                  </a:cubicBezTo>
                  <a:cubicBezTo>
                    <a:pt x="1905" y="843"/>
                    <a:pt x="1788" y="509"/>
                    <a:pt x="1571" y="291"/>
                  </a:cubicBezTo>
                  <a:cubicBezTo>
                    <a:pt x="1396" y="101"/>
                    <a:pt x="1156" y="1"/>
                    <a:pt x="8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5622875" y="4431225"/>
              <a:ext cx="43050" cy="73950"/>
            </a:xfrm>
            <a:custGeom>
              <a:avLst/>
              <a:gdLst/>
              <a:ahLst/>
              <a:cxnLst/>
              <a:rect l="l" t="t" r="r" b="b"/>
              <a:pathLst>
                <a:path w="1722" h="2958" extrusionOk="0">
                  <a:moveTo>
                    <a:pt x="1471" y="0"/>
                  </a:moveTo>
                  <a:lnTo>
                    <a:pt x="0" y="151"/>
                  </a:lnTo>
                  <a:lnTo>
                    <a:pt x="50" y="702"/>
                  </a:lnTo>
                  <a:lnTo>
                    <a:pt x="1003" y="619"/>
                  </a:lnTo>
                  <a:lnTo>
                    <a:pt x="1070" y="1203"/>
                  </a:lnTo>
                  <a:lnTo>
                    <a:pt x="217" y="1287"/>
                  </a:lnTo>
                  <a:lnTo>
                    <a:pt x="251" y="1822"/>
                  </a:lnTo>
                  <a:lnTo>
                    <a:pt x="1103" y="1738"/>
                  </a:lnTo>
                  <a:lnTo>
                    <a:pt x="1170" y="2323"/>
                  </a:lnTo>
                  <a:lnTo>
                    <a:pt x="217" y="2406"/>
                  </a:lnTo>
                  <a:lnTo>
                    <a:pt x="251" y="2958"/>
                  </a:lnTo>
                  <a:lnTo>
                    <a:pt x="1721" y="2824"/>
                  </a:lnTo>
                  <a:lnTo>
                    <a:pt x="14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5563125" y="4435400"/>
              <a:ext cx="55175" cy="74800"/>
            </a:xfrm>
            <a:custGeom>
              <a:avLst/>
              <a:gdLst/>
              <a:ahLst/>
              <a:cxnLst/>
              <a:rect l="l" t="t" r="r" b="b"/>
              <a:pathLst>
                <a:path w="2207" h="2992" extrusionOk="0">
                  <a:moveTo>
                    <a:pt x="2023" y="0"/>
                  </a:moveTo>
                  <a:lnTo>
                    <a:pt x="1555" y="51"/>
                  </a:lnTo>
                  <a:lnTo>
                    <a:pt x="1672" y="1671"/>
                  </a:lnTo>
                  <a:lnTo>
                    <a:pt x="1187" y="569"/>
                  </a:lnTo>
                  <a:lnTo>
                    <a:pt x="920" y="585"/>
                  </a:lnTo>
                  <a:lnTo>
                    <a:pt x="602" y="1755"/>
                  </a:lnTo>
                  <a:lnTo>
                    <a:pt x="502" y="134"/>
                  </a:lnTo>
                  <a:lnTo>
                    <a:pt x="1" y="168"/>
                  </a:lnTo>
                  <a:lnTo>
                    <a:pt x="185" y="2991"/>
                  </a:lnTo>
                  <a:lnTo>
                    <a:pt x="669" y="2958"/>
                  </a:lnTo>
                  <a:lnTo>
                    <a:pt x="1087" y="1337"/>
                  </a:lnTo>
                  <a:lnTo>
                    <a:pt x="1722" y="2874"/>
                  </a:lnTo>
                  <a:lnTo>
                    <a:pt x="2206" y="2824"/>
                  </a:lnTo>
                  <a:lnTo>
                    <a:pt x="20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5515525" y="4439575"/>
              <a:ext cx="39275" cy="72300"/>
            </a:xfrm>
            <a:custGeom>
              <a:avLst/>
              <a:gdLst/>
              <a:ahLst/>
              <a:cxnLst/>
              <a:rect l="l" t="t" r="r" b="b"/>
              <a:pathLst>
                <a:path w="1571" h="2892" extrusionOk="0">
                  <a:moveTo>
                    <a:pt x="1437" y="1"/>
                  </a:moveTo>
                  <a:lnTo>
                    <a:pt x="0" y="84"/>
                  </a:lnTo>
                  <a:lnTo>
                    <a:pt x="17" y="635"/>
                  </a:lnTo>
                  <a:lnTo>
                    <a:pt x="986" y="585"/>
                  </a:lnTo>
                  <a:lnTo>
                    <a:pt x="1003" y="1170"/>
                  </a:lnTo>
                  <a:lnTo>
                    <a:pt x="150" y="1220"/>
                  </a:lnTo>
                  <a:lnTo>
                    <a:pt x="167" y="1755"/>
                  </a:lnTo>
                  <a:lnTo>
                    <a:pt x="1019" y="1722"/>
                  </a:lnTo>
                  <a:lnTo>
                    <a:pt x="1036" y="2306"/>
                  </a:lnTo>
                  <a:lnTo>
                    <a:pt x="84" y="2340"/>
                  </a:lnTo>
                  <a:lnTo>
                    <a:pt x="100" y="2891"/>
                  </a:lnTo>
                  <a:lnTo>
                    <a:pt x="1571" y="2824"/>
                  </a:lnTo>
                  <a:lnTo>
                    <a:pt x="14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5461200" y="4441675"/>
              <a:ext cx="46400" cy="72275"/>
            </a:xfrm>
            <a:custGeom>
              <a:avLst/>
              <a:gdLst/>
              <a:ahLst/>
              <a:cxnLst/>
              <a:rect l="l" t="t" r="r" b="b"/>
              <a:pathLst>
                <a:path w="1856" h="2891" extrusionOk="0">
                  <a:moveTo>
                    <a:pt x="1772" y="0"/>
                  </a:moveTo>
                  <a:lnTo>
                    <a:pt x="1288" y="33"/>
                  </a:lnTo>
                  <a:lnTo>
                    <a:pt x="1338" y="1721"/>
                  </a:lnTo>
                  <a:lnTo>
                    <a:pt x="435" y="50"/>
                  </a:lnTo>
                  <a:lnTo>
                    <a:pt x="1" y="67"/>
                  </a:lnTo>
                  <a:lnTo>
                    <a:pt x="85" y="2891"/>
                  </a:lnTo>
                  <a:lnTo>
                    <a:pt x="586" y="2874"/>
                  </a:lnTo>
                  <a:lnTo>
                    <a:pt x="536" y="1170"/>
                  </a:lnTo>
                  <a:lnTo>
                    <a:pt x="1438" y="2841"/>
                  </a:lnTo>
                  <a:lnTo>
                    <a:pt x="1856" y="2824"/>
                  </a:lnTo>
                  <a:lnTo>
                    <a:pt x="1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5411500" y="4443325"/>
              <a:ext cx="41800" cy="71050"/>
            </a:xfrm>
            <a:custGeom>
              <a:avLst/>
              <a:gdLst/>
              <a:ahLst/>
              <a:cxnLst/>
              <a:rect l="l" t="t" r="r" b="b"/>
              <a:pathLst>
                <a:path w="1672" h="2842" extrusionOk="0">
                  <a:moveTo>
                    <a:pt x="1070" y="1"/>
                  </a:moveTo>
                  <a:lnTo>
                    <a:pt x="569" y="18"/>
                  </a:lnTo>
                  <a:lnTo>
                    <a:pt x="585" y="2307"/>
                  </a:lnTo>
                  <a:lnTo>
                    <a:pt x="1" y="2307"/>
                  </a:lnTo>
                  <a:lnTo>
                    <a:pt x="1" y="2841"/>
                  </a:lnTo>
                  <a:lnTo>
                    <a:pt x="1672" y="2825"/>
                  </a:lnTo>
                  <a:lnTo>
                    <a:pt x="1672" y="2273"/>
                  </a:lnTo>
                  <a:lnTo>
                    <a:pt x="1087" y="2273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5329225" y="4441250"/>
              <a:ext cx="52650" cy="72700"/>
            </a:xfrm>
            <a:custGeom>
              <a:avLst/>
              <a:gdLst/>
              <a:ahLst/>
              <a:cxnLst/>
              <a:rect l="l" t="t" r="r" b="b"/>
              <a:pathLst>
                <a:path w="2106" h="2908" extrusionOk="0">
                  <a:moveTo>
                    <a:pt x="50" y="0"/>
                  </a:moveTo>
                  <a:lnTo>
                    <a:pt x="0" y="2824"/>
                  </a:lnTo>
                  <a:lnTo>
                    <a:pt x="468" y="2841"/>
                  </a:lnTo>
                  <a:lnTo>
                    <a:pt x="1036" y="1304"/>
                  </a:lnTo>
                  <a:lnTo>
                    <a:pt x="1537" y="2891"/>
                  </a:lnTo>
                  <a:lnTo>
                    <a:pt x="2039" y="2908"/>
                  </a:lnTo>
                  <a:lnTo>
                    <a:pt x="2105" y="84"/>
                  </a:lnTo>
                  <a:lnTo>
                    <a:pt x="1621" y="50"/>
                  </a:lnTo>
                  <a:lnTo>
                    <a:pt x="1571" y="1671"/>
                  </a:lnTo>
                  <a:lnTo>
                    <a:pt x="1203" y="518"/>
                  </a:lnTo>
                  <a:lnTo>
                    <a:pt x="936" y="518"/>
                  </a:lnTo>
                  <a:lnTo>
                    <a:pt x="518" y="1655"/>
                  </a:lnTo>
                  <a:lnTo>
                    <a:pt x="551" y="17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5279500" y="4440825"/>
              <a:ext cx="39725" cy="71450"/>
            </a:xfrm>
            <a:custGeom>
              <a:avLst/>
              <a:gdLst/>
              <a:ahLst/>
              <a:cxnLst/>
              <a:rect l="l" t="t" r="r" b="b"/>
              <a:pathLst>
                <a:path w="1589" h="2858" extrusionOk="0">
                  <a:moveTo>
                    <a:pt x="101" y="1"/>
                  </a:moveTo>
                  <a:lnTo>
                    <a:pt x="84" y="535"/>
                  </a:lnTo>
                  <a:lnTo>
                    <a:pt x="1037" y="585"/>
                  </a:lnTo>
                  <a:lnTo>
                    <a:pt x="1020" y="1170"/>
                  </a:lnTo>
                  <a:lnTo>
                    <a:pt x="168" y="1120"/>
                  </a:lnTo>
                  <a:lnTo>
                    <a:pt x="151" y="1672"/>
                  </a:lnTo>
                  <a:lnTo>
                    <a:pt x="1003" y="1705"/>
                  </a:lnTo>
                  <a:lnTo>
                    <a:pt x="987" y="2290"/>
                  </a:lnTo>
                  <a:lnTo>
                    <a:pt x="17" y="2256"/>
                  </a:lnTo>
                  <a:lnTo>
                    <a:pt x="1" y="2791"/>
                  </a:lnTo>
                  <a:lnTo>
                    <a:pt x="1454" y="2858"/>
                  </a:lnTo>
                  <a:lnTo>
                    <a:pt x="1588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5231875" y="4437475"/>
              <a:ext cx="41400" cy="72725"/>
            </a:xfrm>
            <a:custGeom>
              <a:avLst/>
              <a:gdLst/>
              <a:ahLst/>
              <a:cxnLst/>
              <a:rect l="l" t="t" r="r" b="b"/>
              <a:pathLst>
                <a:path w="1656" h="2909" extrusionOk="0">
                  <a:moveTo>
                    <a:pt x="218" y="1"/>
                  </a:moveTo>
                  <a:lnTo>
                    <a:pt x="168" y="552"/>
                  </a:lnTo>
                  <a:lnTo>
                    <a:pt x="1137" y="619"/>
                  </a:lnTo>
                  <a:lnTo>
                    <a:pt x="1087" y="1204"/>
                  </a:lnTo>
                  <a:lnTo>
                    <a:pt x="235" y="1137"/>
                  </a:lnTo>
                  <a:lnTo>
                    <a:pt x="185" y="1672"/>
                  </a:lnTo>
                  <a:lnTo>
                    <a:pt x="1054" y="1739"/>
                  </a:lnTo>
                  <a:lnTo>
                    <a:pt x="1004" y="2323"/>
                  </a:lnTo>
                  <a:lnTo>
                    <a:pt x="51" y="2257"/>
                  </a:lnTo>
                  <a:lnTo>
                    <a:pt x="1" y="2808"/>
                  </a:lnTo>
                  <a:lnTo>
                    <a:pt x="1471" y="2908"/>
                  </a:lnTo>
                  <a:lnTo>
                    <a:pt x="1655" y="8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5183425" y="4434150"/>
              <a:ext cx="42225" cy="73125"/>
            </a:xfrm>
            <a:custGeom>
              <a:avLst/>
              <a:gdLst/>
              <a:ahLst/>
              <a:cxnLst/>
              <a:rect l="l" t="t" r="r" b="b"/>
              <a:pathLst>
                <a:path w="1689" h="2925" extrusionOk="0">
                  <a:moveTo>
                    <a:pt x="803" y="0"/>
                  </a:moveTo>
                  <a:lnTo>
                    <a:pt x="619" y="2273"/>
                  </a:lnTo>
                  <a:lnTo>
                    <a:pt x="34" y="2223"/>
                  </a:lnTo>
                  <a:lnTo>
                    <a:pt x="1" y="2774"/>
                  </a:lnTo>
                  <a:lnTo>
                    <a:pt x="1638" y="2924"/>
                  </a:lnTo>
                  <a:lnTo>
                    <a:pt x="1688" y="2373"/>
                  </a:lnTo>
                  <a:lnTo>
                    <a:pt x="1104" y="2340"/>
                  </a:lnTo>
                  <a:lnTo>
                    <a:pt x="1287" y="50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5160450" y="4431225"/>
              <a:ext cx="19250" cy="71875"/>
            </a:xfrm>
            <a:custGeom>
              <a:avLst/>
              <a:gdLst/>
              <a:ahLst/>
              <a:cxnLst/>
              <a:rect l="l" t="t" r="r" b="b"/>
              <a:pathLst>
                <a:path w="770" h="2875" extrusionOk="0">
                  <a:moveTo>
                    <a:pt x="268" y="0"/>
                  </a:moveTo>
                  <a:lnTo>
                    <a:pt x="1" y="2824"/>
                  </a:lnTo>
                  <a:lnTo>
                    <a:pt x="502" y="2874"/>
                  </a:lnTo>
                  <a:lnTo>
                    <a:pt x="769" y="50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5104475" y="4424950"/>
              <a:ext cx="51825" cy="75225"/>
            </a:xfrm>
            <a:custGeom>
              <a:avLst/>
              <a:gdLst/>
              <a:ahLst/>
              <a:cxnLst/>
              <a:rect l="l" t="t" r="r" b="b"/>
              <a:pathLst>
                <a:path w="2073" h="3009" extrusionOk="0">
                  <a:moveTo>
                    <a:pt x="318" y="1"/>
                  </a:moveTo>
                  <a:lnTo>
                    <a:pt x="1" y="2808"/>
                  </a:lnTo>
                  <a:lnTo>
                    <a:pt x="502" y="2875"/>
                  </a:lnTo>
                  <a:lnTo>
                    <a:pt x="686" y="1204"/>
                  </a:lnTo>
                  <a:lnTo>
                    <a:pt x="1338" y="2975"/>
                  </a:lnTo>
                  <a:lnTo>
                    <a:pt x="1755" y="3008"/>
                  </a:lnTo>
                  <a:lnTo>
                    <a:pt x="2073" y="218"/>
                  </a:lnTo>
                  <a:lnTo>
                    <a:pt x="1571" y="151"/>
                  </a:lnTo>
                  <a:lnTo>
                    <a:pt x="1388" y="1822"/>
                  </a:lnTo>
                  <a:lnTo>
                    <a:pt x="736" y="51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5051425" y="4418275"/>
              <a:ext cx="48075" cy="72600"/>
            </a:xfrm>
            <a:custGeom>
              <a:avLst/>
              <a:gdLst/>
              <a:ahLst/>
              <a:cxnLst/>
              <a:rect l="l" t="t" r="r" b="b"/>
              <a:pathLst>
                <a:path w="1923" h="2904" extrusionOk="0">
                  <a:moveTo>
                    <a:pt x="519" y="0"/>
                  </a:moveTo>
                  <a:cubicBezTo>
                    <a:pt x="385" y="17"/>
                    <a:pt x="285" y="67"/>
                    <a:pt x="201" y="117"/>
                  </a:cubicBezTo>
                  <a:lnTo>
                    <a:pt x="18" y="1504"/>
                  </a:lnTo>
                  <a:lnTo>
                    <a:pt x="853" y="1621"/>
                  </a:lnTo>
                  <a:lnTo>
                    <a:pt x="920" y="1187"/>
                  </a:lnTo>
                  <a:lnTo>
                    <a:pt x="502" y="1120"/>
                  </a:lnTo>
                  <a:lnTo>
                    <a:pt x="586" y="602"/>
                  </a:lnTo>
                  <a:cubicBezTo>
                    <a:pt x="657" y="590"/>
                    <a:pt x="727" y="578"/>
                    <a:pt x="810" y="578"/>
                  </a:cubicBezTo>
                  <a:cubicBezTo>
                    <a:pt x="844" y="578"/>
                    <a:pt x="881" y="580"/>
                    <a:pt x="920" y="585"/>
                  </a:cubicBezTo>
                  <a:cubicBezTo>
                    <a:pt x="1087" y="602"/>
                    <a:pt x="1204" y="685"/>
                    <a:pt x="1287" y="836"/>
                  </a:cubicBezTo>
                  <a:cubicBezTo>
                    <a:pt x="1371" y="986"/>
                    <a:pt x="1388" y="1187"/>
                    <a:pt x="1354" y="1454"/>
                  </a:cubicBezTo>
                  <a:cubicBezTo>
                    <a:pt x="1304" y="1755"/>
                    <a:pt x="1254" y="1989"/>
                    <a:pt x="1120" y="2106"/>
                  </a:cubicBezTo>
                  <a:cubicBezTo>
                    <a:pt x="1021" y="2219"/>
                    <a:pt x="887" y="2260"/>
                    <a:pt x="716" y="2260"/>
                  </a:cubicBezTo>
                  <a:cubicBezTo>
                    <a:pt x="685" y="2260"/>
                    <a:pt x="653" y="2259"/>
                    <a:pt x="619" y="2256"/>
                  </a:cubicBezTo>
                  <a:cubicBezTo>
                    <a:pt x="519" y="2256"/>
                    <a:pt x="419" y="2223"/>
                    <a:pt x="335" y="2189"/>
                  </a:cubicBezTo>
                  <a:cubicBezTo>
                    <a:pt x="252" y="2172"/>
                    <a:pt x="168" y="2122"/>
                    <a:pt x="84" y="2072"/>
                  </a:cubicBezTo>
                  <a:lnTo>
                    <a:pt x="1" y="2674"/>
                  </a:lnTo>
                  <a:cubicBezTo>
                    <a:pt x="84" y="2724"/>
                    <a:pt x="168" y="2757"/>
                    <a:pt x="268" y="2807"/>
                  </a:cubicBezTo>
                  <a:cubicBezTo>
                    <a:pt x="352" y="2841"/>
                    <a:pt x="452" y="2858"/>
                    <a:pt x="586" y="2891"/>
                  </a:cubicBezTo>
                  <a:cubicBezTo>
                    <a:pt x="645" y="2899"/>
                    <a:pt x="702" y="2904"/>
                    <a:pt x="757" y="2904"/>
                  </a:cubicBezTo>
                  <a:cubicBezTo>
                    <a:pt x="1030" y="2904"/>
                    <a:pt x="1257" y="2801"/>
                    <a:pt x="1438" y="2607"/>
                  </a:cubicBezTo>
                  <a:cubicBezTo>
                    <a:pt x="1638" y="2390"/>
                    <a:pt x="1789" y="2022"/>
                    <a:pt x="1856" y="1571"/>
                  </a:cubicBezTo>
                  <a:cubicBezTo>
                    <a:pt x="1922" y="1137"/>
                    <a:pt x="1872" y="769"/>
                    <a:pt x="1722" y="502"/>
                  </a:cubicBezTo>
                  <a:cubicBezTo>
                    <a:pt x="1588" y="234"/>
                    <a:pt x="1338" y="67"/>
                    <a:pt x="1003" y="17"/>
                  </a:cubicBezTo>
                  <a:cubicBezTo>
                    <a:pt x="836" y="0"/>
                    <a:pt x="669" y="0"/>
                    <a:pt x="5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4978750" y="4411175"/>
              <a:ext cx="49725" cy="71450"/>
            </a:xfrm>
            <a:custGeom>
              <a:avLst/>
              <a:gdLst/>
              <a:ahLst/>
              <a:cxnLst/>
              <a:rect l="l" t="t" r="r" b="b"/>
              <a:pathLst>
                <a:path w="1989" h="2858" extrusionOk="0">
                  <a:moveTo>
                    <a:pt x="829" y="1281"/>
                  </a:moveTo>
                  <a:cubicBezTo>
                    <a:pt x="852" y="1281"/>
                    <a:pt x="877" y="1283"/>
                    <a:pt x="903" y="1287"/>
                  </a:cubicBezTo>
                  <a:lnTo>
                    <a:pt x="1254" y="1354"/>
                  </a:lnTo>
                  <a:lnTo>
                    <a:pt x="1120" y="2273"/>
                  </a:lnTo>
                  <a:lnTo>
                    <a:pt x="752" y="2206"/>
                  </a:lnTo>
                  <a:cubicBezTo>
                    <a:pt x="636" y="2189"/>
                    <a:pt x="585" y="2122"/>
                    <a:pt x="535" y="2039"/>
                  </a:cubicBezTo>
                  <a:cubicBezTo>
                    <a:pt x="502" y="1939"/>
                    <a:pt x="502" y="1838"/>
                    <a:pt x="519" y="1688"/>
                  </a:cubicBezTo>
                  <a:cubicBezTo>
                    <a:pt x="535" y="1538"/>
                    <a:pt x="585" y="1454"/>
                    <a:pt x="636" y="1370"/>
                  </a:cubicBezTo>
                  <a:cubicBezTo>
                    <a:pt x="687" y="1306"/>
                    <a:pt x="749" y="1281"/>
                    <a:pt x="829" y="1281"/>
                  </a:cubicBezTo>
                  <a:close/>
                  <a:moveTo>
                    <a:pt x="1504" y="0"/>
                  </a:moveTo>
                  <a:lnTo>
                    <a:pt x="1354" y="802"/>
                  </a:lnTo>
                  <a:lnTo>
                    <a:pt x="903" y="719"/>
                  </a:lnTo>
                  <a:cubicBezTo>
                    <a:pt x="867" y="715"/>
                    <a:pt x="832" y="713"/>
                    <a:pt x="797" y="713"/>
                  </a:cubicBezTo>
                  <a:cubicBezTo>
                    <a:pt x="684" y="713"/>
                    <a:pt x="578" y="735"/>
                    <a:pt x="502" y="786"/>
                  </a:cubicBezTo>
                  <a:cubicBezTo>
                    <a:pt x="402" y="852"/>
                    <a:pt x="285" y="936"/>
                    <a:pt x="201" y="1086"/>
                  </a:cubicBezTo>
                  <a:cubicBezTo>
                    <a:pt x="118" y="1220"/>
                    <a:pt x="84" y="1387"/>
                    <a:pt x="34" y="1588"/>
                  </a:cubicBezTo>
                  <a:cubicBezTo>
                    <a:pt x="1" y="1771"/>
                    <a:pt x="1" y="1939"/>
                    <a:pt x="17" y="2106"/>
                  </a:cubicBezTo>
                  <a:cubicBezTo>
                    <a:pt x="34" y="2273"/>
                    <a:pt x="101" y="2390"/>
                    <a:pt x="184" y="2507"/>
                  </a:cubicBezTo>
                  <a:cubicBezTo>
                    <a:pt x="268" y="2607"/>
                    <a:pt x="402" y="2674"/>
                    <a:pt x="535" y="2690"/>
                  </a:cubicBezTo>
                  <a:lnTo>
                    <a:pt x="1504" y="2858"/>
                  </a:lnTo>
                  <a:lnTo>
                    <a:pt x="1989" y="84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4926950" y="4395725"/>
              <a:ext cx="51825" cy="78125"/>
            </a:xfrm>
            <a:custGeom>
              <a:avLst/>
              <a:gdLst/>
              <a:ahLst/>
              <a:cxnLst/>
              <a:rect l="l" t="t" r="r" b="b"/>
              <a:pathLst>
                <a:path w="2073" h="3125" extrusionOk="0">
                  <a:moveTo>
                    <a:pt x="879" y="1607"/>
                  </a:moveTo>
                  <a:cubicBezTo>
                    <a:pt x="901" y="1607"/>
                    <a:pt x="925" y="1612"/>
                    <a:pt x="953" y="1621"/>
                  </a:cubicBezTo>
                  <a:lnTo>
                    <a:pt x="1321" y="1671"/>
                  </a:lnTo>
                  <a:lnTo>
                    <a:pt x="1154" y="2540"/>
                  </a:lnTo>
                  <a:lnTo>
                    <a:pt x="769" y="2456"/>
                  </a:lnTo>
                  <a:cubicBezTo>
                    <a:pt x="586" y="2406"/>
                    <a:pt x="502" y="2239"/>
                    <a:pt x="569" y="1972"/>
                  </a:cubicBezTo>
                  <a:cubicBezTo>
                    <a:pt x="602" y="1821"/>
                    <a:pt x="652" y="1738"/>
                    <a:pt x="702" y="1671"/>
                  </a:cubicBezTo>
                  <a:cubicBezTo>
                    <a:pt x="775" y="1635"/>
                    <a:pt x="821" y="1607"/>
                    <a:pt x="879" y="1607"/>
                  </a:cubicBezTo>
                  <a:close/>
                  <a:moveTo>
                    <a:pt x="435" y="0"/>
                  </a:moveTo>
                  <a:lnTo>
                    <a:pt x="519" y="802"/>
                  </a:lnTo>
                  <a:cubicBezTo>
                    <a:pt x="519" y="869"/>
                    <a:pt x="535" y="919"/>
                    <a:pt x="535" y="969"/>
                  </a:cubicBezTo>
                  <a:cubicBezTo>
                    <a:pt x="535" y="1003"/>
                    <a:pt x="569" y="1053"/>
                    <a:pt x="586" y="1086"/>
                  </a:cubicBezTo>
                  <a:cubicBezTo>
                    <a:pt x="452" y="1153"/>
                    <a:pt x="352" y="1237"/>
                    <a:pt x="251" y="1370"/>
                  </a:cubicBezTo>
                  <a:cubicBezTo>
                    <a:pt x="168" y="1504"/>
                    <a:pt x="101" y="1654"/>
                    <a:pt x="68" y="1838"/>
                  </a:cubicBezTo>
                  <a:cubicBezTo>
                    <a:pt x="1" y="2139"/>
                    <a:pt x="1" y="2389"/>
                    <a:pt x="84" y="2573"/>
                  </a:cubicBezTo>
                  <a:cubicBezTo>
                    <a:pt x="168" y="2757"/>
                    <a:pt x="318" y="2891"/>
                    <a:pt x="535" y="2924"/>
                  </a:cubicBezTo>
                  <a:lnTo>
                    <a:pt x="1521" y="3125"/>
                  </a:lnTo>
                  <a:lnTo>
                    <a:pt x="2073" y="334"/>
                  </a:lnTo>
                  <a:lnTo>
                    <a:pt x="1571" y="234"/>
                  </a:lnTo>
                  <a:lnTo>
                    <a:pt x="1404" y="1120"/>
                  </a:lnTo>
                  <a:lnTo>
                    <a:pt x="1170" y="1069"/>
                  </a:lnTo>
                  <a:cubicBezTo>
                    <a:pt x="1120" y="1069"/>
                    <a:pt x="1087" y="1053"/>
                    <a:pt x="1070" y="1003"/>
                  </a:cubicBezTo>
                  <a:cubicBezTo>
                    <a:pt x="1037" y="969"/>
                    <a:pt x="1020" y="919"/>
                    <a:pt x="1020" y="869"/>
                  </a:cubicBezTo>
                  <a:lnTo>
                    <a:pt x="936" y="117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4877250" y="4386525"/>
              <a:ext cx="50975" cy="76875"/>
            </a:xfrm>
            <a:custGeom>
              <a:avLst/>
              <a:gdLst/>
              <a:ahLst/>
              <a:cxnLst/>
              <a:rect l="l" t="t" r="r" b="b"/>
              <a:pathLst>
                <a:path w="2039" h="3075" extrusionOk="0">
                  <a:moveTo>
                    <a:pt x="585" y="1"/>
                  </a:moveTo>
                  <a:lnTo>
                    <a:pt x="485" y="519"/>
                  </a:lnTo>
                  <a:lnTo>
                    <a:pt x="1421" y="736"/>
                  </a:lnTo>
                  <a:lnTo>
                    <a:pt x="1304" y="1321"/>
                  </a:lnTo>
                  <a:lnTo>
                    <a:pt x="468" y="1120"/>
                  </a:lnTo>
                  <a:lnTo>
                    <a:pt x="335" y="1671"/>
                  </a:lnTo>
                  <a:lnTo>
                    <a:pt x="1170" y="1855"/>
                  </a:lnTo>
                  <a:lnTo>
                    <a:pt x="1053" y="2440"/>
                  </a:lnTo>
                  <a:lnTo>
                    <a:pt x="117" y="2239"/>
                  </a:lnTo>
                  <a:lnTo>
                    <a:pt x="0" y="2757"/>
                  </a:lnTo>
                  <a:lnTo>
                    <a:pt x="1454" y="3075"/>
                  </a:lnTo>
                  <a:lnTo>
                    <a:pt x="2039" y="318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4834225" y="4379350"/>
              <a:ext cx="48900" cy="72125"/>
            </a:xfrm>
            <a:custGeom>
              <a:avLst/>
              <a:gdLst/>
              <a:ahLst/>
              <a:cxnLst/>
              <a:rect l="l" t="t" r="r" b="b"/>
              <a:pathLst>
                <a:path w="1956" h="2885" extrusionOk="0">
                  <a:moveTo>
                    <a:pt x="1086" y="0"/>
                  </a:moveTo>
                  <a:cubicBezTo>
                    <a:pt x="931" y="0"/>
                    <a:pt x="794" y="45"/>
                    <a:pt x="685" y="154"/>
                  </a:cubicBezTo>
                  <a:cubicBezTo>
                    <a:pt x="518" y="288"/>
                    <a:pt x="418" y="455"/>
                    <a:pt x="351" y="705"/>
                  </a:cubicBezTo>
                  <a:cubicBezTo>
                    <a:pt x="301" y="822"/>
                    <a:pt x="301" y="956"/>
                    <a:pt x="301" y="1073"/>
                  </a:cubicBezTo>
                  <a:cubicBezTo>
                    <a:pt x="301" y="1207"/>
                    <a:pt x="351" y="1307"/>
                    <a:pt x="418" y="1407"/>
                  </a:cubicBezTo>
                  <a:cubicBezTo>
                    <a:pt x="468" y="1507"/>
                    <a:pt x="585" y="1591"/>
                    <a:pt x="719" y="1708"/>
                  </a:cubicBezTo>
                  <a:cubicBezTo>
                    <a:pt x="802" y="1758"/>
                    <a:pt x="886" y="1825"/>
                    <a:pt x="936" y="1875"/>
                  </a:cubicBezTo>
                  <a:cubicBezTo>
                    <a:pt x="1003" y="1908"/>
                    <a:pt x="1020" y="1958"/>
                    <a:pt x="1036" y="1992"/>
                  </a:cubicBezTo>
                  <a:cubicBezTo>
                    <a:pt x="1053" y="2042"/>
                    <a:pt x="1053" y="2075"/>
                    <a:pt x="1036" y="2142"/>
                  </a:cubicBezTo>
                  <a:cubicBezTo>
                    <a:pt x="1020" y="2242"/>
                    <a:pt x="953" y="2293"/>
                    <a:pt x="886" y="2309"/>
                  </a:cubicBezTo>
                  <a:cubicBezTo>
                    <a:pt x="871" y="2314"/>
                    <a:pt x="851" y="2316"/>
                    <a:pt x="827" y="2316"/>
                  </a:cubicBezTo>
                  <a:cubicBezTo>
                    <a:pt x="769" y="2316"/>
                    <a:pt x="690" y="2304"/>
                    <a:pt x="619" y="2293"/>
                  </a:cubicBezTo>
                  <a:cubicBezTo>
                    <a:pt x="535" y="2259"/>
                    <a:pt x="452" y="2226"/>
                    <a:pt x="368" y="2176"/>
                  </a:cubicBezTo>
                  <a:cubicBezTo>
                    <a:pt x="284" y="2142"/>
                    <a:pt x="218" y="2075"/>
                    <a:pt x="134" y="2009"/>
                  </a:cubicBezTo>
                  <a:lnTo>
                    <a:pt x="0" y="2593"/>
                  </a:lnTo>
                  <a:cubicBezTo>
                    <a:pt x="34" y="2643"/>
                    <a:pt x="117" y="2710"/>
                    <a:pt x="218" y="2744"/>
                  </a:cubicBezTo>
                  <a:cubicBezTo>
                    <a:pt x="335" y="2794"/>
                    <a:pt x="435" y="2827"/>
                    <a:pt x="535" y="2844"/>
                  </a:cubicBezTo>
                  <a:cubicBezTo>
                    <a:pt x="635" y="2871"/>
                    <a:pt x="730" y="2884"/>
                    <a:pt x="819" y="2884"/>
                  </a:cubicBezTo>
                  <a:cubicBezTo>
                    <a:pt x="951" y="2884"/>
                    <a:pt x="1070" y="2854"/>
                    <a:pt x="1170" y="2794"/>
                  </a:cubicBezTo>
                  <a:cubicBezTo>
                    <a:pt x="1337" y="2660"/>
                    <a:pt x="1437" y="2493"/>
                    <a:pt x="1504" y="2226"/>
                  </a:cubicBezTo>
                  <a:cubicBezTo>
                    <a:pt x="1538" y="2075"/>
                    <a:pt x="1538" y="1958"/>
                    <a:pt x="1538" y="1841"/>
                  </a:cubicBezTo>
                  <a:cubicBezTo>
                    <a:pt x="1538" y="1741"/>
                    <a:pt x="1504" y="1641"/>
                    <a:pt x="1437" y="1557"/>
                  </a:cubicBezTo>
                  <a:cubicBezTo>
                    <a:pt x="1371" y="1457"/>
                    <a:pt x="1287" y="1374"/>
                    <a:pt x="1170" y="1290"/>
                  </a:cubicBezTo>
                  <a:cubicBezTo>
                    <a:pt x="1086" y="1207"/>
                    <a:pt x="1003" y="1140"/>
                    <a:pt x="936" y="1106"/>
                  </a:cubicBezTo>
                  <a:cubicBezTo>
                    <a:pt x="886" y="1056"/>
                    <a:pt x="853" y="1006"/>
                    <a:pt x="836" y="956"/>
                  </a:cubicBezTo>
                  <a:cubicBezTo>
                    <a:pt x="802" y="889"/>
                    <a:pt x="802" y="822"/>
                    <a:pt x="836" y="755"/>
                  </a:cubicBezTo>
                  <a:cubicBezTo>
                    <a:pt x="869" y="655"/>
                    <a:pt x="919" y="605"/>
                    <a:pt x="970" y="572"/>
                  </a:cubicBezTo>
                  <a:cubicBezTo>
                    <a:pt x="987" y="567"/>
                    <a:pt x="1007" y="565"/>
                    <a:pt x="1027" y="565"/>
                  </a:cubicBezTo>
                  <a:cubicBezTo>
                    <a:pt x="1085" y="565"/>
                    <a:pt x="1156" y="581"/>
                    <a:pt x="1254" y="605"/>
                  </a:cubicBezTo>
                  <a:cubicBezTo>
                    <a:pt x="1354" y="622"/>
                    <a:pt x="1437" y="655"/>
                    <a:pt x="1538" y="722"/>
                  </a:cubicBezTo>
                  <a:cubicBezTo>
                    <a:pt x="1638" y="789"/>
                    <a:pt x="1721" y="856"/>
                    <a:pt x="1805" y="939"/>
                  </a:cubicBezTo>
                  <a:lnTo>
                    <a:pt x="1955" y="354"/>
                  </a:lnTo>
                  <a:cubicBezTo>
                    <a:pt x="1888" y="288"/>
                    <a:pt x="1805" y="221"/>
                    <a:pt x="1705" y="154"/>
                  </a:cubicBezTo>
                  <a:cubicBezTo>
                    <a:pt x="1604" y="104"/>
                    <a:pt x="1471" y="54"/>
                    <a:pt x="1354" y="37"/>
                  </a:cubicBezTo>
                  <a:cubicBezTo>
                    <a:pt x="1260" y="13"/>
                    <a:pt x="1170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4784925" y="4365225"/>
              <a:ext cx="53500" cy="77300"/>
            </a:xfrm>
            <a:custGeom>
              <a:avLst/>
              <a:gdLst/>
              <a:ahLst/>
              <a:cxnLst/>
              <a:rect l="l" t="t" r="r" b="b"/>
              <a:pathLst>
                <a:path w="2140" h="3092" extrusionOk="0">
                  <a:moveTo>
                    <a:pt x="736" y="0"/>
                  </a:moveTo>
                  <a:lnTo>
                    <a:pt x="586" y="518"/>
                  </a:lnTo>
                  <a:lnTo>
                    <a:pt x="1521" y="769"/>
                  </a:lnTo>
                  <a:lnTo>
                    <a:pt x="1388" y="1337"/>
                  </a:lnTo>
                  <a:lnTo>
                    <a:pt x="552" y="1120"/>
                  </a:lnTo>
                  <a:lnTo>
                    <a:pt x="402" y="1671"/>
                  </a:lnTo>
                  <a:lnTo>
                    <a:pt x="1237" y="1872"/>
                  </a:lnTo>
                  <a:lnTo>
                    <a:pt x="1087" y="2440"/>
                  </a:lnTo>
                  <a:lnTo>
                    <a:pt x="151" y="2189"/>
                  </a:lnTo>
                  <a:lnTo>
                    <a:pt x="1" y="2707"/>
                  </a:lnTo>
                  <a:lnTo>
                    <a:pt x="1421" y="3091"/>
                  </a:lnTo>
                  <a:lnTo>
                    <a:pt x="2140" y="351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4731050" y="4349775"/>
              <a:ext cx="62250" cy="80625"/>
            </a:xfrm>
            <a:custGeom>
              <a:avLst/>
              <a:gdLst/>
              <a:ahLst/>
              <a:cxnLst/>
              <a:rect l="l" t="t" r="r" b="b"/>
              <a:pathLst>
                <a:path w="2490" h="3225" extrusionOk="0">
                  <a:moveTo>
                    <a:pt x="786" y="0"/>
                  </a:moveTo>
                  <a:lnTo>
                    <a:pt x="0" y="2724"/>
                  </a:lnTo>
                  <a:lnTo>
                    <a:pt x="485" y="2874"/>
                  </a:lnTo>
                  <a:lnTo>
                    <a:pt x="936" y="1237"/>
                  </a:lnTo>
                  <a:lnTo>
                    <a:pt x="1304" y="3091"/>
                  </a:lnTo>
                  <a:lnTo>
                    <a:pt x="1721" y="3225"/>
                  </a:lnTo>
                  <a:lnTo>
                    <a:pt x="2490" y="501"/>
                  </a:lnTo>
                  <a:lnTo>
                    <a:pt x="2005" y="368"/>
                  </a:lnTo>
                  <a:lnTo>
                    <a:pt x="1554" y="1989"/>
                  </a:lnTo>
                  <a:lnTo>
                    <a:pt x="1203" y="134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4682175" y="4339325"/>
              <a:ext cx="46800" cy="76050"/>
            </a:xfrm>
            <a:custGeom>
              <a:avLst/>
              <a:gdLst/>
              <a:ahLst/>
              <a:cxnLst/>
              <a:rect l="l" t="t" r="r" b="b"/>
              <a:pathLst>
                <a:path w="1872" h="3042" extrusionOk="0">
                  <a:moveTo>
                    <a:pt x="1421" y="0"/>
                  </a:moveTo>
                  <a:lnTo>
                    <a:pt x="736" y="2173"/>
                  </a:lnTo>
                  <a:lnTo>
                    <a:pt x="168" y="2006"/>
                  </a:lnTo>
                  <a:lnTo>
                    <a:pt x="1" y="2540"/>
                  </a:lnTo>
                  <a:lnTo>
                    <a:pt x="1588" y="3041"/>
                  </a:lnTo>
                  <a:lnTo>
                    <a:pt x="1755" y="2507"/>
                  </a:lnTo>
                  <a:lnTo>
                    <a:pt x="1187" y="2340"/>
                  </a:lnTo>
                  <a:lnTo>
                    <a:pt x="1872" y="16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4649175" y="4319275"/>
              <a:ext cx="53500" cy="77300"/>
            </a:xfrm>
            <a:custGeom>
              <a:avLst/>
              <a:gdLst/>
              <a:ahLst/>
              <a:cxnLst/>
              <a:rect l="l" t="t" r="r" b="b"/>
              <a:pathLst>
                <a:path w="2140" h="3092" extrusionOk="0">
                  <a:moveTo>
                    <a:pt x="552" y="1337"/>
                  </a:moveTo>
                  <a:lnTo>
                    <a:pt x="1053" y="1504"/>
                  </a:lnTo>
                  <a:lnTo>
                    <a:pt x="485" y="2356"/>
                  </a:lnTo>
                  <a:lnTo>
                    <a:pt x="552" y="1337"/>
                  </a:lnTo>
                  <a:close/>
                  <a:moveTo>
                    <a:pt x="184" y="0"/>
                  </a:moveTo>
                  <a:lnTo>
                    <a:pt x="1" y="2924"/>
                  </a:lnTo>
                  <a:lnTo>
                    <a:pt x="502" y="3092"/>
                  </a:lnTo>
                  <a:lnTo>
                    <a:pt x="2139" y="635"/>
                  </a:lnTo>
                  <a:lnTo>
                    <a:pt x="1655" y="502"/>
                  </a:lnTo>
                  <a:lnTo>
                    <a:pt x="1270" y="1036"/>
                  </a:lnTo>
                  <a:lnTo>
                    <a:pt x="652" y="836"/>
                  </a:lnTo>
                  <a:lnTo>
                    <a:pt x="686" y="168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4590275" y="4310075"/>
              <a:ext cx="49725" cy="75225"/>
            </a:xfrm>
            <a:custGeom>
              <a:avLst/>
              <a:gdLst/>
              <a:ahLst/>
              <a:cxnLst/>
              <a:rect l="l" t="t" r="r" b="b"/>
              <a:pathLst>
                <a:path w="1989" h="3009" extrusionOk="0">
                  <a:moveTo>
                    <a:pt x="1504" y="1"/>
                  </a:moveTo>
                  <a:lnTo>
                    <a:pt x="736" y="2156"/>
                  </a:lnTo>
                  <a:lnTo>
                    <a:pt x="184" y="1939"/>
                  </a:lnTo>
                  <a:lnTo>
                    <a:pt x="1" y="2440"/>
                  </a:lnTo>
                  <a:lnTo>
                    <a:pt x="1571" y="3008"/>
                  </a:lnTo>
                  <a:lnTo>
                    <a:pt x="1755" y="2507"/>
                  </a:lnTo>
                  <a:lnTo>
                    <a:pt x="1204" y="2307"/>
                  </a:lnTo>
                  <a:lnTo>
                    <a:pt x="1989" y="151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4569400" y="4296725"/>
              <a:ext cx="37200" cy="70600"/>
            </a:xfrm>
            <a:custGeom>
              <a:avLst/>
              <a:gdLst/>
              <a:ahLst/>
              <a:cxnLst/>
              <a:rect l="l" t="t" r="r" b="b"/>
              <a:pathLst>
                <a:path w="1488" h="2824" extrusionOk="0">
                  <a:moveTo>
                    <a:pt x="1019" y="0"/>
                  </a:moveTo>
                  <a:lnTo>
                    <a:pt x="0" y="2623"/>
                  </a:lnTo>
                  <a:lnTo>
                    <a:pt x="451" y="2824"/>
                  </a:lnTo>
                  <a:lnTo>
                    <a:pt x="1487" y="184"/>
                  </a:lnTo>
                  <a:lnTo>
                    <a:pt x="10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4519275" y="4280825"/>
              <a:ext cx="58925" cy="71725"/>
            </a:xfrm>
            <a:custGeom>
              <a:avLst/>
              <a:gdLst/>
              <a:ahLst/>
              <a:cxnLst/>
              <a:rect l="l" t="t" r="r" b="b"/>
              <a:pathLst>
                <a:path w="2357" h="2869" extrusionOk="0">
                  <a:moveTo>
                    <a:pt x="1340" y="595"/>
                  </a:moveTo>
                  <a:cubicBezTo>
                    <a:pt x="1398" y="595"/>
                    <a:pt x="1458" y="608"/>
                    <a:pt x="1521" y="636"/>
                  </a:cubicBezTo>
                  <a:cubicBezTo>
                    <a:pt x="1671" y="703"/>
                    <a:pt x="1771" y="820"/>
                    <a:pt x="1771" y="954"/>
                  </a:cubicBezTo>
                  <a:cubicBezTo>
                    <a:pt x="1788" y="1087"/>
                    <a:pt x="1755" y="1305"/>
                    <a:pt x="1654" y="1572"/>
                  </a:cubicBezTo>
                  <a:cubicBezTo>
                    <a:pt x="1537" y="1873"/>
                    <a:pt x="1420" y="2073"/>
                    <a:pt x="1287" y="2157"/>
                  </a:cubicBezTo>
                  <a:cubicBezTo>
                    <a:pt x="1214" y="2209"/>
                    <a:pt x="1127" y="2235"/>
                    <a:pt x="1036" y="2235"/>
                  </a:cubicBezTo>
                  <a:cubicBezTo>
                    <a:pt x="982" y="2235"/>
                    <a:pt x="925" y="2226"/>
                    <a:pt x="869" y="2207"/>
                  </a:cubicBezTo>
                  <a:cubicBezTo>
                    <a:pt x="702" y="2140"/>
                    <a:pt x="618" y="2040"/>
                    <a:pt x="602" y="1889"/>
                  </a:cubicBezTo>
                  <a:cubicBezTo>
                    <a:pt x="585" y="1739"/>
                    <a:pt x="618" y="1505"/>
                    <a:pt x="752" y="1221"/>
                  </a:cubicBezTo>
                  <a:cubicBezTo>
                    <a:pt x="869" y="954"/>
                    <a:pt x="986" y="787"/>
                    <a:pt x="1103" y="670"/>
                  </a:cubicBezTo>
                  <a:cubicBezTo>
                    <a:pt x="1181" y="621"/>
                    <a:pt x="1259" y="595"/>
                    <a:pt x="1340" y="595"/>
                  </a:cubicBezTo>
                  <a:close/>
                  <a:moveTo>
                    <a:pt x="1337" y="1"/>
                  </a:moveTo>
                  <a:cubicBezTo>
                    <a:pt x="1183" y="1"/>
                    <a:pt x="1036" y="38"/>
                    <a:pt x="902" y="118"/>
                  </a:cubicBezTo>
                  <a:cubicBezTo>
                    <a:pt x="635" y="252"/>
                    <a:pt x="435" y="569"/>
                    <a:pt x="251" y="1037"/>
                  </a:cubicBezTo>
                  <a:cubicBezTo>
                    <a:pt x="67" y="1538"/>
                    <a:pt x="0" y="1906"/>
                    <a:pt x="67" y="2173"/>
                  </a:cubicBezTo>
                  <a:cubicBezTo>
                    <a:pt x="151" y="2474"/>
                    <a:pt x="334" y="2658"/>
                    <a:pt x="618" y="2792"/>
                  </a:cubicBezTo>
                  <a:cubicBezTo>
                    <a:pt x="750" y="2843"/>
                    <a:pt x="875" y="2868"/>
                    <a:pt x="995" y="2868"/>
                  </a:cubicBezTo>
                  <a:cubicBezTo>
                    <a:pt x="1150" y="2868"/>
                    <a:pt x="1296" y="2826"/>
                    <a:pt x="1437" y="2741"/>
                  </a:cubicBezTo>
                  <a:cubicBezTo>
                    <a:pt x="1688" y="2591"/>
                    <a:pt x="1922" y="2274"/>
                    <a:pt x="2105" y="1806"/>
                  </a:cubicBezTo>
                  <a:cubicBezTo>
                    <a:pt x="2289" y="1338"/>
                    <a:pt x="2356" y="987"/>
                    <a:pt x="2289" y="703"/>
                  </a:cubicBezTo>
                  <a:cubicBezTo>
                    <a:pt x="2222" y="402"/>
                    <a:pt x="2039" y="218"/>
                    <a:pt x="1755" y="85"/>
                  </a:cubicBezTo>
                  <a:cubicBezTo>
                    <a:pt x="1614" y="30"/>
                    <a:pt x="1473" y="1"/>
                    <a:pt x="1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4461200" y="4252850"/>
              <a:ext cx="69375" cy="82325"/>
            </a:xfrm>
            <a:custGeom>
              <a:avLst/>
              <a:gdLst/>
              <a:ahLst/>
              <a:cxnLst/>
              <a:rect l="l" t="t" r="r" b="b"/>
              <a:pathLst>
                <a:path w="2775" h="3293" extrusionOk="0">
                  <a:moveTo>
                    <a:pt x="1154" y="1"/>
                  </a:moveTo>
                  <a:lnTo>
                    <a:pt x="1" y="2591"/>
                  </a:lnTo>
                  <a:lnTo>
                    <a:pt x="469" y="2791"/>
                  </a:lnTo>
                  <a:lnTo>
                    <a:pt x="1154" y="1254"/>
                  </a:lnTo>
                  <a:lnTo>
                    <a:pt x="1237" y="3125"/>
                  </a:lnTo>
                  <a:lnTo>
                    <a:pt x="1638" y="3292"/>
                  </a:lnTo>
                  <a:lnTo>
                    <a:pt x="2774" y="703"/>
                  </a:lnTo>
                  <a:lnTo>
                    <a:pt x="2323" y="502"/>
                  </a:lnTo>
                  <a:lnTo>
                    <a:pt x="1638" y="2039"/>
                  </a:lnTo>
                  <a:lnTo>
                    <a:pt x="1555" y="168"/>
                  </a:lnTo>
                  <a:lnTo>
                    <a:pt x="11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4467050" y="4244500"/>
              <a:ext cx="14650" cy="15475"/>
            </a:xfrm>
            <a:custGeom>
              <a:avLst/>
              <a:gdLst/>
              <a:ahLst/>
              <a:cxnLst/>
              <a:rect l="l" t="t" r="r" b="b"/>
              <a:pathLst>
                <a:path w="586" h="619" extrusionOk="0">
                  <a:moveTo>
                    <a:pt x="235" y="1"/>
                  </a:moveTo>
                  <a:lnTo>
                    <a:pt x="1" y="452"/>
                  </a:lnTo>
                  <a:lnTo>
                    <a:pt x="351" y="619"/>
                  </a:lnTo>
                  <a:lnTo>
                    <a:pt x="585" y="168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4381425" y="4216975"/>
              <a:ext cx="64350" cy="77675"/>
            </a:xfrm>
            <a:custGeom>
              <a:avLst/>
              <a:gdLst/>
              <a:ahLst/>
              <a:cxnLst/>
              <a:rect l="l" t="t" r="r" b="b"/>
              <a:pathLst>
                <a:path w="2574" h="3107" extrusionOk="0">
                  <a:moveTo>
                    <a:pt x="1379" y="560"/>
                  </a:moveTo>
                  <a:cubicBezTo>
                    <a:pt x="1417" y="560"/>
                    <a:pt x="1458" y="573"/>
                    <a:pt x="1504" y="600"/>
                  </a:cubicBezTo>
                  <a:lnTo>
                    <a:pt x="1905" y="801"/>
                  </a:lnTo>
                  <a:lnTo>
                    <a:pt x="1604" y="1419"/>
                  </a:lnTo>
                  <a:lnTo>
                    <a:pt x="1203" y="1219"/>
                  </a:lnTo>
                  <a:cubicBezTo>
                    <a:pt x="1103" y="1185"/>
                    <a:pt x="1070" y="1118"/>
                    <a:pt x="1036" y="1052"/>
                  </a:cubicBezTo>
                  <a:cubicBezTo>
                    <a:pt x="1036" y="1001"/>
                    <a:pt x="1070" y="918"/>
                    <a:pt x="1103" y="801"/>
                  </a:cubicBezTo>
                  <a:cubicBezTo>
                    <a:pt x="1170" y="684"/>
                    <a:pt x="1237" y="600"/>
                    <a:pt x="1287" y="584"/>
                  </a:cubicBezTo>
                  <a:cubicBezTo>
                    <a:pt x="1317" y="569"/>
                    <a:pt x="1347" y="560"/>
                    <a:pt x="1379" y="560"/>
                  </a:cubicBezTo>
                  <a:close/>
                  <a:moveTo>
                    <a:pt x="860" y="1626"/>
                  </a:moveTo>
                  <a:cubicBezTo>
                    <a:pt x="904" y="1626"/>
                    <a:pt x="950" y="1638"/>
                    <a:pt x="1003" y="1670"/>
                  </a:cubicBezTo>
                  <a:lnTo>
                    <a:pt x="1354" y="1854"/>
                  </a:lnTo>
                  <a:lnTo>
                    <a:pt x="1036" y="2422"/>
                  </a:lnTo>
                  <a:lnTo>
                    <a:pt x="702" y="2255"/>
                  </a:lnTo>
                  <a:cubicBezTo>
                    <a:pt x="619" y="2204"/>
                    <a:pt x="568" y="2138"/>
                    <a:pt x="568" y="2087"/>
                  </a:cubicBezTo>
                  <a:cubicBezTo>
                    <a:pt x="568" y="2021"/>
                    <a:pt x="585" y="1937"/>
                    <a:pt x="619" y="1837"/>
                  </a:cubicBezTo>
                  <a:cubicBezTo>
                    <a:pt x="685" y="1720"/>
                    <a:pt x="736" y="1686"/>
                    <a:pt x="786" y="1636"/>
                  </a:cubicBezTo>
                  <a:cubicBezTo>
                    <a:pt x="810" y="1630"/>
                    <a:pt x="835" y="1626"/>
                    <a:pt x="860" y="1626"/>
                  </a:cubicBezTo>
                  <a:close/>
                  <a:moveTo>
                    <a:pt x="1307" y="1"/>
                  </a:moveTo>
                  <a:cubicBezTo>
                    <a:pt x="1238" y="1"/>
                    <a:pt x="1171" y="15"/>
                    <a:pt x="1103" y="49"/>
                  </a:cubicBezTo>
                  <a:cubicBezTo>
                    <a:pt x="936" y="133"/>
                    <a:pt x="786" y="300"/>
                    <a:pt x="669" y="534"/>
                  </a:cubicBezTo>
                  <a:cubicBezTo>
                    <a:pt x="585" y="701"/>
                    <a:pt x="535" y="834"/>
                    <a:pt x="535" y="935"/>
                  </a:cubicBezTo>
                  <a:cubicBezTo>
                    <a:pt x="568" y="1035"/>
                    <a:pt x="585" y="1118"/>
                    <a:pt x="652" y="1202"/>
                  </a:cubicBezTo>
                  <a:cubicBezTo>
                    <a:pt x="568" y="1219"/>
                    <a:pt x="485" y="1285"/>
                    <a:pt x="401" y="1352"/>
                  </a:cubicBezTo>
                  <a:cubicBezTo>
                    <a:pt x="318" y="1436"/>
                    <a:pt x="218" y="1536"/>
                    <a:pt x="167" y="1670"/>
                  </a:cubicBezTo>
                  <a:cubicBezTo>
                    <a:pt x="67" y="1887"/>
                    <a:pt x="0" y="2087"/>
                    <a:pt x="34" y="2255"/>
                  </a:cubicBezTo>
                  <a:cubicBezTo>
                    <a:pt x="84" y="2422"/>
                    <a:pt x="167" y="2539"/>
                    <a:pt x="351" y="2622"/>
                  </a:cubicBezTo>
                  <a:lnTo>
                    <a:pt x="1287" y="3107"/>
                  </a:lnTo>
                  <a:lnTo>
                    <a:pt x="2573" y="584"/>
                  </a:lnTo>
                  <a:lnTo>
                    <a:pt x="1621" y="82"/>
                  </a:lnTo>
                  <a:cubicBezTo>
                    <a:pt x="1511" y="33"/>
                    <a:pt x="1408" y="1"/>
                    <a:pt x="13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4329625" y="4196875"/>
              <a:ext cx="61000" cy="76900"/>
            </a:xfrm>
            <a:custGeom>
              <a:avLst/>
              <a:gdLst/>
              <a:ahLst/>
              <a:cxnLst/>
              <a:rect l="l" t="t" r="r" b="b"/>
              <a:pathLst>
                <a:path w="2440" h="3076" extrusionOk="0">
                  <a:moveTo>
                    <a:pt x="1989" y="1"/>
                  </a:moveTo>
                  <a:lnTo>
                    <a:pt x="1488" y="920"/>
                  </a:lnTo>
                  <a:lnTo>
                    <a:pt x="0" y="2156"/>
                  </a:lnTo>
                  <a:lnTo>
                    <a:pt x="452" y="2407"/>
                  </a:lnTo>
                  <a:lnTo>
                    <a:pt x="1421" y="1588"/>
                  </a:lnTo>
                  <a:lnTo>
                    <a:pt x="1421" y="1588"/>
                  </a:lnTo>
                  <a:lnTo>
                    <a:pt x="1254" y="2825"/>
                  </a:lnTo>
                  <a:lnTo>
                    <a:pt x="1721" y="3075"/>
                  </a:lnTo>
                  <a:lnTo>
                    <a:pt x="1939" y="1170"/>
                  </a:lnTo>
                  <a:lnTo>
                    <a:pt x="2440" y="252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4274075" y="4160725"/>
              <a:ext cx="64350" cy="68425"/>
            </a:xfrm>
            <a:custGeom>
              <a:avLst/>
              <a:gdLst/>
              <a:ahLst/>
              <a:cxnLst/>
              <a:rect l="l" t="t" r="r" b="b"/>
              <a:pathLst>
                <a:path w="2574" h="2737" extrusionOk="0">
                  <a:moveTo>
                    <a:pt x="1539" y="1"/>
                  </a:moveTo>
                  <a:cubicBezTo>
                    <a:pt x="1476" y="1"/>
                    <a:pt x="1419" y="9"/>
                    <a:pt x="1370" y="27"/>
                  </a:cubicBezTo>
                  <a:cubicBezTo>
                    <a:pt x="1187" y="93"/>
                    <a:pt x="1019" y="227"/>
                    <a:pt x="886" y="444"/>
                  </a:cubicBezTo>
                  <a:cubicBezTo>
                    <a:pt x="819" y="561"/>
                    <a:pt x="769" y="678"/>
                    <a:pt x="735" y="795"/>
                  </a:cubicBezTo>
                  <a:cubicBezTo>
                    <a:pt x="719" y="929"/>
                    <a:pt x="702" y="1046"/>
                    <a:pt x="735" y="1163"/>
                  </a:cubicBezTo>
                  <a:cubicBezTo>
                    <a:pt x="786" y="1263"/>
                    <a:pt x="852" y="1380"/>
                    <a:pt x="953" y="1530"/>
                  </a:cubicBezTo>
                  <a:cubicBezTo>
                    <a:pt x="1036" y="1614"/>
                    <a:pt x="1070" y="1698"/>
                    <a:pt x="1120" y="1748"/>
                  </a:cubicBezTo>
                  <a:cubicBezTo>
                    <a:pt x="1153" y="1781"/>
                    <a:pt x="1170" y="1848"/>
                    <a:pt x="1170" y="1881"/>
                  </a:cubicBezTo>
                  <a:cubicBezTo>
                    <a:pt x="1170" y="1931"/>
                    <a:pt x="1170" y="1965"/>
                    <a:pt x="1136" y="2032"/>
                  </a:cubicBezTo>
                  <a:cubicBezTo>
                    <a:pt x="1107" y="2119"/>
                    <a:pt x="1053" y="2169"/>
                    <a:pt x="984" y="2169"/>
                  </a:cubicBezTo>
                  <a:cubicBezTo>
                    <a:pt x="974" y="2169"/>
                    <a:pt x="963" y="2167"/>
                    <a:pt x="953" y="2165"/>
                  </a:cubicBezTo>
                  <a:cubicBezTo>
                    <a:pt x="886" y="2132"/>
                    <a:pt x="802" y="2115"/>
                    <a:pt x="702" y="2048"/>
                  </a:cubicBezTo>
                  <a:cubicBezTo>
                    <a:pt x="618" y="2015"/>
                    <a:pt x="552" y="1948"/>
                    <a:pt x="485" y="1881"/>
                  </a:cubicBezTo>
                  <a:cubicBezTo>
                    <a:pt x="418" y="1831"/>
                    <a:pt x="368" y="1748"/>
                    <a:pt x="318" y="1664"/>
                  </a:cubicBezTo>
                  <a:lnTo>
                    <a:pt x="0" y="2182"/>
                  </a:lnTo>
                  <a:cubicBezTo>
                    <a:pt x="50" y="2249"/>
                    <a:pt x="117" y="2299"/>
                    <a:pt x="201" y="2383"/>
                  </a:cubicBezTo>
                  <a:cubicBezTo>
                    <a:pt x="284" y="2466"/>
                    <a:pt x="368" y="2533"/>
                    <a:pt x="468" y="2600"/>
                  </a:cubicBezTo>
                  <a:cubicBezTo>
                    <a:pt x="641" y="2686"/>
                    <a:pt x="795" y="2736"/>
                    <a:pt x="938" y="2736"/>
                  </a:cubicBezTo>
                  <a:cubicBezTo>
                    <a:pt x="989" y="2736"/>
                    <a:pt x="1038" y="2730"/>
                    <a:pt x="1086" y="2717"/>
                  </a:cubicBezTo>
                  <a:cubicBezTo>
                    <a:pt x="1287" y="2683"/>
                    <a:pt x="1454" y="2533"/>
                    <a:pt x="1588" y="2299"/>
                  </a:cubicBezTo>
                  <a:cubicBezTo>
                    <a:pt x="1671" y="2182"/>
                    <a:pt x="1721" y="2048"/>
                    <a:pt x="1738" y="1948"/>
                  </a:cubicBezTo>
                  <a:cubicBezTo>
                    <a:pt x="1755" y="1848"/>
                    <a:pt x="1738" y="1748"/>
                    <a:pt x="1721" y="1631"/>
                  </a:cubicBezTo>
                  <a:cubicBezTo>
                    <a:pt x="1705" y="1530"/>
                    <a:pt x="1638" y="1430"/>
                    <a:pt x="1554" y="1296"/>
                  </a:cubicBezTo>
                  <a:cubicBezTo>
                    <a:pt x="1487" y="1196"/>
                    <a:pt x="1437" y="1113"/>
                    <a:pt x="1387" y="1046"/>
                  </a:cubicBezTo>
                  <a:cubicBezTo>
                    <a:pt x="1354" y="996"/>
                    <a:pt x="1320" y="946"/>
                    <a:pt x="1320" y="879"/>
                  </a:cubicBezTo>
                  <a:cubicBezTo>
                    <a:pt x="1304" y="845"/>
                    <a:pt x="1320" y="779"/>
                    <a:pt x="1370" y="712"/>
                  </a:cubicBezTo>
                  <a:cubicBezTo>
                    <a:pt x="1437" y="628"/>
                    <a:pt x="1487" y="595"/>
                    <a:pt x="1554" y="595"/>
                  </a:cubicBezTo>
                  <a:cubicBezTo>
                    <a:pt x="1638" y="595"/>
                    <a:pt x="1721" y="628"/>
                    <a:pt x="1821" y="695"/>
                  </a:cubicBezTo>
                  <a:cubicBezTo>
                    <a:pt x="1905" y="762"/>
                    <a:pt x="1989" y="829"/>
                    <a:pt x="2072" y="912"/>
                  </a:cubicBezTo>
                  <a:cubicBezTo>
                    <a:pt x="2156" y="996"/>
                    <a:pt x="2222" y="1079"/>
                    <a:pt x="2273" y="1180"/>
                  </a:cubicBezTo>
                  <a:lnTo>
                    <a:pt x="2573" y="662"/>
                  </a:lnTo>
                  <a:cubicBezTo>
                    <a:pt x="2540" y="561"/>
                    <a:pt x="2473" y="494"/>
                    <a:pt x="2390" y="411"/>
                  </a:cubicBezTo>
                  <a:cubicBezTo>
                    <a:pt x="2306" y="327"/>
                    <a:pt x="2206" y="227"/>
                    <a:pt x="2106" y="177"/>
                  </a:cubicBezTo>
                  <a:cubicBezTo>
                    <a:pt x="1933" y="66"/>
                    <a:pt x="1715" y="1"/>
                    <a:pt x="1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4251925" y="4131300"/>
              <a:ext cx="48475" cy="78550"/>
            </a:xfrm>
            <a:custGeom>
              <a:avLst/>
              <a:gdLst/>
              <a:ahLst/>
              <a:cxnLst/>
              <a:rect l="l" t="t" r="r" b="b"/>
              <a:pathLst>
                <a:path w="1939" h="3142" extrusionOk="0">
                  <a:moveTo>
                    <a:pt x="736" y="1"/>
                  </a:moveTo>
                  <a:lnTo>
                    <a:pt x="435" y="452"/>
                  </a:lnTo>
                  <a:lnTo>
                    <a:pt x="1237" y="953"/>
                  </a:lnTo>
                  <a:lnTo>
                    <a:pt x="1" y="2875"/>
                  </a:lnTo>
                  <a:lnTo>
                    <a:pt x="418" y="3142"/>
                  </a:lnTo>
                  <a:lnTo>
                    <a:pt x="1939" y="769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4213075" y="4119600"/>
              <a:ext cx="50150" cy="65200"/>
            </a:xfrm>
            <a:custGeom>
              <a:avLst/>
              <a:gdLst/>
              <a:ahLst/>
              <a:cxnLst/>
              <a:rect l="l" t="t" r="r" b="b"/>
              <a:pathLst>
                <a:path w="2006" h="2608" extrusionOk="0">
                  <a:moveTo>
                    <a:pt x="1588" y="1"/>
                  </a:moveTo>
                  <a:lnTo>
                    <a:pt x="1" y="2340"/>
                  </a:lnTo>
                  <a:lnTo>
                    <a:pt x="418" y="2607"/>
                  </a:lnTo>
                  <a:lnTo>
                    <a:pt x="2006" y="268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4175075" y="4096050"/>
              <a:ext cx="68950" cy="74950"/>
            </a:xfrm>
            <a:custGeom>
              <a:avLst/>
              <a:gdLst/>
              <a:ahLst/>
              <a:cxnLst/>
              <a:rect l="l" t="t" r="r" b="b"/>
              <a:pathLst>
                <a:path w="2758" h="2998" extrusionOk="0">
                  <a:moveTo>
                    <a:pt x="1521" y="575"/>
                  </a:moveTo>
                  <a:cubicBezTo>
                    <a:pt x="1604" y="575"/>
                    <a:pt x="1688" y="609"/>
                    <a:pt x="1771" y="675"/>
                  </a:cubicBezTo>
                  <a:lnTo>
                    <a:pt x="2022" y="843"/>
                  </a:lnTo>
                  <a:lnTo>
                    <a:pt x="1020" y="2263"/>
                  </a:lnTo>
                  <a:lnTo>
                    <a:pt x="769" y="2096"/>
                  </a:lnTo>
                  <a:cubicBezTo>
                    <a:pt x="669" y="2029"/>
                    <a:pt x="602" y="1945"/>
                    <a:pt x="585" y="1862"/>
                  </a:cubicBezTo>
                  <a:cubicBezTo>
                    <a:pt x="552" y="1778"/>
                    <a:pt x="568" y="1678"/>
                    <a:pt x="602" y="1544"/>
                  </a:cubicBezTo>
                  <a:cubicBezTo>
                    <a:pt x="652" y="1427"/>
                    <a:pt x="735" y="1260"/>
                    <a:pt x="886" y="1076"/>
                  </a:cubicBezTo>
                  <a:cubicBezTo>
                    <a:pt x="1003" y="876"/>
                    <a:pt x="1136" y="759"/>
                    <a:pt x="1237" y="675"/>
                  </a:cubicBezTo>
                  <a:cubicBezTo>
                    <a:pt x="1337" y="592"/>
                    <a:pt x="1437" y="575"/>
                    <a:pt x="1521" y="575"/>
                  </a:cubicBezTo>
                  <a:close/>
                  <a:moveTo>
                    <a:pt x="1510" y="1"/>
                  </a:moveTo>
                  <a:cubicBezTo>
                    <a:pt x="1430" y="1"/>
                    <a:pt x="1350" y="14"/>
                    <a:pt x="1270" y="41"/>
                  </a:cubicBezTo>
                  <a:cubicBezTo>
                    <a:pt x="1003" y="157"/>
                    <a:pt x="752" y="375"/>
                    <a:pt x="468" y="776"/>
                  </a:cubicBezTo>
                  <a:cubicBezTo>
                    <a:pt x="251" y="1043"/>
                    <a:pt x="134" y="1294"/>
                    <a:pt x="67" y="1511"/>
                  </a:cubicBezTo>
                  <a:cubicBezTo>
                    <a:pt x="0" y="1745"/>
                    <a:pt x="0" y="1912"/>
                    <a:pt x="67" y="2079"/>
                  </a:cubicBezTo>
                  <a:cubicBezTo>
                    <a:pt x="134" y="2246"/>
                    <a:pt x="234" y="2363"/>
                    <a:pt x="401" y="2497"/>
                  </a:cubicBezTo>
                  <a:lnTo>
                    <a:pt x="1103" y="2998"/>
                  </a:lnTo>
                  <a:lnTo>
                    <a:pt x="2757" y="692"/>
                  </a:lnTo>
                  <a:lnTo>
                    <a:pt x="2022" y="174"/>
                  </a:lnTo>
                  <a:cubicBezTo>
                    <a:pt x="1851" y="60"/>
                    <a:pt x="1681" y="1"/>
                    <a:pt x="15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4127025" y="4059050"/>
              <a:ext cx="72725" cy="78550"/>
            </a:xfrm>
            <a:custGeom>
              <a:avLst/>
              <a:gdLst/>
              <a:ahLst/>
              <a:cxnLst/>
              <a:rect l="l" t="t" r="r" b="b"/>
              <a:pathLst>
                <a:path w="2909" h="3142" extrusionOk="0">
                  <a:moveTo>
                    <a:pt x="1722" y="0"/>
                  </a:moveTo>
                  <a:lnTo>
                    <a:pt x="1388" y="434"/>
                  </a:lnTo>
                  <a:lnTo>
                    <a:pt x="2156" y="1019"/>
                  </a:lnTo>
                  <a:lnTo>
                    <a:pt x="1805" y="1487"/>
                  </a:lnTo>
                  <a:lnTo>
                    <a:pt x="1137" y="952"/>
                  </a:lnTo>
                  <a:lnTo>
                    <a:pt x="803" y="1404"/>
                  </a:lnTo>
                  <a:lnTo>
                    <a:pt x="1471" y="1922"/>
                  </a:lnTo>
                  <a:lnTo>
                    <a:pt x="1104" y="2389"/>
                  </a:lnTo>
                  <a:lnTo>
                    <a:pt x="335" y="1805"/>
                  </a:lnTo>
                  <a:lnTo>
                    <a:pt x="1" y="2239"/>
                  </a:lnTo>
                  <a:lnTo>
                    <a:pt x="1170" y="3141"/>
                  </a:lnTo>
                  <a:lnTo>
                    <a:pt x="2908" y="902"/>
                  </a:lnTo>
                  <a:lnTo>
                    <a:pt x="17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4093200" y="4037100"/>
              <a:ext cx="68950" cy="65475"/>
            </a:xfrm>
            <a:custGeom>
              <a:avLst/>
              <a:gdLst/>
              <a:ahLst/>
              <a:cxnLst/>
              <a:rect l="l" t="t" r="r" b="b"/>
              <a:pathLst>
                <a:path w="2758" h="2619" extrusionOk="0">
                  <a:moveTo>
                    <a:pt x="1880" y="1"/>
                  </a:moveTo>
                  <a:cubicBezTo>
                    <a:pt x="1822" y="1"/>
                    <a:pt x="1764" y="9"/>
                    <a:pt x="1705" y="26"/>
                  </a:cubicBezTo>
                  <a:cubicBezTo>
                    <a:pt x="1504" y="59"/>
                    <a:pt x="1337" y="160"/>
                    <a:pt x="1170" y="360"/>
                  </a:cubicBezTo>
                  <a:cubicBezTo>
                    <a:pt x="1053" y="460"/>
                    <a:pt x="1020" y="561"/>
                    <a:pt x="953" y="661"/>
                  </a:cubicBezTo>
                  <a:cubicBezTo>
                    <a:pt x="886" y="778"/>
                    <a:pt x="869" y="878"/>
                    <a:pt x="886" y="995"/>
                  </a:cubicBezTo>
                  <a:cubicBezTo>
                    <a:pt x="919" y="1129"/>
                    <a:pt x="953" y="1279"/>
                    <a:pt x="1036" y="1413"/>
                  </a:cubicBezTo>
                  <a:cubicBezTo>
                    <a:pt x="1103" y="1496"/>
                    <a:pt x="1153" y="1580"/>
                    <a:pt x="1170" y="1647"/>
                  </a:cubicBezTo>
                  <a:cubicBezTo>
                    <a:pt x="1203" y="1713"/>
                    <a:pt x="1203" y="1747"/>
                    <a:pt x="1203" y="1814"/>
                  </a:cubicBezTo>
                  <a:cubicBezTo>
                    <a:pt x="1203" y="1881"/>
                    <a:pt x="1187" y="1914"/>
                    <a:pt x="1153" y="1964"/>
                  </a:cubicBezTo>
                  <a:cubicBezTo>
                    <a:pt x="1101" y="2029"/>
                    <a:pt x="1040" y="2053"/>
                    <a:pt x="983" y="2053"/>
                  </a:cubicBezTo>
                  <a:cubicBezTo>
                    <a:pt x="967" y="2053"/>
                    <a:pt x="951" y="2051"/>
                    <a:pt x="936" y="2048"/>
                  </a:cubicBezTo>
                  <a:cubicBezTo>
                    <a:pt x="869" y="2031"/>
                    <a:pt x="786" y="1964"/>
                    <a:pt x="702" y="1897"/>
                  </a:cubicBezTo>
                  <a:cubicBezTo>
                    <a:pt x="619" y="1864"/>
                    <a:pt x="585" y="1780"/>
                    <a:pt x="518" y="1713"/>
                  </a:cubicBezTo>
                  <a:cubicBezTo>
                    <a:pt x="452" y="1647"/>
                    <a:pt x="418" y="1563"/>
                    <a:pt x="368" y="1463"/>
                  </a:cubicBezTo>
                  <a:lnTo>
                    <a:pt x="0" y="1914"/>
                  </a:lnTo>
                  <a:cubicBezTo>
                    <a:pt x="17" y="1981"/>
                    <a:pt x="84" y="2064"/>
                    <a:pt x="151" y="2148"/>
                  </a:cubicBezTo>
                  <a:cubicBezTo>
                    <a:pt x="201" y="2248"/>
                    <a:pt x="284" y="2315"/>
                    <a:pt x="368" y="2399"/>
                  </a:cubicBezTo>
                  <a:cubicBezTo>
                    <a:pt x="564" y="2549"/>
                    <a:pt x="746" y="2618"/>
                    <a:pt x="927" y="2618"/>
                  </a:cubicBezTo>
                  <a:cubicBezTo>
                    <a:pt x="947" y="2618"/>
                    <a:pt x="966" y="2617"/>
                    <a:pt x="986" y="2616"/>
                  </a:cubicBezTo>
                  <a:cubicBezTo>
                    <a:pt x="1170" y="2566"/>
                    <a:pt x="1354" y="2465"/>
                    <a:pt x="1521" y="2248"/>
                  </a:cubicBezTo>
                  <a:cubicBezTo>
                    <a:pt x="1621" y="2131"/>
                    <a:pt x="1688" y="2031"/>
                    <a:pt x="1738" y="1914"/>
                  </a:cubicBezTo>
                  <a:cubicBezTo>
                    <a:pt x="1772" y="1814"/>
                    <a:pt x="1788" y="1713"/>
                    <a:pt x="1772" y="1613"/>
                  </a:cubicBezTo>
                  <a:cubicBezTo>
                    <a:pt x="1755" y="1496"/>
                    <a:pt x="1705" y="1379"/>
                    <a:pt x="1655" y="1246"/>
                  </a:cubicBezTo>
                  <a:cubicBezTo>
                    <a:pt x="1604" y="1145"/>
                    <a:pt x="1538" y="1045"/>
                    <a:pt x="1521" y="978"/>
                  </a:cubicBezTo>
                  <a:cubicBezTo>
                    <a:pt x="1487" y="895"/>
                    <a:pt x="1454" y="861"/>
                    <a:pt x="1487" y="795"/>
                  </a:cubicBezTo>
                  <a:cubicBezTo>
                    <a:pt x="1504" y="728"/>
                    <a:pt x="1521" y="694"/>
                    <a:pt x="1571" y="627"/>
                  </a:cubicBezTo>
                  <a:cubicBezTo>
                    <a:pt x="1637" y="562"/>
                    <a:pt x="1671" y="517"/>
                    <a:pt x="1724" y="517"/>
                  </a:cubicBezTo>
                  <a:cubicBezTo>
                    <a:pt x="1738" y="517"/>
                    <a:pt x="1754" y="520"/>
                    <a:pt x="1772" y="527"/>
                  </a:cubicBezTo>
                  <a:cubicBezTo>
                    <a:pt x="1855" y="544"/>
                    <a:pt x="1922" y="577"/>
                    <a:pt x="2022" y="661"/>
                  </a:cubicBezTo>
                  <a:cubicBezTo>
                    <a:pt x="2106" y="728"/>
                    <a:pt x="2173" y="845"/>
                    <a:pt x="2239" y="911"/>
                  </a:cubicBezTo>
                  <a:cubicBezTo>
                    <a:pt x="2289" y="995"/>
                    <a:pt x="2340" y="1112"/>
                    <a:pt x="2373" y="1212"/>
                  </a:cubicBezTo>
                  <a:lnTo>
                    <a:pt x="2757" y="744"/>
                  </a:lnTo>
                  <a:cubicBezTo>
                    <a:pt x="2741" y="661"/>
                    <a:pt x="2674" y="577"/>
                    <a:pt x="2607" y="477"/>
                  </a:cubicBezTo>
                  <a:cubicBezTo>
                    <a:pt x="2540" y="377"/>
                    <a:pt x="2457" y="293"/>
                    <a:pt x="2356" y="210"/>
                  </a:cubicBezTo>
                  <a:cubicBezTo>
                    <a:pt x="2207" y="73"/>
                    <a:pt x="2048" y="1"/>
                    <a:pt x="18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4051850" y="3998050"/>
              <a:ext cx="68100" cy="68475"/>
            </a:xfrm>
            <a:custGeom>
              <a:avLst/>
              <a:gdLst/>
              <a:ahLst/>
              <a:cxnLst/>
              <a:rect l="l" t="t" r="r" b="b"/>
              <a:pathLst>
                <a:path w="2724" h="2739" extrusionOk="0">
                  <a:moveTo>
                    <a:pt x="1654" y="1"/>
                  </a:moveTo>
                  <a:lnTo>
                    <a:pt x="719" y="1037"/>
                  </a:lnTo>
                  <a:lnTo>
                    <a:pt x="1337" y="1605"/>
                  </a:lnTo>
                  <a:lnTo>
                    <a:pt x="1638" y="1270"/>
                  </a:lnTo>
                  <a:lnTo>
                    <a:pt x="1320" y="970"/>
                  </a:lnTo>
                  <a:lnTo>
                    <a:pt x="1671" y="585"/>
                  </a:lnTo>
                  <a:cubicBezTo>
                    <a:pt x="1771" y="602"/>
                    <a:pt x="1888" y="669"/>
                    <a:pt x="1972" y="753"/>
                  </a:cubicBezTo>
                  <a:cubicBezTo>
                    <a:pt x="2089" y="869"/>
                    <a:pt x="2156" y="1020"/>
                    <a:pt x="2139" y="1170"/>
                  </a:cubicBezTo>
                  <a:cubicBezTo>
                    <a:pt x="2106" y="1304"/>
                    <a:pt x="2005" y="1504"/>
                    <a:pt x="1822" y="1705"/>
                  </a:cubicBezTo>
                  <a:cubicBezTo>
                    <a:pt x="1604" y="1939"/>
                    <a:pt x="1420" y="2056"/>
                    <a:pt x="1253" y="2106"/>
                  </a:cubicBezTo>
                  <a:cubicBezTo>
                    <a:pt x="1215" y="2114"/>
                    <a:pt x="1177" y="2118"/>
                    <a:pt x="1138" y="2118"/>
                  </a:cubicBezTo>
                  <a:cubicBezTo>
                    <a:pt x="1009" y="2118"/>
                    <a:pt x="881" y="2071"/>
                    <a:pt x="752" y="1956"/>
                  </a:cubicBezTo>
                  <a:cubicBezTo>
                    <a:pt x="669" y="1889"/>
                    <a:pt x="602" y="1839"/>
                    <a:pt x="552" y="1755"/>
                  </a:cubicBezTo>
                  <a:cubicBezTo>
                    <a:pt x="485" y="1688"/>
                    <a:pt x="435" y="1605"/>
                    <a:pt x="401" y="1504"/>
                  </a:cubicBezTo>
                  <a:lnTo>
                    <a:pt x="0" y="1956"/>
                  </a:lnTo>
                  <a:cubicBezTo>
                    <a:pt x="50" y="2039"/>
                    <a:pt x="84" y="2123"/>
                    <a:pt x="151" y="2206"/>
                  </a:cubicBezTo>
                  <a:cubicBezTo>
                    <a:pt x="217" y="2290"/>
                    <a:pt x="301" y="2373"/>
                    <a:pt x="385" y="2457"/>
                  </a:cubicBezTo>
                  <a:cubicBezTo>
                    <a:pt x="573" y="2645"/>
                    <a:pt x="779" y="2739"/>
                    <a:pt x="1005" y="2739"/>
                  </a:cubicBezTo>
                  <a:cubicBezTo>
                    <a:pt x="1080" y="2739"/>
                    <a:pt x="1157" y="2728"/>
                    <a:pt x="1237" y="2707"/>
                  </a:cubicBezTo>
                  <a:cubicBezTo>
                    <a:pt x="1554" y="2657"/>
                    <a:pt x="1855" y="2440"/>
                    <a:pt x="2172" y="2089"/>
                  </a:cubicBezTo>
                  <a:cubicBezTo>
                    <a:pt x="2490" y="1755"/>
                    <a:pt x="2640" y="1438"/>
                    <a:pt x="2674" y="1120"/>
                  </a:cubicBezTo>
                  <a:cubicBezTo>
                    <a:pt x="2724" y="836"/>
                    <a:pt x="2590" y="569"/>
                    <a:pt x="2339" y="335"/>
                  </a:cubicBezTo>
                  <a:cubicBezTo>
                    <a:pt x="2223" y="201"/>
                    <a:pt x="2089" y="118"/>
                    <a:pt x="1989" y="51"/>
                  </a:cubicBezTo>
                  <a:cubicBezTo>
                    <a:pt x="1855" y="17"/>
                    <a:pt x="1755" y="1"/>
                    <a:pt x="16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4013000" y="3964500"/>
              <a:ext cx="68100" cy="66100"/>
            </a:xfrm>
            <a:custGeom>
              <a:avLst/>
              <a:gdLst/>
              <a:ahLst/>
              <a:cxnLst/>
              <a:rect l="l" t="t" r="r" b="b"/>
              <a:pathLst>
                <a:path w="2724" h="2644" extrusionOk="0">
                  <a:moveTo>
                    <a:pt x="1737" y="565"/>
                  </a:moveTo>
                  <a:cubicBezTo>
                    <a:pt x="1825" y="565"/>
                    <a:pt x="1911" y="602"/>
                    <a:pt x="1989" y="691"/>
                  </a:cubicBezTo>
                  <a:cubicBezTo>
                    <a:pt x="2122" y="825"/>
                    <a:pt x="2139" y="942"/>
                    <a:pt x="2106" y="1109"/>
                  </a:cubicBezTo>
                  <a:cubicBezTo>
                    <a:pt x="2072" y="1276"/>
                    <a:pt x="1955" y="1443"/>
                    <a:pt x="1738" y="1660"/>
                  </a:cubicBezTo>
                  <a:cubicBezTo>
                    <a:pt x="1538" y="1877"/>
                    <a:pt x="1354" y="2011"/>
                    <a:pt x="1203" y="2044"/>
                  </a:cubicBezTo>
                  <a:cubicBezTo>
                    <a:pt x="1164" y="2057"/>
                    <a:pt x="1127" y="2064"/>
                    <a:pt x="1091" y="2064"/>
                  </a:cubicBezTo>
                  <a:cubicBezTo>
                    <a:pt x="991" y="2064"/>
                    <a:pt x="901" y="2014"/>
                    <a:pt x="802" y="1927"/>
                  </a:cubicBezTo>
                  <a:cubicBezTo>
                    <a:pt x="685" y="1794"/>
                    <a:pt x="635" y="1677"/>
                    <a:pt x="685" y="1526"/>
                  </a:cubicBezTo>
                  <a:cubicBezTo>
                    <a:pt x="719" y="1376"/>
                    <a:pt x="853" y="1192"/>
                    <a:pt x="1070" y="958"/>
                  </a:cubicBezTo>
                  <a:cubicBezTo>
                    <a:pt x="1270" y="758"/>
                    <a:pt x="1454" y="624"/>
                    <a:pt x="1604" y="591"/>
                  </a:cubicBezTo>
                  <a:cubicBezTo>
                    <a:pt x="1649" y="574"/>
                    <a:pt x="1694" y="565"/>
                    <a:pt x="1737" y="565"/>
                  </a:cubicBezTo>
                  <a:close/>
                  <a:moveTo>
                    <a:pt x="1807" y="0"/>
                  </a:moveTo>
                  <a:cubicBezTo>
                    <a:pt x="1739" y="0"/>
                    <a:pt x="1666" y="8"/>
                    <a:pt x="1588" y="23"/>
                  </a:cubicBezTo>
                  <a:cubicBezTo>
                    <a:pt x="1320" y="89"/>
                    <a:pt x="1020" y="273"/>
                    <a:pt x="652" y="624"/>
                  </a:cubicBezTo>
                  <a:cubicBezTo>
                    <a:pt x="301" y="1008"/>
                    <a:pt x="101" y="1343"/>
                    <a:pt x="50" y="1610"/>
                  </a:cubicBezTo>
                  <a:cubicBezTo>
                    <a:pt x="0" y="1877"/>
                    <a:pt x="117" y="2128"/>
                    <a:pt x="335" y="2362"/>
                  </a:cubicBezTo>
                  <a:cubicBezTo>
                    <a:pt x="525" y="2552"/>
                    <a:pt x="749" y="2643"/>
                    <a:pt x="970" y="2643"/>
                  </a:cubicBezTo>
                  <a:cubicBezTo>
                    <a:pt x="1020" y="2643"/>
                    <a:pt x="1070" y="2638"/>
                    <a:pt x="1120" y="2629"/>
                  </a:cubicBezTo>
                  <a:cubicBezTo>
                    <a:pt x="1404" y="2596"/>
                    <a:pt x="1721" y="2379"/>
                    <a:pt x="2106" y="2011"/>
                  </a:cubicBezTo>
                  <a:cubicBezTo>
                    <a:pt x="2457" y="1660"/>
                    <a:pt x="2640" y="1343"/>
                    <a:pt x="2690" y="1042"/>
                  </a:cubicBezTo>
                  <a:cubicBezTo>
                    <a:pt x="2724" y="758"/>
                    <a:pt x="2640" y="507"/>
                    <a:pt x="2406" y="273"/>
                  </a:cubicBezTo>
                  <a:cubicBezTo>
                    <a:pt x="2237" y="91"/>
                    <a:pt x="2048" y="0"/>
                    <a:pt x="1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4033475" y="39416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84" y="1"/>
                  </a:moveTo>
                  <a:lnTo>
                    <a:pt x="0" y="352"/>
                  </a:lnTo>
                  <a:lnTo>
                    <a:pt x="284" y="653"/>
                  </a:lnTo>
                  <a:lnTo>
                    <a:pt x="652" y="285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3909400" y="3848500"/>
              <a:ext cx="87325" cy="84425"/>
            </a:xfrm>
            <a:custGeom>
              <a:avLst/>
              <a:gdLst/>
              <a:ahLst/>
              <a:cxnLst/>
              <a:rect l="l" t="t" r="r" b="b"/>
              <a:pathLst>
                <a:path w="3493" h="3377" extrusionOk="0">
                  <a:moveTo>
                    <a:pt x="2240" y="1"/>
                  </a:moveTo>
                  <a:lnTo>
                    <a:pt x="1" y="1739"/>
                  </a:lnTo>
                  <a:lnTo>
                    <a:pt x="285" y="2123"/>
                  </a:lnTo>
                  <a:lnTo>
                    <a:pt x="1855" y="1572"/>
                  </a:lnTo>
                  <a:lnTo>
                    <a:pt x="1855" y="1572"/>
                  </a:lnTo>
                  <a:lnTo>
                    <a:pt x="953" y="2975"/>
                  </a:lnTo>
                  <a:lnTo>
                    <a:pt x="1254" y="3376"/>
                  </a:lnTo>
                  <a:lnTo>
                    <a:pt x="3493" y="1638"/>
                  </a:lnTo>
                  <a:lnTo>
                    <a:pt x="3209" y="1237"/>
                  </a:lnTo>
                  <a:lnTo>
                    <a:pt x="1939" y="2240"/>
                  </a:lnTo>
                  <a:lnTo>
                    <a:pt x="2590" y="1221"/>
                  </a:lnTo>
                  <a:lnTo>
                    <a:pt x="2423" y="1003"/>
                  </a:lnTo>
                  <a:lnTo>
                    <a:pt x="1270" y="1404"/>
                  </a:lnTo>
                  <a:lnTo>
                    <a:pt x="1270" y="1404"/>
                  </a:lnTo>
                  <a:lnTo>
                    <a:pt x="2540" y="402"/>
                  </a:lnTo>
                  <a:lnTo>
                    <a:pt x="22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3882675" y="3799650"/>
              <a:ext cx="76875" cy="66425"/>
            </a:xfrm>
            <a:custGeom>
              <a:avLst/>
              <a:gdLst/>
              <a:ahLst/>
              <a:cxnLst/>
              <a:rect l="l" t="t" r="r" b="b"/>
              <a:pathLst>
                <a:path w="3075" h="2657" extrusionOk="0">
                  <a:moveTo>
                    <a:pt x="1387" y="1270"/>
                  </a:moveTo>
                  <a:lnTo>
                    <a:pt x="1671" y="1704"/>
                  </a:lnTo>
                  <a:lnTo>
                    <a:pt x="719" y="2039"/>
                  </a:lnTo>
                  <a:lnTo>
                    <a:pt x="1387" y="1270"/>
                  </a:lnTo>
                  <a:close/>
                  <a:moveTo>
                    <a:pt x="1905" y="0"/>
                  </a:moveTo>
                  <a:lnTo>
                    <a:pt x="0" y="2206"/>
                  </a:lnTo>
                  <a:lnTo>
                    <a:pt x="318" y="2657"/>
                  </a:lnTo>
                  <a:lnTo>
                    <a:pt x="3075" y="1688"/>
                  </a:lnTo>
                  <a:lnTo>
                    <a:pt x="2774" y="1253"/>
                  </a:lnTo>
                  <a:lnTo>
                    <a:pt x="2156" y="1454"/>
                  </a:lnTo>
                  <a:lnTo>
                    <a:pt x="1771" y="919"/>
                  </a:lnTo>
                  <a:lnTo>
                    <a:pt x="2189" y="418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3842975" y="3753275"/>
              <a:ext cx="82750" cy="74375"/>
            </a:xfrm>
            <a:custGeom>
              <a:avLst/>
              <a:gdLst/>
              <a:ahLst/>
              <a:cxnLst/>
              <a:rect l="l" t="t" r="r" b="b"/>
              <a:pathLst>
                <a:path w="3310" h="2975" extrusionOk="0">
                  <a:moveTo>
                    <a:pt x="2424" y="0"/>
                  </a:moveTo>
                  <a:lnTo>
                    <a:pt x="1" y="1437"/>
                  </a:lnTo>
                  <a:lnTo>
                    <a:pt x="252" y="1872"/>
                  </a:lnTo>
                  <a:lnTo>
                    <a:pt x="1689" y="1020"/>
                  </a:lnTo>
                  <a:lnTo>
                    <a:pt x="669" y="2607"/>
                  </a:lnTo>
                  <a:lnTo>
                    <a:pt x="887" y="2975"/>
                  </a:lnTo>
                  <a:lnTo>
                    <a:pt x="3309" y="1538"/>
                  </a:lnTo>
                  <a:lnTo>
                    <a:pt x="3092" y="1103"/>
                  </a:lnTo>
                  <a:lnTo>
                    <a:pt x="1655" y="1955"/>
                  </a:lnTo>
                  <a:lnTo>
                    <a:pt x="2658" y="368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3820425" y="3699800"/>
              <a:ext cx="78150" cy="61025"/>
            </a:xfrm>
            <a:custGeom>
              <a:avLst/>
              <a:gdLst/>
              <a:ahLst/>
              <a:cxnLst/>
              <a:rect l="l" t="t" r="r" b="b"/>
              <a:pathLst>
                <a:path w="3126" h="2441" extrusionOk="0">
                  <a:moveTo>
                    <a:pt x="1504" y="1220"/>
                  </a:moveTo>
                  <a:lnTo>
                    <a:pt x="1738" y="1688"/>
                  </a:lnTo>
                  <a:lnTo>
                    <a:pt x="753" y="1906"/>
                  </a:lnTo>
                  <a:lnTo>
                    <a:pt x="1504" y="1220"/>
                  </a:lnTo>
                  <a:close/>
                  <a:moveTo>
                    <a:pt x="2173" y="1"/>
                  </a:moveTo>
                  <a:lnTo>
                    <a:pt x="1" y="1972"/>
                  </a:lnTo>
                  <a:lnTo>
                    <a:pt x="251" y="2440"/>
                  </a:lnTo>
                  <a:lnTo>
                    <a:pt x="3125" y="1839"/>
                  </a:lnTo>
                  <a:lnTo>
                    <a:pt x="2875" y="1388"/>
                  </a:lnTo>
                  <a:lnTo>
                    <a:pt x="2223" y="1505"/>
                  </a:lnTo>
                  <a:lnTo>
                    <a:pt x="1922" y="920"/>
                  </a:lnTo>
                  <a:lnTo>
                    <a:pt x="2407" y="469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3794125" y="3658025"/>
              <a:ext cx="73950" cy="58725"/>
            </a:xfrm>
            <a:custGeom>
              <a:avLst/>
              <a:gdLst/>
              <a:ahLst/>
              <a:cxnLst/>
              <a:rect l="l" t="t" r="r" b="b"/>
              <a:pathLst>
                <a:path w="2958" h="2349" extrusionOk="0">
                  <a:moveTo>
                    <a:pt x="2272" y="1"/>
                  </a:moveTo>
                  <a:lnTo>
                    <a:pt x="969" y="569"/>
                  </a:lnTo>
                  <a:lnTo>
                    <a:pt x="1303" y="1338"/>
                  </a:lnTo>
                  <a:lnTo>
                    <a:pt x="1704" y="1170"/>
                  </a:lnTo>
                  <a:lnTo>
                    <a:pt x="1537" y="769"/>
                  </a:lnTo>
                  <a:lnTo>
                    <a:pt x="2039" y="569"/>
                  </a:lnTo>
                  <a:cubicBezTo>
                    <a:pt x="2122" y="636"/>
                    <a:pt x="2189" y="736"/>
                    <a:pt x="2222" y="836"/>
                  </a:cubicBezTo>
                  <a:cubicBezTo>
                    <a:pt x="2289" y="1003"/>
                    <a:pt x="2289" y="1154"/>
                    <a:pt x="2206" y="1304"/>
                  </a:cubicBezTo>
                  <a:cubicBezTo>
                    <a:pt x="2122" y="1438"/>
                    <a:pt x="1955" y="1571"/>
                    <a:pt x="1704" y="1672"/>
                  </a:cubicBezTo>
                  <a:cubicBezTo>
                    <a:pt x="1484" y="1754"/>
                    <a:pt x="1287" y="1814"/>
                    <a:pt x="1131" y="1814"/>
                  </a:cubicBezTo>
                  <a:cubicBezTo>
                    <a:pt x="1097" y="1814"/>
                    <a:pt x="1066" y="1811"/>
                    <a:pt x="1036" y="1805"/>
                  </a:cubicBezTo>
                  <a:cubicBezTo>
                    <a:pt x="869" y="1772"/>
                    <a:pt x="752" y="1655"/>
                    <a:pt x="668" y="1471"/>
                  </a:cubicBezTo>
                  <a:cubicBezTo>
                    <a:pt x="635" y="1388"/>
                    <a:pt x="602" y="1304"/>
                    <a:pt x="585" y="1187"/>
                  </a:cubicBezTo>
                  <a:cubicBezTo>
                    <a:pt x="551" y="1087"/>
                    <a:pt x="551" y="1003"/>
                    <a:pt x="551" y="903"/>
                  </a:cubicBezTo>
                  <a:lnTo>
                    <a:pt x="0" y="1137"/>
                  </a:lnTo>
                  <a:cubicBezTo>
                    <a:pt x="0" y="1237"/>
                    <a:pt x="0" y="1321"/>
                    <a:pt x="17" y="1421"/>
                  </a:cubicBezTo>
                  <a:cubicBezTo>
                    <a:pt x="33" y="1521"/>
                    <a:pt x="84" y="1638"/>
                    <a:pt x="117" y="1739"/>
                  </a:cubicBezTo>
                  <a:cubicBezTo>
                    <a:pt x="267" y="2073"/>
                    <a:pt x="501" y="2257"/>
                    <a:pt x="802" y="2323"/>
                  </a:cubicBezTo>
                  <a:cubicBezTo>
                    <a:pt x="883" y="2340"/>
                    <a:pt x="968" y="2349"/>
                    <a:pt x="1057" y="2349"/>
                  </a:cubicBezTo>
                  <a:cubicBezTo>
                    <a:pt x="1318" y="2349"/>
                    <a:pt x="1614" y="2277"/>
                    <a:pt x="1938" y="2140"/>
                  </a:cubicBezTo>
                  <a:cubicBezTo>
                    <a:pt x="2356" y="1939"/>
                    <a:pt x="2640" y="1739"/>
                    <a:pt x="2790" y="1471"/>
                  </a:cubicBezTo>
                  <a:cubicBezTo>
                    <a:pt x="2941" y="1187"/>
                    <a:pt x="2957" y="903"/>
                    <a:pt x="2807" y="586"/>
                  </a:cubicBezTo>
                  <a:cubicBezTo>
                    <a:pt x="2724" y="419"/>
                    <a:pt x="2640" y="268"/>
                    <a:pt x="2540" y="201"/>
                  </a:cubicBezTo>
                  <a:cubicBezTo>
                    <a:pt x="2456" y="101"/>
                    <a:pt x="2356" y="51"/>
                    <a:pt x="2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3773650" y="3612075"/>
              <a:ext cx="78975" cy="58925"/>
            </a:xfrm>
            <a:custGeom>
              <a:avLst/>
              <a:gdLst/>
              <a:ahLst/>
              <a:cxnLst/>
              <a:rect l="l" t="t" r="r" b="b"/>
              <a:pathLst>
                <a:path w="3159" h="2357" extrusionOk="0">
                  <a:moveTo>
                    <a:pt x="2690" y="1"/>
                  </a:moveTo>
                  <a:lnTo>
                    <a:pt x="2172" y="185"/>
                  </a:lnTo>
                  <a:lnTo>
                    <a:pt x="2507" y="1104"/>
                  </a:lnTo>
                  <a:lnTo>
                    <a:pt x="1939" y="1321"/>
                  </a:lnTo>
                  <a:lnTo>
                    <a:pt x="1655" y="502"/>
                  </a:lnTo>
                  <a:lnTo>
                    <a:pt x="1120" y="686"/>
                  </a:lnTo>
                  <a:lnTo>
                    <a:pt x="1421" y="1505"/>
                  </a:lnTo>
                  <a:lnTo>
                    <a:pt x="852" y="1722"/>
                  </a:lnTo>
                  <a:lnTo>
                    <a:pt x="518" y="803"/>
                  </a:lnTo>
                  <a:lnTo>
                    <a:pt x="0" y="987"/>
                  </a:lnTo>
                  <a:lnTo>
                    <a:pt x="502" y="2357"/>
                  </a:lnTo>
                  <a:lnTo>
                    <a:pt x="3158" y="1404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3755675" y="3554850"/>
              <a:ext cx="81500" cy="68950"/>
            </a:xfrm>
            <a:custGeom>
              <a:avLst/>
              <a:gdLst/>
              <a:ahLst/>
              <a:cxnLst/>
              <a:rect l="l" t="t" r="r" b="b"/>
              <a:pathLst>
                <a:path w="3260" h="2758" extrusionOk="0">
                  <a:moveTo>
                    <a:pt x="2724" y="1"/>
                  </a:moveTo>
                  <a:lnTo>
                    <a:pt x="1" y="753"/>
                  </a:lnTo>
                  <a:lnTo>
                    <a:pt x="135" y="1221"/>
                  </a:lnTo>
                  <a:lnTo>
                    <a:pt x="1789" y="1338"/>
                  </a:lnTo>
                  <a:lnTo>
                    <a:pt x="419" y="2273"/>
                  </a:lnTo>
                  <a:lnTo>
                    <a:pt x="552" y="2758"/>
                  </a:lnTo>
                  <a:lnTo>
                    <a:pt x="3259" y="2006"/>
                  </a:lnTo>
                  <a:lnTo>
                    <a:pt x="3142" y="1488"/>
                  </a:lnTo>
                  <a:lnTo>
                    <a:pt x="1571" y="1939"/>
                  </a:lnTo>
                  <a:lnTo>
                    <a:pt x="1571" y="1939"/>
                  </a:lnTo>
                  <a:lnTo>
                    <a:pt x="2574" y="1254"/>
                  </a:lnTo>
                  <a:lnTo>
                    <a:pt x="2490" y="970"/>
                  </a:lnTo>
                  <a:lnTo>
                    <a:pt x="1287" y="920"/>
                  </a:lnTo>
                  <a:lnTo>
                    <a:pt x="2841" y="469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3744825" y="3508900"/>
              <a:ext cx="76875" cy="50150"/>
            </a:xfrm>
            <a:custGeom>
              <a:avLst/>
              <a:gdLst/>
              <a:ahLst/>
              <a:cxnLst/>
              <a:rect l="l" t="t" r="r" b="b"/>
              <a:pathLst>
                <a:path w="3075" h="2006" extrusionOk="0">
                  <a:moveTo>
                    <a:pt x="2808" y="1"/>
                  </a:moveTo>
                  <a:lnTo>
                    <a:pt x="2256" y="101"/>
                  </a:lnTo>
                  <a:lnTo>
                    <a:pt x="2440" y="1054"/>
                  </a:lnTo>
                  <a:lnTo>
                    <a:pt x="1855" y="1187"/>
                  </a:lnTo>
                  <a:lnTo>
                    <a:pt x="1688" y="352"/>
                  </a:lnTo>
                  <a:lnTo>
                    <a:pt x="1153" y="452"/>
                  </a:lnTo>
                  <a:lnTo>
                    <a:pt x="1320" y="1287"/>
                  </a:lnTo>
                  <a:lnTo>
                    <a:pt x="736" y="1421"/>
                  </a:lnTo>
                  <a:lnTo>
                    <a:pt x="552" y="452"/>
                  </a:lnTo>
                  <a:lnTo>
                    <a:pt x="0" y="552"/>
                  </a:lnTo>
                  <a:lnTo>
                    <a:pt x="301" y="2006"/>
                  </a:lnTo>
                  <a:lnTo>
                    <a:pt x="3075" y="1438"/>
                  </a:lnTo>
                  <a:lnTo>
                    <a:pt x="28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3736900" y="3456700"/>
              <a:ext cx="76025" cy="52650"/>
            </a:xfrm>
            <a:custGeom>
              <a:avLst/>
              <a:gdLst/>
              <a:ahLst/>
              <a:cxnLst/>
              <a:rect l="l" t="t" r="r" b="b"/>
              <a:pathLst>
                <a:path w="3041" h="2106" extrusionOk="0">
                  <a:moveTo>
                    <a:pt x="2807" y="0"/>
                  </a:moveTo>
                  <a:lnTo>
                    <a:pt x="0" y="351"/>
                  </a:lnTo>
                  <a:lnTo>
                    <a:pt x="67" y="853"/>
                  </a:lnTo>
                  <a:lnTo>
                    <a:pt x="1738" y="635"/>
                  </a:lnTo>
                  <a:lnTo>
                    <a:pt x="1738" y="635"/>
                  </a:lnTo>
                  <a:lnTo>
                    <a:pt x="167" y="1688"/>
                  </a:lnTo>
                  <a:lnTo>
                    <a:pt x="234" y="2106"/>
                  </a:lnTo>
                  <a:lnTo>
                    <a:pt x="3041" y="1755"/>
                  </a:lnTo>
                  <a:lnTo>
                    <a:pt x="2974" y="1254"/>
                  </a:lnTo>
                  <a:lnTo>
                    <a:pt x="1303" y="1454"/>
                  </a:lnTo>
                  <a:lnTo>
                    <a:pt x="2874" y="418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3734375" y="3410750"/>
              <a:ext cx="71450" cy="42200"/>
            </a:xfrm>
            <a:custGeom>
              <a:avLst/>
              <a:gdLst/>
              <a:ahLst/>
              <a:cxnLst/>
              <a:rect l="l" t="t" r="r" b="b"/>
              <a:pathLst>
                <a:path w="2858" h="1688" extrusionOk="0">
                  <a:moveTo>
                    <a:pt x="552" y="0"/>
                  </a:moveTo>
                  <a:lnTo>
                    <a:pt x="1" y="17"/>
                  </a:lnTo>
                  <a:lnTo>
                    <a:pt x="84" y="1688"/>
                  </a:lnTo>
                  <a:lnTo>
                    <a:pt x="636" y="1671"/>
                  </a:lnTo>
                  <a:lnTo>
                    <a:pt x="586" y="1086"/>
                  </a:lnTo>
                  <a:lnTo>
                    <a:pt x="2858" y="953"/>
                  </a:lnTo>
                  <a:lnTo>
                    <a:pt x="2858" y="452"/>
                  </a:lnTo>
                  <a:lnTo>
                    <a:pt x="586" y="585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3733550" y="3325525"/>
              <a:ext cx="72275" cy="54325"/>
            </a:xfrm>
            <a:custGeom>
              <a:avLst/>
              <a:gdLst/>
              <a:ahLst/>
              <a:cxnLst/>
              <a:rect l="l" t="t" r="r" b="b"/>
              <a:pathLst>
                <a:path w="2891" h="2173" extrusionOk="0">
                  <a:moveTo>
                    <a:pt x="84" y="1"/>
                  </a:moveTo>
                  <a:lnTo>
                    <a:pt x="50" y="485"/>
                  </a:lnTo>
                  <a:lnTo>
                    <a:pt x="1604" y="1087"/>
                  </a:lnTo>
                  <a:lnTo>
                    <a:pt x="17" y="1538"/>
                  </a:lnTo>
                  <a:lnTo>
                    <a:pt x="0" y="2023"/>
                  </a:lnTo>
                  <a:lnTo>
                    <a:pt x="2807" y="2173"/>
                  </a:lnTo>
                  <a:lnTo>
                    <a:pt x="2841" y="1688"/>
                  </a:lnTo>
                  <a:lnTo>
                    <a:pt x="1203" y="1605"/>
                  </a:lnTo>
                  <a:lnTo>
                    <a:pt x="2356" y="1271"/>
                  </a:lnTo>
                  <a:lnTo>
                    <a:pt x="2373" y="1003"/>
                  </a:lnTo>
                  <a:lnTo>
                    <a:pt x="1253" y="569"/>
                  </a:lnTo>
                  <a:lnTo>
                    <a:pt x="2874" y="653"/>
                  </a:lnTo>
                  <a:lnTo>
                    <a:pt x="2891" y="15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3737725" y="3272900"/>
              <a:ext cx="74375" cy="45150"/>
            </a:xfrm>
            <a:custGeom>
              <a:avLst/>
              <a:gdLst/>
              <a:ahLst/>
              <a:cxnLst/>
              <a:rect l="l" t="t" r="r" b="b"/>
              <a:pathLst>
                <a:path w="2975" h="1806" extrusionOk="0">
                  <a:moveTo>
                    <a:pt x="184" y="1"/>
                  </a:moveTo>
                  <a:lnTo>
                    <a:pt x="0" y="1454"/>
                  </a:lnTo>
                  <a:lnTo>
                    <a:pt x="2791" y="1805"/>
                  </a:lnTo>
                  <a:lnTo>
                    <a:pt x="2975" y="352"/>
                  </a:lnTo>
                  <a:lnTo>
                    <a:pt x="2440" y="285"/>
                  </a:lnTo>
                  <a:lnTo>
                    <a:pt x="2306" y="1254"/>
                  </a:lnTo>
                  <a:lnTo>
                    <a:pt x="1721" y="1170"/>
                  </a:lnTo>
                  <a:lnTo>
                    <a:pt x="1838" y="301"/>
                  </a:lnTo>
                  <a:lnTo>
                    <a:pt x="1287" y="251"/>
                  </a:lnTo>
                  <a:lnTo>
                    <a:pt x="1187" y="1103"/>
                  </a:lnTo>
                  <a:lnTo>
                    <a:pt x="602" y="1020"/>
                  </a:lnTo>
                  <a:lnTo>
                    <a:pt x="719" y="51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3744400" y="3223625"/>
              <a:ext cx="76900" cy="49725"/>
            </a:xfrm>
            <a:custGeom>
              <a:avLst/>
              <a:gdLst/>
              <a:ahLst/>
              <a:cxnLst/>
              <a:rect l="l" t="t" r="r" b="b"/>
              <a:pathLst>
                <a:path w="3076" h="1989" extrusionOk="0">
                  <a:moveTo>
                    <a:pt x="268" y="0"/>
                  </a:moveTo>
                  <a:lnTo>
                    <a:pt x="1" y="1437"/>
                  </a:lnTo>
                  <a:lnTo>
                    <a:pt x="2774" y="1988"/>
                  </a:lnTo>
                  <a:lnTo>
                    <a:pt x="3075" y="518"/>
                  </a:lnTo>
                  <a:lnTo>
                    <a:pt x="2524" y="418"/>
                  </a:lnTo>
                  <a:lnTo>
                    <a:pt x="2340" y="1387"/>
                  </a:lnTo>
                  <a:lnTo>
                    <a:pt x="1755" y="1270"/>
                  </a:lnTo>
                  <a:lnTo>
                    <a:pt x="1922" y="434"/>
                  </a:lnTo>
                  <a:lnTo>
                    <a:pt x="1371" y="334"/>
                  </a:lnTo>
                  <a:lnTo>
                    <a:pt x="1204" y="1170"/>
                  </a:lnTo>
                  <a:lnTo>
                    <a:pt x="619" y="1069"/>
                  </a:lnTo>
                  <a:lnTo>
                    <a:pt x="819" y="100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3753600" y="3173900"/>
              <a:ext cx="75200" cy="43900"/>
            </a:xfrm>
            <a:custGeom>
              <a:avLst/>
              <a:gdLst/>
              <a:ahLst/>
              <a:cxnLst/>
              <a:rect l="l" t="t" r="r" b="b"/>
              <a:pathLst>
                <a:path w="3008" h="1756" extrusionOk="0">
                  <a:moveTo>
                    <a:pt x="418" y="1"/>
                  </a:moveTo>
                  <a:lnTo>
                    <a:pt x="0" y="1621"/>
                  </a:lnTo>
                  <a:lnTo>
                    <a:pt x="535" y="1755"/>
                  </a:lnTo>
                  <a:lnTo>
                    <a:pt x="669" y="1204"/>
                  </a:lnTo>
                  <a:lnTo>
                    <a:pt x="2891" y="1755"/>
                  </a:lnTo>
                  <a:lnTo>
                    <a:pt x="3008" y="1287"/>
                  </a:lnTo>
                  <a:lnTo>
                    <a:pt x="802" y="719"/>
                  </a:lnTo>
                  <a:lnTo>
                    <a:pt x="953" y="151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3767800" y="3150525"/>
              <a:ext cx="71025" cy="33000"/>
            </a:xfrm>
            <a:custGeom>
              <a:avLst/>
              <a:gdLst/>
              <a:ahLst/>
              <a:cxnLst/>
              <a:rect l="l" t="t" r="r" b="b"/>
              <a:pathLst>
                <a:path w="2841" h="1320" extrusionOk="0">
                  <a:moveTo>
                    <a:pt x="151" y="0"/>
                  </a:moveTo>
                  <a:lnTo>
                    <a:pt x="0" y="485"/>
                  </a:lnTo>
                  <a:lnTo>
                    <a:pt x="2691" y="1320"/>
                  </a:lnTo>
                  <a:lnTo>
                    <a:pt x="2841" y="835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3775725" y="3095800"/>
              <a:ext cx="81500" cy="65600"/>
            </a:xfrm>
            <a:custGeom>
              <a:avLst/>
              <a:gdLst/>
              <a:ahLst/>
              <a:cxnLst/>
              <a:rect l="l" t="t" r="r" b="b"/>
              <a:pathLst>
                <a:path w="3260" h="2624" extrusionOk="0">
                  <a:moveTo>
                    <a:pt x="602" y="0"/>
                  </a:moveTo>
                  <a:lnTo>
                    <a:pt x="435" y="451"/>
                  </a:lnTo>
                  <a:lnTo>
                    <a:pt x="2023" y="1036"/>
                  </a:lnTo>
                  <a:lnTo>
                    <a:pt x="151" y="1253"/>
                  </a:lnTo>
                  <a:lnTo>
                    <a:pt x="1" y="1654"/>
                  </a:lnTo>
                  <a:lnTo>
                    <a:pt x="2658" y="2623"/>
                  </a:lnTo>
                  <a:lnTo>
                    <a:pt x="2825" y="2172"/>
                  </a:lnTo>
                  <a:lnTo>
                    <a:pt x="1237" y="1588"/>
                  </a:lnTo>
                  <a:lnTo>
                    <a:pt x="3109" y="1370"/>
                  </a:lnTo>
                  <a:lnTo>
                    <a:pt x="3259" y="986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3802475" y="3044425"/>
              <a:ext cx="73525" cy="58300"/>
            </a:xfrm>
            <a:custGeom>
              <a:avLst/>
              <a:gdLst/>
              <a:ahLst/>
              <a:cxnLst/>
              <a:rect l="l" t="t" r="r" b="b"/>
              <a:pathLst>
                <a:path w="2941" h="2332" extrusionOk="0">
                  <a:moveTo>
                    <a:pt x="518" y="0"/>
                  </a:moveTo>
                  <a:cubicBezTo>
                    <a:pt x="435" y="67"/>
                    <a:pt x="368" y="134"/>
                    <a:pt x="301" y="217"/>
                  </a:cubicBezTo>
                  <a:cubicBezTo>
                    <a:pt x="251" y="301"/>
                    <a:pt x="184" y="401"/>
                    <a:pt x="134" y="501"/>
                  </a:cubicBezTo>
                  <a:cubicBezTo>
                    <a:pt x="0" y="819"/>
                    <a:pt x="0" y="1120"/>
                    <a:pt x="167" y="1404"/>
                  </a:cubicBezTo>
                  <a:cubicBezTo>
                    <a:pt x="334" y="1704"/>
                    <a:pt x="618" y="1922"/>
                    <a:pt x="1053" y="2122"/>
                  </a:cubicBezTo>
                  <a:cubicBezTo>
                    <a:pt x="1364" y="2259"/>
                    <a:pt x="1630" y="2331"/>
                    <a:pt x="1876" y="2331"/>
                  </a:cubicBezTo>
                  <a:cubicBezTo>
                    <a:pt x="1960" y="2331"/>
                    <a:pt x="2042" y="2323"/>
                    <a:pt x="2122" y="2306"/>
                  </a:cubicBezTo>
                  <a:cubicBezTo>
                    <a:pt x="2440" y="2239"/>
                    <a:pt x="2640" y="2055"/>
                    <a:pt x="2791" y="1738"/>
                  </a:cubicBezTo>
                  <a:cubicBezTo>
                    <a:pt x="2874" y="1571"/>
                    <a:pt x="2924" y="1420"/>
                    <a:pt x="2941" y="1253"/>
                  </a:cubicBezTo>
                  <a:cubicBezTo>
                    <a:pt x="2941" y="1136"/>
                    <a:pt x="2924" y="1003"/>
                    <a:pt x="2891" y="919"/>
                  </a:cubicBezTo>
                  <a:lnTo>
                    <a:pt x="1621" y="368"/>
                  </a:lnTo>
                  <a:lnTo>
                    <a:pt x="1270" y="1136"/>
                  </a:lnTo>
                  <a:lnTo>
                    <a:pt x="1671" y="1320"/>
                  </a:lnTo>
                  <a:lnTo>
                    <a:pt x="1838" y="919"/>
                  </a:lnTo>
                  <a:lnTo>
                    <a:pt x="2306" y="1153"/>
                  </a:lnTo>
                  <a:cubicBezTo>
                    <a:pt x="2339" y="1253"/>
                    <a:pt x="2289" y="1387"/>
                    <a:pt x="2256" y="1487"/>
                  </a:cubicBezTo>
                  <a:cubicBezTo>
                    <a:pt x="2156" y="1654"/>
                    <a:pt x="2055" y="1754"/>
                    <a:pt x="1888" y="1788"/>
                  </a:cubicBezTo>
                  <a:cubicBezTo>
                    <a:pt x="1867" y="1790"/>
                    <a:pt x="1845" y="1791"/>
                    <a:pt x="1823" y="1791"/>
                  </a:cubicBezTo>
                  <a:cubicBezTo>
                    <a:pt x="1669" y="1791"/>
                    <a:pt x="1489" y="1742"/>
                    <a:pt x="1270" y="1654"/>
                  </a:cubicBezTo>
                  <a:cubicBezTo>
                    <a:pt x="969" y="1537"/>
                    <a:pt x="786" y="1387"/>
                    <a:pt x="702" y="1236"/>
                  </a:cubicBezTo>
                  <a:cubicBezTo>
                    <a:pt x="618" y="1086"/>
                    <a:pt x="618" y="902"/>
                    <a:pt x="702" y="719"/>
                  </a:cubicBezTo>
                  <a:cubicBezTo>
                    <a:pt x="752" y="635"/>
                    <a:pt x="786" y="551"/>
                    <a:pt x="852" y="468"/>
                  </a:cubicBezTo>
                  <a:cubicBezTo>
                    <a:pt x="903" y="384"/>
                    <a:pt x="969" y="318"/>
                    <a:pt x="1053" y="251"/>
                  </a:cubicBezTo>
                  <a:lnTo>
                    <a:pt x="5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3830450" y="2980700"/>
              <a:ext cx="67275" cy="63750"/>
            </a:xfrm>
            <a:custGeom>
              <a:avLst/>
              <a:gdLst/>
              <a:ahLst/>
              <a:cxnLst/>
              <a:rect l="l" t="t" r="r" b="b"/>
              <a:pathLst>
                <a:path w="2691" h="2550" extrusionOk="0">
                  <a:moveTo>
                    <a:pt x="1087" y="527"/>
                  </a:moveTo>
                  <a:cubicBezTo>
                    <a:pt x="1187" y="527"/>
                    <a:pt x="1304" y="561"/>
                    <a:pt x="1421" y="628"/>
                  </a:cubicBezTo>
                  <a:cubicBezTo>
                    <a:pt x="1555" y="694"/>
                    <a:pt x="1638" y="778"/>
                    <a:pt x="1672" y="862"/>
                  </a:cubicBezTo>
                  <a:cubicBezTo>
                    <a:pt x="1738" y="945"/>
                    <a:pt x="1722" y="1045"/>
                    <a:pt x="1672" y="1129"/>
                  </a:cubicBezTo>
                  <a:lnTo>
                    <a:pt x="1504" y="1446"/>
                  </a:lnTo>
                  <a:lnTo>
                    <a:pt x="686" y="1012"/>
                  </a:lnTo>
                  <a:lnTo>
                    <a:pt x="886" y="678"/>
                  </a:lnTo>
                  <a:cubicBezTo>
                    <a:pt x="920" y="561"/>
                    <a:pt x="987" y="527"/>
                    <a:pt x="1087" y="527"/>
                  </a:cubicBezTo>
                  <a:close/>
                  <a:moveTo>
                    <a:pt x="1056" y="1"/>
                  </a:moveTo>
                  <a:cubicBezTo>
                    <a:pt x="964" y="1"/>
                    <a:pt x="877" y="22"/>
                    <a:pt x="803" y="43"/>
                  </a:cubicBezTo>
                  <a:cubicBezTo>
                    <a:pt x="669" y="93"/>
                    <a:pt x="569" y="176"/>
                    <a:pt x="485" y="327"/>
                  </a:cubicBezTo>
                  <a:lnTo>
                    <a:pt x="1" y="1179"/>
                  </a:lnTo>
                  <a:lnTo>
                    <a:pt x="2474" y="2549"/>
                  </a:lnTo>
                  <a:lnTo>
                    <a:pt x="2691" y="2131"/>
                  </a:lnTo>
                  <a:lnTo>
                    <a:pt x="1956" y="1730"/>
                  </a:lnTo>
                  <a:lnTo>
                    <a:pt x="2190" y="1313"/>
                  </a:lnTo>
                  <a:cubicBezTo>
                    <a:pt x="2273" y="1196"/>
                    <a:pt x="2290" y="1045"/>
                    <a:pt x="2273" y="928"/>
                  </a:cubicBezTo>
                  <a:cubicBezTo>
                    <a:pt x="2256" y="795"/>
                    <a:pt x="2190" y="678"/>
                    <a:pt x="2089" y="544"/>
                  </a:cubicBezTo>
                  <a:cubicBezTo>
                    <a:pt x="2006" y="427"/>
                    <a:pt x="1855" y="310"/>
                    <a:pt x="1688" y="210"/>
                  </a:cubicBezTo>
                  <a:cubicBezTo>
                    <a:pt x="1521" y="110"/>
                    <a:pt x="1371" y="43"/>
                    <a:pt x="1220" y="26"/>
                  </a:cubicBezTo>
                  <a:cubicBezTo>
                    <a:pt x="1165" y="8"/>
                    <a:pt x="1110" y="1"/>
                    <a:pt x="10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3857200" y="2935400"/>
              <a:ext cx="82300" cy="66425"/>
            </a:xfrm>
            <a:custGeom>
              <a:avLst/>
              <a:gdLst/>
              <a:ahLst/>
              <a:cxnLst/>
              <a:rect l="l" t="t" r="r" b="b"/>
              <a:pathLst>
                <a:path w="3292" h="2657" extrusionOk="0">
                  <a:moveTo>
                    <a:pt x="1135" y="558"/>
                  </a:moveTo>
                  <a:cubicBezTo>
                    <a:pt x="1221" y="558"/>
                    <a:pt x="1323" y="595"/>
                    <a:pt x="1437" y="668"/>
                  </a:cubicBezTo>
                  <a:cubicBezTo>
                    <a:pt x="1571" y="735"/>
                    <a:pt x="1654" y="819"/>
                    <a:pt x="1671" y="902"/>
                  </a:cubicBezTo>
                  <a:cubicBezTo>
                    <a:pt x="1688" y="986"/>
                    <a:pt x="1671" y="1069"/>
                    <a:pt x="1621" y="1153"/>
                  </a:cubicBezTo>
                  <a:lnTo>
                    <a:pt x="1437" y="1470"/>
                  </a:lnTo>
                  <a:lnTo>
                    <a:pt x="702" y="1019"/>
                  </a:lnTo>
                  <a:lnTo>
                    <a:pt x="919" y="685"/>
                  </a:lnTo>
                  <a:cubicBezTo>
                    <a:pt x="970" y="599"/>
                    <a:pt x="1044" y="558"/>
                    <a:pt x="1135" y="558"/>
                  </a:cubicBezTo>
                  <a:close/>
                  <a:moveTo>
                    <a:pt x="1036" y="0"/>
                  </a:moveTo>
                  <a:cubicBezTo>
                    <a:pt x="836" y="0"/>
                    <a:pt x="668" y="100"/>
                    <a:pt x="535" y="301"/>
                  </a:cubicBezTo>
                  <a:lnTo>
                    <a:pt x="0" y="1136"/>
                  </a:lnTo>
                  <a:lnTo>
                    <a:pt x="2373" y="2657"/>
                  </a:lnTo>
                  <a:lnTo>
                    <a:pt x="2673" y="2189"/>
                  </a:lnTo>
                  <a:lnTo>
                    <a:pt x="1922" y="1721"/>
                  </a:lnTo>
                  <a:lnTo>
                    <a:pt x="2039" y="1521"/>
                  </a:lnTo>
                  <a:cubicBezTo>
                    <a:pt x="2089" y="1487"/>
                    <a:pt x="2105" y="1437"/>
                    <a:pt x="2155" y="1437"/>
                  </a:cubicBezTo>
                  <a:cubicBezTo>
                    <a:pt x="2189" y="1437"/>
                    <a:pt x="2239" y="1437"/>
                    <a:pt x="2289" y="1470"/>
                  </a:cubicBezTo>
                  <a:lnTo>
                    <a:pt x="3024" y="1671"/>
                  </a:lnTo>
                  <a:lnTo>
                    <a:pt x="3292" y="1237"/>
                  </a:lnTo>
                  <a:lnTo>
                    <a:pt x="2523" y="1019"/>
                  </a:lnTo>
                  <a:cubicBezTo>
                    <a:pt x="2456" y="1003"/>
                    <a:pt x="2406" y="986"/>
                    <a:pt x="2356" y="986"/>
                  </a:cubicBezTo>
                  <a:lnTo>
                    <a:pt x="2239" y="986"/>
                  </a:lnTo>
                  <a:cubicBezTo>
                    <a:pt x="2239" y="852"/>
                    <a:pt x="2189" y="719"/>
                    <a:pt x="2105" y="585"/>
                  </a:cubicBezTo>
                  <a:cubicBezTo>
                    <a:pt x="2022" y="468"/>
                    <a:pt x="1905" y="334"/>
                    <a:pt x="1738" y="234"/>
                  </a:cubicBezTo>
                  <a:cubicBezTo>
                    <a:pt x="1487" y="84"/>
                    <a:pt x="1253" y="0"/>
                    <a:pt x="1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3886850" y="2887775"/>
              <a:ext cx="78975" cy="70625"/>
            </a:xfrm>
            <a:custGeom>
              <a:avLst/>
              <a:gdLst/>
              <a:ahLst/>
              <a:cxnLst/>
              <a:rect l="l" t="t" r="r" b="b"/>
              <a:pathLst>
                <a:path w="3159" h="2825" extrusionOk="0">
                  <a:moveTo>
                    <a:pt x="853" y="0"/>
                  </a:moveTo>
                  <a:lnTo>
                    <a:pt x="0" y="1203"/>
                  </a:lnTo>
                  <a:lnTo>
                    <a:pt x="2306" y="2824"/>
                  </a:lnTo>
                  <a:lnTo>
                    <a:pt x="3158" y="1621"/>
                  </a:lnTo>
                  <a:lnTo>
                    <a:pt x="2724" y="1304"/>
                  </a:lnTo>
                  <a:lnTo>
                    <a:pt x="2156" y="2089"/>
                  </a:lnTo>
                  <a:lnTo>
                    <a:pt x="1671" y="1755"/>
                  </a:lnTo>
                  <a:lnTo>
                    <a:pt x="2172" y="1070"/>
                  </a:lnTo>
                  <a:lnTo>
                    <a:pt x="1705" y="752"/>
                  </a:lnTo>
                  <a:lnTo>
                    <a:pt x="1203" y="1454"/>
                  </a:lnTo>
                  <a:lnTo>
                    <a:pt x="736" y="1120"/>
                  </a:lnTo>
                  <a:lnTo>
                    <a:pt x="1304" y="318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3920275" y="2853100"/>
              <a:ext cx="68525" cy="67700"/>
            </a:xfrm>
            <a:custGeom>
              <a:avLst/>
              <a:gdLst/>
              <a:ahLst/>
              <a:cxnLst/>
              <a:rect l="l" t="t" r="r" b="b"/>
              <a:pathLst>
                <a:path w="2741" h="2708" extrusionOk="0">
                  <a:moveTo>
                    <a:pt x="685" y="1"/>
                  </a:moveTo>
                  <a:cubicBezTo>
                    <a:pt x="635" y="17"/>
                    <a:pt x="551" y="84"/>
                    <a:pt x="468" y="134"/>
                  </a:cubicBezTo>
                  <a:cubicBezTo>
                    <a:pt x="384" y="218"/>
                    <a:pt x="301" y="301"/>
                    <a:pt x="234" y="385"/>
                  </a:cubicBezTo>
                  <a:cubicBezTo>
                    <a:pt x="67" y="602"/>
                    <a:pt x="0" y="803"/>
                    <a:pt x="17" y="1003"/>
                  </a:cubicBezTo>
                  <a:cubicBezTo>
                    <a:pt x="50" y="1187"/>
                    <a:pt x="167" y="1371"/>
                    <a:pt x="384" y="1538"/>
                  </a:cubicBezTo>
                  <a:cubicBezTo>
                    <a:pt x="501" y="1621"/>
                    <a:pt x="602" y="1688"/>
                    <a:pt x="719" y="1722"/>
                  </a:cubicBezTo>
                  <a:cubicBezTo>
                    <a:pt x="782" y="1753"/>
                    <a:pt x="846" y="1765"/>
                    <a:pt x="909" y="1765"/>
                  </a:cubicBezTo>
                  <a:cubicBezTo>
                    <a:pt x="946" y="1765"/>
                    <a:pt x="983" y="1761"/>
                    <a:pt x="1019" y="1755"/>
                  </a:cubicBezTo>
                  <a:cubicBezTo>
                    <a:pt x="1136" y="1755"/>
                    <a:pt x="1253" y="1688"/>
                    <a:pt x="1387" y="1621"/>
                  </a:cubicBezTo>
                  <a:cubicBezTo>
                    <a:pt x="1504" y="1554"/>
                    <a:pt x="1571" y="1504"/>
                    <a:pt x="1654" y="1471"/>
                  </a:cubicBezTo>
                  <a:cubicBezTo>
                    <a:pt x="1738" y="1454"/>
                    <a:pt x="1771" y="1437"/>
                    <a:pt x="1838" y="1437"/>
                  </a:cubicBezTo>
                  <a:cubicBezTo>
                    <a:pt x="1905" y="1454"/>
                    <a:pt x="1938" y="1471"/>
                    <a:pt x="2005" y="1521"/>
                  </a:cubicBezTo>
                  <a:cubicBezTo>
                    <a:pt x="2089" y="1605"/>
                    <a:pt x="2139" y="1671"/>
                    <a:pt x="2105" y="1722"/>
                  </a:cubicBezTo>
                  <a:cubicBezTo>
                    <a:pt x="2105" y="1788"/>
                    <a:pt x="2072" y="1872"/>
                    <a:pt x="1988" y="1972"/>
                  </a:cubicBezTo>
                  <a:cubicBezTo>
                    <a:pt x="1922" y="2039"/>
                    <a:pt x="1855" y="2123"/>
                    <a:pt x="1754" y="2189"/>
                  </a:cubicBezTo>
                  <a:cubicBezTo>
                    <a:pt x="1654" y="2256"/>
                    <a:pt x="1571" y="2290"/>
                    <a:pt x="1470" y="2340"/>
                  </a:cubicBezTo>
                  <a:lnTo>
                    <a:pt x="1938" y="2707"/>
                  </a:lnTo>
                  <a:cubicBezTo>
                    <a:pt x="2022" y="2674"/>
                    <a:pt x="2139" y="2607"/>
                    <a:pt x="2222" y="2540"/>
                  </a:cubicBezTo>
                  <a:cubicBezTo>
                    <a:pt x="2306" y="2457"/>
                    <a:pt x="2389" y="2373"/>
                    <a:pt x="2473" y="2273"/>
                  </a:cubicBezTo>
                  <a:cubicBezTo>
                    <a:pt x="2640" y="2039"/>
                    <a:pt x="2740" y="1855"/>
                    <a:pt x="2690" y="1638"/>
                  </a:cubicBezTo>
                  <a:cubicBezTo>
                    <a:pt x="2657" y="1437"/>
                    <a:pt x="2523" y="1254"/>
                    <a:pt x="2339" y="1103"/>
                  </a:cubicBezTo>
                  <a:cubicBezTo>
                    <a:pt x="2222" y="1020"/>
                    <a:pt x="2139" y="953"/>
                    <a:pt x="2005" y="920"/>
                  </a:cubicBezTo>
                  <a:cubicBezTo>
                    <a:pt x="1917" y="882"/>
                    <a:pt x="1830" y="863"/>
                    <a:pt x="1742" y="863"/>
                  </a:cubicBezTo>
                  <a:cubicBezTo>
                    <a:pt x="1713" y="863"/>
                    <a:pt x="1683" y="865"/>
                    <a:pt x="1654" y="869"/>
                  </a:cubicBezTo>
                  <a:cubicBezTo>
                    <a:pt x="1554" y="886"/>
                    <a:pt x="1404" y="953"/>
                    <a:pt x="1253" y="1036"/>
                  </a:cubicBezTo>
                  <a:cubicBezTo>
                    <a:pt x="1170" y="1103"/>
                    <a:pt x="1086" y="1137"/>
                    <a:pt x="1019" y="1170"/>
                  </a:cubicBezTo>
                  <a:cubicBezTo>
                    <a:pt x="969" y="1204"/>
                    <a:pt x="902" y="1204"/>
                    <a:pt x="852" y="1204"/>
                  </a:cubicBezTo>
                  <a:cubicBezTo>
                    <a:pt x="819" y="1204"/>
                    <a:pt x="752" y="1187"/>
                    <a:pt x="719" y="1137"/>
                  </a:cubicBezTo>
                  <a:cubicBezTo>
                    <a:pt x="635" y="1087"/>
                    <a:pt x="585" y="1003"/>
                    <a:pt x="602" y="936"/>
                  </a:cubicBezTo>
                  <a:cubicBezTo>
                    <a:pt x="635" y="869"/>
                    <a:pt x="668" y="786"/>
                    <a:pt x="735" y="702"/>
                  </a:cubicBezTo>
                  <a:cubicBezTo>
                    <a:pt x="769" y="635"/>
                    <a:pt x="835" y="585"/>
                    <a:pt x="919" y="519"/>
                  </a:cubicBezTo>
                  <a:cubicBezTo>
                    <a:pt x="1003" y="452"/>
                    <a:pt x="1086" y="418"/>
                    <a:pt x="1170" y="368"/>
                  </a:cubicBezTo>
                  <a:lnTo>
                    <a:pt x="6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3946575" y="2812175"/>
              <a:ext cx="77300" cy="73525"/>
            </a:xfrm>
            <a:custGeom>
              <a:avLst/>
              <a:gdLst/>
              <a:ahLst/>
              <a:cxnLst/>
              <a:rect l="l" t="t" r="r" b="b"/>
              <a:pathLst>
                <a:path w="3092" h="2941" extrusionOk="0">
                  <a:moveTo>
                    <a:pt x="953" y="0"/>
                  </a:moveTo>
                  <a:lnTo>
                    <a:pt x="1" y="1103"/>
                  </a:lnTo>
                  <a:lnTo>
                    <a:pt x="2123" y="2941"/>
                  </a:lnTo>
                  <a:lnTo>
                    <a:pt x="3092" y="1838"/>
                  </a:lnTo>
                  <a:lnTo>
                    <a:pt x="2674" y="1487"/>
                  </a:lnTo>
                  <a:lnTo>
                    <a:pt x="2039" y="2206"/>
                  </a:lnTo>
                  <a:lnTo>
                    <a:pt x="1605" y="1838"/>
                  </a:lnTo>
                  <a:lnTo>
                    <a:pt x="2173" y="1186"/>
                  </a:lnTo>
                  <a:lnTo>
                    <a:pt x="1755" y="836"/>
                  </a:lnTo>
                  <a:lnTo>
                    <a:pt x="1187" y="1487"/>
                  </a:lnTo>
                  <a:lnTo>
                    <a:pt x="753" y="1086"/>
                  </a:lnTo>
                  <a:lnTo>
                    <a:pt x="1371" y="351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3978325" y="2770400"/>
              <a:ext cx="81475" cy="81050"/>
            </a:xfrm>
            <a:custGeom>
              <a:avLst/>
              <a:gdLst/>
              <a:ahLst/>
              <a:cxnLst/>
              <a:rect l="l" t="t" r="r" b="b"/>
              <a:pathLst>
                <a:path w="3259" h="3242" extrusionOk="0">
                  <a:moveTo>
                    <a:pt x="1204" y="0"/>
                  </a:moveTo>
                  <a:lnTo>
                    <a:pt x="869" y="351"/>
                  </a:lnTo>
                  <a:lnTo>
                    <a:pt x="2106" y="1521"/>
                  </a:lnTo>
                  <a:lnTo>
                    <a:pt x="2106" y="1521"/>
                  </a:lnTo>
                  <a:lnTo>
                    <a:pt x="285" y="986"/>
                  </a:lnTo>
                  <a:lnTo>
                    <a:pt x="1" y="1304"/>
                  </a:lnTo>
                  <a:lnTo>
                    <a:pt x="2039" y="3242"/>
                  </a:lnTo>
                  <a:lnTo>
                    <a:pt x="2407" y="2857"/>
                  </a:lnTo>
                  <a:lnTo>
                    <a:pt x="1170" y="1721"/>
                  </a:lnTo>
                  <a:lnTo>
                    <a:pt x="2958" y="2256"/>
                  </a:lnTo>
                  <a:lnTo>
                    <a:pt x="3259" y="1938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4016350" y="2733225"/>
              <a:ext cx="68525" cy="70200"/>
            </a:xfrm>
            <a:custGeom>
              <a:avLst/>
              <a:gdLst/>
              <a:ahLst/>
              <a:cxnLst/>
              <a:rect l="l" t="t" r="r" b="b"/>
              <a:pathLst>
                <a:path w="2741" h="2808" extrusionOk="0">
                  <a:moveTo>
                    <a:pt x="1186" y="0"/>
                  </a:moveTo>
                  <a:lnTo>
                    <a:pt x="0" y="1153"/>
                  </a:lnTo>
                  <a:lnTo>
                    <a:pt x="384" y="1554"/>
                  </a:lnTo>
                  <a:lnTo>
                    <a:pt x="802" y="1153"/>
                  </a:lnTo>
                  <a:lnTo>
                    <a:pt x="2389" y="2807"/>
                  </a:lnTo>
                  <a:lnTo>
                    <a:pt x="2740" y="2456"/>
                  </a:lnTo>
                  <a:lnTo>
                    <a:pt x="1153" y="802"/>
                  </a:lnTo>
                  <a:lnTo>
                    <a:pt x="1571" y="401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4062700" y="2709825"/>
              <a:ext cx="71050" cy="74375"/>
            </a:xfrm>
            <a:custGeom>
              <a:avLst/>
              <a:gdLst/>
              <a:ahLst/>
              <a:cxnLst/>
              <a:rect l="l" t="t" r="r" b="b"/>
              <a:pathLst>
                <a:path w="2842" h="2975" extrusionOk="0">
                  <a:moveTo>
                    <a:pt x="652" y="669"/>
                  </a:moveTo>
                  <a:lnTo>
                    <a:pt x="1504" y="1237"/>
                  </a:lnTo>
                  <a:lnTo>
                    <a:pt x="1120" y="1588"/>
                  </a:lnTo>
                  <a:lnTo>
                    <a:pt x="652" y="669"/>
                  </a:lnTo>
                  <a:close/>
                  <a:moveTo>
                    <a:pt x="402" y="1"/>
                  </a:moveTo>
                  <a:lnTo>
                    <a:pt x="1" y="351"/>
                  </a:lnTo>
                  <a:lnTo>
                    <a:pt x="1321" y="2975"/>
                  </a:lnTo>
                  <a:lnTo>
                    <a:pt x="1672" y="2640"/>
                  </a:lnTo>
                  <a:lnTo>
                    <a:pt x="1388" y="2056"/>
                  </a:lnTo>
                  <a:lnTo>
                    <a:pt x="1889" y="1605"/>
                  </a:lnTo>
                  <a:lnTo>
                    <a:pt x="2457" y="1972"/>
                  </a:lnTo>
                  <a:lnTo>
                    <a:pt x="2841" y="1605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4088175" y="2669300"/>
              <a:ext cx="66025" cy="71450"/>
            </a:xfrm>
            <a:custGeom>
              <a:avLst/>
              <a:gdLst/>
              <a:ahLst/>
              <a:cxnLst/>
              <a:rect l="l" t="t" r="r" b="b"/>
              <a:pathLst>
                <a:path w="2641" h="2858" extrusionOk="0">
                  <a:moveTo>
                    <a:pt x="1287" y="1"/>
                  </a:moveTo>
                  <a:lnTo>
                    <a:pt x="1" y="1053"/>
                  </a:lnTo>
                  <a:lnTo>
                    <a:pt x="369" y="1471"/>
                  </a:lnTo>
                  <a:lnTo>
                    <a:pt x="820" y="1104"/>
                  </a:lnTo>
                  <a:lnTo>
                    <a:pt x="2290" y="2858"/>
                  </a:lnTo>
                  <a:lnTo>
                    <a:pt x="2641" y="2541"/>
                  </a:lnTo>
                  <a:lnTo>
                    <a:pt x="1171" y="786"/>
                  </a:lnTo>
                  <a:lnTo>
                    <a:pt x="1638" y="419"/>
                  </a:lnTo>
                  <a:lnTo>
                    <a:pt x="1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4129550" y="2655100"/>
              <a:ext cx="53475" cy="63100"/>
            </a:xfrm>
            <a:custGeom>
              <a:avLst/>
              <a:gdLst/>
              <a:ahLst/>
              <a:cxnLst/>
              <a:rect l="l" t="t" r="r" b="b"/>
              <a:pathLst>
                <a:path w="2139" h="2524" extrusionOk="0">
                  <a:moveTo>
                    <a:pt x="401" y="1"/>
                  </a:moveTo>
                  <a:lnTo>
                    <a:pt x="0" y="318"/>
                  </a:lnTo>
                  <a:lnTo>
                    <a:pt x="1738" y="2524"/>
                  </a:lnTo>
                  <a:lnTo>
                    <a:pt x="2139" y="2206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4158350" y="2626575"/>
              <a:ext cx="62700" cy="68975"/>
            </a:xfrm>
            <a:custGeom>
              <a:avLst/>
              <a:gdLst/>
              <a:ahLst/>
              <a:cxnLst/>
              <a:rect l="l" t="t" r="r" b="b"/>
              <a:pathLst>
                <a:path w="2508" h="2759" extrusionOk="0">
                  <a:moveTo>
                    <a:pt x="983" y="622"/>
                  </a:moveTo>
                  <a:cubicBezTo>
                    <a:pt x="1033" y="622"/>
                    <a:pt x="1084" y="634"/>
                    <a:pt x="1137" y="657"/>
                  </a:cubicBezTo>
                  <a:cubicBezTo>
                    <a:pt x="1254" y="707"/>
                    <a:pt x="1421" y="874"/>
                    <a:pt x="1605" y="1125"/>
                  </a:cubicBezTo>
                  <a:cubicBezTo>
                    <a:pt x="1805" y="1342"/>
                    <a:pt x="1889" y="1559"/>
                    <a:pt x="1906" y="1710"/>
                  </a:cubicBezTo>
                  <a:cubicBezTo>
                    <a:pt x="1922" y="1843"/>
                    <a:pt x="1856" y="1977"/>
                    <a:pt x="1739" y="2077"/>
                  </a:cubicBezTo>
                  <a:cubicBezTo>
                    <a:pt x="1652" y="2142"/>
                    <a:pt x="1566" y="2179"/>
                    <a:pt x="1475" y="2179"/>
                  </a:cubicBezTo>
                  <a:cubicBezTo>
                    <a:pt x="1425" y="2179"/>
                    <a:pt x="1374" y="2168"/>
                    <a:pt x="1321" y="2144"/>
                  </a:cubicBezTo>
                  <a:cubicBezTo>
                    <a:pt x="1171" y="2077"/>
                    <a:pt x="1003" y="1927"/>
                    <a:pt x="836" y="1710"/>
                  </a:cubicBezTo>
                  <a:cubicBezTo>
                    <a:pt x="653" y="1459"/>
                    <a:pt x="552" y="1242"/>
                    <a:pt x="519" y="1092"/>
                  </a:cubicBezTo>
                  <a:cubicBezTo>
                    <a:pt x="519" y="958"/>
                    <a:pt x="569" y="824"/>
                    <a:pt x="719" y="724"/>
                  </a:cubicBezTo>
                  <a:cubicBezTo>
                    <a:pt x="806" y="659"/>
                    <a:pt x="892" y="622"/>
                    <a:pt x="983" y="622"/>
                  </a:cubicBezTo>
                  <a:close/>
                  <a:moveTo>
                    <a:pt x="945" y="0"/>
                  </a:moveTo>
                  <a:cubicBezTo>
                    <a:pt x="765" y="0"/>
                    <a:pt x="587" y="67"/>
                    <a:pt x="402" y="206"/>
                  </a:cubicBezTo>
                  <a:cubicBezTo>
                    <a:pt x="135" y="390"/>
                    <a:pt x="1" y="624"/>
                    <a:pt x="1" y="908"/>
                  </a:cubicBezTo>
                  <a:cubicBezTo>
                    <a:pt x="1" y="1209"/>
                    <a:pt x="151" y="1559"/>
                    <a:pt x="469" y="1977"/>
                  </a:cubicBezTo>
                  <a:cubicBezTo>
                    <a:pt x="753" y="2378"/>
                    <a:pt x="1054" y="2595"/>
                    <a:pt x="1321" y="2712"/>
                  </a:cubicBezTo>
                  <a:cubicBezTo>
                    <a:pt x="1405" y="2744"/>
                    <a:pt x="1489" y="2759"/>
                    <a:pt x="1573" y="2759"/>
                  </a:cubicBezTo>
                  <a:cubicBezTo>
                    <a:pt x="1755" y="2759"/>
                    <a:pt x="1935" y="2688"/>
                    <a:pt x="2106" y="2562"/>
                  </a:cubicBezTo>
                  <a:cubicBezTo>
                    <a:pt x="2357" y="2378"/>
                    <a:pt x="2507" y="2094"/>
                    <a:pt x="2507" y="1810"/>
                  </a:cubicBezTo>
                  <a:cubicBezTo>
                    <a:pt x="2507" y="1509"/>
                    <a:pt x="2357" y="1175"/>
                    <a:pt x="2073" y="791"/>
                  </a:cubicBezTo>
                  <a:cubicBezTo>
                    <a:pt x="1755" y="373"/>
                    <a:pt x="1455" y="106"/>
                    <a:pt x="1187" y="39"/>
                  </a:cubicBezTo>
                  <a:cubicBezTo>
                    <a:pt x="1105" y="13"/>
                    <a:pt x="1025" y="0"/>
                    <a:pt x="9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4198450" y="2586600"/>
              <a:ext cx="76900" cy="83150"/>
            </a:xfrm>
            <a:custGeom>
              <a:avLst/>
              <a:gdLst/>
              <a:ahLst/>
              <a:cxnLst/>
              <a:rect l="l" t="t" r="r" b="b"/>
              <a:pathLst>
                <a:path w="3076" h="3326" extrusionOk="0">
                  <a:moveTo>
                    <a:pt x="1488" y="1"/>
                  </a:moveTo>
                  <a:lnTo>
                    <a:pt x="1070" y="268"/>
                  </a:lnTo>
                  <a:lnTo>
                    <a:pt x="2006" y="1671"/>
                  </a:lnTo>
                  <a:lnTo>
                    <a:pt x="369" y="752"/>
                  </a:lnTo>
                  <a:lnTo>
                    <a:pt x="1" y="986"/>
                  </a:lnTo>
                  <a:lnTo>
                    <a:pt x="1588" y="3326"/>
                  </a:lnTo>
                  <a:lnTo>
                    <a:pt x="2006" y="3075"/>
                  </a:lnTo>
                  <a:lnTo>
                    <a:pt x="1070" y="1671"/>
                  </a:lnTo>
                  <a:lnTo>
                    <a:pt x="2724" y="2590"/>
                  </a:lnTo>
                  <a:lnTo>
                    <a:pt x="3075" y="2340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4275750" y="2623775"/>
              <a:ext cx="15475" cy="16325"/>
            </a:xfrm>
            <a:custGeom>
              <a:avLst/>
              <a:gdLst/>
              <a:ahLst/>
              <a:cxnLst/>
              <a:rect l="l" t="t" r="r" b="b"/>
              <a:pathLst>
                <a:path w="619" h="653" extrusionOk="0">
                  <a:moveTo>
                    <a:pt x="334" y="1"/>
                  </a:moveTo>
                  <a:lnTo>
                    <a:pt x="0" y="201"/>
                  </a:lnTo>
                  <a:lnTo>
                    <a:pt x="284" y="652"/>
                  </a:lnTo>
                  <a:lnTo>
                    <a:pt x="618" y="435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4280750" y="2541775"/>
              <a:ext cx="67275" cy="76600"/>
            </a:xfrm>
            <a:custGeom>
              <a:avLst/>
              <a:gdLst/>
              <a:ahLst/>
              <a:cxnLst/>
              <a:rect l="l" t="t" r="r" b="b"/>
              <a:pathLst>
                <a:path w="2691" h="3064" extrusionOk="0">
                  <a:moveTo>
                    <a:pt x="1182" y="548"/>
                  </a:moveTo>
                  <a:cubicBezTo>
                    <a:pt x="1207" y="548"/>
                    <a:pt x="1231" y="552"/>
                    <a:pt x="1254" y="557"/>
                  </a:cubicBezTo>
                  <a:cubicBezTo>
                    <a:pt x="1304" y="607"/>
                    <a:pt x="1354" y="674"/>
                    <a:pt x="1421" y="758"/>
                  </a:cubicBezTo>
                  <a:cubicBezTo>
                    <a:pt x="1454" y="841"/>
                    <a:pt x="1471" y="925"/>
                    <a:pt x="1471" y="975"/>
                  </a:cubicBezTo>
                  <a:cubicBezTo>
                    <a:pt x="1454" y="1042"/>
                    <a:pt x="1438" y="1108"/>
                    <a:pt x="1354" y="1142"/>
                  </a:cubicBezTo>
                  <a:lnTo>
                    <a:pt x="1003" y="1359"/>
                  </a:lnTo>
                  <a:lnTo>
                    <a:pt x="686" y="791"/>
                  </a:lnTo>
                  <a:lnTo>
                    <a:pt x="1020" y="607"/>
                  </a:lnTo>
                  <a:cubicBezTo>
                    <a:pt x="1075" y="563"/>
                    <a:pt x="1131" y="548"/>
                    <a:pt x="1182" y="548"/>
                  </a:cubicBezTo>
                  <a:close/>
                  <a:moveTo>
                    <a:pt x="1798" y="1536"/>
                  </a:moveTo>
                  <a:cubicBezTo>
                    <a:pt x="1818" y="1536"/>
                    <a:pt x="1837" y="1538"/>
                    <a:pt x="1855" y="1543"/>
                  </a:cubicBezTo>
                  <a:cubicBezTo>
                    <a:pt x="1922" y="1560"/>
                    <a:pt x="1972" y="1626"/>
                    <a:pt x="2039" y="1710"/>
                  </a:cubicBezTo>
                  <a:cubicBezTo>
                    <a:pt x="2106" y="1810"/>
                    <a:pt x="2139" y="1910"/>
                    <a:pt x="2123" y="1977"/>
                  </a:cubicBezTo>
                  <a:cubicBezTo>
                    <a:pt x="2123" y="2044"/>
                    <a:pt x="2089" y="2111"/>
                    <a:pt x="2006" y="2144"/>
                  </a:cubicBezTo>
                  <a:lnTo>
                    <a:pt x="1605" y="2378"/>
                  </a:lnTo>
                  <a:lnTo>
                    <a:pt x="1254" y="1810"/>
                  </a:lnTo>
                  <a:lnTo>
                    <a:pt x="1621" y="1576"/>
                  </a:lnTo>
                  <a:cubicBezTo>
                    <a:pt x="1682" y="1552"/>
                    <a:pt x="1744" y="1536"/>
                    <a:pt x="1798" y="1536"/>
                  </a:cubicBezTo>
                  <a:close/>
                  <a:moveTo>
                    <a:pt x="1194" y="0"/>
                  </a:moveTo>
                  <a:cubicBezTo>
                    <a:pt x="1092" y="0"/>
                    <a:pt x="989" y="34"/>
                    <a:pt x="886" y="106"/>
                  </a:cubicBezTo>
                  <a:lnTo>
                    <a:pt x="1" y="641"/>
                  </a:lnTo>
                  <a:lnTo>
                    <a:pt x="1438" y="3063"/>
                  </a:lnTo>
                  <a:lnTo>
                    <a:pt x="2356" y="2495"/>
                  </a:lnTo>
                  <a:cubicBezTo>
                    <a:pt x="2540" y="2395"/>
                    <a:pt x="2641" y="2245"/>
                    <a:pt x="2657" y="2078"/>
                  </a:cubicBezTo>
                  <a:cubicBezTo>
                    <a:pt x="2691" y="1910"/>
                    <a:pt x="2641" y="1710"/>
                    <a:pt x="2507" y="1476"/>
                  </a:cubicBezTo>
                  <a:cubicBezTo>
                    <a:pt x="2423" y="1309"/>
                    <a:pt x="2306" y="1209"/>
                    <a:pt x="2223" y="1159"/>
                  </a:cubicBezTo>
                  <a:cubicBezTo>
                    <a:pt x="2123" y="1125"/>
                    <a:pt x="2039" y="1108"/>
                    <a:pt x="1939" y="1108"/>
                  </a:cubicBezTo>
                  <a:cubicBezTo>
                    <a:pt x="1972" y="1025"/>
                    <a:pt x="1972" y="908"/>
                    <a:pt x="1955" y="808"/>
                  </a:cubicBezTo>
                  <a:cubicBezTo>
                    <a:pt x="1939" y="707"/>
                    <a:pt x="1889" y="574"/>
                    <a:pt x="1805" y="457"/>
                  </a:cubicBezTo>
                  <a:cubicBezTo>
                    <a:pt x="1688" y="240"/>
                    <a:pt x="1554" y="106"/>
                    <a:pt x="1387" y="39"/>
                  </a:cubicBezTo>
                  <a:cubicBezTo>
                    <a:pt x="1323" y="13"/>
                    <a:pt x="1259" y="0"/>
                    <a:pt x="1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4320425" y="2511000"/>
              <a:ext cx="61025" cy="76050"/>
            </a:xfrm>
            <a:custGeom>
              <a:avLst/>
              <a:gdLst/>
              <a:ahLst/>
              <a:cxnLst/>
              <a:rect l="l" t="t" r="r" b="b"/>
              <a:pathLst>
                <a:path w="2441" h="3042" extrusionOk="0">
                  <a:moveTo>
                    <a:pt x="1688" y="0"/>
                  </a:moveTo>
                  <a:lnTo>
                    <a:pt x="1221" y="251"/>
                  </a:lnTo>
                  <a:lnTo>
                    <a:pt x="1421" y="1487"/>
                  </a:lnTo>
                  <a:lnTo>
                    <a:pt x="1421" y="1487"/>
                  </a:lnTo>
                  <a:lnTo>
                    <a:pt x="452" y="669"/>
                  </a:lnTo>
                  <a:lnTo>
                    <a:pt x="1" y="919"/>
                  </a:lnTo>
                  <a:lnTo>
                    <a:pt x="1471" y="2122"/>
                  </a:lnTo>
                  <a:lnTo>
                    <a:pt x="1972" y="3041"/>
                  </a:lnTo>
                  <a:lnTo>
                    <a:pt x="2440" y="2824"/>
                  </a:lnTo>
                  <a:lnTo>
                    <a:pt x="1939" y="1905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4393950" y="2483425"/>
              <a:ext cx="54750" cy="74125"/>
            </a:xfrm>
            <a:custGeom>
              <a:avLst/>
              <a:gdLst/>
              <a:ahLst/>
              <a:cxnLst/>
              <a:rect l="l" t="t" r="r" b="b"/>
              <a:pathLst>
                <a:path w="2190" h="2965" extrusionOk="0">
                  <a:moveTo>
                    <a:pt x="1070" y="1"/>
                  </a:moveTo>
                  <a:cubicBezTo>
                    <a:pt x="1003" y="1"/>
                    <a:pt x="903" y="17"/>
                    <a:pt x="786" y="34"/>
                  </a:cubicBezTo>
                  <a:lnTo>
                    <a:pt x="485" y="168"/>
                  </a:lnTo>
                  <a:cubicBezTo>
                    <a:pt x="251" y="285"/>
                    <a:pt x="101" y="435"/>
                    <a:pt x="34" y="619"/>
                  </a:cubicBezTo>
                  <a:cubicBezTo>
                    <a:pt x="1" y="803"/>
                    <a:pt x="17" y="1020"/>
                    <a:pt x="151" y="1270"/>
                  </a:cubicBezTo>
                  <a:cubicBezTo>
                    <a:pt x="201" y="1387"/>
                    <a:pt x="268" y="1504"/>
                    <a:pt x="351" y="1588"/>
                  </a:cubicBezTo>
                  <a:cubicBezTo>
                    <a:pt x="435" y="1638"/>
                    <a:pt x="519" y="1705"/>
                    <a:pt x="619" y="1722"/>
                  </a:cubicBezTo>
                  <a:cubicBezTo>
                    <a:pt x="736" y="1755"/>
                    <a:pt x="853" y="1755"/>
                    <a:pt x="1003" y="1755"/>
                  </a:cubicBezTo>
                  <a:cubicBezTo>
                    <a:pt x="1120" y="1722"/>
                    <a:pt x="1204" y="1722"/>
                    <a:pt x="1287" y="1722"/>
                  </a:cubicBezTo>
                  <a:cubicBezTo>
                    <a:pt x="1371" y="1722"/>
                    <a:pt x="1438" y="1755"/>
                    <a:pt x="1488" y="1772"/>
                  </a:cubicBezTo>
                  <a:cubicBezTo>
                    <a:pt x="1538" y="1805"/>
                    <a:pt x="1571" y="1855"/>
                    <a:pt x="1605" y="1922"/>
                  </a:cubicBezTo>
                  <a:cubicBezTo>
                    <a:pt x="1671" y="2022"/>
                    <a:pt x="1671" y="2089"/>
                    <a:pt x="1621" y="2139"/>
                  </a:cubicBezTo>
                  <a:cubicBezTo>
                    <a:pt x="1588" y="2206"/>
                    <a:pt x="1504" y="2256"/>
                    <a:pt x="1404" y="2306"/>
                  </a:cubicBezTo>
                  <a:cubicBezTo>
                    <a:pt x="1287" y="2356"/>
                    <a:pt x="1204" y="2373"/>
                    <a:pt x="1087" y="2390"/>
                  </a:cubicBezTo>
                  <a:cubicBezTo>
                    <a:pt x="953" y="2423"/>
                    <a:pt x="853" y="2423"/>
                    <a:pt x="752" y="2423"/>
                  </a:cubicBezTo>
                  <a:lnTo>
                    <a:pt x="1020" y="2958"/>
                  </a:lnTo>
                  <a:cubicBezTo>
                    <a:pt x="1044" y="2963"/>
                    <a:pt x="1073" y="2965"/>
                    <a:pt x="1104" y="2965"/>
                  </a:cubicBezTo>
                  <a:cubicBezTo>
                    <a:pt x="1179" y="2965"/>
                    <a:pt x="1266" y="2953"/>
                    <a:pt x="1337" y="2941"/>
                  </a:cubicBezTo>
                  <a:cubicBezTo>
                    <a:pt x="1454" y="2925"/>
                    <a:pt x="1571" y="2874"/>
                    <a:pt x="1688" y="2808"/>
                  </a:cubicBezTo>
                  <a:cubicBezTo>
                    <a:pt x="1939" y="2691"/>
                    <a:pt x="2089" y="2524"/>
                    <a:pt x="2123" y="2290"/>
                  </a:cubicBezTo>
                  <a:cubicBezTo>
                    <a:pt x="2189" y="2106"/>
                    <a:pt x="2156" y="1889"/>
                    <a:pt x="2039" y="1671"/>
                  </a:cubicBezTo>
                  <a:cubicBezTo>
                    <a:pt x="1989" y="1538"/>
                    <a:pt x="1922" y="1437"/>
                    <a:pt x="1839" y="1354"/>
                  </a:cubicBezTo>
                  <a:cubicBezTo>
                    <a:pt x="1755" y="1270"/>
                    <a:pt x="1671" y="1204"/>
                    <a:pt x="1538" y="1170"/>
                  </a:cubicBezTo>
                  <a:cubicBezTo>
                    <a:pt x="1452" y="1146"/>
                    <a:pt x="1349" y="1130"/>
                    <a:pt x="1234" y="1130"/>
                  </a:cubicBezTo>
                  <a:cubicBezTo>
                    <a:pt x="1192" y="1130"/>
                    <a:pt x="1148" y="1132"/>
                    <a:pt x="1103" y="1137"/>
                  </a:cubicBezTo>
                  <a:cubicBezTo>
                    <a:pt x="1003" y="1170"/>
                    <a:pt x="903" y="1170"/>
                    <a:pt x="836" y="1170"/>
                  </a:cubicBezTo>
                  <a:cubicBezTo>
                    <a:pt x="814" y="1175"/>
                    <a:pt x="794" y="1177"/>
                    <a:pt x="776" y="1177"/>
                  </a:cubicBezTo>
                  <a:cubicBezTo>
                    <a:pt x="727" y="1177"/>
                    <a:pt x="693" y="1161"/>
                    <a:pt x="669" y="1137"/>
                  </a:cubicBezTo>
                  <a:cubicBezTo>
                    <a:pt x="619" y="1120"/>
                    <a:pt x="585" y="1103"/>
                    <a:pt x="569" y="1036"/>
                  </a:cubicBezTo>
                  <a:cubicBezTo>
                    <a:pt x="519" y="936"/>
                    <a:pt x="519" y="869"/>
                    <a:pt x="569" y="803"/>
                  </a:cubicBezTo>
                  <a:cubicBezTo>
                    <a:pt x="619" y="752"/>
                    <a:pt x="686" y="686"/>
                    <a:pt x="786" y="635"/>
                  </a:cubicBezTo>
                  <a:cubicBezTo>
                    <a:pt x="869" y="602"/>
                    <a:pt x="936" y="585"/>
                    <a:pt x="1037" y="552"/>
                  </a:cubicBezTo>
                  <a:cubicBezTo>
                    <a:pt x="1153" y="535"/>
                    <a:pt x="1237" y="535"/>
                    <a:pt x="1337" y="535"/>
                  </a:cubicBezTo>
                  <a:lnTo>
                    <a:pt x="1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4433225" y="2470050"/>
              <a:ext cx="62675" cy="68950"/>
            </a:xfrm>
            <a:custGeom>
              <a:avLst/>
              <a:gdLst/>
              <a:ahLst/>
              <a:cxnLst/>
              <a:rect l="l" t="t" r="r" b="b"/>
              <a:pathLst>
                <a:path w="2507" h="2758" extrusionOk="0">
                  <a:moveTo>
                    <a:pt x="451" y="1"/>
                  </a:moveTo>
                  <a:lnTo>
                    <a:pt x="0" y="218"/>
                  </a:lnTo>
                  <a:lnTo>
                    <a:pt x="1187" y="2758"/>
                  </a:lnTo>
                  <a:lnTo>
                    <a:pt x="2506" y="2173"/>
                  </a:lnTo>
                  <a:lnTo>
                    <a:pt x="2273" y="1672"/>
                  </a:lnTo>
                  <a:lnTo>
                    <a:pt x="1420" y="2073"/>
                  </a:lnTo>
                  <a:lnTo>
                    <a:pt x="4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4473725" y="2450850"/>
              <a:ext cx="40125" cy="69350"/>
            </a:xfrm>
            <a:custGeom>
              <a:avLst/>
              <a:gdLst/>
              <a:ahLst/>
              <a:cxnLst/>
              <a:rect l="l" t="t" r="r" b="b"/>
              <a:pathLst>
                <a:path w="1605" h="2774" extrusionOk="0">
                  <a:moveTo>
                    <a:pt x="469" y="0"/>
                  </a:moveTo>
                  <a:lnTo>
                    <a:pt x="1" y="201"/>
                  </a:lnTo>
                  <a:lnTo>
                    <a:pt x="1154" y="2774"/>
                  </a:lnTo>
                  <a:lnTo>
                    <a:pt x="1605" y="2573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4497125" y="2435225"/>
              <a:ext cx="61425" cy="75800"/>
            </a:xfrm>
            <a:custGeom>
              <a:avLst/>
              <a:gdLst/>
              <a:ahLst/>
              <a:cxnLst/>
              <a:rect l="l" t="t" r="r" b="b"/>
              <a:pathLst>
                <a:path w="2457" h="3032" extrusionOk="0">
                  <a:moveTo>
                    <a:pt x="1176" y="578"/>
                  </a:moveTo>
                  <a:cubicBezTo>
                    <a:pt x="1203" y="578"/>
                    <a:pt x="1229" y="582"/>
                    <a:pt x="1254" y="592"/>
                  </a:cubicBezTo>
                  <a:cubicBezTo>
                    <a:pt x="1337" y="609"/>
                    <a:pt x="1421" y="675"/>
                    <a:pt x="1504" y="776"/>
                  </a:cubicBezTo>
                  <a:cubicBezTo>
                    <a:pt x="1588" y="876"/>
                    <a:pt x="1671" y="1043"/>
                    <a:pt x="1755" y="1260"/>
                  </a:cubicBezTo>
                  <a:cubicBezTo>
                    <a:pt x="1839" y="1461"/>
                    <a:pt x="1889" y="1628"/>
                    <a:pt x="1905" y="1761"/>
                  </a:cubicBezTo>
                  <a:cubicBezTo>
                    <a:pt x="1905" y="1878"/>
                    <a:pt x="1889" y="1979"/>
                    <a:pt x="1839" y="2045"/>
                  </a:cubicBezTo>
                  <a:cubicBezTo>
                    <a:pt x="1788" y="2112"/>
                    <a:pt x="1722" y="2179"/>
                    <a:pt x="1621" y="2213"/>
                  </a:cubicBezTo>
                  <a:lnTo>
                    <a:pt x="1337" y="2346"/>
                  </a:lnTo>
                  <a:lnTo>
                    <a:pt x="686" y="759"/>
                  </a:lnTo>
                  <a:lnTo>
                    <a:pt x="970" y="625"/>
                  </a:lnTo>
                  <a:cubicBezTo>
                    <a:pt x="1041" y="602"/>
                    <a:pt x="1111" y="578"/>
                    <a:pt x="1176" y="578"/>
                  </a:cubicBezTo>
                  <a:close/>
                  <a:moveTo>
                    <a:pt x="1159" y="0"/>
                  </a:moveTo>
                  <a:cubicBezTo>
                    <a:pt x="1045" y="0"/>
                    <a:pt x="927" y="34"/>
                    <a:pt x="803" y="91"/>
                  </a:cubicBezTo>
                  <a:lnTo>
                    <a:pt x="1" y="425"/>
                  </a:lnTo>
                  <a:lnTo>
                    <a:pt x="1087" y="3031"/>
                  </a:lnTo>
                  <a:lnTo>
                    <a:pt x="1855" y="2697"/>
                  </a:lnTo>
                  <a:cubicBezTo>
                    <a:pt x="2156" y="2563"/>
                    <a:pt x="2323" y="2380"/>
                    <a:pt x="2390" y="2112"/>
                  </a:cubicBezTo>
                  <a:cubicBezTo>
                    <a:pt x="2457" y="1828"/>
                    <a:pt x="2390" y="1477"/>
                    <a:pt x="2206" y="1043"/>
                  </a:cubicBezTo>
                  <a:cubicBezTo>
                    <a:pt x="2072" y="709"/>
                    <a:pt x="1922" y="475"/>
                    <a:pt x="1788" y="308"/>
                  </a:cubicBezTo>
                  <a:cubicBezTo>
                    <a:pt x="1638" y="141"/>
                    <a:pt x="1488" y="57"/>
                    <a:pt x="1321" y="24"/>
                  </a:cubicBezTo>
                  <a:cubicBezTo>
                    <a:pt x="1267" y="8"/>
                    <a:pt x="1213" y="0"/>
                    <a:pt x="1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4548925" y="2410750"/>
              <a:ext cx="58925" cy="79375"/>
            </a:xfrm>
            <a:custGeom>
              <a:avLst/>
              <a:gdLst/>
              <a:ahLst/>
              <a:cxnLst/>
              <a:rect l="l" t="t" r="r" b="b"/>
              <a:pathLst>
                <a:path w="2357" h="3175" extrusionOk="0">
                  <a:moveTo>
                    <a:pt x="1354" y="0"/>
                  </a:moveTo>
                  <a:lnTo>
                    <a:pt x="0" y="535"/>
                  </a:lnTo>
                  <a:lnTo>
                    <a:pt x="1020" y="3175"/>
                  </a:lnTo>
                  <a:lnTo>
                    <a:pt x="2356" y="2607"/>
                  </a:lnTo>
                  <a:lnTo>
                    <a:pt x="2173" y="2106"/>
                  </a:lnTo>
                  <a:lnTo>
                    <a:pt x="1270" y="2456"/>
                  </a:lnTo>
                  <a:lnTo>
                    <a:pt x="1070" y="1922"/>
                  </a:lnTo>
                  <a:lnTo>
                    <a:pt x="1855" y="1604"/>
                  </a:lnTo>
                  <a:lnTo>
                    <a:pt x="1655" y="1086"/>
                  </a:lnTo>
                  <a:lnTo>
                    <a:pt x="853" y="1387"/>
                  </a:lnTo>
                  <a:lnTo>
                    <a:pt x="652" y="852"/>
                  </a:lnTo>
                  <a:lnTo>
                    <a:pt x="1554" y="501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4596950" y="2396225"/>
              <a:ext cx="51000" cy="74625"/>
            </a:xfrm>
            <a:custGeom>
              <a:avLst/>
              <a:gdLst/>
              <a:ahLst/>
              <a:cxnLst/>
              <a:rect l="l" t="t" r="r" b="b"/>
              <a:pathLst>
                <a:path w="2040" h="2985" extrusionOk="0">
                  <a:moveTo>
                    <a:pt x="1072" y="1"/>
                  </a:moveTo>
                  <a:cubicBezTo>
                    <a:pt x="1024" y="1"/>
                    <a:pt x="970" y="5"/>
                    <a:pt x="920" y="13"/>
                  </a:cubicBezTo>
                  <a:cubicBezTo>
                    <a:pt x="803" y="30"/>
                    <a:pt x="686" y="47"/>
                    <a:pt x="586" y="97"/>
                  </a:cubicBezTo>
                  <a:cubicBezTo>
                    <a:pt x="335" y="197"/>
                    <a:pt x="168" y="331"/>
                    <a:pt x="85" y="514"/>
                  </a:cubicBezTo>
                  <a:cubicBezTo>
                    <a:pt x="1" y="698"/>
                    <a:pt x="18" y="915"/>
                    <a:pt x="101" y="1166"/>
                  </a:cubicBezTo>
                  <a:cubicBezTo>
                    <a:pt x="168" y="1300"/>
                    <a:pt x="235" y="1417"/>
                    <a:pt x="302" y="1500"/>
                  </a:cubicBezTo>
                  <a:cubicBezTo>
                    <a:pt x="352" y="1584"/>
                    <a:pt x="435" y="1634"/>
                    <a:pt x="552" y="1684"/>
                  </a:cubicBezTo>
                  <a:cubicBezTo>
                    <a:pt x="653" y="1701"/>
                    <a:pt x="770" y="1751"/>
                    <a:pt x="920" y="1751"/>
                  </a:cubicBezTo>
                  <a:cubicBezTo>
                    <a:pt x="1054" y="1751"/>
                    <a:pt x="1137" y="1768"/>
                    <a:pt x="1221" y="1768"/>
                  </a:cubicBezTo>
                  <a:cubicBezTo>
                    <a:pt x="1271" y="1784"/>
                    <a:pt x="1338" y="1801"/>
                    <a:pt x="1388" y="1834"/>
                  </a:cubicBezTo>
                  <a:cubicBezTo>
                    <a:pt x="1421" y="1851"/>
                    <a:pt x="1471" y="1918"/>
                    <a:pt x="1488" y="1968"/>
                  </a:cubicBezTo>
                  <a:cubicBezTo>
                    <a:pt x="1505" y="2085"/>
                    <a:pt x="1521" y="2135"/>
                    <a:pt x="1471" y="2202"/>
                  </a:cubicBezTo>
                  <a:cubicBezTo>
                    <a:pt x="1404" y="2269"/>
                    <a:pt x="1338" y="2319"/>
                    <a:pt x="1221" y="2352"/>
                  </a:cubicBezTo>
                  <a:cubicBezTo>
                    <a:pt x="1137" y="2386"/>
                    <a:pt x="1020" y="2419"/>
                    <a:pt x="903" y="2419"/>
                  </a:cubicBezTo>
                  <a:cubicBezTo>
                    <a:pt x="770" y="2419"/>
                    <a:pt x="669" y="2419"/>
                    <a:pt x="569" y="2386"/>
                  </a:cubicBezTo>
                  <a:lnTo>
                    <a:pt x="569" y="2386"/>
                  </a:lnTo>
                  <a:lnTo>
                    <a:pt x="770" y="2954"/>
                  </a:lnTo>
                  <a:cubicBezTo>
                    <a:pt x="827" y="2965"/>
                    <a:pt x="901" y="2985"/>
                    <a:pt x="979" y="2985"/>
                  </a:cubicBezTo>
                  <a:cubicBezTo>
                    <a:pt x="1014" y="2985"/>
                    <a:pt x="1051" y="2981"/>
                    <a:pt x="1087" y="2971"/>
                  </a:cubicBezTo>
                  <a:cubicBezTo>
                    <a:pt x="1187" y="2971"/>
                    <a:pt x="1321" y="2937"/>
                    <a:pt x="1438" y="2904"/>
                  </a:cubicBezTo>
                  <a:cubicBezTo>
                    <a:pt x="1689" y="2820"/>
                    <a:pt x="1922" y="2603"/>
                    <a:pt x="1989" y="2419"/>
                  </a:cubicBezTo>
                  <a:cubicBezTo>
                    <a:pt x="2039" y="2235"/>
                    <a:pt x="2039" y="2018"/>
                    <a:pt x="1973" y="1784"/>
                  </a:cubicBezTo>
                  <a:cubicBezTo>
                    <a:pt x="1922" y="1667"/>
                    <a:pt x="1856" y="1534"/>
                    <a:pt x="1805" y="1450"/>
                  </a:cubicBezTo>
                  <a:cubicBezTo>
                    <a:pt x="1739" y="1367"/>
                    <a:pt x="1638" y="1300"/>
                    <a:pt x="1521" y="1250"/>
                  </a:cubicBezTo>
                  <a:cubicBezTo>
                    <a:pt x="1421" y="1183"/>
                    <a:pt x="1271" y="1166"/>
                    <a:pt x="1104" y="1166"/>
                  </a:cubicBezTo>
                  <a:cubicBezTo>
                    <a:pt x="1003" y="1166"/>
                    <a:pt x="903" y="1133"/>
                    <a:pt x="836" y="1133"/>
                  </a:cubicBezTo>
                  <a:cubicBezTo>
                    <a:pt x="770" y="1133"/>
                    <a:pt x="736" y="1116"/>
                    <a:pt x="686" y="1099"/>
                  </a:cubicBezTo>
                  <a:cubicBezTo>
                    <a:pt x="653" y="1082"/>
                    <a:pt x="636" y="1032"/>
                    <a:pt x="602" y="966"/>
                  </a:cubicBezTo>
                  <a:cubicBezTo>
                    <a:pt x="569" y="865"/>
                    <a:pt x="569" y="782"/>
                    <a:pt x="636" y="748"/>
                  </a:cubicBezTo>
                  <a:cubicBezTo>
                    <a:pt x="669" y="698"/>
                    <a:pt x="753" y="665"/>
                    <a:pt x="853" y="615"/>
                  </a:cubicBezTo>
                  <a:cubicBezTo>
                    <a:pt x="920" y="581"/>
                    <a:pt x="1020" y="548"/>
                    <a:pt x="1104" y="548"/>
                  </a:cubicBezTo>
                  <a:cubicBezTo>
                    <a:pt x="1221" y="548"/>
                    <a:pt x="1304" y="548"/>
                    <a:pt x="1404" y="581"/>
                  </a:cubicBezTo>
                  <a:lnTo>
                    <a:pt x="1187" y="13"/>
                  </a:lnTo>
                  <a:cubicBezTo>
                    <a:pt x="1162" y="5"/>
                    <a:pt x="1120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4644175" y="2379525"/>
              <a:ext cx="56825" cy="72875"/>
            </a:xfrm>
            <a:custGeom>
              <a:avLst/>
              <a:gdLst/>
              <a:ahLst/>
              <a:cxnLst/>
              <a:rect l="l" t="t" r="r" b="b"/>
              <a:pathLst>
                <a:path w="2273" h="2915" extrusionOk="0">
                  <a:moveTo>
                    <a:pt x="1209" y="0"/>
                  </a:moveTo>
                  <a:cubicBezTo>
                    <a:pt x="1161" y="0"/>
                    <a:pt x="1111" y="4"/>
                    <a:pt x="1053" y="13"/>
                  </a:cubicBezTo>
                  <a:cubicBezTo>
                    <a:pt x="969" y="30"/>
                    <a:pt x="869" y="63"/>
                    <a:pt x="752" y="96"/>
                  </a:cubicBezTo>
                  <a:cubicBezTo>
                    <a:pt x="418" y="197"/>
                    <a:pt x="184" y="414"/>
                    <a:pt x="100" y="731"/>
                  </a:cubicBezTo>
                  <a:cubicBezTo>
                    <a:pt x="0" y="1032"/>
                    <a:pt x="33" y="1416"/>
                    <a:pt x="184" y="1851"/>
                  </a:cubicBezTo>
                  <a:cubicBezTo>
                    <a:pt x="334" y="2268"/>
                    <a:pt x="518" y="2586"/>
                    <a:pt x="769" y="2753"/>
                  </a:cubicBezTo>
                  <a:cubicBezTo>
                    <a:pt x="920" y="2864"/>
                    <a:pt x="1078" y="2914"/>
                    <a:pt x="1253" y="2914"/>
                  </a:cubicBezTo>
                  <a:cubicBezTo>
                    <a:pt x="1367" y="2914"/>
                    <a:pt x="1489" y="2893"/>
                    <a:pt x="1621" y="2853"/>
                  </a:cubicBezTo>
                  <a:cubicBezTo>
                    <a:pt x="1805" y="2786"/>
                    <a:pt x="1938" y="2753"/>
                    <a:pt x="2038" y="2669"/>
                  </a:cubicBezTo>
                  <a:cubicBezTo>
                    <a:pt x="2139" y="2586"/>
                    <a:pt x="2222" y="2502"/>
                    <a:pt x="2272" y="2419"/>
                  </a:cubicBezTo>
                  <a:lnTo>
                    <a:pt x="1838" y="1082"/>
                  </a:lnTo>
                  <a:lnTo>
                    <a:pt x="1036" y="1349"/>
                  </a:lnTo>
                  <a:lnTo>
                    <a:pt x="1186" y="1767"/>
                  </a:lnTo>
                  <a:lnTo>
                    <a:pt x="1587" y="1617"/>
                  </a:lnTo>
                  <a:lnTo>
                    <a:pt x="1754" y="2118"/>
                  </a:lnTo>
                  <a:cubicBezTo>
                    <a:pt x="1671" y="2185"/>
                    <a:pt x="1554" y="2252"/>
                    <a:pt x="1454" y="2285"/>
                  </a:cubicBezTo>
                  <a:cubicBezTo>
                    <a:pt x="1380" y="2312"/>
                    <a:pt x="1312" y="2325"/>
                    <a:pt x="1249" y="2325"/>
                  </a:cubicBezTo>
                  <a:cubicBezTo>
                    <a:pt x="1155" y="2325"/>
                    <a:pt x="1073" y="2295"/>
                    <a:pt x="1003" y="2235"/>
                  </a:cubicBezTo>
                  <a:cubicBezTo>
                    <a:pt x="852" y="2118"/>
                    <a:pt x="752" y="1951"/>
                    <a:pt x="668" y="1684"/>
                  </a:cubicBezTo>
                  <a:cubicBezTo>
                    <a:pt x="551" y="1400"/>
                    <a:pt x="535" y="1166"/>
                    <a:pt x="585" y="999"/>
                  </a:cubicBezTo>
                  <a:cubicBezTo>
                    <a:pt x="618" y="832"/>
                    <a:pt x="752" y="698"/>
                    <a:pt x="952" y="648"/>
                  </a:cubicBezTo>
                  <a:cubicBezTo>
                    <a:pt x="1053" y="614"/>
                    <a:pt x="1136" y="598"/>
                    <a:pt x="1253" y="581"/>
                  </a:cubicBezTo>
                  <a:cubicBezTo>
                    <a:pt x="1303" y="573"/>
                    <a:pt x="1349" y="568"/>
                    <a:pt x="1395" y="568"/>
                  </a:cubicBezTo>
                  <a:cubicBezTo>
                    <a:pt x="1441" y="568"/>
                    <a:pt x="1487" y="573"/>
                    <a:pt x="1537" y="581"/>
                  </a:cubicBezTo>
                  <a:lnTo>
                    <a:pt x="1353" y="13"/>
                  </a:lnTo>
                  <a:cubicBezTo>
                    <a:pt x="1303" y="4"/>
                    <a:pt x="1257" y="0"/>
                    <a:pt x="12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4695125" y="2363800"/>
              <a:ext cx="56425" cy="72350"/>
            </a:xfrm>
            <a:custGeom>
              <a:avLst/>
              <a:gdLst/>
              <a:ahLst/>
              <a:cxnLst/>
              <a:rect l="l" t="t" r="r" b="b"/>
              <a:pathLst>
                <a:path w="2257" h="2894" extrusionOk="0">
                  <a:moveTo>
                    <a:pt x="1010" y="626"/>
                  </a:moveTo>
                  <a:cubicBezTo>
                    <a:pt x="1106" y="626"/>
                    <a:pt x="1200" y="655"/>
                    <a:pt x="1270" y="725"/>
                  </a:cubicBezTo>
                  <a:cubicBezTo>
                    <a:pt x="1404" y="826"/>
                    <a:pt x="1504" y="1043"/>
                    <a:pt x="1588" y="1327"/>
                  </a:cubicBezTo>
                  <a:cubicBezTo>
                    <a:pt x="1671" y="1611"/>
                    <a:pt x="1721" y="1828"/>
                    <a:pt x="1671" y="1978"/>
                  </a:cubicBezTo>
                  <a:cubicBezTo>
                    <a:pt x="1638" y="2129"/>
                    <a:pt x="1554" y="2229"/>
                    <a:pt x="1387" y="2279"/>
                  </a:cubicBezTo>
                  <a:cubicBezTo>
                    <a:pt x="1342" y="2289"/>
                    <a:pt x="1296" y="2295"/>
                    <a:pt x="1252" y="2295"/>
                  </a:cubicBezTo>
                  <a:cubicBezTo>
                    <a:pt x="1149" y="2295"/>
                    <a:pt x="1051" y="2266"/>
                    <a:pt x="970" y="2196"/>
                  </a:cubicBezTo>
                  <a:cubicBezTo>
                    <a:pt x="853" y="2062"/>
                    <a:pt x="752" y="1878"/>
                    <a:pt x="669" y="1611"/>
                  </a:cubicBezTo>
                  <a:cubicBezTo>
                    <a:pt x="585" y="1310"/>
                    <a:pt x="552" y="1076"/>
                    <a:pt x="585" y="943"/>
                  </a:cubicBezTo>
                  <a:cubicBezTo>
                    <a:pt x="635" y="792"/>
                    <a:pt x="719" y="692"/>
                    <a:pt x="886" y="642"/>
                  </a:cubicBezTo>
                  <a:cubicBezTo>
                    <a:pt x="926" y="632"/>
                    <a:pt x="969" y="626"/>
                    <a:pt x="1010" y="626"/>
                  </a:cubicBezTo>
                  <a:close/>
                  <a:moveTo>
                    <a:pt x="1048" y="1"/>
                  </a:moveTo>
                  <a:cubicBezTo>
                    <a:pt x="942" y="1"/>
                    <a:pt x="832" y="19"/>
                    <a:pt x="719" y="57"/>
                  </a:cubicBezTo>
                  <a:cubicBezTo>
                    <a:pt x="401" y="157"/>
                    <a:pt x="218" y="324"/>
                    <a:pt x="101" y="592"/>
                  </a:cubicBezTo>
                  <a:cubicBezTo>
                    <a:pt x="0" y="876"/>
                    <a:pt x="51" y="1243"/>
                    <a:pt x="184" y="1745"/>
                  </a:cubicBezTo>
                  <a:cubicBezTo>
                    <a:pt x="335" y="2212"/>
                    <a:pt x="518" y="2547"/>
                    <a:pt x="752" y="2714"/>
                  </a:cubicBezTo>
                  <a:cubicBezTo>
                    <a:pt x="901" y="2831"/>
                    <a:pt x="1064" y="2894"/>
                    <a:pt x="1244" y="2894"/>
                  </a:cubicBezTo>
                  <a:cubicBezTo>
                    <a:pt x="1347" y="2894"/>
                    <a:pt x="1456" y="2873"/>
                    <a:pt x="1571" y="2831"/>
                  </a:cubicBezTo>
                  <a:cubicBezTo>
                    <a:pt x="1889" y="2747"/>
                    <a:pt x="2089" y="2580"/>
                    <a:pt x="2173" y="2296"/>
                  </a:cubicBezTo>
                  <a:cubicBezTo>
                    <a:pt x="2256" y="1995"/>
                    <a:pt x="2239" y="1644"/>
                    <a:pt x="2089" y="1160"/>
                  </a:cubicBezTo>
                  <a:cubicBezTo>
                    <a:pt x="1939" y="659"/>
                    <a:pt x="1755" y="324"/>
                    <a:pt x="1521" y="157"/>
                  </a:cubicBezTo>
                  <a:cubicBezTo>
                    <a:pt x="1385" y="53"/>
                    <a:pt x="1223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4761950" y="2409075"/>
              <a:ext cx="12975" cy="15050"/>
            </a:xfrm>
            <a:custGeom>
              <a:avLst/>
              <a:gdLst/>
              <a:ahLst/>
              <a:cxnLst/>
              <a:rect l="l" t="t" r="r" b="b"/>
              <a:pathLst>
                <a:path w="519" h="602" extrusionOk="0">
                  <a:moveTo>
                    <a:pt x="385" y="0"/>
                  </a:moveTo>
                  <a:lnTo>
                    <a:pt x="1" y="101"/>
                  </a:lnTo>
                  <a:lnTo>
                    <a:pt x="151" y="602"/>
                  </a:lnTo>
                  <a:lnTo>
                    <a:pt x="519" y="502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 SemiBold"/>
              <a:buNone/>
              <a:defRPr sz="3000">
                <a:solidFill>
                  <a:schemeClr val="dk1"/>
                </a:solidFill>
                <a:latin typeface="Kanit SemiBold"/>
                <a:ea typeface="Kanit SemiBold"/>
                <a:cs typeface="Kanit SemiBold"/>
                <a:sym typeface="Kani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71" r:id="rId4"/>
    <p:sldLayoutId id="2147483675" r:id="rId5"/>
    <p:sldLayoutId id="214748367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9" name="Google Shape;659;p34"/>
          <p:cNvCxnSpPr>
            <a:cxnSpLocks/>
          </p:cNvCxnSpPr>
          <p:nvPr/>
        </p:nvCxnSpPr>
        <p:spPr>
          <a:xfrm>
            <a:off x="2413325" y="251500"/>
            <a:ext cx="4574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279C41C-1E1D-6104-9CEE-FC08B50DBD6F}"/>
              </a:ext>
            </a:extLst>
          </p:cNvPr>
          <p:cNvSpPr txBox="1"/>
          <p:nvPr/>
        </p:nvSpPr>
        <p:spPr>
          <a:xfrm>
            <a:off x="2794000" y="1692940"/>
            <a:ext cx="468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함초롬바탕" panose="02030604000101010101" pitchFamily="18" charset="-128"/>
                <a:ea typeface="함초롬바탕" panose="02030604000101010101" pitchFamily="18" charset="-128"/>
                <a:cs typeface="함초롬바탕" panose="02030604000101010101" pitchFamily="18" charset="-128"/>
              </a:rPr>
              <a:t>Spring Boot Project</a:t>
            </a:r>
            <a:endParaRPr lang="ko-KR" altLang="en-US" sz="2800" dirty="0">
              <a:latin typeface="함초롬바탕" panose="02030604000101010101" pitchFamily="18" charset="-128"/>
              <a:ea typeface="함초롬바탕" panose="02030604000101010101" pitchFamily="18" charset="-128"/>
              <a:cs typeface="함초롬바탕" panose="02030604000101010101" pitchFamily="1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699F9-B5A3-7FEF-5997-80CB98644799}"/>
              </a:ext>
            </a:extLst>
          </p:cNvPr>
          <p:cNvSpPr txBox="1"/>
          <p:nvPr/>
        </p:nvSpPr>
        <p:spPr>
          <a:xfrm>
            <a:off x="6712857" y="4136570"/>
            <a:ext cx="3236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바탕" panose="02030604000101010101" pitchFamily="18" charset="-128"/>
                <a:ea typeface="함초롬바탕" panose="02030604000101010101" pitchFamily="18" charset="-128"/>
                <a:cs typeface="함초롬바탕" panose="02030604000101010101" pitchFamily="18" charset="-128"/>
              </a:rPr>
              <a:t>안 단 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6"/>
          <p:cNvSpPr/>
          <p:nvPr/>
        </p:nvSpPr>
        <p:spPr>
          <a:xfrm>
            <a:off x="3811221" y="552980"/>
            <a:ext cx="1700100" cy="5463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바탕" panose="02030604000101010101" pitchFamily="18" charset="-128"/>
              <a:ea typeface="함초롬바탕" panose="02030604000101010101" pitchFamily="18" charset="-128"/>
              <a:cs typeface="함초롬바탕" panose="02030604000101010101" pitchFamily="18" charset="-128"/>
            </a:endParaRPr>
          </a:p>
        </p:txBody>
      </p:sp>
      <p:sp>
        <p:nvSpPr>
          <p:cNvPr id="679" name="Google Shape;679;p3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함초롬바탕" panose="02030604000101010101" pitchFamily="18" charset="-128"/>
                <a:ea typeface="함초롬바탕" panose="02030604000101010101" pitchFamily="18" charset="-128"/>
                <a:cs typeface="함초롬바탕" panose="02030604000101010101" pitchFamily="18" charset="-128"/>
              </a:rPr>
              <a:t>목차</a:t>
            </a:r>
            <a:endParaRPr dirty="0">
              <a:latin typeface="함초롬바탕" panose="02030604000101010101" pitchFamily="18" charset="-128"/>
              <a:ea typeface="함초롬바탕" panose="02030604000101010101" pitchFamily="18" charset="-128"/>
              <a:cs typeface="함초롬바탕" panose="02030604000101010101" pitchFamily="18" charset="-128"/>
            </a:endParaRPr>
          </a:p>
        </p:txBody>
      </p:sp>
      <p:sp>
        <p:nvSpPr>
          <p:cNvPr id="680" name="Google Shape;680;p36"/>
          <p:cNvSpPr txBox="1">
            <a:spLocks noGrp="1"/>
          </p:cNvSpPr>
          <p:nvPr>
            <p:ph type="title" idx="2"/>
          </p:nvPr>
        </p:nvSpPr>
        <p:spPr>
          <a:xfrm>
            <a:off x="1708464" y="1743483"/>
            <a:ext cx="26829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함초롬바탕" panose="02030604000101010101" pitchFamily="18" charset="-128"/>
                <a:ea typeface="함초롬바탕" panose="02030604000101010101" pitchFamily="18" charset="-128"/>
                <a:cs typeface="함초롬바탕" panose="02030604000101010101" pitchFamily="18" charset="-128"/>
              </a:rPr>
              <a:t>회원가입</a:t>
            </a:r>
            <a:endParaRPr dirty="0">
              <a:latin typeface="함초롬바탕" panose="02030604000101010101" pitchFamily="18" charset="-128"/>
              <a:ea typeface="함초롬바탕" panose="02030604000101010101" pitchFamily="18" charset="-128"/>
              <a:cs typeface="함초롬바탕" panose="02030604000101010101" pitchFamily="18" charset="-128"/>
            </a:endParaRPr>
          </a:p>
        </p:txBody>
      </p:sp>
      <p:sp>
        <p:nvSpPr>
          <p:cNvPr id="682" name="Google Shape;682;p36"/>
          <p:cNvSpPr txBox="1">
            <a:spLocks noGrp="1"/>
          </p:cNvSpPr>
          <p:nvPr>
            <p:ph type="title" idx="3"/>
          </p:nvPr>
        </p:nvSpPr>
        <p:spPr>
          <a:xfrm>
            <a:off x="740690" y="1706200"/>
            <a:ext cx="891600" cy="6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함초롬바탕" panose="02030604000101010101" pitchFamily="18" charset="-128"/>
                <a:ea typeface="함초롬바탕" panose="02030604000101010101" pitchFamily="18" charset="-128"/>
                <a:cs typeface="함초롬바탕" panose="02030604000101010101" pitchFamily="18" charset="-128"/>
              </a:rPr>
              <a:t>01</a:t>
            </a:r>
            <a:endParaRPr>
              <a:latin typeface="함초롬바탕" panose="02030604000101010101" pitchFamily="18" charset="-128"/>
              <a:ea typeface="함초롬바탕" panose="02030604000101010101" pitchFamily="18" charset="-128"/>
              <a:cs typeface="함초롬바탕" panose="02030604000101010101" pitchFamily="18" charset="-128"/>
            </a:endParaRPr>
          </a:p>
        </p:txBody>
      </p:sp>
      <p:sp>
        <p:nvSpPr>
          <p:cNvPr id="683" name="Google Shape;683;p36"/>
          <p:cNvSpPr txBox="1">
            <a:spLocks noGrp="1"/>
          </p:cNvSpPr>
          <p:nvPr>
            <p:ph type="title" idx="4"/>
          </p:nvPr>
        </p:nvSpPr>
        <p:spPr>
          <a:xfrm>
            <a:off x="5720410" y="1739638"/>
            <a:ext cx="26829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함초롬바탕" panose="02030604000101010101" pitchFamily="18" charset="-128"/>
                <a:ea typeface="함초롬바탕" panose="02030604000101010101" pitchFamily="18" charset="-128"/>
                <a:cs typeface="함초롬바탕" panose="02030604000101010101" pitchFamily="18" charset="-128"/>
              </a:rPr>
              <a:t>로그인</a:t>
            </a:r>
            <a:endParaRPr dirty="0">
              <a:latin typeface="함초롬바탕" panose="02030604000101010101" pitchFamily="18" charset="-128"/>
              <a:ea typeface="함초롬바탕" panose="02030604000101010101" pitchFamily="18" charset="-128"/>
              <a:cs typeface="함초롬바탕" panose="02030604000101010101" pitchFamily="18" charset="-128"/>
            </a:endParaRPr>
          </a:p>
        </p:txBody>
      </p:sp>
      <p:sp>
        <p:nvSpPr>
          <p:cNvPr id="685" name="Google Shape;685;p36"/>
          <p:cNvSpPr txBox="1">
            <a:spLocks noGrp="1"/>
          </p:cNvSpPr>
          <p:nvPr>
            <p:ph type="title" idx="6"/>
          </p:nvPr>
        </p:nvSpPr>
        <p:spPr>
          <a:xfrm>
            <a:off x="4752790" y="1706200"/>
            <a:ext cx="891600" cy="6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함초롬바탕" panose="02030604000101010101" pitchFamily="18" charset="-128"/>
                <a:ea typeface="함초롬바탕" panose="02030604000101010101" pitchFamily="18" charset="-128"/>
                <a:cs typeface="함초롬바탕" panose="02030604000101010101" pitchFamily="18" charset="-128"/>
              </a:rPr>
              <a:t>02</a:t>
            </a:r>
            <a:endParaRPr>
              <a:latin typeface="함초롬바탕" panose="02030604000101010101" pitchFamily="18" charset="-128"/>
              <a:ea typeface="함초롬바탕" panose="02030604000101010101" pitchFamily="18" charset="-128"/>
              <a:cs typeface="함초롬바탕" panose="02030604000101010101" pitchFamily="18" charset="-128"/>
            </a:endParaRPr>
          </a:p>
        </p:txBody>
      </p:sp>
      <p:sp>
        <p:nvSpPr>
          <p:cNvPr id="686" name="Google Shape;686;p36"/>
          <p:cNvSpPr txBox="1">
            <a:spLocks noGrp="1"/>
          </p:cNvSpPr>
          <p:nvPr>
            <p:ph type="title" idx="7"/>
          </p:nvPr>
        </p:nvSpPr>
        <p:spPr>
          <a:xfrm>
            <a:off x="1690492" y="3439125"/>
            <a:ext cx="26829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함초롬바탕" panose="02030604000101010101" pitchFamily="18" charset="-128"/>
                <a:ea typeface="함초롬바탕" panose="02030604000101010101" pitchFamily="18" charset="-128"/>
                <a:cs typeface="함초롬바탕" panose="02030604000101010101" pitchFamily="18" charset="-128"/>
              </a:rPr>
              <a:t>회원목록</a:t>
            </a:r>
            <a:endParaRPr dirty="0">
              <a:latin typeface="함초롬바탕" panose="02030604000101010101" pitchFamily="18" charset="-128"/>
              <a:ea typeface="함초롬바탕" panose="02030604000101010101" pitchFamily="18" charset="-128"/>
              <a:cs typeface="함초롬바탕" panose="02030604000101010101" pitchFamily="18" charset="-128"/>
            </a:endParaRPr>
          </a:p>
        </p:txBody>
      </p:sp>
      <p:sp>
        <p:nvSpPr>
          <p:cNvPr id="688" name="Google Shape;688;p36"/>
          <p:cNvSpPr txBox="1">
            <a:spLocks noGrp="1"/>
          </p:cNvSpPr>
          <p:nvPr>
            <p:ph type="title" idx="9"/>
          </p:nvPr>
        </p:nvSpPr>
        <p:spPr>
          <a:xfrm>
            <a:off x="740690" y="3353475"/>
            <a:ext cx="891600" cy="6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함초롬바탕" panose="02030604000101010101" pitchFamily="18" charset="-128"/>
                <a:ea typeface="함초롬바탕" panose="02030604000101010101" pitchFamily="18" charset="-128"/>
                <a:cs typeface="함초롬바탕" panose="02030604000101010101" pitchFamily="18" charset="-128"/>
              </a:rPr>
              <a:t>03</a:t>
            </a:r>
            <a:endParaRPr>
              <a:latin typeface="함초롬바탕" panose="02030604000101010101" pitchFamily="18" charset="-128"/>
              <a:ea typeface="함초롬바탕" panose="02030604000101010101" pitchFamily="18" charset="-128"/>
              <a:cs typeface="함초롬바탕" panose="02030604000101010101" pitchFamily="18" charset="-128"/>
            </a:endParaRPr>
          </a:p>
        </p:txBody>
      </p:sp>
      <p:sp>
        <p:nvSpPr>
          <p:cNvPr id="689" name="Google Shape;689;p36"/>
          <p:cNvSpPr txBox="1">
            <a:spLocks noGrp="1"/>
          </p:cNvSpPr>
          <p:nvPr>
            <p:ph type="title" idx="13"/>
          </p:nvPr>
        </p:nvSpPr>
        <p:spPr>
          <a:xfrm>
            <a:off x="5720410" y="3397877"/>
            <a:ext cx="26829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함초롬바탕" panose="02030604000101010101" pitchFamily="18" charset="-128"/>
                <a:ea typeface="함초롬바탕" panose="02030604000101010101" pitchFamily="18" charset="-128"/>
                <a:cs typeface="함초롬바탕" panose="02030604000101010101" pitchFamily="18" charset="-128"/>
              </a:rPr>
              <a:t>회원수정 </a:t>
            </a:r>
            <a:r>
              <a:rPr lang="en-US" altLang="ko-KR" dirty="0">
                <a:latin typeface="함초롬바탕" panose="02030604000101010101" pitchFamily="18" charset="-128"/>
                <a:ea typeface="함초롬바탕" panose="02030604000101010101" pitchFamily="18" charset="-128"/>
                <a:cs typeface="함초롬바탕" panose="02030604000101010101" pitchFamily="18" charset="-128"/>
              </a:rPr>
              <a:t>/ </a:t>
            </a:r>
            <a:r>
              <a:rPr lang="ko-KR" altLang="en-US" dirty="0">
                <a:latin typeface="함초롬바탕" panose="02030604000101010101" pitchFamily="18" charset="-128"/>
                <a:ea typeface="함초롬바탕" panose="02030604000101010101" pitchFamily="18" charset="-128"/>
                <a:cs typeface="함초롬바탕" panose="02030604000101010101" pitchFamily="18" charset="-128"/>
              </a:rPr>
              <a:t>삭제</a:t>
            </a:r>
            <a:endParaRPr dirty="0">
              <a:latin typeface="함초롬바탕" panose="02030604000101010101" pitchFamily="18" charset="-128"/>
              <a:ea typeface="함초롬바탕" panose="02030604000101010101" pitchFamily="18" charset="-128"/>
              <a:cs typeface="함초롬바탕" panose="02030604000101010101" pitchFamily="18" charset="-128"/>
            </a:endParaRPr>
          </a:p>
        </p:txBody>
      </p:sp>
      <p:sp>
        <p:nvSpPr>
          <p:cNvPr id="691" name="Google Shape;691;p36"/>
          <p:cNvSpPr txBox="1">
            <a:spLocks noGrp="1"/>
          </p:cNvSpPr>
          <p:nvPr>
            <p:ph type="title" idx="15"/>
          </p:nvPr>
        </p:nvSpPr>
        <p:spPr>
          <a:xfrm>
            <a:off x="4752790" y="3353475"/>
            <a:ext cx="891600" cy="6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함초롬바탕" panose="02030604000101010101" pitchFamily="18" charset="-128"/>
                <a:ea typeface="함초롬바탕" panose="02030604000101010101" pitchFamily="18" charset="-128"/>
                <a:cs typeface="함초롬바탕" panose="02030604000101010101" pitchFamily="18" charset="-128"/>
              </a:rPr>
              <a:t>04</a:t>
            </a:r>
            <a:endParaRPr>
              <a:latin typeface="함초롬바탕" panose="02030604000101010101" pitchFamily="18" charset="-128"/>
              <a:ea typeface="함초롬바탕" panose="02030604000101010101" pitchFamily="18" charset="-128"/>
              <a:cs typeface="함초롬바탕" panose="02030604000101010101" pitchFamily="18" charset="-128"/>
            </a:endParaRPr>
          </a:p>
        </p:txBody>
      </p:sp>
      <p:sp>
        <p:nvSpPr>
          <p:cNvPr id="692" name="Google Shape;692;p36"/>
          <p:cNvSpPr txBox="1"/>
          <p:nvPr/>
        </p:nvSpPr>
        <p:spPr>
          <a:xfrm>
            <a:off x="713225" y="100300"/>
            <a:ext cx="17001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solidFill>
                  <a:schemeClr val="dk1"/>
                </a:solidFill>
                <a:latin typeface="함초롬바탕" panose="02030604000101010101" pitchFamily="18" charset="-128"/>
                <a:ea typeface="함초롬바탕" panose="02030604000101010101" pitchFamily="18" charset="-128"/>
                <a:cs typeface="함초롬바탕" panose="02030604000101010101" pitchFamily="18" charset="-128"/>
                <a:sym typeface="Kanit"/>
              </a:rPr>
              <a:t>Spring Boot Project</a:t>
            </a:r>
            <a:endParaRPr sz="1100" i="1" dirty="0">
              <a:solidFill>
                <a:schemeClr val="dk1"/>
              </a:solidFill>
              <a:latin typeface="함초롬바탕" panose="02030604000101010101" pitchFamily="18" charset="-128"/>
              <a:ea typeface="함초롬바탕" panose="02030604000101010101" pitchFamily="18" charset="-128"/>
              <a:cs typeface="함초롬바탕" panose="02030604000101010101" pitchFamily="18" charset="-128"/>
              <a:sym typeface="Kanit"/>
            </a:endParaRPr>
          </a:p>
        </p:txBody>
      </p:sp>
      <p:cxnSp>
        <p:nvCxnSpPr>
          <p:cNvPr id="694" name="Google Shape;694;p36"/>
          <p:cNvCxnSpPr>
            <a:cxnSpLocks/>
            <a:stCxn id="692" idx="3"/>
          </p:cNvCxnSpPr>
          <p:nvPr/>
        </p:nvCxnSpPr>
        <p:spPr>
          <a:xfrm>
            <a:off x="2413325" y="251500"/>
            <a:ext cx="4574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5" name="Google Shape;695;p36"/>
          <p:cNvSpPr/>
          <p:nvPr/>
        </p:nvSpPr>
        <p:spPr>
          <a:xfrm rot="-2570904">
            <a:off x="714704" y="1787082"/>
            <a:ext cx="943592" cy="562974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바탕" panose="02030604000101010101" pitchFamily="18" charset="-128"/>
              <a:ea typeface="함초롬바탕" panose="02030604000101010101" pitchFamily="18" charset="-128"/>
              <a:cs typeface="함초롬바탕" panose="02030604000101010101" pitchFamily="18" charset="-128"/>
            </a:endParaRPr>
          </a:p>
        </p:txBody>
      </p:sp>
      <p:sp>
        <p:nvSpPr>
          <p:cNvPr id="696" name="Google Shape;696;p36"/>
          <p:cNvSpPr/>
          <p:nvPr/>
        </p:nvSpPr>
        <p:spPr>
          <a:xfrm rot="-2570904">
            <a:off x="714704" y="3433918"/>
            <a:ext cx="943592" cy="562974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바탕" panose="02030604000101010101" pitchFamily="18" charset="-128"/>
              <a:ea typeface="함초롬바탕" panose="02030604000101010101" pitchFamily="18" charset="-128"/>
              <a:cs typeface="함초롬바탕" panose="02030604000101010101" pitchFamily="18" charset="-128"/>
            </a:endParaRPr>
          </a:p>
        </p:txBody>
      </p:sp>
      <p:sp>
        <p:nvSpPr>
          <p:cNvPr id="697" name="Google Shape;697;p36"/>
          <p:cNvSpPr/>
          <p:nvPr/>
        </p:nvSpPr>
        <p:spPr>
          <a:xfrm rot="-2570904">
            <a:off x="4726804" y="1787107"/>
            <a:ext cx="943592" cy="562974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바탕" panose="02030604000101010101" pitchFamily="18" charset="-128"/>
              <a:ea typeface="함초롬바탕" panose="02030604000101010101" pitchFamily="18" charset="-128"/>
              <a:cs typeface="함초롬바탕" panose="02030604000101010101" pitchFamily="18" charset="-128"/>
            </a:endParaRPr>
          </a:p>
        </p:txBody>
      </p:sp>
      <p:sp>
        <p:nvSpPr>
          <p:cNvPr id="698" name="Google Shape;698;p36"/>
          <p:cNvSpPr/>
          <p:nvPr/>
        </p:nvSpPr>
        <p:spPr>
          <a:xfrm rot="-2570904">
            <a:off x="4726804" y="3427444"/>
            <a:ext cx="943592" cy="562974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바탕" panose="02030604000101010101" pitchFamily="18" charset="-128"/>
              <a:ea typeface="함초롬바탕" panose="02030604000101010101" pitchFamily="18" charset="-128"/>
              <a:cs typeface="함초롬바탕" panose="02030604000101010101" pitchFamily="18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6"/>
          <p:cNvSpPr txBox="1"/>
          <p:nvPr/>
        </p:nvSpPr>
        <p:spPr>
          <a:xfrm>
            <a:off x="713225" y="100300"/>
            <a:ext cx="17001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i="1" dirty="0">
                <a:solidFill>
                  <a:schemeClr val="dk1"/>
                </a:solidFill>
                <a:latin typeface="함초롬바탕" panose="02030604000101010101" pitchFamily="18" charset="-128"/>
                <a:ea typeface="함초롬바탕" panose="02030604000101010101" pitchFamily="18" charset="-128"/>
                <a:cs typeface="함초롬바탕" panose="02030604000101010101" pitchFamily="18" charset="-128"/>
                <a:sym typeface="Kanit"/>
              </a:rPr>
              <a:t>회원가입</a:t>
            </a:r>
            <a:endParaRPr sz="1100" i="1" dirty="0">
              <a:solidFill>
                <a:schemeClr val="dk1"/>
              </a:solidFill>
              <a:latin typeface="함초롬바탕" panose="02030604000101010101" pitchFamily="18" charset="-128"/>
              <a:ea typeface="함초롬바탕" panose="02030604000101010101" pitchFamily="18" charset="-128"/>
              <a:cs typeface="함초롬바탕" panose="02030604000101010101" pitchFamily="18" charset="-128"/>
              <a:sym typeface="Kanit"/>
            </a:endParaRPr>
          </a:p>
        </p:txBody>
      </p:sp>
      <p:cxnSp>
        <p:nvCxnSpPr>
          <p:cNvPr id="694" name="Google Shape;694;p36"/>
          <p:cNvCxnSpPr>
            <a:cxnSpLocks/>
            <a:stCxn id="692" idx="3"/>
          </p:cNvCxnSpPr>
          <p:nvPr/>
        </p:nvCxnSpPr>
        <p:spPr>
          <a:xfrm>
            <a:off x="2413325" y="251500"/>
            <a:ext cx="4574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692;p36">
            <a:extLst>
              <a:ext uri="{FF2B5EF4-FFF2-40B4-BE49-F238E27FC236}">
                <a16:creationId xmlns:a16="http://schemas.microsoft.com/office/drawing/2014/main" id="{CA7C6885-1BD2-1D5B-DDF7-B43B57D9E174}"/>
              </a:ext>
            </a:extLst>
          </p:cNvPr>
          <p:cNvSpPr txBox="1"/>
          <p:nvPr/>
        </p:nvSpPr>
        <p:spPr>
          <a:xfrm>
            <a:off x="7052014" y="100300"/>
            <a:ext cx="17001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solidFill>
                  <a:schemeClr val="dk1"/>
                </a:solidFill>
                <a:latin typeface="함초롬바탕" panose="02030604000101010101" pitchFamily="18" charset="-128"/>
                <a:ea typeface="함초롬바탕" panose="02030604000101010101" pitchFamily="18" charset="-128"/>
                <a:cs typeface="함초롬바탕" panose="02030604000101010101" pitchFamily="18" charset="-128"/>
                <a:sym typeface="Kanit"/>
              </a:rPr>
              <a:t>Spring Boot Project</a:t>
            </a:r>
            <a:endParaRPr sz="1100" i="1" dirty="0">
              <a:solidFill>
                <a:schemeClr val="dk1"/>
              </a:solidFill>
              <a:latin typeface="함초롬바탕" panose="02030604000101010101" pitchFamily="18" charset="-128"/>
              <a:ea typeface="함초롬바탕" panose="02030604000101010101" pitchFamily="18" charset="-128"/>
              <a:cs typeface="함초롬바탕" panose="02030604000101010101" pitchFamily="18" charset="-128"/>
              <a:sym typeface="Kani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4C3407-6635-62F3-2FB2-4C82A3198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68" y="450817"/>
            <a:ext cx="8426646" cy="42418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34ED8DF-6A0C-4733-CB11-366F7C60F17D}"/>
              </a:ext>
            </a:extLst>
          </p:cNvPr>
          <p:cNvSpPr/>
          <p:nvPr/>
        </p:nvSpPr>
        <p:spPr>
          <a:xfrm>
            <a:off x="6422571" y="1182914"/>
            <a:ext cx="297543" cy="21045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3EABA6-5092-813A-834B-15EDF3392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445" y="1717258"/>
            <a:ext cx="1979087" cy="567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DA5AFF-6CAE-E9C4-8479-3371E92E85AE}"/>
              </a:ext>
            </a:extLst>
          </p:cNvPr>
          <p:cNvSpPr txBox="1"/>
          <p:nvPr/>
        </p:nvSpPr>
        <p:spPr>
          <a:xfrm>
            <a:off x="6839445" y="2285591"/>
            <a:ext cx="223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함초롬바탕" panose="02030604000101010101" pitchFamily="18" charset="-128"/>
                <a:ea typeface="함초롬바탕" panose="02030604000101010101" pitchFamily="18" charset="-128"/>
                <a:cs typeface="함초롬바탕" panose="02030604000101010101" pitchFamily="18" charset="-128"/>
              </a:rPr>
              <a:t>비밀번호가 일치하지 않으면 해당 </a:t>
            </a:r>
            <a:r>
              <a:rPr lang="en-US" altLang="ko-KR" sz="1200" dirty="0">
                <a:latin typeface="함초롬바탕" panose="02030604000101010101" pitchFamily="18" charset="-128"/>
                <a:ea typeface="함초롬바탕" panose="02030604000101010101" pitchFamily="18" charset="-128"/>
                <a:cs typeface="함초롬바탕" panose="02030604000101010101" pitchFamily="18" charset="-128"/>
              </a:rPr>
              <a:t>alert</a:t>
            </a:r>
            <a:r>
              <a:rPr lang="ko-KR" altLang="en-US" sz="1200" dirty="0">
                <a:latin typeface="함초롬바탕" panose="02030604000101010101" pitchFamily="18" charset="-128"/>
                <a:ea typeface="함초롬바탕" panose="02030604000101010101" pitchFamily="18" charset="-128"/>
                <a:cs typeface="함초롬바탕" panose="02030604000101010101" pitchFamily="18" charset="-128"/>
              </a:rPr>
              <a:t>창 생성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0A16F1-58F0-27C7-C430-F70C64E86F52}"/>
              </a:ext>
            </a:extLst>
          </p:cNvPr>
          <p:cNvSpPr/>
          <p:nvPr/>
        </p:nvSpPr>
        <p:spPr>
          <a:xfrm>
            <a:off x="6839445" y="1717258"/>
            <a:ext cx="2032000" cy="1080000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B94EF90-F906-E0F2-57C9-B966D8D1E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9444" y="3117711"/>
            <a:ext cx="2098419" cy="6102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3B10F4-3DBE-ABA7-0A6C-E0FAE33B1D8C}"/>
              </a:ext>
            </a:extLst>
          </p:cNvPr>
          <p:cNvSpPr txBox="1"/>
          <p:nvPr/>
        </p:nvSpPr>
        <p:spPr>
          <a:xfrm>
            <a:off x="6839444" y="3730383"/>
            <a:ext cx="209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함초롬바탕" panose="02030604000101010101" pitchFamily="18" charset="-128"/>
                <a:ea typeface="함초롬바탕" panose="02030604000101010101" pitchFamily="18" charset="-128"/>
                <a:cs typeface="함초롬바탕" panose="02030604000101010101" pitchFamily="18" charset="-128"/>
              </a:rPr>
              <a:t>DB</a:t>
            </a:r>
            <a:r>
              <a:rPr lang="ko-KR" altLang="en-US" sz="1200" dirty="0">
                <a:latin typeface="함초롬바탕" panose="02030604000101010101" pitchFamily="18" charset="-128"/>
                <a:ea typeface="함초롬바탕" panose="02030604000101010101" pitchFamily="18" charset="-128"/>
                <a:cs typeface="함초롬바탕" panose="02030604000101010101" pitchFamily="18" charset="-128"/>
              </a:rPr>
              <a:t>에 있는 아이디 입력 시 해당 </a:t>
            </a:r>
            <a:r>
              <a:rPr lang="en-US" altLang="ko-KR" sz="1200" dirty="0">
                <a:latin typeface="함초롬바탕" panose="02030604000101010101" pitchFamily="18" charset="-128"/>
                <a:ea typeface="함초롬바탕" panose="02030604000101010101" pitchFamily="18" charset="-128"/>
                <a:cs typeface="함초롬바탕" panose="02030604000101010101" pitchFamily="18" charset="-128"/>
              </a:rPr>
              <a:t>alert</a:t>
            </a:r>
            <a:r>
              <a:rPr lang="ko-KR" altLang="en-US" sz="1200" dirty="0">
                <a:latin typeface="함초롬바탕" panose="02030604000101010101" pitchFamily="18" charset="-128"/>
                <a:ea typeface="함초롬바탕" panose="02030604000101010101" pitchFamily="18" charset="-128"/>
                <a:cs typeface="함초롬바탕" panose="02030604000101010101" pitchFamily="18" charset="-128"/>
              </a:rPr>
              <a:t>창 생성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B00786-26EB-BF3F-F0DA-9C14CBEE0BBC}"/>
              </a:ext>
            </a:extLst>
          </p:cNvPr>
          <p:cNvSpPr/>
          <p:nvPr/>
        </p:nvSpPr>
        <p:spPr>
          <a:xfrm>
            <a:off x="6839444" y="3117711"/>
            <a:ext cx="2098418" cy="107433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B278568-EB6A-4ABC-3EF5-7CD7675AD1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324" y="3875314"/>
            <a:ext cx="3678668" cy="9509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BF0640-D090-77D4-01C1-BB1D9C973048}"/>
              </a:ext>
            </a:extLst>
          </p:cNvPr>
          <p:cNvSpPr txBox="1"/>
          <p:nvPr/>
        </p:nvSpPr>
        <p:spPr>
          <a:xfrm>
            <a:off x="495906" y="3574101"/>
            <a:ext cx="729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롬바탕" panose="02030604000101010101" pitchFamily="18" charset="-128"/>
                <a:ea typeface="함초롬바탕" panose="02030604000101010101" pitchFamily="18" charset="-128"/>
                <a:cs typeface="함초롬바탕" panose="02030604000101010101" pitchFamily="18" charset="-128"/>
              </a:rPr>
              <a:t>DB</a:t>
            </a:r>
            <a:endParaRPr lang="ko-KR" altLang="en-US" dirty="0">
              <a:latin typeface="함초롬바탕" panose="02030604000101010101" pitchFamily="18" charset="-128"/>
              <a:ea typeface="함초롬바탕" panose="02030604000101010101" pitchFamily="18" charset="-128"/>
              <a:cs typeface="함초롬바탕" panose="02030604000101010101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736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6"/>
          <p:cNvSpPr txBox="1"/>
          <p:nvPr/>
        </p:nvSpPr>
        <p:spPr>
          <a:xfrm>
            <a:off x="713225" y="100300"/>
            <a:ext cx="17001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i="1" dirty="0">
                <a:solidFill>
                  <a:schemeClr val="dk1"/>
                </a:solidFill>
                <a:latin typeface="함초롬바탕" panose="02030604000101010101" pitchFamily="18" charset="-128"/>
                <a:ea typeface="함초롬바탕" panose="02030604000101010101" pitchFamily="18" charset="-128"/>
                <a:cs typeface="함초롬바탕" panose="02030604000101010101" pitchFamily="18" charset="-128"/>
                <a:sym typeface="Kanit"/>
              </a:rPr>
              <a:t>로그인</a:t>
            </a:r>
            <a:endParaRPr sz="1100" i="1" dirty="0">
              <a:solidFill>
                <a:schemeClr val="dk1"/>
              </a:solidFill>
              <a:latin typeface="함초롬바탕" panose="02030604000101010101" pitchFamily="18" charset="-128"/>
              <a:ea typeface="함초롬바탕" panose="02030604000101010101" pitchFamily="18" charset="-128"/>
              <a:cs typeface="함초롬바탕" panose="02030604000101010101" pitchFamily="18" charset="-128"/>
              <a:sym typeface="Kanit"/>
            </a:endParaRPr>
          </a:p>
        </p:txBody>
      </p:sp>
      <p:cxnSp>
        <p:nvCxnSpPr>
          <p:cNvPr id="694" name="Google Shape;694;p36"/>
          <p:cNvCxnSpPr>
            <a:cxnSpLocks/>
            <a:stCxn id="692" idx="3"/>
          </p:cNvCxnSpPr>
          <p:nvPr/>
        </p:nvCxnSpPr>
        <p:spPr>
          <a:xfrm>
            <a:off x="2413325" y="251500"/>
            <a:ext cx="4574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4B769072-5440-ABA5-903A-EAD0ABD32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" y="553900"/>
            <a:ext cx="8360229" cy="4206240"/>
          </a:xfrm>
          <a:prstGeom prst="rect">
            <a:avLst/>
          </a:prstGeom>
        </p:spPr>
      </p:pic>
      <p:sp>
        <p:nvSpPr>
          <p:cNvPr id="39" name="Google Shape;692;p36">
            <a:extLst>
              <a:ext uri="{FF2B5EF4-FFF2-40B4-BE49-F238E27FC236}">
                <a16:creationId xmlns:a16="http://schemas.microsoft.com/office/drawing/2014/main" id="{CA7C6885-1BD2-1D5B-DDF7-B43B57D9E174}"/>
              </a:ext>
            </a:extLst>
          </p:cNvPr>
          <p:cNvSpPr txBox="1"/>
          <p:nvPr/>
        </p:nvSpPr>
        <p:spPr>
          <a:xfrm>
            <a:off x="7052014" y="100300"/>
            <a:ext cx="17001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solidFill>
                  <a:schemeClr val="dk1"/>
                </a:solidFill>
                <a:latin typeface="함초롬바탕" panose="02030604000101010101" pitchFamily="18" charset="-128"/>
                <a:ea typeface="함초롬바탕" panose="02030604000101010101" pitchFamily="18" charset="-128"/>
                <a:cs typeface="함초롬바탕" panose="02030604000101010101" pitchFamily="18" charset="-128"/>
                <a:sym typeface="Kanit"/>
              </a:rPr>
              <a:t>Spring Boot Project</a:t>
            </a:r>
            <a:endParaRPr sz="1100" i="1" dirty="0">
              <a:solidFill>
                <a:schemeClr val="dk1"/>
              </a:solidFill>
              <a:latin typeface="함초롬바탕" panose="02030604000101010101" pitchFamily="18" charset="-128"/>
              <a:ea typeface="함초롬바탕" panose="02030604000101010101" pitchFamily="18" charset="-128"/>
              <a:cs typeface="함초롬바탕" panose="02030604000101010101" pitchFamily="18" charset="-128"/>
              <a:sym typeface="Kanit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C63638-414F-47D6-17E6-BFEEAA9CEC5B}"/>
              </a:ext>
            </a:extLst>
          </p:cNvPr>
          <p:cNvSpPr/>
          <p:nvPr/>
        </p:nvSpPr>
        <p:spPr>
          <a:xfrm>
            <a:off x="6175829" y="1299029"/>
            <a:ext cx="261257" cy="18142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8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6"/>
          <p:cNvSpPr txBox="1"/>
          <p:nvPr/>
        </p:nvSpPr>
        <p:spPr>
          <a:xfrm>
            <a:off x="713225" y="100300"/>
            <a:ext cx="17001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i="1" dirty="0">
                <a:solidFill>
                  <a:schemeClr val="dk1"/>
                </a:solidFill>
                <a:latin typeface="함초롬바탕" panose="02030604000101010101" pitchFamily="18" charset="-128"/>
                <a:ea typeface="함초롬바탕" panose="02030604000101010101" pitchFamily="18" charset="-128"/>
                <a:cs typeface="함초롬바탕" panose="02030604000101010101" pitchFamily="18" charset="-128"/>
                <a:sym typeface="Kanit"/>
              </a:rPr>
              <a:t>회원 목록</a:t>
            </a:r>
            <a:endParaRPr sz="1100" i="1" dirty="0">
              <a:solidFill>
                <a:schemeClr val="dk1"/>
              </a:solidFill>
              <a:latin typeface="함초롬바탕" panose="02030604000101010101" pitchFamily="18" charset="-128"/>
              <a:ea typeface="함초롬바탕" panose="02030604000101010101" pitchFamily="18" charset="-128"/>
              <a:cs typeface="함초롬바탕" panose="02030604000101010101" pitchFamily="18" charset="-128"/>
              <a:sym typeface="Kanit"/>
            </a:endParaRPr>
          </a:p>
        </p:txBody>
      </p:sp>
      <p:cxnSp>
        <p:nvCxnSpPr>
          <p:cNvPr id="694" name="Google Shape;694;p36"/>
          <p:cNvCxnSpPr>
            <a:cxnSpLocks/>
            <a:stCxn id="692" idx="3"/>
          </p:cNvCxnSpPr>
          <p:nvPr/>
        </p:nvCxnSpPr>
        <p:spPr>
          <a:xfrm>
            <a:off x="2413325" y="251500"/>
            <a:ext cx="4574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692;p36">
            <a:extLst>
              <a:ext uri="{FF2B5EF4-FFF2-40B4-BE49-F238E27FC236}">
                <a16:creationId xmlns:a16="http://schemas.microsoft.com/office/drawing/2014/main" id="{CA7C6885-1BD2-1D5B-DDF7-B43B57D9E174}"/>
              </a:ext>
            </a:extLst>
          </p:cNvPr>
          <p:cNvSpPr txBox="1"/>
          <p:nvPr/>
        </p:nvSpPr>
        <p:spPr>
          <a:xfrm>
            <a:off x="7052014" y="100300"/>
            <a:ext cx="17001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solidFill>
                  <a:schemeClr val="dk1"/>
                </a:solidFill>
                <a:latin typeface="함초롬바탕" panose="02030604000101010101" pitchFamily="18" charset="-128"/>
                <a:ea typeface="함초롬바탕" panose="02030604000101010101" pitchFamily="18" charset="-128"/>
                <a:cs typeface="함초롬바탕" panose="02030604000101010101" pitchFamily="18" charset="-128"/>
                <a:sym typeface="Kanit"/>
              </a:rPr>
              <a:t>Spring Boot Project</a:t>
            </a:r>
            <a:endParaRPr sz="1100" i="1" dirty="0">
              <a:solidFill>
                <a:schemeClr val="dk1"/>
              </a:solidFill>
              <a:latin typeface="함초롬바탕" panose="02030604000101010101" pitchFamily="18" charset="-128"/>
              <a:ea typeface="함초롬바탕" panose="02030604000101010101" pitchFamily="18" charset="-128"/>
              <a:cs typeface="함초롬바탕" panose="02030604000101010101" pitchFamily="18" charset="-128"/>
              <a:sym typeface="Kani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547652-0BDE-6EF9-08F8-1DD4D6C8A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99" y="532170"/>
            <a:ext cx="8251371" cy="416866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04FAE1-2942-189E-ECF6-B8F28D9248D4}"/>
              </a:ext>
            </a:extLst>
          </p:cNvPr>
          <p:cNvSpPr/>
          <p:nvPr/>
        </p:nvSpPr>
        <p:spPr>
          <a:xfrm>
            <a:off x="2982686" y="1625600"/>
            <a:ext cx="166914" cy="17417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81B6FF-4FE7-AAF9-9C4C-240DA5900DB8}"/>
              </a:ext>
            </a:extLst>
          </p:cNvPr>
          <p:cNvSpPr txBox="1"/>
          <p:nvPr/>
        </p:nvSpPr>
        <p:spPr>
          <a:xfrm>
            <a:off x="6691086" y="2082800"/>
            <a:ext cx="253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함초롬바탕" panose="02030604000101010101" pitchFamily="18" charset="-128"/>
                <a:ea typeface="함초롬바탕" panose="02030604000101010101" pitchFamily="18" charset="-128"/>
                <a:cs typeface="함초롬바탕" panose="02030604000101010101" pitchFamily="18" charset="-128"/>
              </a:rPr>
              <a:t>상세보기는 누구나 접근 가능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389236-F5EA-43EF-EC62-A0454676AEA8}"/>
              </a:ext>
            </a:extLst>
          </p:cNvPr>
          <p:cNvSpPr/>
          <p:nvPr/>
        </p:nvSpPr>
        <p:spPr>
          <a:xfrm>
            <a:off x="6691086" y="2082800"/>
            <a:ext cx="2061028" cy="276999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58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6"/>
          <p:cNvSpPr txBox="1"/>
          <p:nvPr/>
        </p:nvSpPr>
        <p:spPr>
          <a:xfrm>
            <a:off x="713225" y="100300"/>
            <a:ext cx="17001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i="1" dirty="0">
                <a:solidFill>
                  <a:schemeClr val="dk1"/>
                </a:solidFill>
                <a:latin typeface="함초롬바탕" panose="02030604000101010101" pitchFamily="18" charset="-128"/>
                <a:ea typeface="함초롬바탕" panose="02030604000101010101" pitchFamily="18" charset="-128"/>
                <a:cs typeface="함초롬바탕" panose="02030604000101010101" pitchFamily="18" charset="-128"/>
                <a:sym typeface="Kanit"/>
              </a:rPr>
              <a:t>회원수정 </a:t>
            </a:r>
            <a:r>
              <a:rPr lang="en-US" altLang="ko-KR" sz="1100" i="1" dirty="0">
                <a:solidFill>
                  <a:schemeClr val="dk1"/>
                </a:solidFill>
                <a:latin typeface="함초롬바탕" panose="02030604000101010101" pitchFamily="18" charset="-128"/>
                <a:ea typeface="함초롬바탕" panose="02030604000101010101" pitchFamily="18" charset="-128"/>
                <a:cs typeface="함초롬바탕" panose="02030604000101010101" pitchFamily="18" charset="-128"/>
                <a:sym typeface="Kanit"/>
              </a:rPr>
              <a:t>/ </a:t>
            </a:r>
            <a:r>
              <a:rPr lang="ko-KR" altLang="en-US" sz="1100" i="1" dirty="0">
                <a:solidFill>
                  <a:schemeClr val="dk1"/>
                </a:solidFill>
                <a:latin typeface="함초롬바탕" panose="02030604000101010101" pitchFamily="18" charset="-128"/>
                <a:ea typeface="함초롬바탕" panose="02030604000101010101" pitchFamily="18" charset="-128"/>
                <a:cs typeface="함초롬바탕" panose="02030604000101010101" pitchFamily="18" charset="-128"/>
                <a:sym typeface="Kanit"/>
              </a:rPr>
              <a:t>삭제</a:t>
            </a:r>
            <a:endParaRPr sz="1100" i="1" dirty="0">
              <a:solidFill>
                <a:schemeClr val="dk1"/>
              </a:solidFill>
              <a:latin typeface="함초롬바탕" panose="02030604000101010101" pitchFamily="18" charset="-128"/>
              <a:ea typeface="함초롬바탕" panose="02030604000101010101" pitchFamily="18" charset="-128"/>
              <a:cs typeface="함초롬바탕" panose="02030604000101010101" pitchFamily="18" charset="-128"/>
              <a:sym typeface="Kanit"/>
            </a:endParaRPr>
          </a:p>
        </p:txBody>
      </p:sp>
      <p:cxnSp>
        <p:nvCxnSpPr>
          <p:cNvPr id="694" name="Google Shape;694;p36"/>
          <p:cNvCxnSpPr>
            <a:cxnSpLocks/>
            <a:stCxn id="692" idx="3"/>
          </p:cNvCxnSpPr>
          <p:nvPr/>
        </p:nvCxnSpPr>
        <p:spPr>
          <a:xfrm>
            <a:off x="2413325" y="251500"/>
            <a:ext cx="4574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692;p36">
            <a:extLst>
              <a:ext uri="{FF2B5EF4-FFF2-40B4-BE49-F238E27FC236}">
                <a16:creationId xmlns:a16="http://schemas.microsoft.com/office/drawing/2014/main" id="{CA7C6885-1BD2-1D5B-DDF7-B43B57D9E174}"/>
              </a:ext>
            </a:extLst>
          </p:cNvPr>
          <p:cNvSpPr txBox="1"/>
          <p:nvPr/>
        </p:nvSpPr>
        <p:spPr>
          <a:xfrm>
            <a:off x="7052014" y="100300"/>
            <a:ext cx="17001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solidFill>
                  <a:schemeClr val="dk1"/>
                </a:solidFill>
                <a:latin typeface="함초롬바탕" panose="02030604000101010101" pitchFamily="18" charset="-128"/>
                <a:ea typeface="함초롬바탕" panose="02030604000101010101" pitchFamily="18" charset="-128"/>
                <a:cs typeface="함초롬바탕" panose="02030604000101010101" pitchFamily="18" charset="-128"/>
                <a:sym typeface="Kanit"/>
              </a:rPr>
              <a:t>Spring Boot Project</a:t>
            </a:r>
            <a:endParaRPr sz="1100" i="1" dirty="0">
              <a:solidFill>
                <a:schemeClr val="dk1"/>
              </a:solidFill>
              <a:latin typeface="함초롬바탕" panose="02030604000101010101" pitchFamily="18" charset="-128"/>
              <a:ea typeface="함초롬바탕" panose="02030604000101010101" pitchFamily="18" charset="-128"/>
              <a:cs typeface="함초롬바탕" panose="02030604000101010101" pitchFamily="18" charset="-128"/>
              <a:sym typeface="Kani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AAF29F-1718-B9B7-0849-2B3486459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47" y="553900"/>
            <a:ext cx="8475967" cy="426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6595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Meeting by Slidesgo">
  <a:themeElements>
    <a:clrScheme name="Simple Light">
      <a:dk1>
        <a:srgbClr val="2A2A2A"/>
      </a:dk1>
      <a:lt1>
        <a:srgbClr val="FFFFFF"/>
      </a:lt1>
      <a:dk2>
        <a:srgbClr val="9942FF"/>
      </a:dk2>
      <a:lt2>
        <a:srgbClr val="7320D5"/>
      </a:lt2>
      <a:accent1>
        <a:srgbClr val="B17BF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A2A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61</Words>
  <Application>Microsoft Office PowerPoint</Application>
  <PresentationFormat>화면 슬라이드 쇼(16:9)</PresentationFormat>
  <Paragraphs>24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Arial</vt:lpstr>
      <vt:lpstr>Kanit</vt:lpstr>
      <vt:lpstr>Inter</vt:lpstr>
      <vt:lpstr>함초롬바탕</vt:lpstr>
      <vt:lpstr>Kanit SemiBold</vt:lpstr>
      <vt:lpstr>Management Meeting by Slidesgo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SAM SUNG</cp:lastModifiedBy>
  <cp:revision>7</cp:revision>
  <dcterms:modified xsi:type="dcterms:W3CDTF">2022-12-12T08:38:33Z</dcterms:modified>
</cp:coreProperties>
</file>