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4"/>
  </p:notesMasterIdLst>
  <p:sldIdLst>
    <p:sldId id="259" r:id="rId2"/>
    <p:sldId id="261" r:id="rId3"/>
    <p:sldId id="260" r:id="rId4"/>
    <p:sldId id="271" r:id="rId5"/>
    <p:sldId id="298" r:id="rId6"/>
    <p:sldId id="295" r:id="rId7"/>
    <p:sldId id="299" r:id="rId8"/>
    <p:sldId id="296" r:id="rId9"/>
    <p:sldId id="297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264" r:id="rId19"/>
    <p:sldId id="311" r:id="rId20"/>
    <p:sldId id="312" r:id="rId21"/>
    <p:sldId id="313" r:id="rId22"/>
    <p:sldId id="267" r:id="rId23"/>
  </p:sldIdLst>
  <p:sldSz cx="9144000" cy="5143500" type="screen16x9"/>
  <p:notesSz cx="6858000" cy="9144000"/>
  <p:embeddedFontLst>
    <p:embeddedFont>
      <p:font typeface="굴림" panose="020B0600000101010101" pitchFamily="34" charset="-127"/>
      <p:regular r:id="rId25"/>
    </p:embeddedFont>
    <p:embeddedFont>
      <p:font typeface="Caveat Brush" pitchFamily="2" charset="0"/>
      <p:regular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986563-2B71-43B9-BBC6-A5DABED5049C}">
  <a:tblStyle styleId="{C7986563-2B71-43B9-BBC6-A5DABED504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9" name="Google Shape;7299;g9eef0a043f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0" name="Google Shape;7300;g9eef0a043f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6" name="Google Shape;7306;g9eef0a043f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7" name="Google Shape;7307;g9eef0a043f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1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Google Shape;8210;g9eef0a043f_0_7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1" name="Google Shape;8211;g9eef0a043f_0_7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563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Google Shape;8210;g9eef0a043f_0_7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1" name="Google Shape;8211;g9eef0a043f_0_7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213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Google Shape;8210;g9eef0a043f_0_7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1" name="Google Shape;8211;g9eef0a043f_0_7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023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Google Shape;8210;g9eef0a043f_0_7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1" name="Google Shape;8211;g9eef0a043f_0_7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796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Google Shape;8210;g9eef0a043f_0_7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1" name="Google Shape;8211;g9eef0a043f_0_7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830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Google Shape;8210;g9eef0a043f_0_7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1" name="Google Shape;8211;g9eef0a043f_0_7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75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Google Shape;8210;g9eef0a043f_0_7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1" name="Google Shape;8211;g9eef0a043f_0_7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725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7" name="Google Shape;7487;g9eef0a043f_0_3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8" name="Google Shape;7488;g9eef0a043f_0_3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g9eef0a043f_0_7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8" name="Google Shape;8138;g9eef0a043f_0_7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15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g9eef0a043f_0_7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8" name="Google Shape;8138;g9eef0a043f_0_7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607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g9eef0a043f_0_7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8" name="Google Shape;8138;g9eef0a043f_0_7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824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2" name="Google Shape;7602;g540b121389_2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3" name="Google Shape;7603;g540b121389_2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6" name="Google Shape;7306;g9eef0a043f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7" name="Google Shape;7307;g9eef0a043f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5" name="Google Shape;8055;g9eef0a043f_0_4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6" name="Google Shape;8056;g9eef0a043f_0_4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5" name="Google Shape;8055;g9eef0a043f_0_4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6" name="Google Shape;8056;g9eef0a043f_0_4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03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5" name="Google Shape;8055;g9eef0a043f_0_4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6" name="Google Shape;8056;g9eef0a043f_0_4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542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5" name="Google Shape;8055;g9eef0a043f_0_4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6" name="Google Shape;8056;g9eef0a043f_0_4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54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5" name="Google Shape;8055;g9eef0a043f_0_4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6" name="Google Shape;8056;g9eef0a043f_0_4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45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5" name="Google Shape;8055;g9eef0a043f_0_4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6" name="Google Shape;8056;g9eef0a043f_0_4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52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"/>
          <p:cNvSpPr txBox="1">
            <a:spLocks noGrp="1"/>
          </p:cNvSpPr>
          <p:nvPr>
            <p:ph type="subTitle" idx="1"/>
          </p:nvPr>
        </p:nvSpPr>
        <p:spPr>
          <a:xfrm>
            <a:off x="5037383" y="3970251"/>
            <a:ext cx="29412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502" name="Google Shape;502;p5"/>
          <p:cNvSpPr txBox="1">
            <a:spLocks noGrp="1"/>
          </p:cNvSpPr>
          <p:nvPr>
            <p:ph type="subTitle" idx="2"/>
          </p:nvPr>
        </p:nvSpPr>
        <p:spPr>
          <a:xfrm>
            <a:off x="1199000" y="3970243"/>
            <a:ext cx="29076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subTitle" idx="3"/>
          </p:nvPr>
        </p:nvSpPr>
        <p:spPr>
          <a:xfrm>
            <a:off x="1160011" y="3078253"/>
            <a:ext cx="29781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504" name="Google Shape;504;p5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505" name="Google Shape;505;p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5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616" name="Google Shape;616;p5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4" name="Google Shape;684;p5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7184650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>
            <a:off x="-332763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5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7" name="Google Shape;687;p5"/>
          <p:cNvSpPr txBox="1">
            <a:spLocks noGrp="1"/>
          </p:cNvSpPr>
          <p:nvPr>
            <p:ph type="subTitle" idx="4"/>
          </p:nvPr>
        </p:nvSpPr>
        <p:spPr>
          <a:xfrm>
            <a:off x="5017413" y="3078253"/>
            <a:ext cx="29781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6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5" name="Google Shape;632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26" name="Google Shape;6326;p35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6327" name="Google Shape;6327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37" name="Google Shape;6437;p3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8" name="Google Shape;6438;p35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9" name="Google Shape;6439;p35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6440" name="Google Shape;6440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6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1" name="Google Shape;65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2" name="Google Shape;6552;p3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6553" name="Google Shape;6553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3" name="Google Shape;6663;p3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6664" name="Google Shape;6664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74" name="Google Shape;6774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3318291">
            <a:off x="-431438" y="-1270594"/>
            <a:ext cx="1956100" cy="29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5" name="Google Shape;6775;p36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 rot="-2700011">
            <a:off x="6742811" y="3651283"/>
            <a:ext cx="3372624" cy="221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6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7" name="Google Shape;677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78" name="Google Shape;6778;p37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6779" name="Google Shape;6779;p37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7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7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7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7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7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7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7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7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7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7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7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7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7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7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7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7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7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7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7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7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7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7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7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7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7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7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7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7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7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7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7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7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7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7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7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37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37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7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7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7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7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7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7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7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7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7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7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7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7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7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7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7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7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7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7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7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7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7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7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7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7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7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7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7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7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7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7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7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7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7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7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7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7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7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7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7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7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7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7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7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7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7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7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7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7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7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7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7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7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7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7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7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7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37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37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37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37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7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7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37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37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37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37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37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37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7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7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7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7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9" name="Google Shape;6889;p37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6890" name="Google Shape;6890;p37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7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7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7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7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7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7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7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7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7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7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7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7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7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7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7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7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7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7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7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7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7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7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7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7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7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7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7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7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7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7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7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7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7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7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7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7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7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7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7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7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7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7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7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7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7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7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7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7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7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7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7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7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7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7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7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7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7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7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7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7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7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7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7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7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7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7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7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58" name="Google Shape;6958;p3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9" name="Google Shape;6959;p37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_1_1_1">
    <p:spTree>
      <p:nvGrpSpPr>
        <p:cNvPr id="1" name="Shape 6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1" name="Google Shape;696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2" name="Google Shape;6962;p38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6963" name="Google Shape;6963;p3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3" name="Google Shape;7073;p38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7074" name="Google Shape;7074;p38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8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8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8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8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8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8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8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8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8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8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8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8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8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8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8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8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8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8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8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8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8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8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8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8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8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8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8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8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8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8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8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8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8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8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8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8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8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8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8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8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8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8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8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8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8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8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8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8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8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8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8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8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8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8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8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8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8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8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8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8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8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8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8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8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8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8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8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42" name="Google Shape;7142;p38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 rot="4087981">
            <a:off x="-1035713" y="2978796"/>
            <a:ext cx="2995599" cy="196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3" name="Google Shape;7143;p38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7867873">
            <a:off x="6954277" y="-481791"/>
            <a:ext cx="3426521" cy="224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6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691" name="Google Shape;691;p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6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802" name="Google Shape;802;p6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0" name="Google Shape;870;p6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370661" y="331788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"/>
          <p:cNvPicPr preferRelativeResize="0"/>
          <p:nvPr/>
        </p:nvPicPr>
        <p:blipFill rotWithShape="1">
          <a:blip r:embed="rId4">
            <a:alphaModFix amt="58000"/>
          </a:blip>
          <a:srcRect l="6060" r="-6059"/>
          <a:stretch/>
        </p:blipFill>
        <p:spPr>
          <a:xfrm>
            <a:off x="-1047375" y="4636612"/>
            <a:ext cx="3793026" cy="6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6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Google Shape;106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8"/>
          <p:cNvSpPr txBox="1">
            <a:spLocks noGrp="1"/>
          </p:cNvSpPr>
          <p:nvPr>
            <p:ph type="title"/>
          </p:nvPr>
        </p:nvSpPr>
        <p:spPr>
          <a:xfrm>
            <a:off x="907050" y="1516421"/>
            <a:ext cx="7329900" cy="16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62" name="Google Shape;1062;p8"/>
          <p:cNvGrpSpPr/>
          <p:nvPr/>
        </p:nvGrpSpPr>
        <p:grpSpPr>
          <a:xfrm>
            <a:off x="7037488" y="4160450"/>
            <a:ext cx="2106500" cy="597475"/>
            <a:chOff x="-2810250" y="3572525"/>
            <a:chExt cx="2106500" cy="597475"/>
          </a:xfrm>
        </p:grpSpPr>
        <p:sp>
          <p:nvSpPr>
            <p:cNvPr id="1063" name="Google Shape;1063;p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8"/>
          <p:cNvGrpSpPr/>
          <p:nvPr/>
        </p:nvGrpSpPr>
        <p:grpSpPr>
          <a:xfrm flipH="1">
            <a:off x="-12" y="757134"/>
            <a:ext cx="2106500" cy="597475"/>
            <a:chOff x="-2810250" y="3572525"/>
            <a:chExt cx="2106500" cy="597475"/>
          </a:xfrm>
        </p:grpSpPr>
        <p:sp>
          <p:nvSpPr>
            <p:cNvPr id="1174" name="Google Shape;1174;p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" name="Google Shape;128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9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8" name="Google Shape;1288;p9"/>
          <p:cNvSpPr txBox="1">
            <a:spLocks noGrp="1"/>
          </p:cNvSpPr>
          <p:nvPr>
            <p:ph type="body" idx="1"/>
          </p:nvPr>
        </p:nvSpPr>
        <p:spPr>
          <a:xfrm>
            <a:off x="1931064" y="3012590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89" name="Google Shape;1289;p9"/>
          <p:cNvSpPr/>
          <p:nvPr/>
        </p:nvSpPr>
        <p:spPr>
          <a:xfrm>
            <a:off x="-28174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9"/>
          <p:cNvSpPr/>
          <p:nvPr/>
        </p:nvSpPr>
        <p:spPr>
          <a:xfrm flipH="1">
            <a:off x="792426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9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1292" name="Google Shape;1292;p9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9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1403" name="Google Shape;1403;p9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ONE_COLUMN_TEXT_1_1"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7" name="Google Shape;212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15"/>
          <p:cNvSpPr txBox="1">
            <a:spLocks noGrp="1"/>
          </p:cNvSpPr>
          <p:nvPr>
            <p:ph type="title"/>
          </p:nvPr>
        </p:nvSpPr>
        <p:spPr>
          <a:xfrm>
            <a:off x="580914" y="1255513"/>
            <a:ext cx="4398300" cy="17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9" name="Google Shape;2129;p15"/>
          <p:cNvSpPr txBox="1">
            <a:spLocks noGrp="1"/>
          </p:cNvSpPr>
          <p:nvPr>
            <p:ph type="body" idx="1"/>
          </p:nvPr>
        </p:nvSpPr>
        <p:spPr>
          <a:xfrm>
            <a:off x="929664" y="3198588"/>
            <a:ext cx="3700800" cy="9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130" name="Google Shape;2130;p15"/>
          <p:cNvGrpSpPr/>
          <p:nvPr/>
        </p:nvGrpSpPr>
        <p:grpSpPr>
          <a:xfrm>
            <a:off x="-778350" y="601575"/>
            <a:ext cx="2106500" cy="597475"/>
            <a:chOff x="-2810250" y="3572525"/>
            <a:chExt cx="2106500" cy="597475"/>
          </a:xfrm>
        </p:grpSpPr>
        <p:sp>
          <p:nvSpPr>
            <p:cNvPr id="2131" name="Google Shape;2131;p1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1" name="Google Shape;2241;p15"/>
          <p:cNvGrpSpPr/>
          <p:nvPr/>
        </p:nvGrpSpPr>
        <p:grpSpPr>
          <a:xfrm>
            <a:off x="7507000" y="4622025"/>
            <a:ext cx="1637000" cy="521475"/>
            <a:chOff x="-4380075" y="3780200"/>
            <a:chExt cx="1637000" cy="521475"/>
          </a:xfrm>
        </p:grpSpPr>
        <p:sp>
          <p:nvSpPr>
            <p:cNvPr id="2242" name="Google Shape;2242;p15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5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5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5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5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5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5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5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5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5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5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5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5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5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5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5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5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5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5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5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5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5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5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5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5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5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5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5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5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5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5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5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5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5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5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5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5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5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5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5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5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5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5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5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5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5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5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5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5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5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5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5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5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1" name="Google Shape;231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2" name="Google Shape;2312;p16"/>
          <p:cNvSpPr txBox="1">
            <a:spLocks noGrp="1"/>
          </p:cNvSpPr>
          <p:nvPr>
            <p:ph type="subTitle" idx="1"/>
          </p:nvPr>
        </p:nvSpPr>
        <p:spPr>
          <a:xfrm>
            <a:off x="1299261" y="1727887"/>
            <a:ext cx="6536700" cy="12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13" name="Google Shape;2313;p16"/>
          <p:cNvSpPr txBox="1">
            <a:spLocks noGrp="1"/>
          </p:cNvSpPr>
          <p:nvPr>
            <p:ph type="ctrTitle"/>
          </p:nvPr>
        </p:nvSpPr>
        <p:spPr>
          <a:xfrm>
            <a:off x="5010925" y="3107337"/>
            <a:ext cx="28251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314" name="Google Shape;2314;p1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2315" name="Google Shape;2315;p1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1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2426" name="Google Shape;2426;p1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36" name="Google Shape;2536;p16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-2976215">
            <a:off x="6883871" y="3813840"/>
            <a:ext cx="2763900" cy="181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7" name="Google Shape;2537;p16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 rot="3667399">
            <a:off x="-161568" y="-1450279"/>
            <a:ext cx="1962538" cy="371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6_1">
    <p:spTree>
      <p:nvGrpSpPr>
        <p:cNvPr id="1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8" name="Google Shape;365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9" name="Google Shape;3659;p22"/>
          <p:cNvSpPr txBox="1">
            <a:spLocks noGrp="1"/>
          </p:cNvSpPr>
          <p:nvPr>
            <p:ph type="subTitle" idx="1"/>
          </p:nvPr>
        </p:nvSpPr>
        <p:spPr>
          <a:xfrm>
            <a:off x="600131" y="3083184"/>
            <a:ext cx="20436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3660" name="Google Shape;3660;p22"/>
          <p:cNvSpPr txBox="1">
            <a:spLocks noGrp="1"/>
          </p:cNvSpPr>
          <p:nvPr>
            <p:ph type="subTitle" idx="2"/>
          </p:nvPr>
        </p:nvSpPr>
        <p:spPr>
          <a:xfrm>
            <a:off x="6499803" y="3083184"/>
            <a:ext cx="20436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3661" name="Google Shape;3661;p22"/>
          <p:cNvSpPr txBox="1">
            <a:spLocks noGrp="1"/>
          </p:cNvSpPr>
          <p:nvPr>
            <p:ph type="subTitle" idx="3"/>
          </p:nvPr>
        </p:nvSpPr>
        <p:spPr>
          <a:xfrm>
            <a:off x="600131" y="1941313"/>
            <a:ext cx="2043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3662" name="Google Shape;3662;p22"/>
          <p:cNvSpPr txBox="1">
            <a:spLocks noGrp="1"/>
          </p:cNvSpPr>
          <p:nvPr>
            <p:ph type="subTitle" idx="4"/>
          </p:nvPr>
        </p:nvSpPr>
        <p:spPr>
          <a:xfrm>
            <a:off x="6499803" y="1941313"/>
            <a:ext cx="2043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3663" name="Google Shape;3663;p22"/>
          <p:cNvSpPr txBox="1">
            <a:spLocks noGrp="1"/>
          </p:cNvSpPr>
          <p:nvPr>
            <p:ph type="subTitle" idx="5"/>
          </p:nvPr>
        </p:nvSpPr>
        <p:spPr>
          <a:xfrm>
            <a:off x="600131" y="2247668"/>
            <a:ext cx="204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64" name="Google Shape;3664;p22"/>
          <p:cNvSpPr txBox="1">
            <a:spLocks noGrp="1"/>
          </p:cNvSpPr>
          <p:nvPr>
            <p:ph type="subTitle" idx="6"/>
          </p:nvPr>
        </p:nvSpPr>
        <p:spPr>
          <a:xfrm>
            <a:off x="6499803" y="2247668"/>
            <a:ext cx="204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65" name="Google Shape;3665;p22"/>
          <p:cNvSpPr txBox="1">
            <a:spLocks noGrp="1"/>
          </p:cNvSpPr>
          <p:nvPr>
            <p:ph type="subTitle" idx="7"/>
          </p:nvPr>
        </p:nvSpPr>
        <p:spPr>
          <a:xfrm>
            <a:off x="600131" y="3356118"/>
            <a:ext cx="204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66" name="Google Shape;3666;p22"/>
          <p:cNvSpPr txBox="1">
            <a:spLocks noGrp="1"/>
          </p:cNvSpPr>
          <p:nvPr>
            <p:ph type="subTitle" idx="8"/>
          </p:nvPr>
        </p:nvSpPr>
        <p:spPr>
          <a:xfrm>
            <a:off x="6499803" y="3356118"/>
            <a:ext cx="204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67" name="Google Shape;3667;p22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68" name="Google Shape;3668;p22"/>
          <p:cNvSpPr txBox="1">
            <a:spLocks noGrp="1"/>
          </p:cNvSpPr>
          <p:nvPr>
            <p:ph type="title" idx="9" hasCustomPrompt="1"/>
          </p:nvPr>
        </p:nvSpPr>
        <p:spPr>
          <a:xfrm>
            <a:off x="3664009" y="1969786"/>
            <a:ext cx="8637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69" name="Google Shape;3669;p22"/>
          <p:cNvSpPr txBox="1">
            <a:spLocks noGrp="1"/>
          </p:cNvSpPr>
          <p:nvPr>
            <p:ph type="title" idx="13" hasCustomPrompt="1"/>
          </p:nvPr>
        </p:nvSpPr>
        <p:spPr>
          <a:xfrm>
            <a:off x="3664009" y="3086761"/>
            <a:ext cx="8637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0" name="Google Shape;3670;p22"/>
          <p:cNvSpPr txBox="1">
            <a:spLocks noGrp="1"/>
          </p:cNvSpPr>
          <p:nvPr>
            <p:ph type="title" idx="14" hasCustomPrompt="1"/>
          </p:nvPr>
        </p:nvSpPr>
        <p:spPr>
          <a:xfrm>
            <a:off x="4633708" y="1969786"/>
            <a:ext cx="825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1" name="Google Shape;3671;p22"/>
          <p:cNvSpPr txBox="1">
            <a:spLocks noGrp="1"/>
          </p:cNvSpPr>
          <p:nvPr>
            <p:ph type="title" idx="15" hasCustomPrompt="1"/>
          </p:nvPr>
        </p:nvSpPr>
        <p:spPr>
          <a:xfrm>
            <a:off x="4633708" y="3086761"/>
            <a:ext cx="825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672" name="Google Shape;3672;p22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3673" name="Google Shape;3673;p22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2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2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2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2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2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2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2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2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2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2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2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2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2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2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2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2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2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2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2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2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2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2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2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2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2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2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2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2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2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2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2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2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2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2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2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2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2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2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2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2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2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2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2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2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2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2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2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2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2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2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2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2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2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2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2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2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2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2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2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2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2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2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2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2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2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2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2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2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2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2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2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2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2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2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2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2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2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2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2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2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2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2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2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2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2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2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2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2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2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2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2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2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2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2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2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2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2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2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2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2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2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2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2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2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2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2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2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2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2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3" name="Google Shape;3783;p22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3784" name="Google Shape;3784;p22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2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2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2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2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2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2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2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2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2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2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2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2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2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2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2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2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2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2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2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2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2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2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2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2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2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2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2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2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2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2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2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2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2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2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2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2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2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2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2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2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2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2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2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2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2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2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2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2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2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2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2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2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2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2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2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2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2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2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2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2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2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2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2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2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2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2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2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52" name="Google Shape;3852;p22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370661" y="331788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3" name="Google Shape;3853;p22"/>
          <p:cNvPicPr preferRelativeResize="0"/>
          <p:nvPr/>
        </p:nvPicPr>
        <p:blipFill rotWithShape="1">
          <a:blip r:embed="rId4">
            <a:alphaModFix amt="58000"/>
          </a:blip>
          <a:srcRect l="6060" r="-6059"/>
          <a:stretch/>
        </p:blipFill>
        <p:spPr>
          <a:xfrm>
            <a:off x="-1047375" y="4636612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_1"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2" name="Google Shape;408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3" name="Google Shape;4083;p24"/>
          <p:cNvGrpSpPr/>
          <p:nvPr/>
        </p:nvGrpSpPr>
        <p:grpSpPr>
          <a:xfrm>
            <a:off x="7745300" y="453413"/>
            <a:ext cx="2106500" cy="597475"/>
            <a:chOff x="-2810250" y="3572525"/>
            <a:chExt cx="2106500" cy="597475"/>
          </a:xfrm>
        </p:grpSpPr>
        <p:sp>
          <p:nvSpPr>
            <p:cNvPr id="4084" name="Google Shape;4084;p2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94" name="Google Shape;4194;p24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745301" y="4636594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5" name="Google Shape;4195;p24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-1557174" y="655569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6" name="Google Shape;4196;p24"/>
          <p:cNvGrpSpPr/>
          <p:nvPr/>
        </p:nvGrpSpPr>
        <p:grpSpPr>
          <a:xfrm>
            <a:off x="-1043675" y="4210088"/>
            <a:ext cx="2106500" cy="597475"/>
            <a:chOff x="-2810250" y="3572525"/>
            <a:chExt cx="2106500" cy="597475"/>
          </a:xfrm>
        </p:grpSpPr>
        <p:sp>
          <p:nvSpPr>
            <p:cNvPr id="4197" name="Google Shape;4197;p2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7" name="Google Shape;4307;p24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8" r:id="rId5"/>
    <p:sldLayoutId id="2147483661" r:id="rId6"/>
    <p:sldLayoutId id="2147483662" r:id="rId7"/>
    <p:sldLayoutId id="2147483668" r:id="rId8"/>
    <p:sldLayoutId id="214748367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2" name="Google Shape;7302;p44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 rot="5400000">
            <a:off x="3713563" y="90137"/>
            <a:ext cx="1727325" cy="42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3" name="Google Shape;7303;p44"/>
          <p:cNvSpPr txBox="1">
            <a:spLocks noGrp="1"/>
          </p:cNvSpPr>
          <p:nvPr>
            <p:ph type="title"/>
          </p:nvPr>
        </p:nvSpPr>
        <p:spPr>
          <a:xfrm>
            <a:off x="721535" y="1466772"/>
            <a:ext cx="8270065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굴림" panose="020B0600000101010101" pitchFamily="34" charset="-127"/>
                <a:ea typeface="굴림" panose="020B0600000101010101" pitchFamily="34" charset="-127"/>
              </a:rPr>
              <a:t>Spring Frame Work</a:t>
            </a:r>
            <a:endParaRPr sz="48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304" name="Google Shape;7304;p44"/>
          <p:cNvSpPr txBox="1">
            <a:spLocks noGrp="1"/>
          </p:cNvSpPr>
          <p:nvPr>
            <p:ph type="body" idx="1"/>
          </p:nvPr>
        </p:nvSpPr>
        <p:spPr>
          <a:xfrm>
            <a:off x="1985446" y="3281183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[k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디지털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] 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실무프로젝트 기반 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빅데이터 분석 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&amp; 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시각화 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UI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콘텐츠 개발 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9</a:t>
            </a:r>
            <a:r>
              <a:rPr lang="ko-KR" altLang="en-US" dirty="0" err="1">
                <a:latin typeface="굴림" panose="020B0600000101010101" pitchFamily="34" charset="-127"/>
                <a:ea typeface="굴림" panose="020B0600000101010101" pitchFamily="34" charset="-127"/>
              </a:rPr>
              <a:t>회차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안 단 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410;p48">
            <a:extLst>
              <a:ext uri="{FF2B5EF4-FFF2-40B4-BE49-F238E27FC236}">
                <a16:creationId xmlns:a16="http://schemas.microsoft.com/office/drawing/2014/main" id="{818F8763-406E-867A-DFA4-A9A40C7FC89A}"/>
              </a:ext>
            </a:extLst>
          </p:cNvPr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 rot="10800000">
            <a:off x="2130218" y="2347828"/>
            <a:ext cx="2129725" cy="8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12" name="Google Shape;7312;p45"/>
          <p:cNvSpPr txBox="1">
            <a:spLocks noGrp="1"/>
          </p:cNvSpPr>
          <p:nvPr>
            <p:ph type="title"/>
          </p:nvPr>
        </p:nvSpPr>
        <p:spPr>
          <a:xfrm>
            <a:off x="2130218" y="2255738"/>
            <a:ext cx="2300171" cy="906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게시판</a:t>
            </a:r>
            <a:endParaRPr sz="4400" dirty="0">
              <a:solidFill>
                <a:schemeClr val="accent4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BC42B2-1861-8FBC-44CE-BCAEE1B23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177" y="1024990"/>
            <a:ext cx="2910453" cy="29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6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419;p48">
            <a:extLst>
              <a:ext uri="{FF2B5EF4-FFF2-40B4-BE49-F238E27FC236}">
                <a16:creationId xmlns:a16="http://schemas.microsoft.com/office/drawing/2014/main" id="{00B0D62A-C44B-FC03-81FF-1A7941436F13}"/>
              </a:ext>
            </a:extLst>
          </p:cNvPr>
          <p:cNvGrpSpPr/>
          <p:nvPr/>
        </p:nvGrpSpPr>
        <p:grpSpPr>
          <a:xfrm>
            <a:off x="-256109" y="1249582"/>
            <a:ext cx="4036062" cy="174750"/>
            <a:chOff x="3962000" y="4060525"/>
            <a:chExt cx="2324125" cy="174750"/>
          </a:xfrm>
        </p:grpSpPr>
        <p:sp>
          <p:nvSpPr>
            <p:cNvPr id="3" name="Google Shape;7420;p48">
              <a:extLst>
                <a:ext uri="{FF2B5EF4-FFF2-40B4-BE49-F238E27FC236}">
                  <a16:creationId xmlns:a16="http://schemas.microsoft.com/office/drawing/2014/main" id="{032B55A1-2BF4-E352-0DB1-6589FB69C7A4}"/>
                </a:ext>
              </a:extLst>
            </p:cNvPr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4" name="Google Shape;7421;p48">
              <a:extLst>
                <a:ext uri="{FF2B5EF4-FFF2-40B4-BE49-F238E27FC236}">
                  <a16:creationId xmlns:a16="http://schemas.microsoft.com/office/drawing/2014/main" id="{5719F43E-5E68-8C53-2AB5-31FFDECD1A28}"/>
                </a:ext>
              </a:extLst>
            </p:cNvPr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5" name="Google Shape;7422;p48">
              <a:extLst>
                <a:ext uri="{FF2B5EF4-FFF2-40B4-BE49-F238E27FC236}">
                  <a16:creationId xmlns:a16="http://schemas.microsoft.com/office/drawing/2014/main" id="{05FDB1A7-E362-6B61-D8AF-C1A314CBFED2}"/>
                </a:ext>
              </a:extLst>
            </p:cNvPr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6" name="Google Shape;7423;p48">
              <a:extLst>
                <a:ext uri="{FF2B5EF4-FFF2-40B4-BE49-F238E27FC236}">
                  <a16:creationId xmlns:a16="http://schemas.microsoft.com/office/drawing/2014/main" id="{FB2C3828-F652-FE22-AAF4-18BD446DCC90}"/>
                </a:ext>
              </a:extLst>
            </p:cNvPr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" name="Google Shape;7424;p48">
              <a:extLst>
                <a:ext uri="{FF2B5EF4-FFF2-40B4-BE49-F238E27FC236}">
                  <a16:creationId xmlns:a16="http://schemas.microsoft.com/office/drawing/2014/main" id="{9EB44273-4773-E8C4-11E3-388D1E1A06A4}"/>
                </a:ext>
              </a:extLst>
            </p:cNvPr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8" name="Google Shape;7425;p48">
              <a:extLst>
                <a:ext uri="{FF2B5EF4-FFF2-40B4-BE49-F238E27FC236}">
                  <a16:creationId xmlns:a16="http://schemas.microsoft.com/office/drawing/2014/main" id="{B483D138-EBE5-C493-3A0B-0656955D2C57}"/>
                </a:ext>
              </a:extLst>
            </p:cNvPr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9" name="Google Shape;7426;p48">
              <a:extLst>
                <a:ext uri="{FF2B5EF4-FFF2-40B4-BE49-F238E27FC236}">
                  <a16:creationId xmlns:a16="http://schemas.microsoft.com/office/drawing/2014/main" id="{0F2A692F-4BF2-A214-4030-2B94C52545A6}"/>
                </a:ext>
              </a:extLst>
            </p:cNvPr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0" name="Google Shape;7427;p48">
              <a:extLst>
                <a:ext uri="{FF2B5EF4-FFF2-40B4-BE49-F238E27FC236}">
                  <a16:creationId xmlns:a16="http://schemas.microsoft.com/office/drawing/2014/main" id="{B68F106E-7E88-AD8C-3CB0-A4A3AD1FDF0D}"/>
                </a:ext>
              </a:extLst>
            </p:cNvPr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1" name="Google Shape;7428;p48">
              <a:extLst>
                <a:ext uri="{FF2B5EF4-FFF2-40B4-BE49-F238E27FC236}">
                  <a16:creationId xmlns:a16="http://schemas.microsoft.com/office/drawing/2014/main" id="{DDFB40AC-6B0E-E1D1-6619-98955285D929}"/>
                </a:ext>
              </a:extLst>
            </p:cNvPr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2" name="Google Shape;7429;p48">
              <a:extLst>
                <a:ext uri="{FF2B5EF4-FFF2-40B4-BE49-F238E27FC236}">
                  <a16:creationId xmlns:a16="http://schemas.microsoft.com/office/drawing/2014/main" id="{4EE8782E-BDA9-B4A1-DDBA-C75E49011240}"/>
                </a:ext>
              </a:extLst>
            </p:cNvPr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3" name="Google Shape;7430;p48">
              <a:extLst>
                <a:ext uri="{FF2B5EF4-FFF2-40B4-BE49-F238E27FC236}">
                  <a16:creationId xmlns:a16="http://schemas.microsoft.com/office/drawing/2014/main" id="{B4A358A5-769E-7FF9-7D36-6C9CF21629B8}"/>
                </a:ext>
              </a:extLst>
            </p:cNvPr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4" name="Google Shape;7431;p48">
              <a:extLst>
                <a:ext uri="{FF2B5EF4-FFF2-40B4-BE49-F238E27FC236}">
                  <a16:creationId xmlns:a16="http://schemas.microsoft.com/office/drawing/2014/main" id="{6002C19D-668B-AA23-0D53-2F352D65B162}"/>
                </a:ext>
              </a:extLst>
            </p:cNvPr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5" name="Google Shape;7432;p48">
              <a:extLst>
                <a:ext uri="{FF2B5EF4-FFF2-40B4-BE49-F238E27FC236}">
                  <a16:creationId xmlns:a16="http://schemas.microsoft.com/office/drawing/2014/main" id="{E3E55558-F0FD-11FA-3EFE-94A08448E99F}"/>
                </a:ext>
              </a:extLst>
            </p:cNvPr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6" name="Google Shape;7433;p48">
              <a:extLst>
                <a:ext uri="{FF2B5EF4-FFF2-40B4-BE49-F238E27FC236}">
                  <a16:creationId xmlns:a16="http://schemas.microsoft.com/office/drawing/2014/main" id="{F433FA99-22C9-8153-77EA-4E2712D4E41D}"/>
                </a:ext>
              </a:extLst>
            </p:cNvPr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7" name="Google Shape;7434;p48">
              <a:extLst>
                <a:ext uri="{FF2B5EF4-FFF2-40B4-BE49-F238E27FC236}">
                  <a16:creationId xmlns:a16="http://schemas.microsoft.com/office/drawing/2014/main" id="{A925D826-CE97-FD1D-3E4E-FA6D39B2EA2F}"/>
                </a:ext>
              </a:extLst>
            </p:cNvPr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8" name="Google Shape;7435;p48">
              <a:extLst>
                <a:ext uri="{FF2B5EF4-FFF2-40B4-BE49-F238E27FC236}">
                  <a16:creationId xmlns:a16="http://schemas.microsoft.com/office/drawing/2014/main" id="{1B95495C-3345-1AF4-6F13-37B8FD67990A}"/>
                </a:ext>
              </a:extLst>
            </p:cNvPr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9" name="Google Shape;7436;p48">
              <a:extLst>
                <a:ext uri="{FF2B5EF4-FFF2-40B4-BE49-F238E27FC236}">
                  <a16:creationId xmlns:a16="http://schemas.microsoft.com/office/drawing/2014/main" id="{77B89F31-65CA-EC42-CF81-47B2250574A3}"/>
                </a:ext>
              </a:extLst>
            </p:cNvPr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0" name="Google Shape;7437;p48">
              <a:extLst>
                <a:ext uri="{FF2B5EF4-FFF2-40B4-BE49-F238E27FC236}">
                  <a16:creationId xmlns:a16="http://schemas.microsoft.com/office/drawing/2014/main" id="{DCBF2C06-9EA3-C73E-2AF5-2D8FD364AC95}"/>
                </a:ext>
              </a:extLst>
            </p:cNvPr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1" name="Google Shape;7438;p48">
              <a:extLst>
                <a:ext uri="{FF2B5EF4-FFF2-40B4-BE49-F238E27FC236}">
                  <a16:creationId xmlns:a16="http://schemas.microsoft.com/office/drawing/2014/main" id="{D4AB8E8E-3E83-958B-18DC-64EB511812C5}"/>
                </a:ext>
              </a:extLst>
            </p:cNvPr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2" name="Google Shape;7439;p48">
              <a:extLst>
                <a:ext uri="{FF2B5EF4-FFF2-40B4-BE49-F238E27FC236}">
                  <a16:creationId xmlns:a16="http://schemas.microsoft.com/office/drawing/2014/main" id="{DE3D73AF-1CAC-3C79-D380-56694567BA02}"/>
                </a:ext>
              </a:extLst>
            </p:cNvPr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3" name="Google Shape;7440;p48">
              <a:extLst>
                <a:ext uri="{FF2B5EF4-FFF2-40B4-BE49-F238E27FC236}">
                  <a16:creationId xmlns:a16="http://schemas.microsoft.com/office/drawing/2014/main" id="{B04BEC71-120F-E000-2904-328605A5178F}"/>
                </a:ext>
              </a:extLst>
            </p:cNvPr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4" name="Google Shape;7441;p48">
              <a:extLst>
                <a:ext uri="{FF2B5EF4-FFF2-40B4-BE49-F238E27FC236}">
                  <a16:creationId xmlns:a16="http://schemas.microsoft.com/office/drawing/2014/main" id="{87A249B5-7F22-8062-9656-6E12070C6FB0}"/>
                </a:ext>
              </a:extLst>
            </p:cNvPr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5" name="Google Shape;7442;p48">
              <a:extLst>
                <a:ext uri="{FF2B5EF4-FFF2-40B4-BE49-F238E27FC236}">
                  <a16:creationId xmlns:a16="http://schemas.microsoft.com/office/drawing/2014/main" id="{BBDD3950-B37E-CBFD-68F2-BD2DD38334E9}"/>
                </a:ext>
              </a:extLst>
            </p:cNvPr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6" name="Google Shape;7443;p48">
              <a:extLst>
                <a:ext uri="{FF2B5EF4-FFF2-40B4-BE49-F238E27FC236}">
                  <a16:creationId xmlns:a16="http://schemas.microsoft.com/office/drawing/2014/main" id="{80E39A8F-7D4C-7A0E-9CE1-BAAB8B011EDD}"/>
                </a:ext>
              </a:extLst>
            </p:cNvPr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7" name="Google Shape;7444;p48">
              <a:extLst>
                <a:ext uri="{FF2B5EF4-FFF2-40B4-BE49-F238E27FC236}">
                  <a16:creationId xmlns:a16="http://schemas.microsoft.com/office/drawing/2014/main" id="{13D82DE6-76C0-DFDF-A6A6-F7942B47A0A6}"/>
                </a:ext>
              </a:extLst>
            </p:cNvPr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8" name="Google Shape;7445;p48">
              <a:extLst>
                <a:ext uri="{FF2B5EF4-FFF2-40B4-BE49-F238E27FC236}">
                  <a16:creationId xmlns:a16="http://schemas.microsoft.com/office/drawing/2014/main" id="{08F0B163-B5C5-AECA-9F4E-87184ABC21E5}"/>
                </a:ext>
              </a:extLst>
            </p:cNvPr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9" name="Google Shape;7446;p48">
              <a:extLst>
                <a:ext uri="{FF2B5EF4-FFF2-40B4-BE49-F238E27FC236}">
                  <a16:creationId xmlns:a16="http://schemas.microsoft.com/office/drawing/2014/main" id="{1815FDEA-AF78-85EB-365C-4F80F84967DD}"/>
                </a:ext>
              </a:extLst>
            </p:cNvPr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0" name="Google Shape;7447;p48">
              <a:extLst>
                <a:ext uri="{FF2B5EF4-FFF2-40B4-BE49-F238E27FC236}">
                  <a16:creationId xmlns:a16="http://schemas.microsoft.com/office/drawing/2014/main" id="{B58F5602-94E5-D0E2-7125-AAF95A8785D5}"/>
                </a:ext>
              </a:extLst>
            </p:cNvPr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1" name="Google Shape;7448;p48">
              <a:extLst>
                <a:ext uri="{FF2B5EF4-FFF2-40B4-BE49-F238E27FC236}">
                  <a16:creationId xmlns:a16="http://schemas.microsoft.com/office/drawing/2014/main" id="{AED9A0A9-7FDA-A63C-F494-1215EA14527F}"/>
                </a:ext>
              </a:extLst>
            </p:cNvPr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2" name="Google Shape;7449;p48">
              <a:extLst>
                <a:ext uri="{FF2B5EF4-FFF2-40B4-BE49-F238E27FC236}">
                  <a16:creationId xmlns:a16="http://schemas.microsoft.com/office/drawing/2014/main" id="{E7366365-149E-5310-51EB-657901EAC002}"/>
                </a:ext>
              </a:extLst>
            </p:cNvPr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3" name="Google Shape;7450;p48">
              <a:extLst>
                <a:ext uri="{FF2B5EF4-FFF2-40B4-BE49-F238E27FC236}">
                  <a16:creationId xmlns:a16="http://schemas.microsoft.com/office/drawing/2014/main" id="{038744E7-9050-E782-9892-10F50FA2A499}"/>
                </a:ext>
              </a:extLst>
            </p:cNvPr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4" name="Google Shape;7451;p48">
              <a:extLst>
                <a:ext uri="{FF2B5EF4-FFF2-40B4-BE49-F238E27FC236}">
                  <a16:creationId xmlns:a16="http://schemas.microsoft.com/office/drawing/2014/main" id="{0318937D-9849-9A51-A722-544328776203}"/>
                </a:ext>
              </a:extLst>
            </p:cNvPr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E17392B-DA40-1A16-5698-AB73A1887336}"/>
              </a:ext>
            </a:extLst>
          </p:cNvPr>
          <p:cNvSpPr txBox="1"/>
          <p:nvPr/>
        </p:nvSpPr>
        <p:spPr>
          <a:xfrm>
            <a:off x="655532" y="770545"/>
            <a:ext cx="2212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게시글 목록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5B12E24-9D87-C892-F6F1-D44F3942A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423" y="394720"/>
            <a:ext cx="6607065" cy="4470173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9C7A6F-81BD-C7BB-F9C4-1CAE3538116D}"/>
              </a:ext>
            </a:extLst>
          </p:cNvPr>
          <p:cNvSpPr/>
          <p:nvPr/>
        </p:nvSpPr>
        <p:spPr>
          <a:xfrm>
            <a:off x="3360057" y="3084286"/>
            <a:ext cx="419896" cy="2975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114681B-60A6-CAF8-DF15-02D326C1FD3E}"/>
              </a:ext>
            </a:extLst>
          </p:cNvPr>
          <p:cNvCxnSpPr>
            <a:stCxn id="39" idx="2"/>
          </p:cNvCxnSpPr>
          <p:nvPr/>
        </p:nvCxnSpPr>
        <p:spPr>
          <a:xfrm flipH="1">
            <a:off x="3519714" y="3381829"/>
            <a:ext cx="50291" cy="2902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89FCD4-517F-6997-67BE-6DD37476EE03}"/>
              </a:ext>
            </a:extLst>
          </p:cNvPr>
          <p:cNvSpPr txBox="1"/>
          <p:nvPr/>
        </p:nvSpPr>
        <p:spPr>
          <a:xfrm>
            <a:off x="3073100" y="3708047"/>
            <a:ext cx="99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" panose="020B0600000101010101" pitchFamily="34" charset="-127"/>
                <a:ea typeface="굴림" panose="020B0600000101010101" pitchFamily="34" charset="-127"/>
              </a:rPr>
              <a:t>페이징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 처리 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2C5ED7-D35E-42AD-FEF9-E073B2BC7502}"/>
              </a:ext>
            </a:extLst>
          </p:cNvPr>
          <p:cNvSpPr/>
          <p:nvPr/>
        </p:nvSpPr>
        <p:spPr>
          <a:xfrm>
            <a:off x="3065952" y="3716608"/>
            <a:ext cx="993809" cy="53607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960953-DBB7-8963-FC2D-768C913C8F1B}"/>
              </a:ext>
            </a:extLst>
          </p:cNvPr>
          <p:cNvSpPr/>
          <p:nvPr/>
        </p:nvSpPr>
        <p:spPr>
          <a:xfrm>
            <a:off x="6357257" y="3084286"/>
            <a:ext cx="1799772" cy="297543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494B215-3CAF-3700-B66E-B17A8AE589B0}"/>
              </a:ext>
            </a:extLst>
          </p:cNvPr>
          <p:cNvCxnSpPr/>
          <p:nvPr/>
        </p:nvCxnSpPr>
        <p:spPr>
          <a:xfrm flipH="1">
            <a:off x="7315200" y="3381829"/>
            <a:ext cx="79829" cy="290285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360E59-8D12-E252-969E-ED5CADB73F8F}"/>
              </a:ext>
            </a:extLst>
          </p:cNvPr>
          <p:cNvSpPr txBox="1"/>
          <p:nvPr/>
        </p:nvSpPr>
        <p:spPr>
          <a:xfrm>
            <a:off x="6821713" y="3716608"/>
            <a:ext cx="99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검색기능 구현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33E9A-B445-F2C9-1F9C-FD11C6D356BE}"/>
              </a:ext>
            </a:extLst>
          </p:cNvPr>
          <p:cNvSpPr/>
          <p:nvPr/>
        </p:nvSpPr>
        <p:spPr>
          <a:xfrm>
            <a:off x="6821713" y="3703750"/>
            <a:ext cx="993809" cy="548936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5694DC0-5395-8CF0-7856-7ADE5550A0B1}"/>
              </a:ext>
            </a:extLst>
          </p:cNvPr>
          <p:cNvSpPr/>
          <p:nvPr/>
        </p:nvSpPr>
        <p:spPr>
          <a:xfrm>
            <a:off x="5442857" y="609600"/>
            <a:ext cx="638629" cy="341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64E996D-1C96-EA4F-0A75-7EEA7FD6329A}"/>
              </a:ext>
            </a:extLst>
          </p:cNvPr>
          <p:cNvSpPr/>
          <p:nvPr/>
        </p:nvSpPr>
        <p:spPr>
          <a:xfrm>
            <a:off x="3360057" y="1170655"/>
            <a:ext cx="343617" cy="224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7D97BE0-04C4-633A-0395-1EFB57F87B44}"/>
              </a:ext>
            </a:extLst>
          </p:cNvPr>
          <p:cNvCxnSpPr>
            <a:cxnSpLocks/>
            <a:stCxn id="50" idx="0"/>
          </p:cNvCxnSpPr>
          <p:nvPr/>
        </p:nvCxnSpPr>
        <p:spPr>
          <a:xfrm flipH="1">
            <a:off x="2497660" y="1170655"/>
            <a:ext cx="1034206" cy="7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086222F-4715-B5BA-B9F2-555836B82CE2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508658" y="780143"/>
            <a:ext cx="2934199" cy="146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96A64A-6A33-4FF7-BCFD-8A4351B85E0F}"/>
              </a:ext>
            </a:extLst>
          </p:cNvPr>
          <p:cNvSpPr txBox="1"/>
          <p:nvPr/>
        </p:nvSpPr>
        <p:spPr>
          <a:xfrm>
            <a:off x="445418" y="1895589"/>
            <a:ext cx="2035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두 군데 모두 클릭 시 게시글 목록창으로 이동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현재 페이지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  <a:endParaRPr lang="ko-KR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EBB987-664C-B754-1B34-A967911830E1}"/>
              </a:ext>
            </a:extLst>
          </p:cNvPr>
          <p:cNvSpPr/>
          <p:nvPr/>
        </p:nvSpPr>
        <p:spPr>
          <a:xfrm>
            <a:off x="445418" y="1871039"/>
            <a:ext cx="1889956" cy="845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83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419;p48">
            <a:extLst>
              <a:ext uri="{FF2B5EF4-FFF2-40B4-BE49-F238E27FC236}">
                <a16:creationId xmlns:a16="http://schemas.microsoft.com/office/drawing/2014/main" id="{DE404823-1651-4F3F-4913-27EEB24C2D16}"/>
              </a:ext>
            </a:extLst>
          </p:cNvPr>
          <p:cNvGrpSpPr/>
          <p:nvPr/>
        </p:nvGrpSpPr>
        <p:grpSpPr>
          <a:xfrm>
            <a:off x="-256109" y="1249582"/>
            <a:ext cx="4036062" cy="174750"/>
            <a:chOff x="3962000" y="4060525"/>
            <a:chExt cx="2324125" cy="174750"/>
          </a:xfrm>
        </p:grpSpPr>
        <p:sp>
          <p:nvSpPr>
            <p:cNvPr id="3" name="Google Shape;7420;p48">
              <a:extLst>
                <a:ext uri="{FF2B5EF4-FFF2-40B4-BE49-F238E27FC236}">
                  <a16:creationId xmlns:a16="http://schemas.microsoft.com/office/drawing/2014/main" id="{A40461BD-1B3A-A4FA-2C5C-8D5ADE183F9D}"/>
                </a:ext>
              </a:extLst>
            </p:cNvPr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4" name="Google Shape;7421;p48">
              <a:extLst>
                <a:ext uri="{FF2B5EF4-FFF2-40B4-BE49-F238E27FC236}">
                  <a16:creationId xmlns:a16="http://schemas.microsoft.com/office/drawing/2014/main" id="{40E8E960-B12B-3A4D-C385-E77BE2D57954}"/>
                </a:ext>
              </a:extLst>
            </p:cNvPr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5" name="Google Shape;7422;p48">
              <a:extLst>
                <a:ext uri="{FF2B5EF4-FFF2-40B4-BE49-F238E27FC236}">
                  <a16:creationId xmlns:a16="http://schemas.microsoft.com/office/drawing/2014/main" id="{2A70813D-EFE3-8D10-C733-987138FCDA00}"/>
                </a:ext>
              </a:extLst>
            </p:cNvPr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6" name="Google Shape;7423;p48">
              <a:extLst>
                <a:ext uri="{FF2B5EF4-FFF2-40B4-BE49-F238E27FC236}">
                  <a16:creationId xmlns:a16="http://schemas.microsoft.com/office/drawing/2014/main" id="{5D7AE430-41C1-F326-70A4-F563F9BBE499}"/>
                </a:ext>
              </a:extLst>
            </p:cNvPr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" name="Google Shape;7424;p48">
              <a:extLst>
                <a:ext uri="{FF2B5EF4-FFF2-40B4-BE49-F238E27FC236}">
                  <a16:creationId xmlns:a16="http://schemas.microsoft.com/office/drawing/2014/main" id="{39D1B94F-46B7-9151-894D-36D0583837CD}"/>
                </a:ext>
              </a:extLst>
            </p:cNvPr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8" name="Google Shape;7425;p48">
              <a:extLst>
                <a:ext uri="{FF2B5EF4-FFF2-40B4-BE49-F238E27FC236}">
                  <a16:creationId xmlns:a16="http://schemas.microsoft.com/office/drawing/2014/main" id="{A58F32E1-DB3E-6ED1-F44B-6D05F8FF1AEB}"/>
                </a:ext>
              </a:extLst>
            </p:cNvPr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9" name="Google Shape;7426;p48">
              <a:extLst>
                <a:ext uri="{FF2B5EF4-FFF2-40B4-BE49-F238E27FC236}">
                  <a16:creationId xmlns:a16="http://schemas.microsoft.com/office/drawing/2014/main" id="{704062B4-3842-1AB1-A844-45282B224E67}"/>
                </a:ext>
              </a:extLst>
            </p:cNvPr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0" name="Google Shape;7427;p48">
              <a:extLst>
                <a:ext uri="{FF2B5EF4-FFF2-40B4-BE49-F238E27FC236}">
                  <a16:creationId xmlns:a16="http://schemas.microsoft.com/office/drawing/2014/main" id="{25B56A84-9387-605A-2BA0-7F81262A214A}"/>
                </a:ext>
              </a:extLst>
            </p:cNvPr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1" name="Google Shape;7428;p48">
              <a:extLst>
                <a:ext uri="{FF2B5EF4-FFF2-40B4-BE49-F238E27FC236}">
                  <a16:creationId xmlns:a16="http://schemas.microsoft.com/office/drawing/2014/main" id="{8BDC97BC-35A9-26EE-31BE-DA7B19EC32CE}"/>
                </a:ext>
              </a:extLst>
            </p:cNvPr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2" name="Google Shape;7429;p48">
              <a:extLst>
                <a:ext uri="{FF2B5EF4-FFF2-40B4-BE49-F238E27FC236}">
                  <a16:creationId xmlns:a16="http://schemas.microsoft.com/office/drawing/2014/main" id="{4405E1AD-10E5-B70C-9F7C-1997F03C181F}"/>
                </a:ext>
              </a:extLst>
            </p:cNvPr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3" name="Google Shape;7430;p48">
              <a:extLst>
                <a:ext uri="{FF2B5EF4-FFF2-40B4-BE49-F238E27FC236}">
                  <a16:creationId xmlns:a16="http://schemas.microsoft.com/office/drawing/2014/main" id="{E2741EE5-A70F-2DA4-998B-68E44C0B33A2}"/>
                </a:ext>
              </a:extLst>
            </p:cNvPr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4" name="Google Shape;7431;p48">
              <a:extLst>
                <a:ext uri="{FF2B5EF4-FFF2-40B4-BE49-F238E27FC236}">
                  <a16:creationId xmlns:a16="http://schemas.microsoft.com/office/drawing/2014/main" id="{C9D404AD-7BF7-9739-CE99-F56E9B4ACD66}"/>
                </a:ext>
              </a:extLst>
            </p:cNvPr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5" name="Google Shape;7432;p48">
              <a:extLst>
                <a:ext uri="{FF2B5EF4-FFF2-40B4-BE49-F238E27FC236}">
                  <a16:creationId xmlns:a16="http://schemas.microsoft.com/office/drawing/2014/main" id="{0E53396E-8044-66F1-B18A-EFE87F2A0A8D}"/>
                </a:ext>
              </a:extLst>
            </p:cNvPr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6" name="Google Shape;7433;p48">
              <a:extLst>
                <a:ext uri="{FF2B5EF4-FFF2-40B4-BE49-F238E27FC236}">
                  <a16:creationId xmlns:a16="http://schemas.microsoft.com/office/drawing/2014/main" id="{B60C69A0-F06A-4EA0-75FC-D4CCB989D9CC}"/>
                </a:ext>
              </a:extLst>
            </p:cNvPr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7" name="Google Shape;7434;p48">
              <a:extLst>
                <a:ext uri="{FF2B5EF4-FFF2-40B4-BE49-F238E27FC236}">
                  <a16:creationId xmlns:a16="http://schemas.microsoft.com/office/drawing/2014/main" id="{21061AD2-BAF0-6625-72B5-EB6F403C7559}"/>
                </a:ext>
              </a:extLst>
            </p:cNvPr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8" name="Google Shape;7435;p48">
              <a:extLst>
                <a:ext uri="{FF2B5EF4-FFF2-40B4-BE49-F238E27FC236}">
                  <a16:creationId xmlns:a16="http://schemas.microsoft.com/office/drawing/2014/main" id="{7E336612-9981-30A6-117C-415415E153B2}"/>
                </a:ext>
              </a:extLst>
            </p:cNvPr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9" name="Google Shape;7436;p48">
              <a:extLst>
                <a:ext uri="{FF2B5EF4-FFF2-40B4-BE49-F238E27FC236}">
                  <a16:creationId xmlns:a16="http://schemas.microsoft.com/office/drawing/2014/main" id="{9FD1453A-35CE-21D1-0B5F-FC2CD7C1A897}"/>
                </a:ext>
              </a:extLst>
            </p:cNvPr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0" name="Google Shape;7437;p48">
              <a:extLst>
                <a:ext uri="{FF2B5EF4-FFF2-40B4-BE49-F238E27FC236}">
                  <a16:creationId xmlns:a16="http://schemas.microsoft.com/office/drawing/2014/main" id="{BA95DC20-B16C-BF85-E041-C6D6AC5EC130}"/>
                </a:ext>
              </a:extLst>
            </p:cNvPr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1" name="Google Shape;7438;p48">
              <a:extLst>
                <a:ext uri="{FF2B5EF4-FFF2-40B4-BE49-F238E27FC236}">
                  <a16:creationId xmlns:a16="http://schemas.microsoft.com/office/drawing/2014/main" id="{149E41AC-CE06-9CA9-1E7F-AAC71B14E65D}"/>
                </a:ext>
              </a:extLst>
            </p:cNvPr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2" name="Google Shape;7439;p48">
              <a:extLst>
                <a:ext uri="{FF2B5EF4-FFF2-40B4-BE49-F238E27FC236}">
                  <a16:creationId xmlns:a16="http://schemas.microsoft.com/office/drawing/2014/main" id="{AC9DE8DF-EA82-2427-2682-033A0C66A516}"/>
                </a:ext>
              </a:extLst>
            </p:cNvPr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3" name="Google Shape;7440;p48">
              <a:extLst>
                <a:ext uri="{FF2B5EF4-FFF2-40B4-BE49-F238E27FC236}">
                  <a16:creationId xmlns:a16="http://schemas.microsoft.com/office/drawing/2014/main" id="{F2EDDE52-EC01-12AB-A40F-5889D209D884}"/>
                </a:ext>
              </a:extLst>
            </p:cNvPr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4" name="Google Shape;7441;p48">
              <a:extLst>
                <a:ext uri="{FF2B5EF4-FFF2-40B4-BE49-F238E27FC236}">
                  <a16:creationId xmlns:a16="http://schemas.microsoft.com/office/drawing/2014/main" id="{94968E60-8F9F-2F15-D49A-501D502832A1}"/>
                </a:ext>
              </a:extLst>
            </p:cNvPr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5" name="Google Shape;7442;p48">
              <a:extLst>
                <a:ext uri="{FF2B5EF4-FFF2-40B4-BE49-F238E27FC236}">
                  <a16:creationId xmlns:a16="http://schemas.microsoft.com/office/drawing/2014/main" id="{BE40D721-1659-DBBF-2472-1E9D5C093C9F}"/>
                </a:ext>
              </a:extLst>
            </p:cNvPr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6" name="Google Shape;7443;p48">
              <a:extLst>
                <a:ext uri="{FF2B5EF4-FFF2-40B4-BE49-F238E27FC236}">
                  <a16:creationId xmlns:a16="http://schemas.microsoft.com/office/drawing/2014/main" id="{E94FA0E0-10FE-84B3-3C71-4DE2FF6A2FD8}"/>
                </a:ext>
              </a:extLst>
            </p:cNvPr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7" name="Google Shape;7444;p48">
              <a:extLst>
                <a:ext uri="{FF2B5EF4-FFF2-40B4-BE49-F238E27FC236}">
                  <a16:creationId xmlns:a16="http://schemas.microsoft.com/office/drawing/2014/main" id="{C12D863B-EC15-C788-70E5-9519C9DEF299}"/>
                </a:ext>
              </a:extLst>
            </p:cNvPr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8" name="Google Shape;7445;p48">
              <a:extLst>
                <a:ext uri="{FF2B5EF4-FFF2-40B4-BE49-F238E27FC236}">
                  <a16:creationId xmlns:a16="http://schemas.microsoft.com/office/drawing/2014/main" id="{14E7E94D-3AF7-F187-5C45-4AA1F6403407}"/>
                </a:ext>
              </a:extLst>
            </p:cNvPr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9" name="Google Shape;7446;p48">
              <a:extLst>
                <a:ext uri="{FF2B5EF4-FFF2-40B4-BE49-F238E27FC236}">
                  <a16:creationId xmlns:a16="http://schemas.microsoft.com/office/drawing/2014/main" id="{A9C62C92-2B92-39AD-04DA-A218E96CB1A3}"/>
                </a:ext>
              </a:extLst>
            </p:cNvPr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0" name="Google Shape;7447;p48">
              <a:extLst>
                <a:ext uri="{FF2B5EF4-FFF2-40B4-BE49-F238E27FC236}">
                  <a16:creationId xmlns:a16="http://schemas.microsoft.com/office/drawing/2014/main" id="{60224D6A-E181-14C0-B8B2-3AB619BB44BC}"/>
                </a:ext>
              </a:extLst>
            </p:cNvPr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1" name="Google Shape;7448;p48">
              <a:extLst>
                <a:ext uri="{FF2B5EF4-FFF2-40B4-BE49-F238E27FC236}">
                  <a16:creationId xmlns:a16="http://schemas.microsoft.com/office/drawing/2014/main" id="{9C80518F-C1A1-E24B-E74B-B0ADE4DEC182}"/>
                </a:ext>
              </a:extLst>
            </p:cNvPr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2" name="Google Shape;7449;p48">
              <a:extLst>
                <a:ext uri="{FF2B5EF4-FFF2-40B4-BE49-F238E27FC236}">
                  <a16:creationId xmlns:a16="http://schemas.microsoft.com/office/drawing/2014/main" id="{F347325C-79B2-2B78-4C5E-0DD1CE336524}"/>
                </a:ext>
              </a:extLst>
            </p:cNvPr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3" name="Google Shape;7450;p48">
              <a:extLst>
                <a:ext uri="{FF2B5EF4-FFF2-40B4-BE49-F238E27FC236}">
                  <a16:creationId xmlns:a16="http://schemas.microsoft.com/office/drawing/2014/main" id="{97AFDD2A-E7EB-4F2E-3D9B-833E2EB11113}"/>
                </a:ext>
              </a:extLst>
            </p:cNvPr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4" name="Google Shape;7451;p48">
              <a:extLst>
                <a:ext uri="{FF2B5EF4-FFF2-40B4-BE49-F238E27FC236}">
                  <a16:creationId xmlns:a16="http://schemas.microsoft.com/office/drawing/2014/main" id="{603890B3-E139-A6FB-75D8-A05A8ADFD15C}"/>
                </a:ext>
              </a:extLst>
            </p:cNvPr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0F221756-D0BF-08B1-966C-82F5DD3B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76" y="217631"/>
            <a:ext cx="6941571" cy="47029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D86F02-1B0D-9EA7-FC0A-4EBA004640F4}"/>
              </a:ext>
            </a:extLst>
          </p:cNvPr>
          <p:cNvSpPr txBox="1"/>
          <p:nvPr/>
        </p:nvSpPr>
        <p:spPr>
          <a:xfrm>
            <a:off x="655532" y="770545"/>
            <a:ext cx="2212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검색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ECE8FB-5A71-EBB4-B60E-DEC52EA0DC98}"/>
              </a:ext>
            </a:extLst>
          </p:cNvPr>
          <p:cNvSpPr/>
          <p:nvPr/>
        </p:nvSpPr>
        <p:spPr>
          <a:xfrm>
            <a:off x="6640286" y="2895600"/>
            <a:ext cx="195943" cy="1814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6C66ED3-11F0-281E-A73B-02D8EC2DF4C6}"/>
              </a:ext>
            </a:extLst>
          </p:cNvPr>
          <p:cNvSpPr/>
          <p:nvPr/>
        </p:nvSpPr>
        <p:spPr>
          <a:xfrm>
            <a:off x="4332514" y="1886857"/>
            <a:ext cx="442686" cy="8781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33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7419;p48">
            <a:extLst>
              <a:ext uri="{FF2B5EF4-FFF2-40B4-BE49-F238E27FC236}">
                <a16:creationId xmlns:a16="http://schemas.microsoft.com/office/drawing/2014/main" id="{79EA112A-DC65-72E3-1C81-DB81428C94F2}"/>
              </a:ext>
            </a:extLst>
          </p:cNvPr>
          <p:cNvGrpSpPr/>
          <p:nvPr/>
        </p:nvGrpSpPr>
        <p:grpSpPr>
          <a:xfrm>
            <a:off x="-256109" y="1249582"/>
            <a:ext cx="4036062" cy="174750"/>
            <a:chOff x="3962000" y="4060525"/>
            <a:chExt cx="2324125" cy="174750"/>
          </a:xfrm>
        </p:grpSpPr>
        <p:sp>
          <p:nvSpPr>
            <p:cNvPr id="7" name="Google Shape;7420;p48">
              <a:extLst>
                <a:ext uri="{FF2B5EF4-FFF2-40B4-BE49-F238E27FC236}">
                  <a16:creationId xmlns:a16="http://schemas.microsoft.com/office/drawing/2014/main" id="{F586BB9F-D2EE-6C93-E202-907E12DEB71C}"/>
                </a:ext>
              </a:extLst>
            </p:cNvPr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8" name="Google Shape;7421;p48">
              <a:extLst>
                <a:ext uri="{FF2B5EF4-FFF2-40B4-BE49-F238E27FC236}">
                  <a16:creationId xmlns:a16="http://schemas.microsoft.com/office/drawing/2014/main" id="{B83EA672-BB66-5355-D638-99459D36DC74}"/>
                </a:ext>
              </a:extLst>
            </p:cNvPr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9" name="Google Shape;7422;p48">
              <a:extLst>
                <a:ext uri="{FF2B5EF4-FFF2-40B4-BE49-F238E27FC236}">
                  <a16:creationId xmlns:a16="http://schemas.microsoft.com/office/drawing/2014/main" id="{385154E2-4C76-F5B1-E29B-5338C84564D2}"/>
                </a:ext>
              </a:extLst>
            </p:cNvPr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0" name="Google Shape;7423;p48">
              <a:extLst>
                <a:ext uri="{FF2B5EF4-FFF2-40B4-BE49-F238E27FC236}">
                  <a16:creationId xmlns:a16="http://schemas.microsoft.com/office/drawing/2014/main" id="{2F1510CB-EBBE-E850-64B4-EC01875FF532}"/>
                </a:ext>
              </a:extLst>
            </p:cNvPr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1" name="Google Shape;7424;p48">
              <a:extLst>
                <a:ext uri="{FF2B5EF4-FFF2-40B4-BE49-F238E27FC236}">
                  <a16:creationId xmlns:a16="http://schemas.microsoft.com/office/drawing/2014/main" id="{42175AF4-E2E7-4252-688B-126340D01821}"/>
                </a:ext>
              </a:extLst>
            </p:cNvPr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2" name="Google Shape;7425;p48">
              <a:extLst>
                <a:ext uri="{FF2B5EF4-FFF2-40B4-BE49-F238E27FC236}">
                  <a16:creationId xmlns:a16="http://schemas.microsoft.com/office/drawing/2014/main" id="{DE9F5B39-3A3E-D84D-1B33-7C57BB3FD9CD}"/>
                </a:ext>
              </a:extLst>
            </p:cNvPr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3" name="Google Shape;7426;p48">
              <a:extLst>
                <a:ext uri="{FF2B5EF4-FFF2-40B4-BE49-F238E27FC236}">
                  <a16:creationId xmlns:a16="http://schemas.microsoft.com/office/drawing/2014/main" id="{FBA1AC28-6721-2702-0F8F-D0E1CFB058CC}"/>
                </a:ext>
              </a:extLst>
            </p:cNvPr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4" name="Google Shape;7427;p48">
              <a:extLst>
                <a:ext uri="{FF2B5EF4-FFF2-40B4-BE49-F238E27FC236}">
                  <a16:creationId xmlns:a16="http://schemas.microsoft.com/office/drawing/2014/main" id="{F60EBC2B-5839-A899-7722-49D2913ED94D}"/>
                </a:ext>
              </a:extLst>
            </p:cNvPr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5" name="Google Shape;7428;p48">
              <a:extLst>
                <a:ext uri="{FF2B5EF4-FFF2-40B4-BE49-F238E27FC236}">
                  <a16:creationId xmlns:a16="http://schemas.microsoft.com/office/drawing/2014/main" id="{30977224-7BB3-ECC3-4521-F6F54846BCB5}"/>
                </a:ext>
              </a:extLst>
            </p:cNvPr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6" name="Google Shape;7429;p48">
              <a:extLst>
                <a:ext uri="{FF2B5EF4-FFF2-40B4-BE49-F238E27FC236}">
                  <a16:creationId xmlns:a16="http://schemas.microsoft.com/office/drawing/2014/main" id="{1E3AB0DB-D74B-D7C2-AD5B-F9967883F928}"/>
                </a:ext>
              </a:extLst>
            </p:cNvPr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7" name="Google Shape;7430;p48">
              <a:extLst>
                <a:ext uri="{FF2B5EF4-FFF2-40B4-BE49-F238E27FC236}">
                  <a16:creationId xmlns:a16="http://schemas.microsoft.com/office/drawing/2014/main" id="{7187FDDB-7A22-0DAF-61FC-AC785751A1F5}"/>
                </a:ext>
              </a:extLst>
            </p:cNvPr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8" name="Google Shape;7431;p48">
              <a:extLst>
                <a:ext uri="{FF2B5EF4-FFF2-40B4-BE49-F238E27FC236}">
                  <a16:creationId xmlns:a16="http://schemas.microsoft.com/office/drawing/2014/main" id="{BA7F1554-23AD-1928-AE80-50FBA96BD656}"/>
                </a:ext>
              </a:extLst>
            </p:cNvPr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9" name="Google Shape;7432;p48">
              <a:extLst>
                <a:ext uri="{FF2B5EF4-FFF2-40B4-BE49-F238E27FC236}">
                  <a16:creationId xmlns:a16="http://schemas.microsoft.com/office/drawing/2014/main" id="{C4661765-8271-A1F9-415E-C6A0D229A27D}"/>
                </a:ext>
              </a:extLst>
            </p:cNvPr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0" name="Google Shape;7433;p48">
              <a:extLst>
                <a:ext uri="{FF2B5EF4-FFF2-40B4-BE49-F238E27FC236}">
                  <a16:creationId xmlns:a16="http://schemas.microsoft.com/office/drawing/2014/main" id="{702E36F2-0438-5688-FD9A-B225211C69FB}"/>
                </a:ext>
              </a:extLst>
            </p:cNvPr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1" name="Google Shape;7434;p48">
              <a:extLst>
                <a:ext uri="{FF2B5EF4-FFF2-40B4-BE49-F238E27FC236}">
                  <a16:creationId xmlns:a16="http://schemas.microsoft.com/office/drawing/2014/main" id="{B8DFF076-984D-1610-07FC-490F54A7C8AE}"/>
                </a:ext>
              </a:extLst>
            </p:cNvPr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2" name="Google Shape;7435;p48">
              <a:extLst>
                <a:ext uri="{FF2B5EF4-FFF2-40B4-BE49-F238E27FC236}">
                  <a16:creationId xmlns:a16="http://schemas.microsoft.com/office/drawing/2014/main" id="{D2251843-C19B-6956-2797-1ED063EE7DFF}"/>
                </a:ext>
              </a:extLst>
            </p:cNvPr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3" name="Google Shape;7436;p48">
              <a:extLst>
                <a:ext uri="{FF2B5EF4-FFF2-40B4-BE49-F238E27FC236}">
                  <a16:creationId xmlns:a16="http://schemas.microsoft.com/office/drawing/2014/main" id="{CC6B6791-BAA7-B292-2C5C-C0A80D3807BF}"/>
                </a:ext>
              </a:extLst>
            </p:cNvPr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4" name="Google Shape;7437;p48">
              <a:extLst>
                <a:ext uri="{FF2B5EF4-FFF2-40B4-BE49-F238E27FC236}">
                  <a16:creationId xmlns:a16="http://schemas.microsoft.com/office/drawing/2014/main" id="{4E731E2B-314D-16B4-A6AD-4FC7D6C492EF}"/>
                </a:ext>
              </a:extLst>
            </p:cNvPr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5" name="Google Shape;7438;p48">
              <a:extLst>
                <a:ext uri="{FF2B5EF4-FFF2-40B4-BE49-F238E27FC236}">
                  <a16:creationId xmlns:a16="http://schemas.microsoft.com/office/drawing/2014/main" id="{2629C6E9-55F7-4D8A-666E-617743706DDB}"/>
                </a:ext>
              </a:extLst>
            </p:cNvPr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6" name="Google Shape;7439;p48">
              <a:extLst>
                <a:ext uri="{FF2B5EF4-FFF2-40B4-BE49-F238E27FC236}">
                  <a16:creationId xmlns:a16="http://schemas.microsoft.com/office/drawing/2014/main" id="{05C675C1-E657-208E-1CC7-3D5C6F2D5EFA}"/>
                </a:ext>
              </a:extLst>
            </p:cNvPr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7" name="Google Shape;7440;p48">
              <a:extLst>
                <a:ext uri="{FF2B5EF4-FFF2-40B4-BE49-F238E27FC236}">
                  <a16:creationId xmlns:a16="http://schemas.microsoft.com/office/drawing/2014/main" id="{8ADD14B6-CEF3-F4F0-9A62-3700126C91AA}"/>
                </a:ext>
              </a:extLst>
            </p:cNvPr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8" name="Google Shape;7441;p48">
              <a:extLst>
                <a:ext uri="{FF2B5EF4-FFF2-40B4-BE49-F238E27FC236}">
                  <a16:creationId xmlns:a16="http://schemas.microsoft.com/office/drawing/2014/main" id="{F3AB9C43-614C-950D-69FD-0CD380594993}"/>
                </a:ext>
              </a:extLst>
            </p:cNvPr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9" name="Google Shape;7442;p48">
              <a:extLst>
                <a:ext uri="{FF2B5EF4-FFF2-40B4-BE49-F238E27FC236}">
                  <a16:creationId xmlns:a16="http://schemas.microsoft.com/office/drawing/2014/main" id="{415B37B0-AB41-CC82-00C3-36E56761A8B0}"/>
                </a:ext>
              </a:extLst>
            </p:cNvPr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0" name="Google Shape;7443;p48">
              <a:extLst>
                <a:ext uri="{FF2B5EF4-FFF2-40B4-BE49-F238E27FC236}">
                  <a16:creationId xmlns:a16="http://schemas.microsoft.com/office/drawing/2014/main" id="{580461E3-F8A1-36DB-458D-8EF62B0BF123}"/>
                </a:ext>
              </a:extLst>
            </p:cNvPr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1" name="Google Shape;7444;p48">
              <a:extLst>
                <a:ext uri="{FF2B5EF4-FFF2-40B4-BE49-F238E27FC236}">
                  <a16:creationId xmlns:a16="http://schemas.microsoft.com/office/drawing/2014/main" id="{F5350B8D-6A1E-7D55-94A6-1D6B585FAD85}"/>
                </a:ext>
              </a:extLst>
            </p:cNvPr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2" name="Google Shape;7445;p48">
              <a:extLst>
                <a:ext uri="{FF2B5EF4-FFF2-40B4-BE49-F238E27FC236}">
                  <a16:creationId xmlns:a16="http://schemas.microsoft.com/office/drawing/2014/main" id="{641881C3-6DEE-1308-0624-30ED36C59A28}"/>
                </a:ext>
              </a:extLst>
            </p:cNvPr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3" name="Google Shape;7446;p48">
              <a:extLst>
                <a:ext uri="{FF2B5EF4-FFF2-40B4-BE49-F238E27FC236}">
                  <a16:creationId xmlns:a16="http://schemas.microsoft.com/office/drawing/2014/main" id="{608CD351-519D-3160-E5DE-F561010358B2}"/>
                </a:ext>
              </a:extLst>
            </p:cNvPr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4" name="Google Shape;7447;p48">
              <a:extLst>
                <a:ext uri="{FF2B5EF4-FFF2-40B4-BE49-F238E27FC236}">
                  <a16:creationId xmlns:a16="http://schemas.microsoft.com/office/drawing/2014/main" id="{19D9FC62-EC62-15B4-43E2-9CA30197D847}"/>
                </a:ext>
              </a:extLst>
            </p:cNvPr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5" name="Google Shape;7448;p48">
              <a:extLst>
                <a:ext uri="{FF2B5EF4-FFF2-40B4-BE49-F238E27FC236}">
                  <a16:creationId xmlns:a16="http://schemas.microsoft.com/office/drawing/2014/main" id="{B98361BE-B4C2-DF3E-F65B-8B5B005ED8C0}"/>
                </a:ext>
              </a:extLst>
            </p:cNvPr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6" name="Google Shape;7449;p48">
              <a:extLst>
                <a:ext uri="{FF2B5EF4-FFF2-40B4-BE49-F238E27FC236}">
                  <a16:creationId xmlns:a16="http://schemas.microsoft.com/office/drawing/2014/main" id="{8F76429F-62FA-34E3-393A-2849BFFFE31D}"/>
                </a:ext>
              </a:extLst>
            </p:cNvPr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7" name="Google Shape;7450;p48">
              <a:extLst>
                <a:ext uri="{FF2B5EF4-FFF2-40B4-BE49-F238E27FC236}">
                  <a16:creationId xmlns:a16="http://schemas.microsoft.com/office/drawing/2014/main" id="{6C5E3F60-6D69-2F44-C795-6508A59F9BCA}"/>
                </a:ext>
              </a:extLst>
            </p:cNvPr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8" name="Google Shape;7451;p48">
              <a:extLst>
                <a:ext uri="{FF2B5EF4-FFF2-40B4-BE49-F238E27FC236}">
                  <a16:creationId xmlns:a16="http://schemas.microsoft.com/office/drawing/2014/main" id="{575EE04B-93E7-C3FC-2E52-06B9FF5A4D02}"/>
                </a:ext>
              </a:extLst>
            </p:cNvPr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AF89E7F-48A7-4D8B-E885-11F9736B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714" y="58057"/>
            <a:ext cx="7096689" cy="4811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984D3E-2D83-07B5-A595-D621500E21CA}"/>
              </a:ext>
            </a:extLst>
          </p:cNvPr>
          <p:cNvSpPr txBox="1"/>
          <p:nvPr/>
        </p:nvSpPr>
        <p:spPr>
          <a:xfrm>
            <a:off x="194850" y="2260857"/>
            <a:ext cx="1792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회원만 글쓰기 가능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비회원이 글쓰기 클릭 시 로그인 화면으로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46B676-21A5-3FA4-5114-045C27B67775}"/>
              </a:ext>
            </a:extLst>
          </p:cNvPr>
          <p:cNvSpPr/>
          <p:nvPr/>
        </p:nvSpPr>
        <p:spPr>
          <a:xfrm>
            <a:off x="153597" y="2260857"/>
            <a:ext cx="1716160" cy="1161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CDA731-6D08-42D5-3CFC-67E7C6EE02E8}"/>
              </a:ext>
            </a:extLst>
          </p:cNvPr>
          <p:cNvSpPr txBox="1"/>
          <p:nvPr/>
        </p:nvSpPr>
        <p:spPr>
          <a:xfrm>
            <a:off x="406560" y="722917"/>
            <a:ext cx="2212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게시글 작성</a:t>
            </a:r>
          </a:p>
        </p:txBody>
      </p:sp>
    </p:spTree>
    <p:extLst>
      <p:ext uri="{BB962C8B-B14F-4D97-AF65-F5344CB8AC3E}">
        <p14:creationId xmlns:p14="http://schemas.microsoft.com/office/powerpoint/2010/main" val="64517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419;p48">
            <a:extLst>
              <a:ext uri="{FF2B5EF4-FFF2-40B4-BE49-F238E27FC236}">
                <a16:creationId xmlns:a16="http://schemas.microsoft.com/office/drawing/2014/main" id="{C1851A7D-3D28-BEEB-95DF-8EC22D2FF7E2}"/>
              </a:ext>
            </a:extLst>
          </p:cNvPr>
          <p:cNvGrpSpPr/>
          <p:nvPr/>
        </p:nvGrpSpPr>
        <p:grpSpPr>
          <a:xfrm>
            <a:off x="-256109" y="1249582"/>
            <a:ext cx="4036062" cy="174750"/>
            <a:chOff x="3962000" y="4060525"/>
            <a:chExt cx="2324125" cy="174750"/>
          </a:xfrm>
        </p:grpSpPr>
        <p:sp>
          <p:nvSpPr>
            <p:cNvPr id="3" name="Google Shape;7420;p48">
              <a:extLst>
                <a:ext uri="{FF2B5EF4-FFF2-40B4-BE49-F238E27FC236}">
                  <a16:creationId xmlns:a16="http://schemas.microsoft.com/office/drawing/2014/main" id="{AD54D6DE-1402-115F-FC28-D31160A8FC81}"/>
                </a:ext>
              </a:extLst>
            </p:cNvPr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4" name="Google Shape;7421;p48">
              <a:extLst>
                <a:ext uri="{FF2B5EF4-FFF2-40B4-BE49-F238E27FC236}">
                  <a16:creationId xmlns:a16="http://schemas.microsoft.com/office/drawing/2014/main" id="{6A9FB850-AAA4-404B-600B-7BE39B9C17A5}"/>
                </a:ext>
              </a:extLst>
            </p:cNvPr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5" name="Google Shape;7422;p48">
              <a:extLst>
                <a:ext uri="{FF2B5EF4-FFF2-40B4-BE49-F238E27FC236}">
                  <a16:creationId xmlns:a16="http://schemas.microsoft.com/office/drawing/2014/main" id="{64EB2242-D36E-C135-3A87-1A9F7D5DA1B8}"/>
                </a:ext>
              </a:extLst>
            </p:cNvPr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6" name="Google Shape;7423;p48">
              <a:extLst>
                <a:ext uri="{FF2B5EF4-FFF2-40B4-BE49-F238E27FC236}">
                  <a16:creationId xmlns:a16="http://schemas.microsoft.com/office/drawing/2014/main" id="{31D35EB5-4920-C667-8E3B-F7C5247A57FD}"/>
                </a:ext>
              </a:extLst>
            </p:cNvPr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" name="Google Shape;7424;p48">
              <a:extLst>
                <a:ext uri="{FF2B5EF4-FFF2-40B4-BE49-F238E27FC236}">
                  <a16:creationId xmlns:a16="http://schemas.microsoft.com/office/drawing/2014/main" id="{86CAC4AB-3FAA-FF2E-0625-0F7F79DF5382}"/>
                </a:ext>
              </a:extLst>
            </p:cNvPr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8" name="Google Shape;7425;p48">
              <a:extLst>
                <a:ext uri="{FF2B5EF4-FFF2-40B4-BE49-F238E27FC236}">
                  <a16:creationId xmlns:a16="http://schemas.microsoft.com/office/drawing/2014/main" id="{2CAA3226-5E9D-6491-A9A3-D40C53D6FE97}"/>
                </a:ext>
              </a:extLst>
            </p:cNvPr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9" name="Google Shape;7426;p48">
              <a:extLst>
                <a:ext uri="{FF2B5EF4-FFF2-40B4-BE49-F238E27FC236}">
                  <a16:creationId xmlns:a16="http://schemas.microsoft.com/office/drawing/2014/main" id="{33DD14BF-79B3-ABCA-FF5B-728C8AFB5E51}"/>
                </a:ext>
              </a:extLst>
            </p:cNvPr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0" name="Google Shape;7427;p48">
              <a:extLst>
                <a:ext uri="{FF2B5EF4-FFF2-40B4-BE49-F238E27FC236}">
                  <a16:creationId xmlns:a16="http://schemas.microsoft.com/office/drawing/2014/main" id="{02F43B15-7197-287D-D149-49736C6A002F}"/>
                </a:ext>
              </a:extLst>
            </p:cNvPr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1" name="Google Shape;7428;p48">
              <a:extLst>
                <a:ext uri="{FF2B5EF4-FFF2-40B4-BE49-F238E27FC236}">
                  <a16:creationId xmlns:a16="http://schemas.microsoft.com/office/drawing/2014/main" id="{1E5DD369-CE10-AF38-90B5-FDFCC210AB3E}"/>
                </a:ext>
              </a:extLst>
            </p:cNvPr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2" name="Google Shape;7429;p48">
              <a:extLst>
                <a:ext uri="{FF2B5EF4-FFF2-40B4-BE49-F238E27FC236}">
                  <a16:creationId xmlns:a16="http://schemas.microsoft.com/office/drawing/2014/main" id="{8BEA622B-18F8-E5B2-52C7-3B20F84CBEB7}"/>
                </a:ext>
              </a:extLst>
            </p:cNvPr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3" name="Google Shape;7430;p48">
              <a:extLst>
                <a:ext uri="{FF2B5EF4-FFF2-40B4-BE49-F238E27FC236}">
                  <a16:creationId xmlns:a16="http://schemas.microsoft.com/office/drawing/2014/main" id="{AA75F151-A0D2-0FF9-2A3B-2F894E3F8167}"/>
                </a:ext>
              </a:extLst>
            </p:cNvPr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4" name="Google Shape;7431;p48">
              <a:extLst>
                <a:ext uri="{FF2B5EF4-FFF2-40B4-BE49-F238E27FC236}">
                  <a16:creationId xmlns:a16="http://schemas.microsoft.com/office/drawing/2014/main" id="{217F3539-D0BA-F0DA-23E9-F94ED6D7E4C1}"/>
                </a:ext>
              </a:extLst>
            </p:cNvPr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5" name="Google Shape;7432;p48">
              <a:extLst>
                <a:ext uri="{FF2B5EF4-FFF2-40B4-BE49-F238E27FC236}">
                  <a16:creationId xmlns:a16="http://schemas.microsoft.com/office/drawing/2014/main" id="{D6AFC31F-2E9B-74B1-906F-7C293FEF0F6F}"/>
                </a:ext>
              </a:extLst>
            </p:cNvPr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6" name="Google Shape;7433;p48">
              <a:extLst>
                <a:ext uri="{FF2B5EF4-FFF2-40B4-BE49-F238E27FC236}">
                  <a16:creationId xmlns:a16="http://schemas.microsoft.com/office/drawing/2014/main" id="{894D8E01-4A7F-6957-943C-BA2E002B3DD1}"/>
                </a:ext>
              </a:extLst>
            </p:cNvPr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7" name="Google Shape;7434;p48">
              <a:extLst>
                <a:ext uri="{FF2B5EF4-FFF2-40B4-BE49-F238E27FC236}">
                  <a16:creationId xmlns:a16="http://schemas.microsoft.com/office/drawing/2014/main" id="{59DFEEF0-749F-5CC9-1CA0-411EA207AE31}"/>
                </a:ext>
              </a:extLst>
            </p:cNvPr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8" name="Google Shape;7435;p48">
              <a:extLst>
                <a:ext uri="{FF2B5EF4-FFF2-40B4-BE49-F238E27FC236}">
                  <a16:creationId xmlns:a16="http://schemas.microsoft.com/office/drawing/2014/main" id="{22C6C6B2-D039-116D-73A2-3587735CE12B}"/>
                </a:ext>
              </a:extLst>
            </p:cNvPr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9" name="Google Shape;7436;p48">
              <a:extLst>
                <a:ext uri="{FF2B5EF4-FFF2-40B4-BE49-F238E27FC236}">
                  <a16:creationId xmlns:a16="http://schemas.microsoft.com/office/drawing/2014/main" id="{F590EF6A-76A3-7676-C2D5-ACF73BE4536F}"/>
                </a:ext>
              </a:extLst>
            </p:cNvPr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0" name="Google Shape;7437;p48">
              <a:extLst>
                <a:ext uri="{FF2B5EF4-FFF2-40B4-BE49-F238E27FC236}">
                  <a16:creationId xmlns:a16="http://schemas.microsoft.com/office/drawing/2014/main" id="{3039A445-1D21-7A6D-A730-45218D95404F}"/>
                </a:ext>
              </a:extLst>
            </p:cNvPr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1" name="Google Shape;7438;p48">
              <a:extLst>
                <a:ext uri="{FF2B5EF4-FFF2-40B4-BE49-F238E27FC236}">
                  <a16:creationId xmlns:a16="http://schemas.microsoft.com/office/drawing/2014/main" id="{2B3FADFE-F1B4-0532-899C-A8391CDC657E}"/>
                </a:ext>
              </a:extLst>
            </p:cNvPr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2" name="Google Shape;7439;p48">
              <a:extLst>
                <a:ext uri="{FF2B5EF4-FFF2-40B4-BE49-F238E27FC236}">
                  <a16:creationId xmlns:a16="http://schemas.microsoft.com/office/drawing/2014/main" id="{46685F5A-FB8A-05BE-03CE-7626DC9D7E4C}"/>
                </a:ext>
              </a:extLst>
            </p:cNvPr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3" name="Google Shape;7440;p48">
              <a:extLst>
                <a:ext uri="{FF2B5EF4-FFF2-40B4-BE49-F238E27FC236}">
                  <a16:creationId xmlns:a16="http://schemas.microsoft.com/office/drawing/2014/main" id="{79ED5FED-65EC-92F9-AAD9-A2A821A56342}"/>
                </a:ext>
              </a:extLst>
            </p:cNvPr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4" name="Google Shape;7441;p48">
              <a:extLst>
                <a:ext uri="{FF2B5EF4-FFF2-40B4-BE49-F238E27FC236}">
                  <a16:creationId xmlns:a16="http://schemas.microsoft.com/office/drawing/2014/main" id="{E315E719-AEEA-70F5-0D6B-F34AF405670D}"/>
                </a:ext>
              </a:extLst>
            </p:cNvPr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5" name="Google Shape;7442;p48">
              <a:extLst>
                <a:ext uri="{FF2B5EF4-FFF2-40B4-BE49-F238E27FC236}">
                  <a16:creationId xmlns:a16="http://schemas.microsoft.com/office/drawing/2014/main" id="{FDEFC3D7-CBB9-EE46-C6DD-5177E9AF2514}"/>
                </a:ext>
              </a:extLst>
            </p:cNvPr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6" name="Google Shape;7443;p48">
              <a:extLst>
                <a:ext uri="{FF2B5EF4-FFF2-40B4-BE49-F238E27FC236}">
                  <a16:creationId xmlns:a16="http://schemas.microsoft.com/office/drawing/2014/main" id="{202E5B67-ED76-F074-6FBC-CD57A3076032}"/>
                </a:ext>
              </a:extLst>
            </p:cNvPr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7" name="Google Shape;7444;p48">
              <a:extLst>
                <a:ext uri="{FF2B5EF4-FFF2-40B4-BE49-F238E27FC236}">
                  <a16:creationId xmlns:a16="http://schemas.microsoft.com/office/drawing/2014/main" id="{3BC4C985-022C-81D0-315A-FFC5E09A847F}"/>
                </a:ext>
              </a:extLst>
            </p:cNvPr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8" name="Google Shape;7445;p48">
              <a:extLst>
                <a:ext uri="{FF2B5EF4-FFF2-40B4-BE49-F238E27FC236}">
                  <a16:creationId xmlns:a16="http://schemas.microsoft.com/office/drawing/2014/main" id="{B4501BF5-5D3D-7E9D-FFF7-023FEF9DE70C}"/>
                </a:ext>
              </a:extLst>
            </p:cNvPr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9" name="Google Shape;7446;p48">
              <a:extLst>
                <a:ext uri="{FF2B5EF4-FFF2-40B4-BE49-F238E27FC236}">
                  <a16:creationId xmlns:a16="http://schemas.microsoft.com/office/drawing/2014/main" id="{2A3BAACC-B7F6-2CF9-6D00-F8CF611AE9C1}"/>
                </a:ext>
              </a:extLst>
            </p:cNvPr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0" name="Google Shape;7447;p48">
              <a:extLst>
                <a:ext uri="{FF2B5EF4-FFF2-40B4-BE49-F238E27FC236}">
                  <a16:creationId xmlns:a16="http://schemas.microsoft.com/office/drawing/2014/main" id="{A2B8CAFF-B4BD-AA9F-E7F2-668359B9967C}"/>
                </a:ext>
              </a:extLst>
            </p:cNvPr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1" name="Google Shape;7448;p48">
              <a:extLst>
                <a:ext uri="{FF2B5EF4-FFF2-40B4-BE49-F238E27FC236}">
                  <a16:creationId xmlns:a16="http://schemas.microsoft.com/office/drawing/2014/main" id="{7F7AF90B-FA76-CE7E-D3D2-3F4E540B0423}"/>
                </a:ext>
              </a:extLst>
            </p:cNvPr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2" name="Google Shape;7449;p48">
              <a:extLst>
                <a:ext uri="{FF2B5EF4-FFF2-40B4-BE49-F238E27FC236}">
                  <a16:creationId xmlns:a16="http://schemas.microsoft.com/office/drawing/2014/main" id="{9B7C9596-EAC8-2AD0-7DA1-222C038E4D29}"/>
                </a:ext>
              </a:extLst>
            </p:cNvPr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3" name="Google Shape;7450;p48">
              <a:extLst>
                <a:ext uri="{FF2B5EF4-FFF2-40B4-BE49-F238E27FC236}">
                  <a16:creationId xmlns:a16="http://schemas.microsoft.com/office/drawing/2014/main" id="{B6536312-72AE-A5E9-3CC0-27EB230C3396}"/>
                </a:ext>
              </a:extLst>
            </p:cNvPr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4" name="Google Shape;7451;p48">
              <a:extLst>
                <a:ext uri="{FF2B5EF4-FFF2-40B4-BE49-F238E27FC236}">
                  <a16:creationId xmlns:a16="http://schemas.microsoft.com/office/drawing/2014/main" id="{4030FF62-76B0-978C-4DB9-A64F4F62799A}"/>
                </a:ext>
              </a:extLst>
            </p:cNvPr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436F2B7-BC2D-8CC1-61D9-80F97B617C86}"/>
              </a:ext>
            </a:extLst>
          </p:cNvPr>
          <p:cNvSpPr txBox="1"/>
          <p:nvPr/>
        </p:nvSpPr>
        <p:spPr>
          <a:xfrm>
            <a:off x="379414" y="587221"/>
            <a:ext cx="25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게시글 수정</a:t>
            </a:r>
            <a:endParaRPr lang="en-US" altLang="ko-KR" sz="2000" dirty="0">
              <a:solidFill>
                <a:schemeClr val="accent4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       &amp; </a:t>
            </a:r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삭제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3702EC7-52E3-460E-DF63-BCB33245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46" y="125345"/>
            <a:ext cx="7139499" cy="483888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21B2D0-5654-F313-2BF3-051A5A98AFC5}"/>
              </a:ext>
            </a:extLst>
          </p:cNvPr>
          <p:cNvSpPr/>
          <p:nvPr/>
        </p:nvSpPr>
        <p:spPr>
          <a:xfrm>
            <a:off x="7569200" y="3570514"/>
            <a:ext cx="587829" cy="26851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F526AA-8ACA-25E4-B8A0-73B2F76AA177}"/>
              </a:ext>
            </a:extLst>
          </p:cNvPr>
          <p:cNvSpPr txBox="1"/>
          <p:nvPr/>
        </p:nvSpPr>
        <p:spPr>
          <a:xfrm>
            <a:off x="7281210" y="3973297"/>
            <a:ext cx="147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작성자 본인의 글에만 해당 버튼 나타남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12771A-E4B6-1CA3-3E44-1786854A1D4D}"/>
              </a:ext>
            </a:extLst>
          </p:cNvPr>
          <p:cNvSpPr/>
          <p:nvPr/>
        </p:nvSpPr>
        <p:spPr>
          <a:xfrm>
            <a:off x="7281210" y="3973297"/>
            <a:ext cx="1289476" cy="73866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CBFBDC5-CF4B-2FEB-E91F-7B7729420921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7863115" y="3839029"/>
            <a:ext cx="62833" cy="13426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CD85F4-B63A-92B9-DBCA-DBBB28BBC514}"/>
              </a:ext>
            </a:extLst>
          </p:cNvPr>
          <p:cNvSpPr txBox="1"/>
          <p:nvPr/>
        </p:nvSpPr>
        <p:spPr>
          <a:xfrm>
            <a:off x="2105344" y="3820575"/>
            <a:ext cx="1700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삭제는 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현재 페이지에서 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삭제 버튼 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누를 시 삭제됨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D1AD8E-2D81-39C7-4F42-8B7088E8711D}"/>
              </a:ext>
            </a:extLst>
          </p:cNvPr>
          <p:cNvSpPr/>
          <p:nvPr/>
        </p:nvSpPr>
        <p:spPr>
          <a:xfrm>
            <a:off x="2105344" y="3820575"/>
            <a:ext cx="163520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ECBAE428-2BE5-CB62-4CA1-AE0241011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0" y="3048754"/>
            <a:ext cx="1955746" cy="57496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6CC473B-9602-67B6-637C-26AE6C0105A4}"/>
              </a:ext>
            </a:extLst>
          </p:cNvPr>
          <p:cNvSpPr txBox="1"/>
          <p:nvPr/>
        </p:nvSpPr>
        <p:spPr>
          <a:xfrm>
            <a:off x="142229" y="2013716"/>
            <a:ext cx="1775914" cy="954107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수정 버튼 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누르면 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해당 경고창이 뜨고 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확인 누를 시 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수정폼으로 이동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B80519-D6DB-BD16-0D29-58714287866E}"/>
              </a:ext>
            </a:extLst>
          </p:cNvPr>
          <p:cNvSpPr/>
          <p:nvPr/>
        </p:nvSpPr>
        <p:spPr>
          <a:xfrm>
            <a:off x="-19535" y="3130478"/>
            <a:ext cx="1937678" cy="57496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F6173D-EEAE-EC5E-8333-71ACF6F45CCC}"/>
              </a:ext>
            </a:extLst>
          </p:cNvPr>
          <p:cNvSpPr/>
          <p:nvPr/>
        </p:nvSpPr>
        <p:spPr>
          <a:xfrm>
            <a:off x="142229" y="2013716"/>
            <a:ext cx="1727166" cy="961037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63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419;p48">
            <a:extLst>
              <a:ext uri="{FF2B5EF4-FFF2-40B4-BE49-F238E27FC236}">
                <a16:creationId xmlns:a16="http://schemas.microsoft.com/office/drawing/2014/main" id="{E64CE30B-7BF3-4D34-6C53-247CB8F074A0}"/>
              </a:ext>
            </a:extLst>
          </p:cNvPr>
          <p:cNvGrpSpPr/>
          <p:nvPr/>
        </p:nvGrpSpPr>
        <p:grpSpPr>
          <a:xfrm>
            <a:off x="-256109" y="1249582"/>
            <a:ext cx="4036062" cy="174750"/>
            <a:chOff x="3962000" y="4060525"/>
            <a:chExt cx="2324125" cy="174750"/>
          </a:xfrm>
        </p:grpSpPr>
        <p:sp>
          <p:nvSpPr>
            <p:cNvPr id="3" name="Google Shape;7420;p48">
              <a:extLst>
                <a:ext uri="{FF2B5EF4-FFF2-40B4-BE49-F238E27FC236}">
                  <a16:creationId xmlns:a16="http://schemas.microsoft.com/office/drawing/2014/main" id="{747E8C93-09D0-F6BA-4CBF-2546956828CA}"/>
                </a:ext>
              </a:extLst>
            </p:cNvPr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4" name="Google Shape;7421;p48">
              <a:extLst>
                <a:ext uri="{FF2B5EF4-FFF2-40B4-BE49-F238E27FC236}">
                  <a16:creationId xmlns:a16="http://schemas.microsoft.com/office/drawing/2014/main" id="{AAEB64D4-2623-937A-380C-8C938CB76F2E}"/>
                </a:ext>
              </a:extLst>
            </p:cNvPr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5" name="Google Shape;7422;p48">
              <a:extLst>
                <a:ext uri="{FF2B5EF4-FFF2-40B4-BE49-F238E27FC236}">
                  <a16:creationId xmlns:a16="http://schemas.microsoft.com/office/drawing/2014/main" id="{538C2A03-A2CE-1FF5-9534-C84AEB8145AC}"/>
                </a:ext>
              </a:extLst>
            </p:cNvPr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6" name="Google Shape;7423;p48">
              <a:extLst>
                <a:ext uri="{FF2B5EF4-FFF2-40B4-BE49-F238E27FC236}">
                  <a16:creationId xmlns:a16="http://schemas.microsoft.com/office/drawing/2014/main" id="{CE0CCBBF-925B-C1D9-EC89-3795A46C0A6F}"/>
                </a:ext>
              </a:extLst>
            </p:cNvPr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" name="Google Shape;7424;p48">
              <a:extLst>
                <a:ext uri="{FF2B5EF4-FFF2-40B4-BE49-F238E27FC236}">
                  <a16:creationId xmlns:a16="http://schemas.microsoft.com/office/drawing/2014/main" id="{BAB19EB0-4C34-6DEF-1B33-E31413F3B002}"/>
                </a:ext>
              </a:extLst>
            </p:cNvPr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8" name="Google Shape;7425;p48">
              <a:extLst>
                <a:ext uri="{FF2B5EF4-FFF2-40B4-BE49-F238E27FC236}">
                  <a16:creationId xmlns:a16="http://schemas.microsoft.com/office/drawing/2014/main" id="{311540FD-A6EE-58A5-0195-0DB02C591CD5}"/>
                </a:ext>
              </a:extLst>
            </p:cNvPr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9" name="Google Shape;7426;p48">
              <a:extLst>
                <a:ext uri="{FF2B5EF4-FFF2-40B4-BE49-F238E27FC236}">
                  <a16:creationId xmlns:a16="http://schemas.microsoft.com/office/drawing/2014/main" id="{F6A9C109-6EC2-A489-17CE-07E0BE32C85C}"/>
                </a:ext>
              </a:extLst>
            </p:cNvPr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0" name="Google Shape;7427;p48">
              <a:extLst>
                <a:ext uri="{FF2B5EF4-FFF2-40B4-BE49-F238E27FC236}">
                  <a16:creationId xmlns:a16="http://schemas.microsoft.com/office/drawing/2014/main" id="{0329C324-2D28-18C5-BD1A-CC2F917560BE}"/>
                </a:ext>
              </a:extLst>
            </p:cNvPr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1" name="Google Shape;7428;p48">
              <a:extLst>
                <a:ext uri="{FF2B5EF4-FFF2-40B4-BE49-F238E27FC236}">
                  <a16:creationId xmlns:a16="http://schemas.microsoft.com/office/drawing/2014/main" id="{33C5E634-2B10-2B4C-BC34-525FF577D9E0}"/>
                </a:ext>
              </a:extLst>
            </p:cNvPr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2" name="Google Shape;7429;p48">
              <a:extLst>
                <a:ext uri="{FF2B5EF4-FFF2-40B4-BE49-F238E27FC236}">
                  <a16:creationId xmlns:a16="http://schemas.microsoft.com/office/drawing/2014/main" id="{C9EF7F24-FDF9-30B6-D342-B391B9DA722E}"/>
                </a:ext>
              </a:extLst>
            </p:cNvPr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3" name="Google Shape;7430;p48">
              <a:extLst>
                <a:ext uri="{FF2B5EF4-FFF2-40B4-BE49-F238E27FC236}">
                  <a16:creationId xmlns:a16="http://schemas.microsoft.com/office/drawing/2014/main" id="{3B11B5B0-4955-C9B5-E6F5-7DAA075FFC70}"/>
                </a:ext>
              </a:extLst>
            </p:cNvPr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4" name="Google Shape;7431;p48">
              <a:extLst>
                <a:ext uri="{FF2B5EF4-FFF2-40B4-BE49-F238E27FC236}">
                  <a16:creationId xmlns:a16="http://schemas.microsoft.com/office/drawing/2014/main" id="{4FFC7A7F-3756-4385-FD90-06B81AB1DBE9}"/>
                </a:ext>
              </a:extLst>
            </p:cNvPr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5" name="Google Shape;7432;p48">
              <a:extLst>
                <a:ext uri="{FF2B5EF4-FFF2-40B4-BE49-F238E27FC236}">
                  <a16:creationId xmlns:a16="http://schemas.microsoft.com/office/drawing/2014/main" id="{D2F6C710-3E15-2B5A-B050-6DC3C749157D}"/>
                </a:ext>
              </a:extLst>
            </p:cNvPr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6" name="Google Shape;7433;p48">
              <a:extLst>
                <a:ext uri="{FF2B5EF4-FFF2-40B4-BE49-F238E27FC236}">
                  <a16:creationId xmlns:a16="http://schemas.microsoft.com/office/drawing/2014/main" id="{83B84244-9DEB-D2D4-F99A-983FE9E08B09}"/>
                </a:ext>
              </a:extLst>
            </p:cNvPr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7" name="Google Shape;7434;p48">
              <a:extLst>
                <a:ext uri="{FF2B5EF4-FFF2-40B4-BE49-F238E27FC236}">
                  <a16:creationId xmlns:a16="http://schemas.microsoft.com/office/drawing/2014/main" id="{B554A47A-C93D-53E7-4CFB-1840479B8576}"/>
                </a:ext>
              </a:extLst>
            </p:cNvPr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8" name="Google Shape;7435;p48">
              <a:extLst>
                <a:ext uri="{FF2B5EF4-FFF2-40B4-BE49-F238E27FC236}">
                  <a16:creationId xmlns:a16="http://schemas.microsoft.com/office/drawing/2014/main" id="{82BB8C4B-F19F-DFF6-C833-639931D92015}"/>
                </a:ext>
              </a:extLst>
            </p:cNvPr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9" name="Google Shape;7436;p48">
              <a:extLst>
                <a:ext uri="{FF2B5EF4-FFF2-40B4-BE49-F238E27FC236}">
                  <a16:creationId xmlns:a16="http://schemas.microsoft.com/office/drawing/2014/main" id="{82C5D7FC-45B9-56CF-5F07-D0EBD9011878}"/>
                </a:ext>
              </a:extLst>
            </p:cNvPr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0" name="Google Shape;7437;p48">
              <a:extLst>
                <a:ext uri="{FF2B5EF4-FFF2-40B4-BE49-F238E27FC236}">
                  <a16:creationId xmlns:a16="http://schemas.microsoft.com/office/drawing/2014/main" id="{B611F5B4-D538-BC6A-02D3-C99384D226E5}"/>
                </a:ext>
              </a:extLst>
            </p:cNvPr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1" name="Google Shape;7438;p48">
              <a:extLst>
                <a:ext uri="{FF2B5EF4-FFF2-40B4-BE49-F238E27FC236}">
                  <a16:creationId xmlns:a16="http://schemas.microsoft.com/office/drawing/2014/main" id="{C5D4A725-7A2C-6FBC-E18A-251359328D3A}"/>
                </a:ext>
              </a:extLst>
            </p:cNvPr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2" name="Google Shape;7439;p48">
              <a:extLst>
                <a:ext uri="{FF2B5EF4-FFF2-40B4-BE49-F238E27FC236}">
                  <a16:creationId xmlns:a16="http://schemas.microsoft.com/office/drawing/2014/main" id="{43AA6A04-556F-3CDC-0C80-AFB559F731FD}"/>
                </a:ext>
              </a:extLst>
            </p:cNvPr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3" name="Google Shape;7440;p48">
              <a:extLst>
                <a:ext uri="{FF2B5EF4-FFF2-40B4-BE49-F238E27FC236}">
                  <a16:creationId xmlns:a16="http://schemas.microsoft.com/office/drawing/2014/main" id="{EA7525A1-19A9-3FFE-6A8D-8DD1A64C59C3}"/>
                </a:ext>
              </a:extLst>
            </p:cNvPr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4" name="Google Shape;7441;p48">
              <a:extLst>
                <a:ext uri="{FF2B5EF4-FFF2-40B4-BE49-F238E27FC236}">
                  <a16:creationId xmlns:a16="http://schemas.microsoft.com/office/drawing/2014/main" id="{6DE3CB38-5F5D-7312-E8FF-F651AD0974F2}"/>
                </a:ext>
              </a:extLst>
            </p:cNvPr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5" name="Google Shape;7442;p48">
              <a:extLst>
                <a:ext uri="{FF2B5EF4-FFF2-40B4-BE49-F238E27FC236}">
                  <a16:creationId xmlns:a16="http://schemas.microsoft.com/office/drawing/2014/main" id="{4E791B61-F9D1-606C-86E8-33C1AA991869}"/>
                </a:ext>
              </a:extLst>
            </p:cNvPr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6" name="Google Shape;7443;p48">
              <a:extLst>
                <a:ext uri="{FF2B5EF4-FFF2-40B4-BE49-F238E27FC236}">
                  <a16:creationId xmlns:a16="http://schemas.microsoft.com/office/drawing/2014/main" id="{A7FE5C5D-8F55-8AC8-6676-BC90FCDCFCAB}"/>
                </a:ext>
              </a:extLst>
            </p:cNvPr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7" name="Google Shape;7444;p48">
              <a:extLst>
                <a:ext uri="{FF2B5EF4-FFF2-40B4-BE49-F238E27FC236}">
                  <a16:creationId xmlns:a16="http://schemas.microsoft.com/office/drawing/2014/main" id="{DFD9DCE9-0329-B7B2-395E-A4136EDE456F}"/>
                </a:ext>
              </a:extLst>
            </p:cNvPr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8" name="Google Shape;7445;p48">
              <a:extLst>
                <a:ext uri="{FF2B5EF4-FFF2-40B4-BE49-F238E27FC236}">
                  <a16:creationId xmlns:a16="http://schemas.microsoft.com/office/drawing/2014/main" id="{8004DCDB-5DE4-7B26-D97B-3114D6365A30}"/>
                </a:ext>
              </a:extLst>
            </p:cNvPr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9" name="Google Shape;7446;p48">
              <a:extLst>
                <a:ext uri="{FF2B5EF4-FFF2-40B4-BE49-F238E27FC236}">
                  <a16:creationId xmlns:a16="http://schemas.microsoft.com/office/drawing/2014/main" id="{2BDDC9B4-F21E-8C9C-3A6B-2FA0B2712966}"/>
                </a:ext>
              </a:extLst>
            </p:cNvPr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0" name="Google Shape;7447;p48">
              <a:extLst>
                <a:ext uri="{FF2B5EF4-FFF2-40B4-BE49-F238E27FC236}">
                  <a16:creationId xmlns:a16="http://schemas.microsoft.com/office/drawing/2014/main" id="{AA4DEDC5-425A-E706-C797-C52399C5905B}"/>
                </a:ext>
              </a:extLst>
            </p:cNvPr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1" name="Google Shape;7448;p48">
              <a:extLst>
                <a:ext uri="{FF2B5EF4-FFF2-40B4-BE49-F238E27FC236}">
                  <a16:creationId xmlns:a16="http://schemas.microsoft.com/office/drawing/2014/main" id="{F2028027-07D1-F0FC-FF83-BB7FF1201D75}"/>
                </a:ext>
              </a:extLst>
            </p:cNvPr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2" name="Google Shape;7449;p48">
              <a:extLst>
                <a:ext uri="{FF2B5EF4-FFF2-40B4-BE49-F238E27FC236}">
                  <a16:creationId xmlns:a16="http://schemas.microsoft.com/office/drawing/2014/main" id="{D0B5B945-E226-43D5-E262-ACE699351A9B}"/>
                </a:ext>
              </a:extLst>
            </p:cNvPr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3" name="Google Shape;7450;p48">
              <a:extLst>
                <a:ext uri="{FF2B5EF4-FFF2-40B4-BE49-F238E27FC236}">
                  <a16:creationId xmlns:a16="http://schemas.microsoft.com/office/drawing/2014/main" id="{FED55D8C-1AB5-3633-F93D-76D2CF1387B3}"/>
                </a:ext>
              </a:extLst>
            </p:cNvPr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4" name="Google Shape;7451;p48">
              <a:extLst>
                <a:ext uri="{FF2B5EF4-FFF2-40B4-BE49-F238E27FC236}">
                  <a16:creationId xmlns:a16="http://schemas.microsoft.com/office/drawing/2014/main" id="{E56E8FA3-FE47-C1D0-99B4-5013FF087512}"/>
                </a:ext>
              </a:extLst>
            </p:cNvPr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5D3BE390-3EFE-D0EA-E542-CC739A10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77" y="220435"/>
            <a:ext cx="6923996" cy="470262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4F8B7B1-E906-AD57-5A0F-9C3E51483CC8}"/>
              </a:ext>
            </a:extLst>
          </p:cNvPr>
          <p:cNvSpPr txBox="1"/>
          <p:nvPr/>
        </p:nvSpPr>
        <p:spPr>
          <a:xfrm>
            <a:off x="393046" y="756667"/>
            <a:ext cx="254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게시글 </a:t>
            </a:r>
            <a:r>
              <a:rPr lang="ko-KR" altLang="en-US" sz="2000" dirty="0" err="1">
                <a:solidFill>
                  <a:schemeClr val="accent4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수정폼</a:t>
            </a:r>
            <a:endParaRPr lang="en-US" altLang="ko-KR" sz="2000" dirty="0">
              <a:solidFill>
                <a:schemeClr val="accent4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5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7419;p48">
            <a:extLst>
              <a:ext uri="{FF2B5EF4-FFF2-40B4-BE49-F238E27FC236}">
                <a16:creationId xmlns:a16="http://schemas.microsoft.com/office/drawing/2014/main" id="{02F7B8DF-3A55-1F62-7504-9448585DD4CD}"/>
              </a:ext>
            </a:extLst>
          </p:cNvPr>
          <p:cNvGrpSpPr/>
          <p:nvPr/>
        </p:nvGrpSpPr>
        <p:grpSpPr>
          <a:xfrm>
            <a:off x="-256109" y="1249582"/>
            <a:ext cx="4036062" cy="174750"/>
            <a:chOff x="3962000" y="4060525"/>
            <a:chExt cx="2324125" cy="174750"/>
          </a:xfrm>
        </p:grpSpPr>
        <p:sp>
          <p:nvSpPr>
            <p:cNvPr id="7" name="Google Shape;7420;p48">
              <a:extLst>
                <a:ext uri="{FF2B5EF4-FFF2-40B4-BE49-F238E27FC236}">
                  <a16:creationId xmlns:a16="http://schemas.microsoft.com/office/drawing/2014/main" id="{00CE721B-B3A1-EA95-E1F3-008A0C63652E}"/>
                </a:ext>
              </a:extLst>
            </p:cNvPr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8" name="Google Shape;7421;p48">
              <a:extLst>
                <a:ext uri="{FF2B5EF4-FFF2-40B4-BE49-F238E27FC236}">
                  <a16:creationId xmlns:a16="http://schemas.microsoft.com/office/drawing/2014/main" id="{14E795B1-F0B8-8632-3E4E-6FB8B33C4EC1}"/>
                </a:ext>
              </a:extLst>
            </p:cNvPr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9" name="Google Shape;7422;p48">
              <a:extLst>
                <a:ext uri="{FF2B5EF4-FFF2-40B4-BE49-F238E27FC236}">
                  <a16:creationId xmlns:a16="http://schemas.microsoft.com/office/drawing/2014/main" id="{230CA865-35C6-12C7-EF7A-F7D35A02D8B7}"/>
                </a:ext>
              </a:extLst>
            </p:cNvPr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0" name="Google Shape;7423;p48">
              <a:extLst>
                <a:ext uri="{FF2B5EF4-FFF2-40B4-BE49-F238E27FC236}">
                  <a16:creationId xmlns:a16="http://schemas.microsoft.com/office/drawing/2014/main" id="{78F87A50-C06C-A1CC-2788-3599F746F009}"/>
                </a:ext>
              </a:extLst>
            </p:cNvPr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1" name="Google Shape;7424;p48">
              <a:extLst>
                <a:ext uri="{FF2B5EF4-FFF2-40B4-BE49-F238E27FC236}">
                  <a16:creationId xmlns:a16="http://schemas.microsoft.com/office/drawing/2014/main" id="{17854976-E1EA-CBFA-74B6-3D6F5A2DE16E}"/>
                </a:ext>
              </a:extLst>
            </p:cNvPr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2" name="Google Shape;7425;p48">
              <a:extLst>
                <a:ext uri="{FF2B5EF4-FFF2-40B4-BE49-F238E27FC236}">
                  <a16:creationId xmlns:a16="http://schemas.microsoft.com/office/drawing/2014/main" id="{04A34275-7027-A461-3CDE-58CD35E67AA6}"/>
                </a:ext>
              </a:extLst>
            </p:cNvPr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3" name="Google Shape;7426;p48">
              <a:extLst>
                <a:ext uri="{FF2B5EF4-FFF2-40B4-BE49-F238E27FC236}">
                  <a16:creationId xmlns:a16="http://schemas.microsoft.com/office/drawing/2014/main" id="{992E223C-0272-7D66-639C-71DBFE1BB140}"/>
                </a:ext>
              </a:extLst>
            </p:cNvPr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4" name="Google Shape;7427;p48">
              <a:extLst>
                <a:ext uri="{FF2B5EF4-FFF2-40B4-BE49-F238E27FC236}">
                  <a16:creationId xmlns:a16="http://schemas.microsoft.com/office/drawing/2014/main" id="{17825EB7-7CA2-A704-E4C1-F0B136C13A6A}"/>
                </a:ext>
              </a:extLst>
            </p:cNvPr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5" name="Google Shape;7428;p48">
              <a:extLst>
                <a:ext uri="{FF2B5EF4-FFF2-40B4-BE49-F238E27FC236}">
                  <a16:creationId xmlns:a16="http://schemas.microsoft.com/office/drawing/2014/main" id="{B1E8C806-76C5-44E5-F527-464A6213FB32}"/>
                </a:ext>
              </a:extLst>
            </p:cNvPr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6" name="Google Shape;7429;p48">
              <a:extLst>
                <a:ext uri="{FF2B5EF4-FFF2-40B4-BE49-F238E27FC236}">
                  <a16:creationId xmlns:a16="http://schemas.microsoft.com/office/drawing/2014/main" id="{A9684BBC-B91B-92F4-CC4A-AB9B9B32F9AA}"/>
                </a:ext>
              </a:extLst>
            </p:cNvPr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7" name="Google Shape;7430;p48">
              <a:extLst>
                <a:ext uri="{FF2B5EF4-FFF2-40B4-BE49-F238E27FC236}">
                  <a16:creationId xmlns:a16="http://schemas.microsoft.com/office/drawing/2014/main" id="{B3FDE14A-3EB2-ED4A-E4A6-D56544DC48E5}"/>
                </a:ext>
              </a:extLst>
            </p:cNvPr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8" name="Google Shape;7431;p48">
              <a:extLst>
                <a:ext uri="{FF2B5EF4-FFF2-40B4-BE49-F238E27FC236}">
                  <a16:creationId xmlns:a16="http://schemas.microsoft.com/office/drawing/2014/main" id="{34235793-CEF2-7B8A-859B-CFA6B55C9476}"/>
                </a:ext>
              </a:extLst>
            </p:cNvPr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9" name="Google Shape;7432;p48">
              <a:extLst>
                <a:ext uri="{FF2B5EF4-FFF2-40B4-BE49-F238E27FC236}">
                  <a16:creationId xmlns:a16="http://schemas.microsoft.com/office/drawing/2014/main" id="{BB404776-F9B0-BA80-BA0C-7E09AAEEE47B}"/>
                </a:ext>
              </a:extLst>
            </p:cNvPr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0" name="Google Shape;7433;p48">
              <a:extLst>
                <a:ext uri="{FF2B5EF4-FFF2-40B4-BE49-F238E27FC236}">
                  <a16:creationId xmlns:a16="http://schemas.microsoft.com/office/drawing/2014/main" id="{5B95F3E7-A78B-B4D9-9C77-D900C20195F0}"/>
                </a:ext>
              </a:extLst>
            </p:cNvPr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1" name="Google Shape;7434;p48">
              <a:extLst>
                <a:ext uri="{FF2B5EF4-FFF2-40B4-BE49-F238E27FC236}">
                  <a16:creationId xmlns:a16="http://schemas.microsoft.com/office/drawing/2014/main" id="{BAF3D585-E610-80E0-F434-06299D9F404A}"/>
                </a:ext>
              </a:extLst>
            </p:cNvPr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2" name="Google Shape;7435;p48">
              <a:extLst>
                <a:ext uri="{FF2B5EF4-FFF2-40B4-BE49-F238E27FC236}">
                  <a16:creationId xmlns:a16="http://schemas.microsoft.com/office/drawing/2014/main" id="{05A10C69-87D5-63D7-EB1C-BB90F5AFEC0A}"/>
                </a:ext>
              </a:extLst>
            </p:cNvPr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3" name="Google Shape;7436;p48">
              <a:extLst>
                <a:ext uri="{FF2B5EF4-FFF2-40B4-BE49-F238E27FC236}">
                  <a16:creationId xmlns:a16="http://schemas.microsoft.com/office/drawing/2014/main" id="{8FC3B7F2-602F-325F-0F59-9B119391F9EA}"/>
                </a:ext>
              </a:extLst>
            </p:cNvPr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4" name="Google Shape;7437;p48">
              <a:extLst>
                <a:ext uri="{FF2B5EF4-FFF2-40B4-BE49-F238E27FC236}">
                  <a16:creationId xmlns:a16="http://schemas.microsoft.com/office/drawing/2014/main" id="{C6D706DD-5D92-593A-1D88-B74DB123070C}"/>
                </a:ext>
              </a:extLst>
            </p:cNvPr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5" name="Google Shape;7438;p48">
              <a:extLst>
                <a:ext uri="{FF2B5EF4-FFF2-40B4-BE49-F238E27FC236}">
                  <a16:creationId xmlns:a16="http://schemas.microsoft.com/office/drawing/2014/main" id="{7AEF296F-E730-B1A1-818C-4AB234E03165}"/>
                </a:ext>
              </a:extLst>
            </p:cNvPr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6" name="Google Shape;7439;p48">
              <a:extLst>
                <a:ext uri="{FF2B5EF4-FFF2-40B4-BE49-F238E27FC236}">
                  <a16:creationId xmlns:a16="http://schemas.microsoft.com/office/drawing/2014/main" id="{B79C1573-6411-B158-63C7-42CE9086E757}"/>
                </a:ext>
              </a:extLst>
            </p:cNvPr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7" name="Google Shape;7440;p48">
              <a:extLst>
                <a:ext uri="{FF2B5EF4-FFF2-40B4-BE49-F238E27FC236}">
                  <a16:creationId xmlns:a16="http://schemas.microsoft.com/office/drawing/2014/main" id="{AD9AF0B6-FABD-B26A-E666-63A6FA1481B1}"/>
                </a:ext>
              </a:extLst>
            </p:cNvPr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8" name="Google Shape;7441;p48">
              <a:extLst>
                <a:ext uri="{FF2B5EF4-FFF2-40B4-BE49-F238E27FC236}">
                  <a16:creationId xmlns:a16="http://schemas.microsoft.com/office/drawing/2014/main" id="{52AA2B07-87F3-6F2E-59C4-0CB6FED26B1F}"/>
                </a:ext>
              </a:extLst>
            </p:cNvPr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9" name="Google Shape;7442;p48">
              <a:extLst>
                <a:ext uri="{FF2B5EF4-FFF2-40B4-BE49-F238E27FC236}">
                  <a16:creationId xmlns:a16="http://schemas.microsoft.com/office/drawing/2014/main" id="{E0197D4F-99F1-F1D8-FE0F-2B86237AD59B}"/>
                </a:ext>
              </a:extLst>
            </p:cNvPr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0" name="Google Shape;7443;p48">
              <a:extLst>
                <a:ext uri="{FF2B5EF4-FFF2-40B4-BE49-F238E27FC236}">
                  <a16:creationId xmlns:a16="http://schemas.microsoft.com/office/drawing/2014/main" id="{7040179B-2495-A93E-71C9-C585EA47C0AC}"/>
                </a:ext>
              </a:extLst>
            </p:cNvPr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1" name="Google Shape;7444;p48">
              <a:extLst>
                <a:ext uri="{FF2B5EF4-FFF2-40B4-BE49-F238E27FC236}">
                  <a16:creationId xmlns:a16="http://schemas.microsoft.com/office/drawing/2014/main" id="{ADDC6968-36E0-3D82-8D4B-3A490ACD15B9}"/>
                </a:ext>
              </a:extLst>
            </p:cNvPr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2" name="Google Shape;7445;p48">
              <a:extLst>
                <a:ext uri="{FF2B5EF4-FFF2-40B4-BE49-F238E27FC236}">
                  <a16:creationId xmlns:a16="http://schemas.microsoft.com/office/drawing/2014/main" id="{5035C2C1-867E-6483-792B-376BA7091ACD}"/>
                </a:ext>
              </a:extLst>
            </p:cNvPr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3" name="Google Shape;7446;p48">
              <a:extLst>
                <a:ext uri="{FF2B5EF4-FFF2-40B4-BE49-F238E27FC236}">
                  <a16:creationId xmlns:a16="http://schemas.microsoft.com/office/drawing/2014/main" id="{59778A90-0424-710B-68B1-E59E37800F38}"/>
                </a:ext>
              </a:extLst>
            </p:cNvPr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4" name="Google Shape;7447;p48">
              <a:extLst>
                <a:ext uri="{FF2B5EF4-FFF2-40B4-BE49-F238E27FC236}">
                  <a16:creationId xmlns:a16="http://schemas.microsoft.com/office/drawing/2014/main" id="{26D3535E-35C3-528E-6046-ED79D9198030}"/>
                </a:ext>
              </a:extLst>
            </p:cNvPr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5" name="Google Shape;7448;p48">
              <a:extLst>
                <a:ext uri="{FF2B5EF4-FFF2-40B4-BE49-F238E27FC236}">
                  <a16:creationId xmlns:a16="http://schemas.microsoft.com/office/drawing/2014/main" id="{C8371ABA-2B0B-C255-C548-D8B0CA8D573F}"/>
                </a:ext>
              </a:extLst>
            </p:cNvPr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6" name="Google Shape;7449;p48">
              <a:extLst>
                <a:ext uri="{FF2B5EF4-FFF2-40B4-BE49-F238E27FC236}">
                  <a16:creationId xmlns:a16="http://schemas.microsoft.com/office/drawing/2014/main" id="{CF3B5877-E87A-74A0-1634-38AD91077FED}"/>
                </a:ext>
              </a:extLst>
            </p:cNvPr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7" name="Google Shape;7450;p48">
              <a:extLst>
                <a:ext uri="{FF2B5EF4-FFF2-40B4-BE49-F238E27FC236}">
                  <a16:creationId xmlns:a16="http://schemas.microsoft.com/office/drawing/2014/main" id="{F86028DD-8C75-7C34-30E9-5E8DC74DDFEF}"/>
                </a:ext>
              </a:extLst>
            </p:cNvPr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8" name="Google Shape;7451;p48">
              <a:extLst>
                <a:ext uri="{FF2B5EF4-FFF2-40B4-BE49-F238E27FC236}">
                  <a16:creationId xmlns:a16="http://schemas.microsoft.com/office/drawing/2014/main" id="{EEE065FB-8D0A-3F4D-B5B5-5F1174FD0C8A}"/>
                </a:ext>
              </a:extLst>
            </p:cNvPr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7E40EB-F6A8-892A-04FD-6D84BABB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8" y="2745472"/>
            <a:ext cx="1601216" cy="4667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30CF00-299F-118D-84A8-A7203E3B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832" y="112785"/>
            <a:ext cx="7256130" cy="491792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FACFAA8-8883-6C85-D062-A705A597486F}"/>
              </a:ext>
            </a:extLst>
          </p:cNvPr>
          <p:cNvSpPr txBox="1"/>
          <p:nvPr/>
        </p:nvSpPr>
        <p:spPr>
          <a:xfrm>
            <a:off x="490965" y="697030"/>
            <a:ext cx="254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댓글</a:t>
            </a:r>
            <a:endParaRPr lang="en-US" altLang="ko-KR" sz="2000" dirty="0">
              <a:solidFill>
                <a:schemeClr val="accent4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EF7082-8C2A-9C79-FC0D-6698F7B7FDD6}"/>
              </a:ext>
            </a:extLst>
          </p:cNvPr>
          <p:cNvSpPr txBox="1"/>
          <p:nvPr/>
        </p:nvSpPr>
        <p:spPr>
          <a:xfrm>
            <a:off x="191802" y="1833086"/>
            <a:ext cx="179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댓글 입력 시 아래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경고창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 뜨면서 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댓글 입력 완료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83CB34-6432-2417-F43C-93AAF2D7131B}"/>
              </a:ext>
            </a:extLst>
          </p:cNvPr>
          <p:cNvSpPr/>
          <p:nvPr/>
        </p:nvSpPr>
        <p:spPr>
          <a:xfrm>
            <a:off x="176955" y="2741271"/>
            <a:ext cx="1685133" cy="47092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99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6AAD23-8EFA-D551-1855-474697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709" y="1931645"/>
            <a:ext cx="3353268" cy="1657581"/>
          </a:xfrm>
          <a:prstGeom prst="rect">
            <a:avLst/>
          </a:prstGeom>
        </p:spPr>
      </p:pic>
      <p:grpSp>
        <p:nvGrpSpPr>
          <p:cNvPr id="4" name="Google Shape;7419;p48">
            <a:extLst>
              <a:ext uri="{FF2B5EF4-FFF2-40B4-BE49-F238E27FC236}">
                <a16:creationId xmlns:a16="http://schemas.microsoft.com/office/drawing/2014/main" id="{617BCA19-B5B1-6EC2-7A05-55ACE46830E6}"/>
              </a:ext>
            </a:extLst>
          </p:cNvPr>
          <p:cNvGrpSpPr/>
          <p:nvPr/>
        </p:nvGrpSpPr>
        <p:grpSpPr>
          <a:xfrm>
            <a:off x="-256109" y="1249582"/>
            <a:ext cx="4036062" cy="174750"/>
            <a:chOff x="3962000" y="4060525"/>
            <a:chExt cx="2324125" cy="174750"/>
          </a:xfrm>
        </p:grpSpPr>
        <p:sp>
          <p:nvSpPr>
            <p:cNvPr id="5" name="Google Shape;7420;p48">
              <a:extLst>
                <a:ext uri="{FF2B5EF4-FFF2-40B4-BE49-F238E27FC236}">
                  <a16:creationId xmlns:a16="http://schemas.microsoft.com/office/drawing/2014/main" id="{14B64DE3-3640-852C-B617-0442BBB6B980}"/>
                </a:ext>
              </a:extLst>
            </p:cNvPr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6" name="Google Shape;7421;p48">
              <a:extLst>
                <a:ext uri="{FF2B5EF4-FFF2-40B4-BE49-F238E27FC236}">
                  <a16:creationId xmlns:a16="http://schemas.microsoft.com/office/drawing/2014/main" id="{5A10EBF0-6F3F-3883-0CB2-68A96BEC5008}"/>
                </a:ext>
              </a:extLst>
            </p:cNvPr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" name="Google Shape;7422;p48">
              <a:extLst>
                <a:ext uri="{FF2B5EF4-FFF2-40B4-BE49-F238E27FC236}">
                  <a16:creationId xmlns:a16="http://schemas.microsoft.com/office/drawing/2014/main" id="{1C2988FB-2D85-B55A-CC09-708E432C2663}"/>
                </a:ext>
              </a:extLst>
            </p:cNvPr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8" name="Google Shape;7423;p48">
              <a:extLst>
                <a:ext uri="{FF2B5EF4-FFF2-40B4-BE49-F238E27FC236}">
                  <a16:creationId xmlns:a16="http://schemas.microsoft.com/office/drawing/2014/main" id="{D5BDD3DF-6039-CF8A-E593-AD37B137379D}"/>
                </a:ext>
              </a:extLst>
            </p:cNvPr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9" name="Google Shape;7424;p48">
              <a:extLst>
                <a:ext uri="{FF2B5EF4-FFF2-40B4-BE49-F238E27FC236}">
                  <a16:creationId xmlns:a16="http://schemas.microsoft.com/office/drawing/2014/main" id="{0735DEEC-7F0F-58BF-2571-57953EA148E4}"/>
                </a:ext>
              </a:extLst>
            </p:cNvPr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0" name="Google Shape;7425;p48">
              <a:extLst>
                <a:ext uri="{FF2B5EF4-FFF2-40B4-BE49-F238E27FC236}">
                  <a16:creationId xmlns:a16="http://schemas.microsoft.com/office/drawing/2014/main" id="{E4689D91-0ADB-CA7E-89E3-FF34B0D19F04}"/>
                </a:ext>
              </a:extLst>
            </p:cNvPr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1" name="Google Shape;7426;p48">
              <a:extLst>
                <a:ext uri="{FF2B5EF4-FFF2-40B4-BE49-F238E27FC236}">
                  <a16:creationId xmlns:a16="http://schemas.microsoft.com/office/drawing/2014/main" id="{B328C38C-3F17-06F1-E2EF-6F2B10978634}"/>
                </a:ext>
              </a:extLst>
            </p:cNvPr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2" name="Google Shape;7427;p48">
              <a:extLst>
                <a:ext uri="{FF2B5EF4-FFF2-40B4-BE49-F238E27FC236}">
                  <a16:creationId xmlns:a16="http://schemas.microsoft.com/office/drawing/2014/main" id="{5B04005D-6B85-7F9B-28B7-C1B392157BB4}"/>
                </a:ext>
              </a:extLst>
            </p:cNvPr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3" name="Google Shape;7428;p48">
              <a:extLst>
                <a:ext uri="{FF2B5EF4-FFF2-40B4-BE49-F238E27FC236}">
                  <a16:creationId xmlns:a16="http://schemas.microsoft.com/office/drawing/2014/main" id="{3E09CFA0-B9ED-EC46-097D-5B810B681D82}"/>
                </a:ext>
              </a:extLst>
            </p:cNvPr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4" name="Google Shape;7429;p48">
              <a:extLst>
                <a:ext uri="{FF2B5EF4-FFF2-40B4-BE49-F238E27FC236}">
                  <a16:creationId xmlns:a16="http://schemas.microsoft.com/office/drawing/2014/main" id="{7C5A1F90-CD04-CA90-7B3A-D4EF17EA7CB7}"/>
                </a:ext>
              </a:extLst>
            </p:cNvPr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5" name="Google Shape;7430;p48">
              <a:extLst>
                <a:ext uri="{FF2B5EF4-FFF2-40B4-BE49-F238E27FC236}">
                  <a16:creationId xmlns:a16="http://schemas.microsoft.com/office/drawing/2014/main" id="{74647C8F-5BC4-F041-77CD-29B5DC31E4C5}"/>
                </a:ext>
              </a:extLst>
            </p:cNvPr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6" name="Google Shape;7431;p48">
              <a:extLst>
                <a:ext uri="{FF2B5EF4-FFF2-40B4-BE49-F238E27FC236}">
                  <a16:creationId xmlns:a16="http://schemas.microsoft.com/office/drawing/2014/main" id="{76CD7C69-6704-3767-8CC6-3D24876ED304}"/>
                </a:ext>
              </a:extLst>
            </p:cNvPr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7" name="Google Shape;7432;p48">
              <a:extLst>
                <a:ext uri="{FF2B5EF4-FFF2-40B4-BE49-F238E27FC236}">
                  <a16:creationId xmlns:a16="http://schemas.microsoft.com/office/drawing/2014/main" id="{5B5FA82F-5DF6-0043-E24B-7CE1B7703417}"/>
                </a:ext>
              </a:extLst>
            </p:cNvPr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8" name="Google Shape;7433;p48">
              <a:extLst>
                <a:ext uri="{FF2B5EF4-FFF2-40B4-BE49-F238E27FC236}">
                  <a16:creationId xmlns:a16="http://schemas.microsoft.com/office/drawing/2014/main" id="{3A0DA41A-222E-C255-0060-1819C2E81577}"/>
                </a:ext>
              </a:extLst>
            </p:cNvPr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9" name="Google Shape;7434;p48">
              <a:extLst>
                <a:ext uri="{FF2B5EF4-FFF2-40B4-BE49-F238E27FC236}">
                  <a16:creationId xmlns:a16="http://schemas.microsoft.com/office/drawing/2014/main" id="{7A89A127-0BB8-0719-C994-3C07D486CB55}"/>
                </a:ext>
              </a:extLst>
            </p:cNvPr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0" name="Google Shape;7435;p48">
              <a:extLst>
                <a:ext uri="{FF2B5EF4-FFF2-40B4-BE49-F238E27FC236}">
                  <a16:creationId xmlns:a16="http://schemas.microsoft.com/office/drawing/2014/main" id="{80877344-8885-0DEE-DF39-116F39AAB5CA}"/>
                </a:ext>
              </a:extLst>
            </p:cNvPr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1" name="Google Shape;7436;p48">
              <a:extLst>
                <a:ext uri="{FF2B5EF4-FFF2-40B4-BE49-F238E27FC236}">
                  <a16:creationId xmlns:a16="http://schemas.microsoft.com/office/drawing/2014/main" id="{1BA1065D-B316-D662-F4BC-3676CEAF8B50}"/>
                </a:ext>
              </a:extLst>
            </p:cNvPr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2" name="Google Shape;7437;p48">
              <a:extLst>
                <a:ext uri="{FF2B5EF4-FFF2-40B4-BE49-F238E27FC236}">
                  <a16:creationId xmlns:a16="http://schemas.microsoft.com/office/drawing/2014/main" id="{37B2C16A-1D34-0090-E6E2-BA71FFBF8ED1}"/>
                </a:ext>
              </a:extLst>
            </p:cNvPr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3" name="Google Shape;7438;p48">
              <a:extLst>
                <a:ext uri="{FF2B5EF4-FFF2-40B4-BE49-F238E27FC236}">
                  <a16:creationId xmlns:a16="http://schemas.microsoft.com/office/drawing/2014/main" id="{E25AF26D-912B-B11E-BFDD-B3FC330986B8}"/>
                </a:ext>
              </a:extLst>
            </p:cNvPr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4" name="Google Shape;7439;p48">
              <a:extLst>
                <a:ext uri="{FF2B5EF4-FFF2-40B4-BE49-F238E27FC236}">
                  <a16:creationId xmlns:a16="http://schemas.microsoft.com/office/drawing/2014/main" id="{1CB3EDA2-D212-AC47-0B4A-ACA7A6C3DED4}"/>
                </a:ext>
              </a:extLst>
            </p:cNvPr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5" name="Google Shape;7440;p48">
              <a:extLst>
                <a:ext uri="{FF2B5EF4-FFF2-40B4-BE49-F238E27FC236}">
                  <a16:creationId xmlns:a16="http://schemas.microsoft.com/office/drawing/2014/main" id="{A03F8401-B880-2826-6878-C094FF367478}"/>
                </a:ext>
              </a:extLst>
            </p:cNvPr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6" name="Google Shape;7441;p48">
              <a:extLst>
                <a:ext uri="{FF2B5EF4-FFF2-40B4-BE49-F238E27FC236}">
                  <a16:creationId xmlns:a16="http://schemas.microsoft.com/office/drawing/2014/main" id="{C051533B-0845-8A1E-37ED-5AEFA657BD48}"/>
                </a:ext>
              </a:extLst>
            </p:cNvPr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7" name="Google Shape;7442;p48">
              <a:extLst>
                <a:ext uri="{FF2B5EF4-FFF2-40B4-BE49-F238E27FC236}">
                  <a16:creationId xmlns:a16="http://schemas.microsoft.com/office/drawing/2014/main" id="{484FB6CA-6911-92A1-924C-AFF8365E53A9}"/>
                </a:ext>
              </a:extLst>
            </p:cNvPr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8" name="Google Shape;7443;p48">
              <a:extLst>
                <a:ext uri="{FF2B5EF4-FFF2-40B4-BE49-F238E27FC236}">
                  <a16:creationId xmlns:a16="http://schemas.microsoft.com/office/drawing/2014/main" id="{77B17E7A-8A17-8DC1-C02B-A64BFAA2421B}"/>
                </a:ext>
              </a:extLst>
            </p:cNvPr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9" name="Google Shape;7444;p48">
              <a:extLst>
                <a:ext uri="{FF2B5EF4-FFF2-40B4-BE49-F238E27FC236}">
                  <a16:creationId xmlns:a16="http://schemas.microsoft.com/office/drawing/2014/main" id="{9F28148B-B41E-FCC9-F552-911F1B22EF58}"/>
                </a:ext>
              </a:extLst>
            </p:cNvPr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0" name="Google Shape;7445;p48">
              <a:extLst>
                <a:ext uri="{FF2B5EF4-FFF2-40B4-BE49-F238E27FC236}">
                  <a16:creationId xmlns:a16="http://schemas.microsoft.com/office/drawing/2014/main" id="{84350359-716F-CE07-9846-DE029436F958}"/>
                </a:ext>
              </a:extLst>
            </p:cNvPr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1" name="Google Shape;7446;p48">
              <a:extLst>
                <a:ext uri="{FF2B5EF4-FFF2-40B4-BE49-F238E27FC236}">
                  <a16:creationId xmlns:a16="http://schemas.microsoft.com/office/drawing/2014/main" id="{F5FB5636-E52F-2CBD-B3E0-3B7098368E66}"/>
                </a:ext>
              </a:extLst>
            </p:cNvPr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2" name="Google Shape;7447;p48">
              <a:extLst>
                <a:ext uri="{FF2B5EF4-FFF2-40B4-BE49-F238E27FC236}">
                  <a16:creationId xmlns:a16="http://schemas.microsoft.com/office/drawing/2014/main" id="{C45CE97E-C5F5-CF77-9FDC-01F5AEC1157F}"/>
                </a:ext>
              </a:extLst>
            </p:cNvPr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3" name="Google Shape;7448;p48">
              <a:extLst>
                <a:ext uri="{FF2B5EF4-FFF2-40B4-BE49-F238E27FC236}">
                  <a16:creationId xmlns:a16="http://schemas.microsoft.com/office/drawing/2014/main" id="{DC4A8506-50B1-AE1D-2B39-A98E072A5C07}"/>
                </a:ext>
              </a:extLst>
            </p:cNvPr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4" name="Google Shape;7449;p48">
              <a:extLst>
                <a:ext uri="{FF2B5EF4-FFF2-40B4-BE49-F238E27FC236}">
                  <a16:creationId xmlns:a16="http://schemas.microsoft.com/office/drawing/2014/main" id="{F805FEA5-5685-E79B-88E3-FEED26729B5B}"/>
                </a:ext>
              </a:extLst>
            </p:cNvPr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5" name="Google Shape;7450;p48">
              <a:extLst>
                <a:ext uri="{FF2B5EF4-FFF2-40B4-BE49-F238E27FC236}">
                  <a16:creationId xmlns:a16="http://schemas.microsoft.com/office/drawing/2014/main" id="{E1689B88-70C3-0BF6-3C40-ADFCA6D1670B}"/>
                </a:ext>
              </a:extLst>
            </p:cNvPr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36" name="Google Shape;7451;p48">
              <a:extLst>
                <a:ext uri="{FF2B5EF4-FFF2-40B4-BE49-F238E27FC236}">
                  <a16:creationId xmlns:a16="http://schemas.microsoft.com/office/drawing/2014/main" id="{1E87E2EF-A4D9-418D-85BB-B6CE07560EC1}"/>
                </a:ext>
              </a:extLst>
            </p:cNvPr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250EAC4-0A01-7EFC-5E8F-3471922A8244}"/>
              </a:ext>
            </a:extLst>
          </p:cNvPr>
          <p:cNvSpPr txBox="1"/>
          <p:nvPr/>
        </p:nvSpPr>
        <p:spPr>
          <a:xfrm>
            <a:off x="567307" y="717777"/>
            <a:ext cx="254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게시판 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DB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4AEE20-6C60-0BDE-EA09-A56FAAA70A3D}"/>
              </a:ext>
            </a:extLst>
          </p:cNvPr>
          <p:cNvSpPr txBox="1"/>
          <p:nvPr/>
        </p:nvSpPr>
        <p:spPr>
          <a:xfrm>
            <a:off x="1989914" y="2438753"/>
            <a:ext cx="203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" panose="020B0600000101010101" pitchFamily="34" charset="-127"/>
                <a:ea typeface="굴림" panose="020B0600000101010101" pitchFamily="34" charset="-127"/>
              </a:rPr>
              <a:t>Commentboard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에 추가된 모습</a:t>
            </a:r>
          </a:p>
        </p:txBody>
      </p:sp>
    </p:spTree>
    <p:extLst>
      <p:ext uri="{BB962C8B-B14F-4D97-AF65-F5344CB8AC3E}">
        <p14:creationId xmlns:p14="http://schemas.microsoft.com/office/powerpoint/2010/main" val="311538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7411;p48">
            <a:extLst>
              <a:ext uri="{FF2B5EF4-FFF2-40B4-BE49-F238E27FC236}">
                <a16:creationId xmlns:a16="http://schemas.microsoft.com/office/drawing/2014/main" id="{8557F4AF-374E-D9CF-4AAC-F853B55CF826}"/>
              </a:ext>
            </a:extLst>
          </p:cNvPr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 rot="10800000">
            <a:off x="2138228" y="1988120"/>
            <a:ext cx="2234103" cy="91383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7312;p45">
            <a:extLst>
              <a:ext uri="{FF2B5EF4-FFF2-40B4-BE49-F238E27FC236}">
                <a16:creationId xmlns:a16="http://schemas.microsoft.com/office/drawing/2014/main" id="{4ED99918-E0CA-8C31-0281-0CBEA8152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9429" y="1871109"/>
            <a:ext cx="2412903" cy="10172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굴림" panose="020B0600000101010101" pitchFamily="34" charset="-127"/>
                <a:ea typeface="굴림" panose="020B0600000101010101" pitchFamily="34" charset="-127"/>
              </a:rPr>
              <a:t>파일</a:t>
            </a:r>
            <a:endParaRPr sz="44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807B5FB-9C23-5E5C-252E-475B54D7D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57" y="1252715"/>
            <a:ext cx="2638070" cy="26380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140;p58">
            <a:extLst>
              <a:ext uri="{FF2B5EF4-FFF2-40B4-BE49-F238E27FC236}">
                <a16:creationId xmlns:a16="http://schemas.microsoft.com/office/drawing/2014/main" id="{E78962AA-E307-8152-4D71-21114E539AEA}"/>
              </a:ext>
            </a:extLst>
          </p:cNvPr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817757" y="1323099"/>
            <a:ext cx="4906537" cy="12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22ADDD-E6F2-3059-760F-6178904B5FB5}"/>
              </a:ext>
            </a:extLst>
          </p:cNvPr>
          <p:cNvSpPr txBox="1"/>
          <p:nvPr/>
        </p:nvSpPr>
        <p:spPr>
          <a:xfrm>
            <a:off x="944448" y="793675"/>
            <a:ext cx="254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파일 업로드</a:t>
            </a:r>
            <a:endParaRPr lang="en-US" altLang="ko-KR" sz="2000" dirty="0">
              <a:solidFill>
                <a:schemeClr val="tx2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9D9B75-E209-C4A1-FF1C-770E9C635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463" y="1449659"/>
            <a:ext cx="6534615" cy="34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7412;p48">
            <a:extLst>
              <a:ext uri="{FF2B5EF4-FFF2-40B4-BE49-F238E27FC236}">
                <a16:creationId xmlns:a16="http://schemas.microsoft.com/office/drawing/2014/main" id="{9D5DD7D2-46FE-2857-30B0-4D2FA656BA81}"/>
              </a:ext>
            </a:extLst>
          </p:cNvPr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 rot="10800000">
            <a:off x="6020042" y="1798905"/>
            <a:ext cx="1979360" cy="726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411;p48">
            <a:extLst>
              <a:ext uri="{FF2B5EF4-FFF2-40B4-BE49-F238E27FC236}">
                <a16:creationId xmlns:a16="http://schemas.microsoft.com/office/drawing/2014/main" id="{47427C0B-A98D-2B1F-BF14-94C6B3709F0A}"/>
              </a:ext>
            </a:extLst>
          </p:cNvPr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 rot="10800000">
            <a:off x="3642112" y="1784824"/>
            <a:ext cx="1865224" cy="72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410;p48">
            <a:extLst>
              <a:ext uri="{FF2B5EF4-FFF2-40B4-BE49-F238E27FC236}">
                <a16:creationId xmlns:a16="http://schemas.microsoft.com/office/drawing/2014/main" id="{9C0A88B0-7ACB-2753-9E50-752533533AD2}"/>
              </a:ext>
            </a:extLst>
          </p:cNvPr>
          <p:cNvPicPr preferRelativeResize="0"/>
          <p:nvPr/>
        </p:nvPicPr>
        <p:blipFill>
          <a:blip r:embed="rId5">
            <a:alphaModFix amt="73000"/>
          </a:blip>
          <a:stretch>
            <a:fillRect/>
          </a:stretch>
        </p:blipFill>
        <p:spPr>
          <a:xfrm rot="10800000">
            <a:off x="1507594" y="1829492"/>
            <a:ext cx="1765378" cy="637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22" name="Google Shape;7322;p46"/>
          <p:cNvGrpSpPr/>
          <p:nvPr/>
        </p:nvGrpSpPr>
        <p:grpSpPr>
          <a:xfrm>
            <a:off x="5766292" y="3551475"/>
            <a:ext cx="2324125" cy="174750"/>
            <a:chOff x="3962000" y="4060525"/>
            <a:chExt cx="2324125" cy="174750"/>
          </a:xfrm>
        </p:grpSpPr>
        <p:sp>
          <p:nvSpPr>
            <p:cNvPr id="7323" name="Google Shape;7323;p46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24" name="Google Shape;7324;p46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25" name="Google Shape;7325;p46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26" name="Google Shape;7326;p46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27" name="Google Shape;7327;p46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28" name="Google Shape;7328;p46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29" name="Google Shape;7329;p46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30" name="Google Shape;7330;p46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31" name="Google Shape;7331;p46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32" name="Google Shape;7332;p46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33" name="Google Shape;7333;p46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34" name="Google Shape;7334;p46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35" name="Google Shape;7335;p46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36" name="Google Shape;7336;p46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37" name="Google Shape;7337;p46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38" name="Google Shape;7338;p46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39" name="Google Shape;7339;p46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40" name="Google Shape;7340;p46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41" name="Google Shape;7341;p46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42" name="Google Shape;7342;p46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43" name="Google Shape;7343;p46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44" name="Google Shape;7344;p46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45" name="Google Shape;7345;p46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46" name="Google Shape;7346;p46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47" name="Google Shape;7347;p46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48" name="Google Shape;7348;p46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49" name="Google Shape;7349;p46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50" name="Google Shape;7350;p46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51" name="Google Shape;7351;p46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52" name="Google Shape;7352;p46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53" name="Google Shape;7353;p46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7354" name="Google Shape;7354;p46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D6608BB-3108-10A8-BC41-4B9A809C1A75}"/>
              </a:ext>
            </a:extLst>
          </p:cNvPr>
          <p:cNvSpPr txBox="1"/>
          <p:nvPr/>
        </p:nvSpPr>
        <p:spPr>
          <a:xfrm>
            <a:off x="1734457" y="853888"/>
            <a:ext cx="15385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34" charset="-127"/>
                <a:ea typeface="굴림" panose="020B0600000101010101" pitchFamily="34" charset="-127"/>
              </a:rPr>
              <a:t>목차</a:t>
            </a:r>
            <a:endParaRPr lang="en-US" altLang="ko-KR" sz="32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endParaRPr lang="en-US" altLang="ko-KR" sz="32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굴림" panose="020B0600000101010101" pitchFamily="34" charset="-127"/>
                <a:ea typeface="굴림" panose="020B0600000101010101" pitchFamily="34" charset="-127"/>
              </a:rPr>
              <a:t>회원</a:t>
            </a:r>
            <a:endParaRPr lang="en-US" altLang="ko-KR" sz="24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회원가입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로그인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회원수정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DB</a:t>
            </a:r>
          </a:p>
          <a:p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E8FD9-F44F-3D22-F3B8-A3AF2361CD30}"/>
              </a:ext>
            </a:extLst>
          </p:cNvPr>
          <p:cNvSpPr txBox="1"/>
          <p:nvPr/>
        </p:nvSpPr>
        <p:spPr>
          <a:xfrm>
            <a:off x="3788587" y="1829492"/>
            <a:ext cx="270375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굴림" panose="020B0600000101010101" pitchFamily="34" charset="-127"/>
                <a:ea typeface="굴림" panose="020B0600000101010101" pitchFamily="34" charset="-127"/>
              </a:rPr>
              <a:t>게시판</a:t>
            </a:r>
            <a:endParaRPr lang="en-US" altLang="ko-KR" sz="24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게시글 목록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게시글 추가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게시글 수정 및 삭제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댓글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47DA7-EDE5-48C2-5A87-2496066283C5}"/>
              </a:ext>
            </a:extLst>
          </p:cNvPr>
          <p:cNvSpPr txBox="1"/>
          <p:nvPr/>
        </p:nvSpPr>
        <p:spPr>
          <a:xfrm>
            <a:off x="6314522" y="1843576"/>
            <a:ext cx="15519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굴림" panose="020B0600000101010101" pitchFamily="34" charset="-127"/>
                <a:ea typeface="굴림" panose="020B0600000101010101" pitchFamily="34" charset="-127"/>
              </a:rPr>
              <a:t>파일</a:t>
            </a:r>
            <a:endParaRPr lang="en-US" altLang="ko-KR" sz="24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파일 업로드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파일 목록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DB</a:t>
            </a:r>
            <a:endParaRPr lang="ko-KR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140;p58">
            <a:extLst>
              <a:ext uri="{FF2B5EF4-FFF2-40B4-BE49-F238E27FC236}">
                <a16:creationId xmlns:a16="http://schemas.microsoft.com/office/drawing/2014/main" id="{0FB956D8-1C0D-BB25-DE34-B92129EC0BCE}"/>
              </a:ext>
            </a:extLst>
          </p:cNvPr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817757" y="1323099"/>
            <a:ext cx="4906537" cy="12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831FA2-3173-58D7-F2F7-79B3A6D56F8A}"/>
              </a:ext>
            </a:extLst>
          </p:cNvPr>
          <p:cNvSpPr txBox="1"/>
          <p:nvPr/>
        </p:nvSpPr>
        <p:spPr>
          <a:xfrm>
            <a:off x="944448" y="793675"/>
            <a:ext cx="254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파일 목록 </a:t>
            </a:r>
            <a:endParaRPr lang="en-US" altLang="ko-KR" sz="2000" dirty="0">
              <a:solidFill>
                <a:schemeClr val="tx2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7C7FF5-5385-B530-84B5-43049952D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005" y="1449659"/>
            <a:ext cx="5837639" cy="35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6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140;p58">
            <a:extLst>
              <a:ext uri="{FF2B5EF4-FFF2-40B4-BE49-F238E27FC236}">
                <a16:creationId xmlns:a16="http://schemas.microsoft.com/office/drawing/2014/main" id="{AC3C0A34-C57C-2852-1D08-3C55A5224D32}"/>
              </a:ext>
            </a:extLst>
          </p:cNvPr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817757" y="1323099"/>
            <a:ext cx="4906537" cy="12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08E7E4-460B-B482-A76D-875ECD9260C2}"/>
              </a:ext>
            </a:extLst>
          </p:cNvPr>
          <p:cNvSpPr txBox="1"/>
          <p:nvPr/>
        </p:nvSpPr>
        <p:spPr>
          <a:xfrm>
            <a:off x="944448" y="793675"/>
            <a:ext cx="254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파일 </a:t>
            </a:r>
            <a:r>
              <a:rPr lang="en-US" altLang="ko-KR" sz="2000" dirty="0">
                <a:solidFill>
                  <a:schemeClr val="tx2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DB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44B375-6A79-B156-5C8B-F576769F0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511" y="2138302"/>
            <a:ext cx="3038899" cy="866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8DD3E-D4F1-8EF4-90D7-7265E5D25D65}"/>
              </a:ext>
            </a:extLst>
          </p:cNvPr>
          <p:cNvSpPr txBox="1"/>
          <p:nvPr/>
        </p:nvSpPr>
        <p:spPr>
          <a:xfrm>
            <a:off x="5077522" y="2231090"/>
            <a:ext cx="2549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파일 이름은 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UUID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를 이용해서 랜덤으로 저장됨</a:t>
            </a:r>
          </a:p>
        </p:txBody>
      </p:sp>
    </p:spTree>
    <p:extLst>
      <p:ext uri="{BB962C8B-B14F-4D97-AF65-F5344CB8AC3E}">
        <p14:creationId xmlns:p14="http://schemas.microsoft.com/office/powerpoint/2010/main" val="322478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8" name="Google Shape;7608;p52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3104544" y="1778060"/>
            <a:ext cx="2753563" cy="139631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AD57A5-31E3-3254-65B7-95EDA9DAE949}"/>
              </a:ext>
            </a:extLst>
          </p:cNvPr>
          <p:cNvSpPr txBox="1"/>
          <p:nvPr/>
        </p:nvSpPr>
        <p:spPr>
          <a:xfrm>
            <a:off x="3813715" y="2253415"/>
            <a:ext cx="186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굴림" panose="020B0600000101010101" pitchFamily="34" charset="-127"/>
                <a:ea typeface="굴림" panose="020B0600000101010101" pitchFamily="34" charset="-127"/>
              </a:rPr>
              <a:t>이상입니다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1" name="Google Shape;7311;p45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 rot="-5399976">
            <a:off x="2325842" y="1330984"/>
            <a:ext cx="1533606" cy="2755522"/>
          </a:xfrm>
          <a:prstGeom prst="rect">
            <a:avLst/>
          </a:prstGeom>
          <a:noFill/>
          <a:ln>
            <a:noFill/>
          </a:ln>
        </p:spPr>
      </p:pic>
      <p:sp>
        <p:nvSpPr>
          <p:cNvPr id="7312" name="Google Shape;7312;p45"/>
          <p:cNvSpPr txBox="1">
            <a:spLocks noGrp="1"/>
          </p:cNvSpPr>
          <p:nvPr>
            <p:ph type="title"/>
          </p:nvPr>
        </p:nvSpPr>
        <p:spPr>
          <a:xfrm>
            <a:off x="2380686" y="2255737"/>
            <a:ext cx="1792171" cy="906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굴림" panose="020B0600000101010101" pitchFamily="34" charset="-127"/>
                <a:ea typeface="굴림" panose="020B0600000101010101" pitchFamily="34" charset="-127"/>
              </a:rPr>
              <a:t>회원</a:t>
            </a:r>
            <a:endParaRPr sz="44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D917A1-4F64-F262-23B7-EFD810594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894" y="1299072"/>
            <a:ext cx="2617171" cy="26171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ADCFE22B-F721-E823-2301-9D1699E9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035" y="307276"/>
            <a:ext cx="6668274" cy="4528948"/>
          </a:xfrm>
          <a:prstGeom prst="rect">
            <a:avLst/>
          </a:prstGeom>
        </p:spPr>
      </p:pic>
      <p:pic>
        <p:nvPicPr>
          <p:cNvPr id="40" name="Google Shape;7822;p54">
            <a:extLst>
              <a:ext uri="{FF2B5EF4-FFF2-40B4-BE49-F238E27FC236}">
                <a16:creationId xmlns:a16="http://schemas.microsoft.com/office/drawing/2014/main" id="{E8781D2A-427E-D514-5235-F260867B0667}"/>
              </a:ext>
            </a:extLst>
          </p:cNvPr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 rot="10800000">
            <a:off x="568611" y="714473"/>
            <a:ext cx="1165325" cy="8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B82609-8E2A-63EA-618E-BB8A3CD8394B}"/>
              </a:ext>
            </a:extLst>
          </p:cNvPr>
          <p:cNvSpPr txBox="1"/>
          <p:nvPr/>
        </p:nvSpPr>
        <p:spPr>
          <a:xfrm>
            <a:off x="568610" y="921381"/>
            <a:ext cx="146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회원가입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1AFD3E-2FB8-659C-A7A0-B85CB19D0458}"/>
              </a:ext>
            </a:extLst>
          </p:cNvPr>
          <p:cNvSpPr/>
          <p:nvPr/>
        </p:nvSpPr>
        <p:spPr>
          <a:xfrm>
            <a:off x="7525658" y="1089263"/>
            <a:ext cx="391885" cy="232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4974D27-4DE7-F647-253B-1620035E4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14" y="4072652"/>
            <a:ext cx="1947537" cy="5638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509D3DF-ED4C-BA41-7DD0-6EC27457E795}"/>
              </a:ext>
            </a:extLst>
          </p:cNvPr>
          <p:cNvSpPr txBox="1"/>
          <p:nvPr/>
        </p:nvSpPr>
        <p:spPr>
          <a:xfrm>
            <a:off x="492071" y="2728442"/>
            <a:ext cx="20755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아이디 입력 없이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확인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 누르면 </a:t>
            </a:r>
            <a:r>
              <a:rPr lang="ko-KR" alt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경고창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 나옴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아이디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비밀번호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비밀번호 확인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이름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주소 모두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  <a:endParaRPr lang="ko-KR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7EB0EBB-0D1D-A290-FC8C-F92C95E70297}"/>
              </a:ext>
            </a:extLst>
          </p:cNvPr>
          <p:cNvCxnSpPr/>
          <p:nvPr/>
        </p:nvCxnSpPr>
        <p:spPr>
          <a:xfrm>
            <a:off x="2381551" y="3541486"/>
            <a:ext cx="942220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435F7B-F8DC-5D09-DCD9-665364E05BA7}"/>
              </a:ext>
            </a:extLst>
          </p:cNvPr>
          <p:cNvSpPr/>
          <p:nvPr/>
        </p:nvSpPr>
        <p:spPr>
          <a:xfrm>
            <a:off x="434014" y="4072652"/>
            <a:ext cx="1947537" cy="56387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1AC53F-0EE0-6617-DAC4-2DA42EDA5248}"/>
              </a:ext>
            </a:extLst>
          </p:cNvPr>
          <p:cNvSpPr/>
          <p:nvPr/>
        </p:nvSpPr>
        <p:spPr>
          <a:xfrm>
            <a:off x="3418114" y="4072652"/>
            <a:ext cx="297543" cy="2090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E2FD69-1FB1-BDA5-8BE5-6BAECA302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035" y="307276"/>
            <a:ext cx="6684691" cy="4528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FF723B-3A3E-5017-6B28-C76A7AC91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1" y="2577680"/>
            <a:ext cx="1947537" cy="562622"/>
          </a:xfrm>
          <a:prstGeom prst="rect">
            <a:avLst/>
          </a:prstGeom>
        </p:spPr>
      </p:pic>
      <p:pic>
        <p:nvPicPr>
          <p:cNvPr id="40" name="Google Shape;7822;p54">
            <a:extLst>
              <a:ext uri="{FF2B5EF4-FFF2-40B4-BE49-F238E27FC236}">
                <a16:creationId xmlns:a16="http://schemas.microsoft.com/office/drawing/2014/main" id="{E8781D2A-427E-D514-5235-F260867B0667}"/>
              </a:ext>
            </a:extLst>
          </p:cNvPr>
          <p:cNvPicPr preferRelativeResize="0"/>
          <p:nvPr/>
        </p:nvPicPr>
        <p:blipFill>
          <a:blip r:embed="rId5">
            <a:alphaModFix amt="73000"/>
          </a:blip>
          <a:stretch>
            <a:fillRect/>
          </a:stretch>
        </p:blipFill>
        <p:spPr>
          <a:xfrm rot="10800000">
            <a:off x="568611" y="714473"/>
            <a:ext cx="1165325" cy="8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B82609-8E2A-63EA-618E-BB8A3CD8394B}"/>
              </a:ext>
            </a:extLst>
          </p:cNvPr>
          <p:cNvSpPr txBox="1"/>
          <p:nvPr/>
        </p:nvSpPr>
        <p:spPr>
          <a:xfrm>
            <a:off x="568610" y="921381"/>
            <a:ext cx="146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회원가입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1AFD3E-2FB8-659C-A7A0-B85CB19D0458}"/>
              </a:ext>
            </a:extLst>
          </p:cNvPr>
          <p:cNvSpPr/>
          <p:nvPr/>
        </p:nvSpPr>
        <p:spPr>
          <a:xfrm>
            <a:off x="7525658" y="1089263"/>
            <a:ext cx="391885" cy="232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09D3DF-ED4C-BA41-7DD0-6EC27457E795}"/>
              </a:ext>
            </a:extLst>
          </p:cNvPr>
          <p:cNvSpPr txBox="1"/>
          <p:nvPr/>
        </p:nvSpPr>
        <p:spPr>
          <a:xfrm>
            <a:off x="492071" y="1959184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비밀번호가 일치하지 않으면 </a:t>
            </a:r>
            <a:r>
              <a:rPr lang="ko-KR" alt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경고창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 나옴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435F7B-F8DC-5D09-DCD9-665364E05BA7}"/>
              </a:ext>
            </a:extLst>
          </p:cNvPr>
          <p:cNvSpPr/>
          <p:nvPr/>
        </p:nvSpPr>
        <p:spPr>
          <a:xfrm>
            <a:off x="441271" y="2577680"/>
            <a:ext cx="1947537" cy="56387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90A28-08AF-7E2F-5789-1C7BDA03ECDF}"/>
              </a:ext>
            </a:extLst>
          </p:cNvPr>
          <p:cNvSpPr txBox="1"/>
          <p:nvPr/>
        </p:nvSpPr>
        <p:spPr>
          <a:xfrm>
            <a:off x="3808714" y="2328515"/>
            <a:ext cx="113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0000</a:t>
            </a:r>
            <a:endParaRPr lang="ko-KR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D3888-1D81-E4BD-F99B-BD64CA09D23F}"/>
              </a:ext>
            </a:extLst>
          </p:cNvPr>
          <p:cNvSpPr txBox="1"/>
          <p:nvPr/>
        </p:nvSpPr>
        <p:spPr>
          <a:xfrm>
            <a:off x="3831771" y="2794000"/>
            <a:ext cx="109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1111</a:t>
            </a:r>
            <a:endParaRPr lang="ko-KR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73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7824;p54">
            <a:extLst>
              <a:ext uri="{FF2B5EF4-FFF2-40B4-BE49-F238E27FC236}">
                <a16:creationId xmlns:a16="http://schemas.microsoft.com/office/drawing/2014/main" id="{AA734950-2D48-4D49-D595-48354DE64A6A}"/>
              </a:ext>
            </a:extLst>
          </p:cNvPr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 rot="10800000">
            <a:off x="568610" y="794618"/>
            <a:ext cx="1165325" cy="8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EEC1B1-3B83-A3E9-215F-53AEEEB9A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265" y="312057"/>
            <a:ext cx="6940735" cy="4717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110F28-79C2-4EA3-B95E-54E654E6A5FB}"/>
              </a:ext>
            </a:extLst>
          </p:cNvPr>
          <p:cNvSpPr txBox="1"/>
          <p:nvPr/>
        </p:nvSpPr>
        <p:spPr>
          <a:xfrm>
            <a:off x="568610" y="921381"/>
            <a:ext cx="146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로그인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05E61C-D49C-213F-5D41-40BA63821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89" y="3059636"/>
            <a:ext cx="1699584" cy="506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6C48E7-68E7-2206-9B68-3FE84D101F44}"/>
              </a:ext>
            </a:extLst>
          </p:cNvPr>
          <p:cNvSpPr txBox="1"/>
          <p:nvPr/>
        </p:nvSpPr>
        <p:spPr>
          <a:xfrm>
            <a:off x="451789" y="2202418"/>
            <a:ext cx="1751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아이디 또는 비밀번호가 </a:t>
            </a:r>
            <a:r>
              <a:rPr lang="ko-KR" altLang="en-US" dirty="0" err="1">
                <a:latin typeface="굴림" panose="020B0600000101010101" pitchFamily="34" charset="-127"/>
                <a:ea typeface="굴림" panose="020B0600000101010101" pitchFamily="34" charset="-127"/>
              </a:rPr>
              <a:t>틀릴시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r>
              <a:rPr lang="ko-KR" alt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경고창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 나옴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F86505-4D16-8C35-BCF9-E20018A79392}"/>
              </a:ext>
            </a:extLst>
          </p:cNvPr>
          <p:cNvSpPr/>
          <p:nvPr/>
        </p:nvSpPr>
        <p:spPr>
          <a:xfrm>
            <a:off x="451789" y="3059636"/>
            <a:ext cx="1699584" cy="50609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11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0F37E6-21CE-6AEB-3D40-A8716BD3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229" y="237996"/>
            <a:ext cx="7133771" cy="48315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8DD8B4-8CAE-464F-AB1D-24A8871DA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5" y="3118490"/>
            <a:ext cx="1777674" cy="5219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84AA3B-4B78-B48E-BAAA-7F00C67F68EF}"/>
              </a:ext>
            </a:extLst>
          </p:cNvPr>
          <p:cNvSpPr txBox="1"/>
          <p:nvPr/>
        </p:nvSpPr>
        <p:spPr>
          <a:xfrm>
            <a:off x="257791" y="1948939"/>
            <a:ext cx="16714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아이디와 비밀번호 모두 일치할 시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경고창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이 뜨면서 게시글 목록으로 이동</a:t>
            </a:r>
          </a:p>
        </p:txBody>
      </p:sp>
      <p:pic>
        <p:nvPicPr>
          <p:cNvPr id="10" name="Google Shape;7824;p54">
            <a:extLst>
              <a:ext uri="{FF2B5EF4-FFF2-40B4-BE49-F238E27FC236}">
                <a16:creationId xmlns:a16="http://schemas.microsoft.com/office/drawing/2014/main" id="{FD64555D-0859-0A13-6438-992B630A4D2F}"/>
              </a:ext>
            </a:extLst>
          </p:cNvPr>
          <p:cNvPicPr preferRelativeResize="0"/>
          <p:nvPr/>
        </p:nvPicPr>
        <p:blipFill>
          <a:blip r:embed="rId5">
            <a:alphaModFix amt="73000"/>
          </a:blip>
          <a:stretch>
            <a:fillRect/>
          </a:stretch>
        </p:blipFill>
        <p:spPr>
          <a:xfrm rot="10800000">
            <a:off x="568610" y="794618"/>
            <a:ext cx="1165325" cy="8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108A18-0E57-36EF-C933-98DBF9D97322}"/>
              </a:ext>
            </a:extLst>
          </p:cNvPr>
          <p:cNvSpPr txBox="1"/>
          <p:nvPr/>
        </p:nvSpPr>
        <p:spPr>
          <a:xfrm>
            <a:off x="568610" y="921381"/>
            <a:ext cx="146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B21243-5AB9-780D-E21B-F0943383BF52}"/>
              </a:ext>
            </a:extLst>
          </p:cNvPr>
          <p:cNvSpPr/>
          <p:nvPr/>
        </p:nvSpPr>
        <p:spPr>
          <a:xfrm>
            <a:off x="232555" y="3118490"/>
            <a:ext cx="1777674" cy="52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57EC84-0458-2D01-7E17-7327335D8476}"/>
              </a:ext>
            </a:extLst>
          </p:cNvPr>
          <p:cNvSpPr/>
          <p:nvPr/>
        </p:nvSpPr>
        <p:spPr>
          <a:xfrm>
            <a:off x="7627257" y="1088571"/>
            <a:ext cx="464457" cy="23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25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1B8A6EE-3D59-1FAE-3090-757C4CF5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81" y="155854"/>
            <a:ext cx="7119257" cy="4835246"/>
          </a:xfrm>
          <a:prstGeom prst="rect">
            <a:avLst/>
          </a:prstGeom>
        </p:spPr>
      </p:pic>
      <p:pic>
        <p:nvPicPr>
          <p:cNvPr id="6" name="Google Shape;7823;p54">
            <a:extLst>
              <a:ext uri="{FF2B5EF4-FFF2-40B4-BE49-F238E27FC236}">
                <a16:creationId xmlns:a16="http://schemas.microsoft.com/office/drawing/2014/main" id="{77F4E6C4-2A83-15E7-2C0C-76307C1EC4C1}"/>
              </a:ext>
            </a:extLst>
          </p:cNvPr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 rot="10800000">
            <a:off x="568610" y="771416"/>
            <a:ext cx="1165325" cy="8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86ED7-082F-9A39-EB92-8210D18B7552}"/>
              </a:ext>
            </a:extLst>
          </p:cNvPr>
          <p:cNvSpPr txBox="1"/>
          <p:nvPr/>
        </p:nvSpPr>
        <p:spPr>
          <a:xfrm>
            <a:off x="523875" y="921381"/>
            <a:ext cx="146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회원수정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B6D9A-3D90-ABED-56F6-11C4600267E0}"/>
              </a:ext>
            </a:extLst>
          </p:cNvPr>
          <p:cNvSpPr txBox="1"/>
          <p:nvPr/>
        </p:nvSpPr>
        <p:spPr>
          <a:xfrm>
            <a:off x="50800" y="1771300"/>
            <a:ext cx="1989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아이디를 제외한 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비밀번호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이름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주소만 변경 가능하며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원하는 대로 변경한 후 </a:t>
            </a:r>
            <a:r>
              <a:rPr lang="ko-KR" altLang="en-US" dirty="0">
                <a:solidFill>
                  <a:srgbClr val="0070C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수정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버튼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 누르면 수정 완료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210798-480D-742B-C635-24BCB6A077D8}"/>
              </a:ext>
            </a:extLst>
          </p:cNvPr>
          <p:cNvSpPr/>
          <p:nvPr/>
        </p:nvSpPr>
        <p:spPr>
          <a:xfrm>
            <a:off x="50800" y="1698171"/>
            <a:ext cx="1939018" cy="156754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28453-B420-3E1D-EC15-401146374F84}"/>
              </a:ext>
            </a:extLst>
          </p:cNvPr>
          <p:cNvSpPr txBox="1"/>
          <p:nvPr/>
        </p:nvSpPr>
        <p:spPr>
          <a:xfrm>
            <a:off x="93820" y="3520496"/>
            <a:ext cx="1640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취소 버튼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 누르면 작성하던 것들</a:t>
            </a: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전체 초기화 가능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DA2863-4D84-52C4-E939-BFC7714A6CF9}"/>
              </a:ext>
            </a:extLst>
          </p:cNvPr>
          <p:cNvSpPr/>
          <p:nvPr/>
        </p:nvSpPr>
        <p:spPr>
          <a:xfrm>
            <a:off x="50800" y="3468914"/>
            <a:ext cx="1939018" cy="84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37833F-2A8C-4DCC-E63C-0EB3F08A604A}"/>
              </a:ext>
            </a:extLst>
          </p:cNvPr>
          <p:cNvSpPr/>
          <p:nvPr/>
        </p:nvSpPr>
        <p:spPr>
          <a:xfrm>
            <a:off x="7242628" y="1027093"/>
            <a:ext cx="384629" cy="188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29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822;p54">
            <a:extLst>
              <a:ext uri="{FF2B5EF4-FFF2-40B4-BE49-F238E27FC236}">
                <a16:creationId xmlns:a16="http://schemas.microsoft.com/office/drawing/2014/main" id="{CD5D1DE1-4DCC-D288-32E9-95BC9B68F2DF}"/>
              </a:ext>
            </a:extLst>
          </p:cNvPr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 rot="10800000">
            <a:off x="568611" y="714473"/>
            <a:ext cx="1165325" cy="8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09692E-76EE-458F-680C-DDBC75135655}"/>
              </a:ext>
            </a:extLst>
          </p:cNvPr>
          <p:cNvSpPr txBox="1"/>
          <p:nvPr/>
        </p:nvSpPr>
        <p:spPr>
          <a:xfrm>
            <a:off x="950686" y="921381"/>
            <a:ext cx="17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회원 </a:t>
            </a:r>
            <a:r>
              <a:rPr lang="en-US" altLang="ko-KR" sz="2000" dirty="0">
                <a:solidFill>
                  <a:schemeClr val="tx2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DB</a:t>
            </a:r>
            <a:endParaRPr lang="ko-KR" altLang="en-US" sz="2000" dirty="0">
              <a:solidFill>
                <a:schemeClr val="tx2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815A07-9398-5A33-7866-A1E323CD7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413" y="1957302"/>
            <a:ext cx="2962688" cy="1228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837914-77D3-03CC-F5F6-CDC17AF2140C}"/>
              </a:ext>
            </a:extLst>
          </p:cNvPr>
          <p:cNvSpPr txBox="1"/>
          <p:nvPr/>
        </p:nvSpPr>
        <p:spPr>
          <a:xfrm>
            <a:off x="5065485" y="2204044"/>
            <a:ext cx="1923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DB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에는 이런 식으로 들어가 있음</a:t>
            </a:r>
          </a:p>
        </p:txBody>
      </p:sp>
    </p:spTree>
    <p:extLst>
      <p:ext uri="{BB962C8B-B14F-4D97-AF65-F5344CB8AC3E}">
        <p14:creationId xmlns:p14="http://schemas.microsoft.com/office/powerpoint/2010/main" val="2988559100"/>
      </p:ext>
    </p:extLst>
  </p:cSld>
  <p:clrMapOvr>
    <a:masterClrMapping/>
  </p:clrMapOvr>
</p:sld>
</file>

<file path=ppt/theme/theme1.xml><?xml version="1.0" encoding="utf-8"?>
<a:theme xmlns:a="http://schemas.openxmlformats.org/drawingml/2006/main" name="Handa Notebook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7884"/>
      </a:lt2>
      <a:accent1>
        <a:srgbClr val="FFB5BD"/>
      </a:accent1>
      <a:accent2>
        <a:srgbClr val="FFCF60"/>
      </a:accent2>
      <a:accent3>
        <a:srgbClr val="00426E"/>
      </a:accent3>
      <a:accent4>
        <a:srgbClr val="81C7C7"/>
      </a:accent4>
      <a:accent5>
        <a:srgbClr val="003D6A"/>
      </a:accent5>
      <a:accent6>
        <a:srgbClr val="A8BFCE"/>
      </a:accent6>
      <a:hlink>
        <a:srgbClr val="003D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223</Words>
  <Application>Microsoft Office PowerPoint</Application>
  <PresentationFormat>화면 슬라이드 쇼(16:9)</PresentationFormat>
  <Paragraphs>85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Arial</vt:lpstr>
      <vt:lpstr>Wingdings</vt:lpstr>
      <vt:lpstr>Raleway</vt:lpstr>
      <vt:lpstr>Caveat Brush</vt:lpstr>
      <vt:lpstr>Handa Notebook Thesis by Slidesgo</vt:lpstr>
      <vt:lpstr>Spring Frame Work</vt:lpstr>
      <vt:lpstr>PowerPoint 프레젠테이션</vt:lpstr>
      <vt:lpstr>회원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파일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SpringFrameWork</dc:title>
  <dc:creator>admin</dc:creator>
  <cp:lastModifiedBy>SAM SUNG</cp:lastModifiedBy>
  <cp:revision>4</cp:revision>
  <dcterms:modified xsi:type="dcterms:W3CDTF">2022-12-09T08:05:14Z</dcterms:modified>
</cp:coreProperties>
</file>