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5" r:id="rId1"/>
    <p:sldMasterId id="2147484521" r:id="rId2"/>
  </p:sldMasterIdLst>
  <p:sldIdLst>
    <p:sldId id="256" r:id="rId3"/>
    <p:sldId id="257" r:id="rId4"/>
  </p:sldIdLst>
  <p:sldSz cx="9906000" cy="6858000" type="A4"/>
  <p:notesSz cx="7559675" cy="10691813"/>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5pPr>
    <a:lvl6pPr marL="2286000" algn="l" defTabSz="914400" rtl="0" eaLnBrk="1" latinLnBrk="0" hangingPunct="1">
      <a:defRPr kern="1200">
        <a:solidFill>
          <a:schemeClr val="tx1"/>
        </a:solidFill>
        <a:latin typeface="Arial" panose="020B0604020202020204" pitchFamily="34" charset="0"/>
        <a:ea typeface="DejaVu Sans"/>
        <a:cs typeface="DejaVu Sans"/>
      </a:defRPr>
    </a:lvl6pPr>
    <a:lvl7pPr marL="2743200" algn="l" defTabSz="914400" rtl="0" eaLnBrk="1" latinLnBrk="0" hangingPunct="1">
      <a:defRPr kern="1200">
        <a:solidFill>
          <a:schemeClr val="tx1"/>
        </a:solidFill>
        <a:latin typeface="Arial" panose="020B0604020202020204" pitchFamily="34" charset="0"/>
        <a:ea typeface="DejaVu Sans"/>
        <a:cs typeface="DejaVu Sans"/>
      </a:defRPr>
    </a:lvl7pPr>
    <a:lvl8pPr marL="3200400" algn="l" defTabSz="914400" rtl="0" eaLnBrk="1" latinLnBrk="0" hangingPunct="1">
      <a:defRPr kern="1200">
        <a:solidFill>
          <a:schemeClr val="tx1"/>
        </a:solidFill>
        <a:latin typeface="Arial" panose="020B0604020202020204" pitchFamily="34" charset="0"/>
        <a:ea typeface="DejaVu Sans"/>
        <a:cs typeface="DejaVu Sans"/>
      </a:defRPr>
    </a:lvl8pPr>
    <a:lvl9pPr marL="3657600" algn="l" defTabSz="914400" rtl="0" eaLnBrk="1" latinLnBrk="0" hangingPunct="1">
      <a:defRPr kern="1200">
        <a:solidFill>
          <a:schemeClr val="tx1"/>
        </a:solidFill>
        <a:latin typeface="Arial" panose="020B0604020202020204" pitchFamily="34" charset="0"/>
        <a:ea typeface="DejaVu Sans"/>
        <a:cs typeface="DejaVu San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455" autoAdjust="0"/>
  </p:normalViewPr>
  <p:slideViewPr>
    <p:cSldViewPr snapToGrid="0">
      <p:cViewPr varScale="1">
        <p:scale>
          <a:sx n="71" d="100"/>
          <a:sy n="71" d="100"/>
        </p:scale>
        <p:origin x="1554" y="6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42950" y="1346948"/>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742950" y="4282764"/>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742950" y="1484779"/>
            <a:ext cx="84201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p:cNvGrpSpPr>
            <a:grpSpLocks noChangeAspect="1"/>
          </p:cNvGrpSpPr>
          <p:nvPr/>
        </p:nvGrpSpPr>
        <p:grpSpPr bwMode="auto">
          <a:xfrm>
            <a:off x="7837488" y="4106863"/>
            <a:ext cx="990600" cy="914400"/>
            <a:chOff x="9685338" y="4460675"/>
            <a:chExt cx="1080904" cy="1080902"/>
          </a:xfrm>
        </p:grpSpPr>
        <p:sp>
          <p:nvSpPr>
            <p:cNvPr id="8" name="Oval 7"/>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9" name="Oval 15"/>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ctrTitle"/>
          </p:nvPr>
        </p:nvSpPr>
        <p:spPr>
          <a:xfrm>
            <a:off x="854392" y="1432223"/>
            <a:ext cx="8226108"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69251" y="4389120"/>
            <a:ext cx="6411659"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p>
        </p:txBody>
      </p:sp>
      <p:sp>
        <p:nvSpPr>
          <p:cNvPr id="11" name="Footer Placeholder 4"/>
          <p:cNvSpPr>
            <a:spLocks noGrp="1"/>
          </p:cNvSpPr>
          <p:nvPr>
            <p:ph type="ftr" sz="quarter" idx="11"/>
          </p:nvPr>
        </p:nvSpPr>
        <p:spPr>
          <a:xfrm>
            <a:off x="881063" y="6272213"/>
            <a:ext cx="5140325" cy="365125"/>
          </a:xfrm>
        </p:spPr>
        <p:txBody>
          <a:bodyPr/>
          <a:lstStyle>
            <a:lvl1pPr>
              <a:defRPr/>
            </a:lvl1pPr>
          </a:lstStyle>
          <a:p>
            <a:pPr>
              <a:defRPr/>
            </a:pPr>
            <a:r>
              <a:rPr lang="en-US"/>
              <a:t>Footer</a:t>
            </a:r>
          </a:p>
        </p:txBody>
      </p:sp>
      <p:sp>
        <p:nvSpPr>
          <p:cNvPr id="12" name="Slide Number Placeholder 5"/>
          <p:cNvSpPr>
            <a:spLocks noGrp="1"/>
          </p:cNvSpPr>
          <p:nvPr>
            <p:ph type="sldNum" sz="quarter" idx="12"/>
          </p:nvPr>
        </p:nvSpPr>
        <p:spPr>
          <a:xfrm>
            <a:off x="7848600" y="4227513"/>
            <a:ext cx="969963" cy="639762"/>
          </a:xfrm>
        </p:spPr>
        <p:txBody>
          <a:bodyPr/>
          <a:lstStyle>
            <a:lvl1pPr>
              <a:defRPr sz="2800" b="1"/>
            </a:lvl1pPr>
          </a:lstStyle>
          <a:p>
            <a:pPr>
              <a:defRPr/>
            </a:pPr>
            <a:fld id="{4B5F6C6A-5C69-4C17-8B72-BE6EC82079B0}" type="slidenum">
              <a:rPr lang="fr-FR" altLang="en-US"/>
              <a:pPr>
                <a:defRPr/>
              </a:pPr>
              <a:t>‹N°›</a:t>
            </a:fld>
            <a:endParaRPr lang="fr-FR" altLang="en-US"/>
          </a:p>
        </p:txBody>
      </p:sp>
    </p:spTree>
    <p:extLst>
      <p:ext uri="{BB962C8B-B14F-4D97-AF65-F5344CB8AC3E}">
        <p14:creationId xmlns:p14="http://schemas.microsoft.com/office/powerpoint/2010/main" val="108399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&lt;date/heure&gt;</a:t>
            </a:r>
          </a:p>
        </p:txBody>
      </p:sp>
      <p:sp>
        <p:nvSpPr>
          <p:cNvPr id="5" name="Footer Placeholder 4"/>
          <p:cNvSpPr>
            <a:spLocks noGrp="1"/>
          </p:cNvSpPr>
          <p:nvPr>
            <p:ph type="ftr" sz="quarter" idx="11"/>
          </p:nvPr>
        </p:nvSpPr>
        <p:spPr/>
        <p:txBody>
          <a:bodyPr/>
          <a:lstStyle>
            <a:lvl1pPr>
              <a:defRPr/>
            </a:lvl1pPr>
          </a:lstStyle>
          <a:p>
            <a:pPr>
              <a:defRPr/>
            </a:pPr>
            <a:r>
              <a:rPr lang="en-US"/>
              <a:t>&lt;pied de page&gt;</a:t>
            </a:r>
          </a:p>
        </p:txBody>
      </p:sp>
      <p:sp>
        <p:nvSpPr>
          <p:cNvPr id="6" name="Slide Number Placeholder 5"/>
          <p:cNvSpPr>
            <a:spLocks noGrp="1"/>
          </p:cNvSpPr>
          <p:nvPr>
            <p:ph type="sldNum" sz="quarter" idx="12"/>
          </p:nvPr>
        </p:nvSpPr>
        <p:spPr/>
        <p:txBody>
          <a:bodyPr/>
          <a:lstStyle>
            <a:lvl1pPr>
              <a:defRPr/>
            </a:lvl1pPr>
          </a:lstStyle>
          <a:p>
            <a:pPr>
              <a:defRPr/>
            </a:pPr>
            <a:fld id="{0B8A48E2-D78D-4858-B319-019F896BD9CE}"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98277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533400"/>
            <a:ext cx="2074069"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66776" y="533400"/>
            <a:ext cx="6098381"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&lt;date/heure&gt;</a:t>
            </a:r>
          </a:p>
        </p:txBody>
      </p:sp>
      <p:sp>
        <p:nvSpPr>
          <p:cNvPr id="5" name="Footer Placeholder 4"/>
          <p:cNvSpPr>
            <a:spLocks noGrp="1"/>
          </p:cNvSpPr>
          <p:nvPr>
            <p:ph type="ftr" sz="quarter" idx="11"/>
          </p:nvPr>
        </p:nvSpPr>
        <p:spPr/>
        <p:txBody>
          <a:bodyPr/>
          <a:lstStyle>
            <a:lvl1pPr>
              <a:defRPr/>
            </a:lvl1pPr>
          </a:lstStyle>
          <a:p>
            <a:pPr>
              <a:defRPr/>
            </a:pPr>
            <a:r>
              <a:rPr lang="en-US"/>
              <a:t>&lt;pied de page&gt;</a:t>
            </a:r>
          </a:p>
        </p:txBody>
      </p:sp>
      <p:sp>
        <p:nvSpPr>
          <p:cNvPr id="6" name="Slide Number Placeholder 5"/>
          <p:cNvSpPr>
            <a:spLocks noGrp="1"/>
          </p:cNvSpPr>
          <p:nvPr>
            <p:ph type="sldNum" sz="quarter" idx="12"/>
          </p:nvPr>
        </p:nvSpPr>
        <p:spPr/>
        <p:txBody>
          <a:bodyPr/>
          <a:lstStyle>
            <a:lvl1pPr>
              <a:defRPr/>
            </a:lvl1pPr>
          </a:lstStyle>
          <a:p>
            <a:pPr>
              <a:defRPr/>
            </a:pPr>
            <a:fld id="{82B0EB32-7DD4-4D85-B04B-F4CECAAF7496}"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60782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42950" y="1346948"/>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742950" y="4282764"/>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742950" y="1484779"/>
            <a:ext cx="84201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p:cNvGrpSpPr>
            <a:grpSpLocks noChangeAspect="1"/>
          </p:cNvGrpSpPr>
          <p:nvPr/>
        </p:nvGrpSpPr>
        <p:grpSpPr bwMode="auto">
          <a:xfrm>
            <a:off x="7837488" y="4106863"/>
            <a:ext cx="990600" cy="914400"/>
            <a:chOff x="9685338" y="4460675"/>
            <a:chExt cx="1080904" cy="1080902"/>
          </a:xfrm>
        </p:grpSpPr>
        <p:sp>
          <p:nvSpPr>
            <p:cNvPr id="8" name="Oval 7"/>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9" name="Oval 15"/>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ctrTitle"/>
          </p:nvPr>
        </p:nvSpPr>
        <p:spPr>
          <a:xfrm>
            <a:off x="854392" y="1432223"/>
            <a:ext cx="8226108"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69251" y="4389120"/>
            <a:ext cx="6411659"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vl1pPr>
          </a:lstStyle>
          <a:p>
            <a:pPr>
              <a:defRPr/>
            </a:pPr>
            <a:r>
              <a:rPr lang="fr-FR"/>
              <a:t>&lt;date/heure&gt;</a:t>
            </a:r>
          </a:p>
        </p:txBody>
      </p:sp>
      <p:sp>
        <p:nvSpPr>
          <p:cNvPr id="11" name="Footer Placeholder 4"/>
          <p:cNvSpPr>
            <a:spLocks noGrp="1"/>
          </p:cNvSpPr>
          <p:nvPr>
            <p:ph type="ftr" sz="quarter" idx="11"/>
          </p:nvPr>
        </p:nvSpPr>
        <p:spPr>
          <a:xfrm>
            <a:off x="881063" y="6272213"/>
            <a:ext cx="5140325" cy="365125"/>
          </a:xfrm>
        </p:spPr>
        <p:txBody>
          <a:bodyPr/>
          <a:lstStyle>
            <a:lvl1pPr>
              <a:defRPr/>
            </a:lvl1pPr>
          </a:lstStyle>
          <a:p>
            <a:pPr>
              <a:defRPr/>
            </a:pPr>
            <a:r>
              <a:rPr lang="fr-FR"/>
              <a:t>&lt;pied de page&gt;</a:t>
            </a:r>
          </a:p>
        </p:txBody>
      </p:sp>
      <p:sp>
        <p:nvSpPr>
          <p:cNvPr id="12" name="Slide Number Placeholder 5"/>
          <p:cNvSpPr>
            <a:spLocks noGrp="1"/>
          </p:cNvSpPr>
          <p:nvPr>
            <p:ph type="sldNum" sz="quarter" idx="12"/>
          </p:nvPr>
        </p:nvSpPr>
        <p:spPr>
          <a:xfrm>
            <a:off x="7848600" y="4227513"/>
            <a:ext cx="969963" cy="639762"/>
          </a:xfrm>
        </p:spPr>
        <p:txBody>
          <a:bodyPr/>
          <a:lstStyle>
            <a:lvl1pPr>
              <a:defRPr sz="2800" b="1"/>
            </a:lvl1pPr>
          </a:lstStyle>
          <a:p>
            <a:pPr>
              <a:defRPr/>
            </a:pPr>
            <a:fld id="{C7154D72-C714-4506-925F-741C2DB95FE0}"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1029703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r>
              <a:rPr lang="fr-FR"/>
              <a:t>&lt;date/heure&gt;</a:t>
            </a:r>
          </a:p>
        </p:txBody>
      </p:sp>
      <p:sp>
        <p:nvSpPr>
          <p:cNvPr id="5" name="Footer Placeholder 7"/>
          <p:cNvSpPr>
            <a:spLocks noGrp="1"/>
          </p:cNvSpPr>
          <p:nvPr>
            <p:ph type="ftr" sz="quarter" idx="11"/>
          </p:nvPr>
        </p:nvSpPr>
        <p:spPr/>
        <p:txBody>
          <a:bodyPr/>
          <a:lstStyle>
            <a:lvl1pPr>
              <a:defRPr/>
            </a:lvl1pPr>
          </a:lstStyle>
          <a:p>
            <a:pPr>
              <a:defRPr/>
            </a:pPr>
            <a:r>
              <a:rPr lang="fr-FR"/>
              <a:t>&lt;pied de page&gt;</a:t>
            </a:r>
          </a:p>
        </p:txBody>
      </p:sp>
      <p:sp>
        <p:nvSpPr>
          <p:cNvPr id="6" name="Slide Number Placeholder 8"/>
          <p:cNvSpPr>
            <a:spLocks noGrp="1"/>
          </p:cNvSpPr>
          <p:nvPr>
            <p:ph type="sldNum" sz="quarter" idx="12"/>
          </p:nvPr>
        </p:nvSpPr>
        <p:spPr/>
        <p:txBody>
          <a:bodyPr/>
          <a:lstStyle>
            <a:lvl1pPr>
              <a:defRPr/>
            </a:lvl1pPr>
          </a:lstStyle>
          <a:p>
            <a:pPr>
              <a:defRPr/>
            </a:pPr>
            <a:fld id="{1FE56EFE-8D9D-468E-A02F-68CFFD229CF6}"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51770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4917989"/>
            <a:ext cx="9906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p:cNvGrpSpPr>
            <a:grpSpLocks noChangeAspect="1"/>
          </p:cNvGrpSpPr>
          <p:nvPr/>
        </p:nvGrpSpPr>
        <p:grpSpPr bwMode="auto">
          <a:xfrm>
            <a:off x="687388" y="2430463"/>
            <a:ext cx="990600" cy="914400"/>
            <a:chOff x="9685338" y="4460675"/>
            <a:chExt cx="1080904" cy="1080902"/>
          </a:xfrm>
        </p:grpSpPr>
        <p:sp>
          <p:nvSpPr>
            <p:cNvPr id="6" name="Oval 5"/>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7" name="Oval 13"/>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1760791" y="1225296"/>
            <a:ext cx="7540943"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759691" y="5020056"/>
            <a:ext cx="7355205"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6981825" y="6272213"/>
            <a:ext cx="2149475" cy="365125"/>
          </a:xfrm>
        </p:spPr>
        <p:txBody>
          <a:bodyPr/>
          <a:lstStyle>
            <a:lvl1pPr>
              <a:defRPr>
                <a:solidFill>
                  <a:schemeClr val="accent1">
                    <a:lumMod val="50000"/>
                  </a:schemeClr>
                </a:solidFill>
              </a:defRPr>
            </a:lvl1pPr>
          </a:lstStyle>
          <a:p>
            <a:pPr>
              <a:defRPr/>
            </a:pPr>
            <a:r>
              <a:rPr lang="fr-FR"/>
              <a:t>&lt;date/heure&gt;</a:t>
            </a:r>
          </a:p>
        </p:txBody>
      </p:sp>
      <p:sp>
        <p:nvSpPr>
          <p:cNvPr id="9" name="Footer Placeholder 4"/>
          <p:cNvSpPr>
            <a:spLocks noGrp="1"/>
          </p:cNvSpPr>
          <p:nvPr>
            <p:ph type="ftr" sz="quarter" idx="11"/>
          </p:nvPr>
        </p:nvSpPr>
        <p:spPr>
          <a:xfrm>
            <a:off x="1771650" y="6272213"/>
            <a:ext cx="5141913" cy="365125"/>
          </a:xfrm>
        </p:spPr>
        <p:txBody>
          <a:bodyPr/>
          <a:lstStyle>
            <a:lvl1pPr>
              <a:defRPr>
                <a:solidFill>
                  <a:schemeClr val="accent1">
                    <a:lumMod val="50000"/>
                  </a:schemeClr>
                </a:solidFill>
              </a:defRPr>
            </a:lvl1pPr>
          </a:lstStyle>
          <a:p>
            <a:pPr>
              <a:defRPr/>
            </a:pPr>
            <a:r>
              <a:rPr lang="fr-FR"/>
              <a:t>&lt;pied de page&gt;</a:t>
            </a:r>
          </a:p>
        </p:txBody>
      </p:sp>
      <p:sp>
        <p:nvSpPr>
          <p:cNvPr id="10" name="Slide Number Placeholder 5"/>
          <p:cNvSpPr>
            <a:spLocks noGrp="1"/>
          </p:cNvSpPr>
          <p:nvPr>
            <p:ph type="sldNum" sz="quarter" idx="12"/>
          </p:nvPr>
        </p:nvSpPr>
        <p:spPr>
          <a:xfrm>
            <a:off x="698500" y="2508250"/>
            <a:ext cx="966788" cy="720725"/>
          </a:xfrm>
        </p:spPr>
        <p:txBody>
          <a:bodyPr/>
          <a:lstStyle>
            <a:lvl1pPr>
              <a:defRPr sz="2800"/>
            </a:lvl1pPr>
          </a:lstStyle>
          <a:p>
            <a:pPr>
              <a:defRPr/>
            </a:pPr>
            <a:fld id="{A93F11A7-F5BB-4022-BA6C-F368FCA072B6}"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606225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95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9157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fr-FR"/>
              <a:t>&lt;date/heure&gt;</a:t>
            </a:r>
          </a:p>
        </p:txBody>
      </p:sp>
      <p:sp>
        <p:nvSpPr>
          <p:cNvPr id="6" name="Footer Placeholder 5"/>
          <p:cNvSpPr>
            <a:spLocks noGrp="1"/>
          </p:cNvSpPr>
          <p:nvPr>
            <p:ph type="ftr" sz="quarter" idx="11"/>
          </p:nvPr>
        </p:nvSpPr>
        <p:spPr/>
        <p:txBody>
          <a:bodyPr/>
          <a:lstStyle>
            <a:lvl1pPr>
              <a:defRPr/>
            </a:lvl1pPr>
          </a:lstStyle>
          <a:p>
            <a:pPr>
              <a:defRPr/>
            </a:pPr>
            <a:r>
              <a:rPr lang="fr-FR"/>
              <a:t>&lt;pied de page&gt;</a:t>
            </a:r>
          </a:p>
        </p:txBody>
      </p:sp>
      <p:sp>
        <p:nvSpPr>
          <p:cNvPr id="7" name="Slide Number Placeholder 6"/>
          <p:cNvSpPr>
            <a:spLocks noGrp="1"/>
          </p:cNvSpPr>
          <p:nvPr>
            <p:ph type="sldNum" sz="quarter" idx="12"/>
          </p:nvPr>
        </p:nvSpPr>
        <p:spPr/>
        <p:txBody>
          <a:bodyPr/>
          <a:lstStyle>
            <a:lvl1pPr>
              <a:defRPr/>
            </a:lvl1pPr>
          </a:lstStyle>
          <a:p>
            <a:pPr>
              <a:defRPr/>
            </a:pPr>
            <a:fld id="{F6E4A04A-2B07-48A9-9AD2-D06343063C0A}"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125512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42950"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42950"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22526"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2526"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fr-FR"/>
              <a:t>&lt;date/heure&gt;</a:t>
            </a:r>
          </a:p>
        </p:txBody>
      </p:sp>
      <p:sp>
        <p:nvSpPr>
          <p:cNvPr id="8" name="Footer Placeholder 7"/>
          <p:cNvSpPr>
            <a:spLocks noGrp="1"/>
          </p:cNvSpPr>
          <p:nvPr>
            <p:ph type="ftr" sz="quarter" idx="11"/>
          </p:nvPr>
        </p:nvSpPr>
        <p:spPr/>
        <p:txBody>
          <a:bodyPr/>
          <a:lstStyle>
            <a:lvl1pPr>
              <a:defRPr/>
            </a:lvl1pPr>
          </a:lstStyle>
          <a:p>
            <a:pPr>
              <a:defRPr/>
            </a:pPr>
            <a:r>
              <a:rPr lang="fr-FR"/>
              <a:t>&lt;pied de page&gt;</a:t>
            </a:r>
          </a:p>
        </p:txBody>
      </p:sp>
      <p:sp>
        <p:nvSpPr>
          <p:cNvPr id="9" name="Slide Number Placeholder 8"/>
          <p:cNvSpPr>
            <a:spLocks noGrp="1"/>
          </p:cNvSpPr>
          <p:nvPr>
            <p:ph type="sldNum" sz="quarter" idx="12"/>
          </p:nvPr>
        </p:nvSpPr>
        <p:spPr/>
        <p:txBody>
          <a:bodyPr/>
          <a:lstStyle>
            <a:lvl1pPr>
              <a:defRPr/>
            </a:lvl1pPr>
          </a:lstStyle>
          <a:p>
            <a:pPr>
              <a:defRPr/>
            </a:pPr>
            <a:fld id="{19D79C93-0F58-4926-B600-BC672200ABD7}"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092142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r>
              <a:rPr lang="fr-FR"/>
              <a:t>&lt;date/heure&gt;</a:t>
            </a: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fr-FR"/>
              <a:t>&lt;pied de page&gt;</a:t>
            </a:r>
          </a:p>
        </p:txBody>
      </p:sp>
      <p:sp>
        <p:nvSpPr>
          <p:cNvPr id="5" name="Slide Number Placeholder 4"/>
          <p:cNvSpPr>
            <a:spLocks noGrp="1"/>
          </p:cNvSpPr>
          <p:nvPr>
            <p:ph type="sldNum" sz="quarter" idx="12"/>
          </p:nvPr>
        </p:nvSpPr>
        <p:spPr/>
        <p:txBody>
          <a:bodyPr/>
          <a:lstStyle>
            <a:lvl1pPr>
              <a:defRPr/>
            </a:lvl1pPr>
          </a:lstStyle>
          <a:p>
            <a:pPr>
              <a:defRPr/>
            </a:pPr>
            <a:fld id="{2B5156BE-3DDF-483D-98B5-B067F342C37A}"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673029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r-FR"/>
              <a:t>&lt;date/heure&gt;</a:t>
            </a:r>
          </a:p>
        </p:txBody>
      </p:sp>
      <p:sp>
        <p:nvSpPr>
          <p:cNvPr id="3" name="Footer Placeholder 2"/>
          <p:cNvSpPr>
            <a:spLocks noGrp="1"/>
          </p:cNvSpPr>
          <p:nvPr>
            <p:ph type="ftr" sz="quarter" idx="11"/>
          </p:nvPr>
        </p:nvSpPr>
        <p:spPr/>
        <p:txBody>
          <a:bodyPr/>
          <a:lstStyle>
            <a:lvl1pPr>
              <a:defRPr/>
            </a:lvl1pPr>
          </a:lstStyle>
          <a:p>
            <a:pPr>
              <a:defRPr/>
            </a:pPr>
            <a:r>
              <a:rPr lang="fr-FR"/>
              <a:t>&lt;pied de page&gt;</a:t>
            </a:r>
          </a:p>
        </p:txBody>
      </p:sp>
      <p:sp>
        <p:nvSpPr>
          <p:cNvPr id="4" name="Slide Number Placeholder 3"/>
          <p:cNvSpPr>
            <a:spLocks noGrp="1"/>
          </p:cNvSpPr>
          <p:nvPr>
            <p:ph type="sldNum" sz="quarter" idx="12"/>
          </p:nvPr>
        </p:nvSpPr>
        <p:spPr/>
        <p:txBody>
          <a:bodyPr/>
          <a:lstStyle>
            <a:lvl1pPr>
              <a:defRPr/>
            </a:lvl1pPr>
          </a:lstStyle>
          <a:p>
            <a:pPr>
              <a:defRPr/>
            </a:pPr>
            <a:fld id="{A3EE126E-26FA-42EE-9448-C3D1BA431172}"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48672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81037" y="685800"/>
            <a:ext cx="5453253"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lvl1pPr>
              <a:defRPr/>
            </a:lvl1pPr>
          </a:lstStyle>
          <a:p>
            <a:pPr>
              <a:defRPr/>
            </a:pPr>
            <a:r>
              <a:rPr lang="fr-FR"/>
              <a:t>&lt;date/heure&gt;</a:t>
            </a:r>
          </a:p>
        </p:txBody>
      </p:sp>
      <p:sp>
        <p:nvSpPr>
          <p:cNvPr id="10" name="Footer Placeholder 9"/>
          <p:cNvSpPr>
            <a:spLocks noGrp="1"/>
          </p:cNvSpPr>
          <p:nvPr>
            <p:ph type="ftr" sz="quarter" idx="11"/>
          </p:nvPr>
        </p:nvSpPr>
        <p:spPr/>
        <p:txBody>
          <a:bodyPr/>
          <a:lstStyle>
            <a:lvl1pPr>
              <a:defRPr/>
            </a:lvl1pPr>
          </a:lstStyle>
          <a:p>
            <a:pPr>
              <a:defRPr/>
            </a:pPr>
            <a:r>
              <a:rPr lang="fr-FR"/>
              <a:t>&lt;pied de page&gt;</a:t>
            </a:r>
          </a:p>
        </p:txBody>
      </p:sp>
      <p:sp>
        <p:nvSpPr>
          <p:cNvPr id="11" name="Slide Number Placeholder 10"/>
          <p:cNvSpPr>
            <a:spLocks noGrp="1"/>
          </p:cNvSpPr>
          <p:nvPr>
            <p:ph type="sldNum" sz="quarter" idx="12"/>
          </p:nvPr>
        </p:nvSpPr>
        <p:spPr/>
        <p:txBody>
          <a:bodyPr/>
          <a:lstStyle>
            <a:lvl1pPr>
              <a:defRPr/>
            </a:lvl1pPr>
          </a:lstStyle>
          <a:p>
            <a:pPr>
              <a:defRPr/>
            </a:pPr>
            <a:fld id="{36574165-4304-4AB9-9961-2DBFFB87125D}"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16133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&lt;date/heure&gt;</a:t>
            </a:r>
          </a:p>
        </p:txBody>
      </p:sp>
      <p:sp>
        <p:nvSpPr>
          <p:cNvPr id="5" name="Footer Placeholder 4"/>
          <p:cNvSpPr>
            <a:spLocks noGrp="1"/>
          </p:cNvSpPr>
          <p:nvPr>
            <p:ph type="ftr" sz="quarter" idx="11"/>
          </p:nvPr>
        </p:nvSpPr>
        <p:spPr/>
        <p:txBody>
          <a:bodyPr/>
          <a:lstStyle>
            <a:lvl1pPr>
              <a:defRPr/>
            </a:lvl1pPr>
          </a:lstStyle>
          <a:p>
            <a:pPr>
              <a:defRPr/>
            </a:pPr>
            <a:r>
              <a:rPr lang="en-US"/>
              <a:t>&lt;pied de page&gt;</a:t>
            </a:r>
          </a:p>
        </p:txBody>
      </p:sp>
      <p:sp>
        <p:nvSpPr>
          <p:cNvPr id="6" name="Slide Number Placeholder 5"/>
          <p:cNvSpPr>
            <a:spLocks noGrp="1"/>
          </p:cNvSpPr>
          <p:nvPr>
            <p:ph type="sldNum" sz="quarter" idx="12"/>
          </p:nvPr>
        </p:nvSpPr>
        <p:spPr/>
        <p:txBody>
          <a:bodyPr/>
          <a:lstStyle>
            <a:lvl1pPr>
              <a:defRPr/>
            </a:lvl1pPr>
          </a:lstStyle>
          <a:p>
            <a:pPr>
              <a:defRPr/>
            </a:pPr>
            <a:fld id="{C0D04C04-243C-4E5E-BD53-B98CDD367FF0}"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799129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746789"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7"/>
          <p:cNvSpPr>
            <a:spLocks noGrp="1"/>
          </p:cNvSpPr>
          <p:nvPr>
            <p:ph type="dt" sz="half" idx="10"/>
          </p:nvPr>
        </p:nvSpPr>
        <p:spPr/>
        <p:txBody>
          <a:bodyPr/>
          <a:lstStyle>
            <a:lvl1pPr>
              <a:defRPr/>
            </a:lvl1pPr>
          </a:lstStyle>
          <a:p>
            <a:pPr>
              <a:defRPr/>
            </a:pPr>
            <a:r>
              <a:rPr lang="fr-FR"/>
              <a:t>&lt;date/heure&gt;</a:t>
            </a:r>
          </a:p>
        </p:txBody>
      </p:sp>
      <p:sp>
        <p:nvSpPr>
          <p:cNvPr id="10" name="Slide Number Placeholder 9"/>
          <p:cNvSpPr>
            <a:spLocks noGrp="1"/>
          </p:cNvSpPr>
          <p:nvPr>
            <p:ph type="sldNum" sz="quarter" idx="11"/>
          </p:nvPr>
        </p:nvSpPr>
        <p:spPr/>
        <p:txBody>
          <a:bodyPr/>
          <a:lstStyle>
            <a:lvl1pPr>
              <a:defRPr/>
            </a:lvl1pPr>
          </a:lstStyle>
          <a:p>
            <a:pPr>
              <a:defRPr/>
            </a:pPr>
            <a:fld id="{D719CFC4-AF02-46D1-ADF5-0866EF30B5CF}"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052601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r>
              <a:rPr lang="fr-FR"/>
              <a:t>&lt;date/heure&gt;</a:t>
            </a:r>
          </a:p>
        </p:txBody>
      </p:sp>
      <p:sp>
        <p:nvSpPr>
          <p:cNvPr id="5" name="Footer Placeholder 7"/>
          <p:cNvSpPr>
            <a:spLocks noGrp="1"/>
          </p:cNvSpPr>
          <p:nvPr>
            <p:ph type="ftr" sz="quarter" idx="11"/>
          </p:nvPr>
        </p:nvSpPr>
        <p:spPr/>
        <p:txBody>
          <a:bodyPr/>
          <a:lstStyle>
            <a:lvl1pPr>
              <a:defRPr/>
            </a:lvl1pPr>
          </a:lstStyle>
          <a:p>
            <a:pPr>
              <a:defRPr/>
            </a:pPr>
            <a:r>
              <a:rPr lang="fr-FR"/>
              <a:t>&lt;pied de page&gt;</a:t>
            </a:r>
          </a:p>
        </p:txBody>
      </p:sp>
      <p:sp>
        <p:nvSpPr>
          <p:cNvPr id="6" name="Slide Number Placeholder 8"/>
          <p:cNvSpPr>
            <a:spLocks noGrp="1"/>
          </p:cNvSpPr>
          <p:nvPr>
            <p:ph type="sldNum" sz="quarter" idx="12"/>
          </p:nvPr>
        </p:nvSpPr>
        <p:spPr/>
        <p:txBody>
          <a:bodyPr/>
          <a:lstStyle>
            <a:lvl1pPr>
              <a:defRPr/>
            </a:lvl1pPr>
          </a:lstStyle>
          <a:p>
            <a:pPr>
              <a:defRPr/>
            </a:pPr>
            <a:fld id="{06083608-54B8-4602-BB1F-9F00CE7674AB}"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1917985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533400"/>
            <a:ext cx="2074069"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66776" y="533400"/>
            <a:ext cx="6098381"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r>
              <a:rPr lang="fr-FR"/>
              <a:t>&lt;date/heure&gt;</a:t>
            </a:r>
          </a:p>
        </p:txBody>
      </p:sp>
      <p:sp>
        <p:nvSpPr>
          <p:cNvPr id="5" name="Footer Placeholder 7"/>
          <p:cNvSpPr>
            <a:spLocks noGrp="1"/>
          </p:cNvSpPr>
          <p:nvPr>
            <p:ph type="ftr" sz="quarter" idx="11"/>
          </p:nvPr>
        </p:nvSpPr>
        <p:spPr/>
        <p:txBody>
          <a:bodyPr/>
          <a:lstStyle>
            <a:lvl1pPr>
              <a:defRPr/>
            </a:lvl1pPr>
          </a:lstStyle>
          <a:p>
            <a:pPr>
              <a:defRPr/>
            </a:pPr>
            <a:r>
              <a:rPr lang="fr-FR"/>
              <a:t>&lt;pied de page&gt;</a:t>
            </a:r>
          </a:p>
        </p:txBody>
      </p:sp>
      <p:sp>
        <p:nvSpPr>
          <p:cNvPr id="6" name="Slide Number Placeholder 8"/>
          <p:cNvSpPr>
            <a:spLocks noGrp="1"/>
          </p:cNvSpPr>
          <p:nvPr>
            <p:ph type="sldNum" sz="quarter" idx="12"/>
          </p:nvPr>
        </p:nvSpPr>
        <p:spPr/>
        <p:txBody>
          <a:bodyPr/>
          <a:lstStyle>
            <a:lvl1pPr>
              <a:defRPr/>
            </a:lvl1pPr>
          </a:lstStyle>
          <a:p>
            <a:pPr>
              <a:defRPr/>
            </a:pPr>
            <a:fld id="{42014A44-2DF0-4E43-B3D1-8BE6206ADA63}"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57250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4917989"/>
            <a:ext cx="9906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p:cNvGrpSpPr>
            <a:grpSpLocks noChangeAspect="1"/>
          </p:cNvGrpSpPr>
          <p:nvPr/>
        </p:nvGrpSpPr>
        <p:grpSpPr bwMode="auto">
          <a:xfrm>
            <a:off x="687388" y="2430463"/>
            <a:ext cx="990600" cy="914400"/>
            <a:chOff x="9685338" y="4460675"/>
            <a:chExt cx="1080904" cy="1080902"/>
          </a:xfrm>
        </p:grpSpPr>
        <p:sp>
          <p:nvSpPr>
            <p:cNvPr id="6" name="Oval 5"/>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7" name="Oval 13"/>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1760791" y="1225296"/>
            <a:ext cx="7540943"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759691" y="5020056"/>
            <a:ext cx="7355205"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6981825" y="6272213"/>
            <a:ext cx="2149475" cy="365125"/>
          </a:xfrm>
        </p:spPr>
        <p:txBody>
          <a:bodyPr/>
          <a:lstStyle>
            <a:lvl1pPr>
              <a:defRPr>
                <a:solidFill>
                  <a:schemeClr val="accent1">
                    <a:lumMod val="50000"/>
                  </a:schemeClr>
                </a:solidFill>
              </a:defRPr>
            </a:lvl1pPr>
          </a:lstStyle>
          <a:p>
            <a:pPr>
              <a:defRPr/>
            </a:pPr>
            <a:r>
              <a:rPr lang="en-US"/>
              <a:t>&lt;date/heure&gt;</a:t>
            </a:r>
          </a:p>
        </p:txBody>
      </p:sp>
      <p:sp>
        <p:nvSpPr>
          <p:cNvPr id="9" name="Footer Placeholder 4"/>
          <p:cNvSpPr>
            <a:spLocks noGrp="1"/>
          </p:cNvSpPr>
          <p:nvPr>
            <p:ph type="ftr" sz="quarter" idx="11"/>
          </p:nvPr>
        </p:nvSpPr>
        <p:spPr>
          <a:xfrm>
            <a:off x="1771650" y="6272213"/>
            <a:ext cx="5141913" cy="365125"/>
          </a:xfrm>
        </p:spPr>
        <p:txBody>
          <a:bodyPr/>
          <a:lstStyle>
            <a:lvl1pPr>
              <a:defRPr>
                <a:solidFill>
                  <a:schemeClr val="accent1">
                    <a:lumMod val="50000"/>
                  </a:schemeClr>
                </a:solidFill>
              </a:defRPr>
            </a:lvl1pPr>
          </a:lstStyle>
          <a:p>
            <a:pPr>
              <a:defRPr/>
            </a:pPr>
            <a:r>
              <a:rPr lang="en-US"/>
              <a:t>&lt;pied de page&gt;</a:t>
            </a:r>
          </a:p>
        </p:txBody>
      </p:sp>
      <p:sp>
        <p:nvSpPr>
          <p:cNvPr id="10" name="Slide Number Placeholder 5"/>
          <p:cNvSpPr>
            <a:spLocks noGrp="1"/>
          </p:cNvSpPr>
          <p:nvPr>
            <p:ph type="sldNum" sz="quarter" idx="12"/>
          </p:nvPr>
        </p:nvSpPr>
        <p:spPr>
          <a:xfrm>
            <a:off x="698500" y="2508250"/>
            <a:ext cx="966788" cy="720725"/>
          </a:xfrm>
        </p:spPr>
        <p:txBody>
          <a:bodyPr/>
          <a:lstStyle>
            <a:lvl1pPr>
              <a:defRPr sz="2800"/>
            </a:lvl1pPr>
          </a:lstStyle>
          <a:p>
            <a:pPr>
              <a:defRPr/>
            </a:pPr>
            <a:fld id="{B5875F68-B465-427E-B542-ABA142F42A7F}"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9915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95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9157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&lt;date/heure&gt;</a:t>
            </a:r>
          </a:p>
        </p:txBody>
      </p:sp>
      <p:sp>
        <p:nvSpPr>
          <p:cNvPr id="6" name="Footer Placeholder 4"/>
          <p:cNvSpPr>
            <a:spLocks noGrp="1"/>
          </p:cNvSpPr>
          <p:nvPr>
            <p:ph type="ftr" sz="quarter" idx="11"/>
          </p:nvPr>
        </p:nvSpPr>
        <p:spPr/>
        <p:txBody>
          <a:bodyPr/>
          <a:lstStyle>
            <a:lvl1pPr>
              <a:defRPr/>
            </a:lvl1pPr>
          </a:lstStyle>
          <a:p>
            <a:pPr>
              <a:defRPr/>
            </a:pPr>
            <a:r>
              <a:rPr lang="en-US"/>
              <a:t>&lt;pied de page&gt;</a:t>
            </a:r>
          </a:p>
        </p:txBody>
      </p:sp>
      <p:sp>
        <p:nvSpPr>
          <p:cNvPr id="7" name="Slide Number Placeholder 5"/>
          <p:cNvSpPr>
            <a:spLocks noGrp="1"/>
          </p:cNvSpPr>
          <p:nvPr>
            <p:ph type="sldNum" sz="quarter" idx="12"/>
          </p:nvPr>
        </p:nvSpPr>
        <p:spPr/>
        <p:txBody>
          <a:bodyPr/>
          <a:lstStyle>
            <a:lvl1pPr>
              <a:defRPr/>
            </a:lvl1pPr>
          </a:lstStyle>
          <a:p>
            <a:pPr>
              <a:defRPr/>
            </a:pPr>
            <a:fld id="{6314D695-1785-498E-A827-A37609911D32}"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67846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42950"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42950"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22526"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2526"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t>&lt;date/heure&gt;</a:t>
            </a:r>
          </a:p>
        </p:txBody>
      </p:sp>
      <p:sp>
        <p:nvSpPr>
          <p:cNvPr id="8" name="Footer Placeholder 4"/>
          <p:cNvSpPr>
            <a:spLocks noGrp="1"/>
          </p:cNvSpPr>
          <p:nvPr>
            <p:ph type="ftr" sz="quarter" idx="11"/>
          </p:nvPr>
        </p:nvSpPr>
        <p:spPr/>
        <p:txBody>
          <a:bodyPr/>
          <a:lstStyle>
            <a:lvl1pPr>
              <a:defRPr/>
            </a:lvl1pPr>
          </a:lstStyle>
          <a:p>
            <a:pPr>
              <a:defRPr/>
            </a:pPr>
            <a:r>
              <a:rPr lang="en-US"/>
              <a:t>&lt;pied de page&gt;</a:t>
            </a:r>
          </a:p>
        </p:txBody>
      </p:sp>
      <p:sp>
        <p:nvSpPr>
          <p:cNvPr id="9" name="Slide Number Placeholder 5"/>
          <p:cNvSpPr>
            <a:spLocks noGrp="1"/>
          </p:cNvSpPr>
          <p:nvPr>
            <p:ph type="sldNum" sz="quarter" idx="12"/>
          </p:nvPr>
        </p:nvSpPr>
        <p:spPr/>
        <p:txBody>
          <a:bodyPr/>
          <a:lstStyle>
            <a:lvl1pPr>
              <a:defRPr/>
            </a:lvl1pPr>
          </a:lstStyle>
          <a:p>
            <a:pPr>
              <a:defRPr/>
            </a:pPr>
            <a:fld id="{D1BFAE53-7626-4375-B2A6-75BC125FF0E9}"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39562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en-US"/>
              <a:t>Footer</a:t>
            </a:r>
          </a:p>
        </p:txBody>
      </p:sp>
      <p:sp>
        <p:nvSpPr>
          <p:cNvPr id="5" name="Slide Number Placeholder 4"/>
          <p:cNvSpPr>
            <a:spLocks noGrp="1"/>
          </p:cNvSpPr>
          <p:nvPr>
            <p:ph type="sldNum" sz="quarter" idx="12"/>
          </p:nvPr>
        </p:nvSpPr>
        <p:spPr/>
        <p:txBody>
          <a:bodyPr/>
          <a:lstStyle>
            <a:lvl1pPr>
              <a:defRPr/>
            </a:lvl1pPr>
          </a:lstStyle>
          <a:p>
            <a:pPr>
              <a:defRPr/>
            </a:pPr>
            <a:fld id="{20B9655C-252A-463C-B1F6-E3D274481AFA}" type="slidenum">
              <a:rPr lang="fr-FR" altLang="en-US"/>
              <a:pPr>
                <a:defRPr/>
              </a:pPr>
              <a:t>‹N°›</a:t>
            </a:fld>
            <a:endParaRPr lang="fr-FR" altLang="en-US"/>
          </a:p>
        </p:txBody>
      </p:sp>
    </p:spTree>
    <p:extLst>
      <p:ext uri="{BB962C8B-B14F-4D97-AF65-F5344CB8AC3E}">
        <p14:creationId xmlns:p14="http://schemas.microsoft.com/office/powerpoint/2010/main" val="235823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&lt;date/heure&gt;</a:t>
            </a:r>
          </a:p>
        </p:txBody>
      </p:sp>
      <p:sp>
        <p:nvSpPr>
          <p:cNvPr id="3" name="Footer Placeholder 4"/>
          <p:cNvSpPr>
            <a:spLocks noGrp="1"/>
          </p:cNvSpPr>
          <p:nvPr>
            <p:ph type="ftr" sz="quarter" idx="11"/>
          </p:nvPr>
        </p:nvSpPr>
        <p:spPr/>
        <p:txBody>
          <a:bodyPr/>
          <a:lstStyle>
            <a:lvl1pPr>
              <a:defRPr/>
            </a:lvl1pPr>
          </a:lstStyle>
          <a:p>
            <a:pPr>
              <a:defRPr/>
            </a:pPr>
            <a:r>
              <a:rPr lang="en-US"/>
              <a:t>&lt;pied de page&gt;</a:t>
            </a:r>
          </a:p>
        </p:txBody>
      </p:sp>
      <p:sp>
        <p:nvSpPr>
          <p:cNvPr id="4" name="Slide Number Placeholder 5"/>
          <p:cNvSpPr>
            <a:spLocks noGrp="1"/>
          </p:cNvSpPr>
          <p:nvPr>
            <p:ph type="sldNum" sz="quarter" idx="12"/>
          </p:nvPr>
        </p:nvSpPr>
        <p:spPr/>
        <p:txBody>
          <a:bodyPr/>
          <a:lstStyle>
            <a:lvl1pPr>
              <a:defRPr/>
            </a:lvl1pPr>
          </a:lstStyle>
          <a:p>
            <a:pPr>
              <a:defRPr/>
            </a:pPr>
            <a:fld id="{D809880A-478D-4F70-A342-C8DEBF2626AE}"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1322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81037" y="685800"/>
            <a:ext cx="5453253"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lvl1pPr>
              <a:defRPr/>
            </a:lvl1pPr>
          </a:lstStyle>
          <a:p>
            <a:pPr>
              <a:defRPr/>
            </a:pPr>
            <a:r>
              <a:rPr lang="en-US"/>
              <a:t>&lt;date/heure&gt;</a:t>
            </a:r>
          </a:p>
        </p:txBody>
      </p:sp>
      <p:sp>
        <p:nvSpPr>
          <p:cNvPr id="10" name="Footer Placeholder 9"/>
          <p:cNvSpPr>
            <a:spLocks noGrp="1"/>
          </p:cNvSpPr>
          <p:nvPr>
            <p:ph type="ftr" sz="quarter" idx="11"/>
          </p:nvPr>
        </p:nvSpPr>
        <p:spPr/>
        <p:txBody>
          <a:bodyPr/>
          <a:lstStyle>
            <a:lvl1pPr>
              <a:defRPr/>
            </a:lvl1pPr>
          </a:lstStyle>
          <a:p>
            <a:pPr>
              <a:defRPr/>
            </a:pPr>
            <a:r>
              <a:rPr lang="en-US"/>
              <a:t>&lt;pied de page&gt;</a:t>
            </a:r>
          </a:p>
        </p:txBody>
      </p:sp>
      <p:sp>
        <p:nvSpPr>
          <p:cNvPr id="11" name="Slide Number Placeholder 10"/>
          <p:cNvSpPr>
            <a:spLocks noGrp="1"/>
          </p:cNvSpPr>
          <p:nvPr>
            <p:ph type="sldNum" sz="quarter" idx="12"/>
          </p:nvPr>
        </p:nvSpPr>
        <p:spPr/>
        <p:txBody>
          <a:bodyPr/>
          <a:lstStyle>
            <a:lvl1pPr>
              <a:defRPr/>
            </a:lvl1pPr>
          </a:lstStyle>
          <a:p>
            <a:pPr>
              <a:defRPr/>
            </a:pPr>
            <a:fld id="{97DAEBA6-4007-4059-814B-A02F9F825300}"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3364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746789"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7"/>
          <p:cNvSpPr>
            <a:spLocks noGrp="1"/>
          </p:cNvSpPr>
          <p:nvPr>
            <p:ph type="dt" sz="half" idx="10"/>
          </p:nvPr>
        </p:nvSpPr>
        <p:spPr/>
        <p:txBody>
          <a:bodyPr/>
          <a:lstStyle>
            <a:lvl1pPr>
              <a:defRPr/>
            </a:lvl1pPr>
          </a:lstStyle>
          <a:p>
            <a:pPr>
              <a:defRPr/>
            </a:pPr>
            <a:r>
              <a:rPr lang="en-US"/>
              <a:t>&lt;date/heure&gt;</a:t>
            </a:r>
          </a:p>
        </p:txBody>
      </p:sp>
      <p:sp>
        <p:nvSpPr>
          <p:cNvPr id="10" name="Slide Number Placeholder 9"/>
          <p:cNvSpPr>
            <a:spLocks noGrp="1"/>
          </p:cNvSpPr>
          <p:nvPr>
            <p:ph type="sldNum" sz="quarter" idx="11"/>
          </p:nvPr>
        </p:nvSpPr>
        <p:spPr/>
        <p:txBody>
          <a:bodyPr/>
          <a:lstStyle>
            <a:lvl1pPr>
              <a:defRPr/>
            </a:lvl1pPr>
          </a:lstStyle>
          <a:p>
            <a:pPr>
              <a:defRPr/>
            </a:pPr>
            <a:fld id="{125D8190-50B2-4EFF-B041-7A277AEE215C}"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60790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2.pn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
          <p:cNvGrpSpPr>
            <a:grpSpLocks/>
          </p:cNvGrpSpPr>
          <p:nvPr/>
        </p:nvGrpSpPr>
        <p:grpSpPr bwMode="auto">
          <a:xfrm>
            <a:off x="9232900" y="6254750"/>
            <a:ext cx="425450" cy="39370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1035" name="Oval 8"/>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Placeholder 1"/>
          <p:cNvSpPr>
            <a:spLocks noGrp="1"/>
          </p:cNvSpPr>
          <p:nvPr>
            <p:ph type="title"/>
          </p:nvPr>
        </p:nvSpPr>
        <p:spPr>
          <a:xfrm>
            <a:off x="742950" y="484188"/>
            <a:ext cx="84201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742950" y="2120900"/>
            <a:ext cx="8420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491288" y="6272213"/>
            <a:ext cx="2660650"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r>
              <a:rPr lang="en-US"/>
              <a:t>&lt;date/heure&gt;</a:t>
            </a:r>
          </a:p>
        </p:txBody>
      </p:sp>
      <p:sp>
        <p:nvSpPr>
          <p:cNvPr id="5" name="Footer Placeholder 4"/>
          <p:cNvSpPr>
            <a:spLocks noGrp="1"/>
          </p:cNvSpPr>
          <p:nvPr>
            <p:ph type="ftr" sz="quarter" idx="3"/>
          </p:nvPr>
        </p:nvSpPr>
        <p:spPr>
          <a:xfrm>
            <a:off x="742950" y="6272213"/>
            <a:ext cx="5141913"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a:t>&lt;pied de page&gt;</a:t>
            </a:r>
          </a:p>
        </p:txBody>
      </p:sp>
      <p:sp>
        <p:nvSpPr>
          <p:cNvPr id="6" name="Slide Number Placeholder 5"/>
          <p:cNvSpPr>
            <a:spLocks noGrp="1"/>
          </p:cNvSpPr>
          <p:nvPr>
            <p:ph type="sldNum" sz="quarter" idx="4"/>
          </p:nvPr>
        </p:nvSpPr>
        <p:spPr>
          <a:xfrm>
            <a:off x="9190038" y="6272213"/>
            <a:ext cx="52070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C685B07F-4AB4-4888-A41A-8E8D1019C60A}" type="slidenum">
              <a:rPr lang="fr-FR" altLang="en-US"/>
              <a:pPr>
                <a:defRPr/>
              </a:pPr>
              <a:t>‹N°›</a:t>
            </a:fld>
            <a:endParaRPr lang="fr-FR"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593" r:id="rId1"/>
    <p:sldLayoutId id="2147484587" r:id="rId2"/>
    <p:sldLayoutId id="2147484594" r:id="rId3"/>
    <p:sldLayoutId id="2147484588" r:id="rId4"/>
    <p:sldLayoutId id="2147484589" r:id="rId5"/>
    <p:sldLayoutId id="2147484595" r:id="rId6"/>
    <p:sldLayoutId id="2147484590" r:id="rId7"/>
    <p:sldLayoutId id="2147484596" r:id="rId8"/>
    <p:sldLayoutId id="2147484597" r:id="rId9"/>
    <p:sldLayoutId id="2147484591" r:id="rId10"/>
    <p:sldLayoutId id="2147484592"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11"/>
          <p:cNvGrpSpPr>
            <a:grpSpLocks/>
          </p:cNvGrpSpPr>
          <p:nvPr/>
        </p:nvGrpSpPr>
        <p:grpSpPr bwMode="auto">
          <a:xfrm>
            <a:off x="9232900" y="6254750"/>
            <a:ext cx="425450" cy="39370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2059" name="Oval 8"/>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Placeholder 1"/>
          <p:cNvSpPr>
            <a:spLocks noGrp="1"/>
          </p:cNvSpPr>
          <p:nvPr>
            <p:ph type="title"/>
          </p:nvPr>
        </p:nvSpPr>
        <p:spPr>
          <a:xfrm>
            <a:off x="742950" y="484188"/>
            <a:ext cx="84201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52" name="Text Placeholder 2"/>
          <p:cNvSpPr>
            <a:spLocks noGrp="1"/>
          </p:cNvSpPr>
          <p:nvPr>
            <p:ph type="body" idx="1"/>
          </p:nvPr>
        </p:nvSpPr>
        <p:spPr bwMode="auto">
          <a:xfrm>
            <a:off x="742950" y="2120900"/>
            <a:ext cx="8420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491288" y="6272213"/>
            <a:ext cx="2660650"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r>
              <a:rPr lang="en-US"/>
              <a:t>&lt;date/heure&gt;</a:t>
            </a:r>
          </a:p>
        </p:txBody>
      </p:sp>
      <p:sp>
        <p:nvSpPr>
          <p:cNvPr id="5" name="Footer Placeholder 4"/>
          <p:cNvSpPr>
            <a:spLocks noGrp="1"/>
          </p:cNvSpPr>
          <p:nvPr>
            <p:ph type="ftr" sz="quarter" idx="3"/>
          </p:nvPr>
        </p:nvSpPr>
        <p:spPr>
          <a:xfrm>
            <a:off x="742950" y="6272213"/>
            <a:ext cx="5141913"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a:t>&lt;pied de page&gt;</a:t>
            </a:r>
          </a:p>
        </p:txBody>
      </p:sp>
      <p:sp>
        <p:nvSpPr>
          <p:cNvPr id="6" name="Slide Number Placeholder 5"/>
          <p:cNvSpPr>
            <a:spLocks noGrp="1"/>
          </p:cNvSpPr>
          <p:nvPr>
            <p:ph type="sldNum" sz="quarter" idx="4"/>
          </p:nvPr>
        </p:nvSpPr>
        <p:spPr>
          <a:xfrm>
            <a:off x="9190038" y="6272213"/>
            <a:ext cx="52070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B6F4BD7D-5366-4782-8C5D-0B389E7771D6}" type="slidenum">
              <a:rPr lang="fr-FR" altLang="en-US"/>
              <a:pPr>
                <a:defRPr/>
              </a:pPr>
              <a:t>‹N°›</a:t>
            </a:fld>
            <a:endParaRPr lang="fr-FR"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 /><Relationship Id="rId13" Type="http://schemas.openxmlformats.org/officeDocument/2006/relationships/image" Target="../media/image16.png" /><Relationship Id="rId18" Type="http://schemas.openxmlformats.org/officeDocument/2006/relationships/image" Target="../media/image20.png" /><Relationship Id="rId3" Type="http://schemas.openxmlformats.org/officeDocument/2006/relationships/image" Target="../media/image6.png" /><Relationship Id="rId7" Type="http://schemas.openxmlformats.org/officeDocument/2006/relationships/image" Target="../media/image10.png" /><Relationship Id="rId12" Type="http://schemas.openxmlformats.org/officeDocument/2006/relationships/image" Target="../media/image15.png" /><Relationship Id="rId17" Type="http://schemas.openxmlformats.org/officeDocument/2006/relationships/image" Target="../media/image19.png" /><Relationship Id="rId2" Type="http://schemas.openxmlformats.org/officeDocument/2006/relationships/image" Target="../media/image5.png" /><Relationship Id="rId16" Type="http://schemas.openxmlformats.org/officeDocument/2006/relationships/image" Target="../media/image18.png" /><Relationship Id="rId1" Type="http://schemas.openxmlformats.org/officeDocument/2006/relationships/slideLayout" Target="../slideLayouts/slideLayout18.xml" /><Relationship Id="rId6" Type="http://schemas.openxmlformats.org/officeDocument/2006/relationships/image" Target="../media/image9.png" /><Relationship Id="rId11" Type="http://schemas.openxmlformats.org/officeDocument/2006/relationships/image" Target="../media/image14.png" /><Relationship Id="rId5" Type="http://schemas.openxmlformats.org/officeDocument/2006/relationships/image" Target="../media/image8.png" /><Relationship Id="rId15" Type="http://schemas.openxmlformats.org/officeDocument/2006/relationships/image" Target="../media/image17.png" /><Relationship Id="rId10" Type="http://schemas.openxmlformats.org/officeDocument/2006/relationships/image" Target="../media/image13.png" /><Relationship Id="rId4" Type="http://schemas.openxmlformats.org/officeDocument/2006/relationships/image" Target="../media/image7.png" /><Relationship Id="rId9" Type="http://schemas.openxmlformats.org/officeDocument/2006/relationships/image" Target="../media/image12.png" /><Relationship Id="rId14" Type="http://schemas.microsoft.com/office/2007/relationships/hdphoto" Target="../media/hdphoto1.wdp" /></Relationships>
</file>

<file path=ppt/slides/_rels/slide2.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jpeg"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AutoShape 2"/>
          <p:cNvSpPr/>
          <p:nvPr/>
        </p:nvSpPr>
        <p:spPr>
          <a:xfrm>
            <a:off x="63500" y="-136525"/>
            <a:ext cx="292100" cy="292100"/>
          </a:xfrm>
          <a:prstGeom prst="rect">
            <a:avLst/>
          </a:prstGeom>
          <a:noFill/>
          <a:ln w="0">
            <a:noFill/>
          </a:ln>
        </p:spPr>
        <p:style>
          <a:lnRef idx="0">
            <a:scrgbClr r="0" g="0" b="0"/>
          </a:lnRef>
          <a:fillRef idx="0">
            <a:scrgbClr r="0" g="0" b="0"/>
          </a:fillRef>
          <a:effectRef idx="0">
            <a:scrgbClr r="0" g="0" b="0"/>
          </a:effectRef>
          <a:fontRef idx="minor"/>
        </p:style>
      </p:sp>
      <p:sp>
        <p:nvSpPr>
          <p:cNvPr id="97" name="AutoShape 5"/>
          <p:cNvSpPr/>
          <p:nvPr/>
        </p:nvSpPr>
        <p:spPr>
          <a:xfrm>
            <a:off x="155575" y="-136525"/>
            <a:ext cx="292100" cy="292100"/>
          </a:xfrm>
          <a:prstGeom prst="rect">
            <a:avLst/>
          </a:prstGeom>
          <a:noFill/>
          <a:ln w="0">
            <a:noFill/>
          </a:ln>
        </p:spPr>
        <p:style>
          <a:lnRef idx="0">
            <a:scrgbClr r="0" g="0" b="0"/>
          </a:lnRef>
          <a:fillRef idx="0">
            <a:scrgbClr r="0" g="0" b="0"/>
          </a:fillRef>
          <a:effectRef idx="0">
            <a:scrgbClr r="0" g="0" b="0"/>
          </a:effectRef>
          <a:fontRef idx="minor"/>
        </p:style>
      </p:sp>
      <p:sp>
        <p:nvSpPr>
          <p:cNvPr id="99" name="Rectangle 14"/>
          <p:cNvSpPr/>
          <p:nvPr/>
        </p:nvSpPr>
        <p:spPr>
          <a:xfrm>
            <a:off x="1665288" y="0"/>
            <a:ext cx="6575425" cy="43021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eaLnBrk="1" fontAlgn="auto" hangingPunct="1">
              <a:spcBef>
                <a:spcPts val="0"/>
              </a:spcBef>
              <a:spcAft>
                <a:spcPts val="0"/>
              </a:spcAft>
              <a:defRPr/>
            </a:pPr>
            <a:r>
              <a:rPr lang="en-US" sz="1100" b="1" spc="-1" dirty="0">
                <a:latin typeface="Times New Roman" pitchFamily="18" charset="0"/>
                <a:ea typeface="DejaVu Sans"/>
                <a:cs typeface="Times New Roman" pitchFamily="18" charset="0"/>
              </a:rPr>
              <a:t>People's Democratic Republic of Algeria</a:t>
            </a:r>
            <a:endParaRPr lang="fr-FR" sz="1100" spc="-1" dirty="0">
              <a:latin typeface="Times New Roman" pitchFamily="18" charset="0"/>
              <a:cs typeface="Times New Roman" pitchFamily="18" charset="0"/>
            </a:endParaRPr>
          </a:p>
          <a:p>
            <a:pPr algn="ctr" eaLnBrk="1" fontAlgn="auto" hangingPunct="1">
              <a:spcBef>
                <a:spcPts val="0"/>
              </a:spcBef>
              <a:spcAft>
                <a:spcPts val="0"/>
              </a:spcAft>
              <a:defRPr/>
            </a:pPr>
            <a:r>
              <a:rPr lang="en-US" sz="1100" b="1" spc="-1" dirty="0">
                <a:latin typeface="Times New Roman" pitchFamily="18" charset="0"/>
                <a:ea typeface="DejaVu Sans"/>
                <a:cs typeface="Times New Roman" pitchFamily="18" charset="0"/>
              </a:rPr>
              <a:t>Ministry of Higher Education and Scientific Research</a:t>
            </a:r>
            <a:endParaRPr lang="fr-FR" sz="1100" spc="-1" dirty="0">
              <a:latin typeface="Times New Roman" pitchFamily="18" charset="0"/>
              <a:cs typeface="Times New Roman" pitchFamily="18" charset="0"/>
            </a:endParaRPr>
          </a:p>
        </p:txBody>
      </p:sp>
      <p:sp>
        <p:nvSpPr>
          <p:cNvPr id="26635" name="Rectangle 18"/>
          <p:cNvSpPr>
            <a:spLocks noChangeArrowheads="1"/>
          </p:cNvSpPr>
          <p:nvPr/>
        </p:nvSpPr>
        <p:spPr bwMode="auto">
          <a:xfrm>
            <a:off x="2156154" y="414382"/>
            <a:ext cx="5593692" cy="338554"/>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soft" dir="t">
                <a:rot lat="0" lon="0" rev="15600000"/>
              </a:lightRig>
            </a:scene3d>
            <a:sp3d extrusionH="57150" prstMaterial="softEdge">
              <a:bevelT w="25400" h="38100"/>
            </a:sp3d>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fr-FR" altLang="en-US" sz="1600" b="1" dirty="0">
                <a:ln/>
                <a:latin typeface="Times New Roman" panose="02020603050405020304" pitchFamily="18" charset="0"/>
                <a:cs typeface="Times New Roman" panose="02020603050405020304" pitchFamily="18" charset="0"/>
              </a:rPr>
              <a:t>In collaboration </a:t>
            </a:r>
            <a:r>
              <a:rPr lang="fr-FR" altLang="en-US" sz="1600" b="1" dirty="0" err="1">
                <a:ln/>
                <a:latin typeface="Times New Roman" panose="02020603050405020304" pitchFamily="18" charset="0"/>
                <a:cs typeface="Times New Roman" panose="02020603050405020304" pitchFamily="18" charset="0"/>
              </a:rPr>
              <a:t>with</a:t>
            </a:r>
            <a:r>
              <a:rPr lang="fr-FR" altLang="en-US" sz="1600" b="1" dirty="0">
                <a:ln/>
                <a:latin typeface="Times New Roman" panose="02020603050405020304" pitchFamily="18" charset="0"/>
                <a:cs typeface="Times New Roman" panose="02020603050405020304" pitchFamily="18" charset="0"/>
              </a:rPr>
              <a:t> : </a:t>
            </a:r>
            <a:r>
              <a:rPr lang="fr-FR" altLang="en-US" sz="1600" b="1" dirty="0" err="1">
                <a:ln/>
                <a:latin typeface="Times New Roman" panose="02020603050405020304" pitchFamily="18" charset="0"/>
                <a:cs typeface="Times New Roman" panose="02020603050405020304" pitchFamily="18" charset="0"/>
              </a:rPr>
              <a:t>Department</a:t>
            </a:r>
            <a:r>
              <a:rPr lang="fr-FR" altLang="en-US" sz="1600" b="1" dirty="0">
                <a:ln/>
                <a:latin typeface="Times New Roman" panose="02020603050405020304" pitchFamily="18" charset="0"/>
                <a:cs typeface="Times New Roman" panose="02020603050405020304" pitchFamily="18" charset="0"/>
              </a:rPr>
              <a:t> of </a:t>
            </a:r>
            <a:r>
              <a:rPr lang="fr-FR" altLang="en-US" sz="1600" b="1" dirty="0" err="1">
                <a:ln/>
                <a:latin typeface="Times New Roman" panose="02020603050405020304" pitchFamily="18" charset="0"/>
                <a:cs typeface="Times New Roman" panose="02020603050405020304" pitchFamily="18" charset="0"/>
              </a:rPr>
              <a:t>Chemistry</a:t>
            </a:r>
            <a:r>
              <a:rPr lang="fr-FR" altLang="en-US" sz="1600" b="1" dirty="0">
                <a:ln/>
                <a:latin typeface="Times New Roman" panose="02020603050405020304" pitchFamily="18" charset="0"/>
                <a:cs typeface="Times New Roman" panose="02020603050405020304" pitchFamily="18" charset="0"/>
              </a:rPr>
              <a:t> and </a:t>
            </a:r>
          </a:p>
        </p:txBody>
      </p:sp>
      <p:sp>
        <p:nvSpPr>
          <p:cNvPr id="20" name="ZoneTexte 19"/>
          <p:cNvSpPr txBox="1"/>
          <p:nvPr/>
        </p:nvSpPr>
        <p:spPr>
          <a:xfrm>
            <a:off x="1385888" y="1051430"/>
            <a:ext cx="7134225"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The first International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Conference</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on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Chemistry</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Science,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Materials</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Design and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their</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applications ICCSM’2024  </a:t>
            </a:r>
          </a:p>
          <a:p>
            <a:pPr algn="ctr" eaLnBrk="1" fontAlgn="auto" hangingPunct="1">
              <a:spcBef>
                <a:spcPts val="0"/>
              </a:spcBef>
              <a:spcAft>
                <a:spcPts val="0"/>
              </a:spcAft>
              <a:defRPr/>
            </a:pPr>
            <a:r>
              <a:rPr lang="fr-FR" sz="2000" b="1" i="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November</a:t>
            </a:r>
            <a:r>
              <a:rPr lang="fr-FR" sz="2000" b="1" i="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18-20, 2024     -</a:t>
            </a:r>
            <a:r>
              <a:rPr lang="fr-FR" sz="2000" b="1" i="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Chlef</a:t>
            </a:r>
            <a:r>
              <a:rPr lang="fr-FR" sz="2000" b="1" i="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endPar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24" name="ZoneTexte 23"/>
          <p:cNvSpPr txBox="1"/>
          <p:nvPr/>
        </p:nvSpPr>
        <p:spPr>
          <a:xfrm>
            <a:off x="624216" y="2133600"/>
            <a:ext cx="3063875" cy="369332"/>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Conference</a:t>
            </a:r>
            <a:r>
              <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objectives</a:t>
            </a:r>
          </a:p>
        </p:txBody>
      </p:sp>
      <p:sp>
        <p:nvSpPr>
          <p:cNvPr id="19471" name="AutoShape 6" descr="Catalyseur : définition et explication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9472" name="AutoShape 8" descr="Catalyseur : définition et explication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9473" name="AutoShape 10" descr="https://www.aquaportail.com/pictures2009/catalyseur-eau.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9474" name="AutoShape 12" descr="https://www.aquaportail.com/pictures2009/catalyseur-eau.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pic>
        <p:nvPicPr>
          <p:cNvPr id="19480" name="Picture 2" descr="C:\Users\Utilisateur\Desktop\Séminaire\Logo-FSEI.png"/>
          <p:cNvPicPr>
            <a:picLocks noChangeAspect="1" noChangeArrowheads="1"/>
          </p:cNvPicPr>
          <p:nvPr/>
        </p:nvPicPr>
        <p:blipFill>
          <a:blip r:embed="rId2" cstate="print">
            <a:extLst>
              <a:ext uri="{28A0092B-C50C-407E-A947-70E740481C1C}">
                <a14:useLocalDpi xmlns:a14="http://schemas.microsoft.com/office/drawing/2010/main" val="0"/>
              </a:ext>
            </a:extLst>
          </a:blip>
          <a:srcRect l="5202" t="5202" r="5202" b="5202"/>
          <a:stretch>
            <a:fillRect/>
          </a:stretch>
        </p:blipFill>
        <p:spPr bwMode="auto">
          <a:xfrm>
            <a:off x="1141413" y="87313"/>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2533650"/>
            <a:ext cx="3443288" cy="43243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eaLnBrk="1" fontAlgn="auto" hangingPunct="1">
              <a:spcBef>
                <a:spcPts val="0"/>
              </a:spcBef>
              <a:spcAft>
                <a:spcPts val="0"/>
              </a:spcAft>
              <a:defRPr/>
            </a:pPr>
            <a:r>
              <a:rPr lang="en-US" sz="1250" dirty="0">
                <a:latin typeface="Times New Roman" pitchFamily="18" charset="0"/>
                <a:cs typeface="Times New Roman" pitchFamily="18" charset="0"/>
              </a:rPr>
              <a:t>Chemistry stands as an experimental science dedicated to serving humanity, positioned at the crossroads of numerous disciplines including biology, pharmacology, health sciences, materials science, pharmacy, environmental studies, electronics, agronomy, and more. The objective of this event is to convene experts from diverse realms of chemistry alongside post-graduate scholars, facilitating the presentation and discussion of their research findings, fostering the exchange of experiences, and collectively assessing the landscape of research across the key branches of chemistry. Additionally, it aims to shed light on the challenges encountered by researchers since the inception of chemistry research laboratories in Algeria.</a:t>
            </a:r>
            <a:endParaRPr lang="en-US" sz="1250" spc="-1" dirty="0">
              <a:latin typeface="Times New Roman" pitchFamily="18" charset="0"/>
              <a:cs typeface="Times New Roman" pitchFamily="18" charset="0"/>
            </a:endParaRPr>
          </a:p>
          <a:p>
            <a:pPr algn="just" eaLnBrk="1" fontAlgn="auto" hangingPunct="1">
              <a:spcBef>
                <a:spcPts val="0"/>
              </a:spcBef>
              <a:spcAft>
                <a:spcPts val="0"/>
              </a:spcAft>
              <a:buFont typeface="Wingdings" pitchFamily="2" charset="2"/>
              <a:buChar char="v"/>
              <a:defRPr/>
            </a:pPr>
            <a:r>
              <a:rPr lang="en-US" sz="1250" dirty="0">
                <a:latin typeface="Times New Roman" pitchFamily="18" charset="0"/>
                <a:cs typeface="Times New Roman" pitchFamily="18" charset="0"/>
              </a:rPr>
              <a:t> Advise and guide the work of PhD student.</a:t>
            </a:r>
          </a:p>
          <a:p>
            <a:pPr algn="just" eaLnBrk="1" fontAlgn="auto" hangingPunct="1">
              <a:spcBef>
                <a:spcPts val="0"/>
              </a:spcBef>
              <a:spcAft>
                <a:spcPts val="0"/>
              </a:spcAft>
              <a:buFont typeface="Wingdings" pitchFamily="2" charset="2"/>
              <a:buChar char="v"/>
              <a:defRPr/>
            </a:pPr>
            <a:r>
              <a:rPr lang="en-US" sz="1250" dirty="0">
                <a:latin typeface="Times New Roman" pitchFamily="18" charset="0"/>
                <a:cs typeface="Times New Roman" pitchFamily="18" charset="0"/>
              </a:rPr>
              <a:t> Establishment and development of sustainable.</a:t>
            </a:r>
          </a:p>
          <a:p>
            <a:pPr algn="just" eaLnBrk="1" fontAlgn="auto" hangingPunct="1">
              <a:spcBef>
                <a:spcPts val="0"/>
              </a:spcBef>
              <a:spcAft>
                <a:spcPts val="0"/>
              </a:spcAft>
              <a:buFont typeface="Wingdings" pitchFamily="2" charset="2"/>
              <a:buChar char="v"/>
              <a:defRPr/>
            </a:pPr>
            <a:r>
              <a:rPr lang="en-US" sz="1250" dirty="0">
                <a:latin typeface="Times New Roman" pitchFamily="18" charset="0"/>
                <a:cs typeface="Times New Roman" pitchFamily="18" charset="0"/>
              </a:rPr>
              <a:t> Thematic research links and networks  Publication of the scientific work of the congress and future publications on the treated issues in impacted journals.</a:t>
            </a:r>
            <a:endParaRPr lang="fr-FR" sz="1250" spc="-1" dirty="0">
              <a:latin typeface="Times New Roman" pitchFamily="18" charset="0"/>
              <a:cs typeface="Times New Roman" pitchFamily="18" charset="0"/>
            </a:endParaRPr>
          </a:p>
        </p:txBody>
      </p:sp>
      <p:pic>
        <p:nvPicPr>
          <p:cNvPr id="19487" name="Picture 33"/>
          <p:cNvPicPr>
            <a:picLocks noChangeAspect="1"/>
          </p:cNvPicPr>
          <p:nvPr/>
        </p:nvPicPr>
        <p:blipFill>
          <a:blip r:embed="rId3">
            <a:extLst>
              <a:ext uri="{28A0092B-C50C-407E-A947-70E740481C1C}">
                <a14:useLocalDpi xmlns:a14="http://schemas.microsoft.com/office/drawing/2010/main" val="0"/>
              </a:ext>
            </a:extLst>
          </a:blip>
          <a:srcRect l="13428" t="20844" r="13022" b="19421"/>
          <a:stretch>
            <a:fillRect/>
          </a:stretch>
        </p:blipFill>
        <p:spPr bwMode="auto">
          <a:xfrm>
            <a:off x="7938" y="1768475"/>
            <a:ext cx="9318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4" name="Picture 38"/>
          <p:cNvPicPr preferRelativeResize="0">
            <a:picLocks/>
          </p:cNvPicPr>
          <p:nvPr/>
        </p:nvPicPr>
        <p:blipFill>
          <a:blip r:embed="rId4">
            <a:extLst>
              <a:ext uri="{28A0092B-C50C-407E-A947-70E740481C1C}">
                <a14:useLocalDpi xmlns:a14="http://schemas.microsoft.com/office/drawing/2010/main" val="0"/>
              </a:ext>
            </a:extLst>
          </a:blip>
          <a:srcRect l="8594" t="4591" r="8888"/>
          <a:stretch>
            <a:fillRect/>
          </a:stretch>
        </p:blipFill>
        <p:spPr bwMode="auto">
          <a:xfrm>
            <a:off x="8919302" y="77788"/>
            <a:ext cx="9001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5" name="Picture 39"/>
          <p:cNvPicPr preferRelativeResize="0">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638" y="87313"/>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96" name="Group 45"/>
          <p:cNvGrpSpPr>
            <a:grpSpLocks/>
          </p:cNvGrpSpPr>
          <p:nvPr/>
        </p:nvGrpSpPr>
        <p:grpSpPr bwMode="auto">
          <a:xfrm>
            <a:off x="3638236" y="2461214"/>
            <a:ext cx="2314575" cy="1466850"/>
            <a:chOff x="7190559" y="4610101"/>
            <a:chExt cx="2314575" cy="1466850"/>
          </a:xfrm>
        </p:grpSpPr>
        <p:pic>
          <p:nvPicPr>
            <p:cNvPr id="47" name="Picture 46"/>
            <p:cNvPicPr>
              <a:picLocks noChangeAspect="1"/>
            </p:cNvPicPr>
            <p:nvPr/>
          </p:nvPicPr>
          <p:blipFill rotWithShape="1">
            <a:blip r:embed="rId6">
              <a:duotone>
                <a:schemeClr val="accent2">
                  <a:shade val="45000"/>
                  <a:satMod val="135000"/>
                </a:schemeClr>
                <a:prstClr val="white"/>
              </a:duotone>
            </a:blip>
            <a:srcRect l="6760" t="6497" r="7676" b="6497"/>
            <a:stretch/>
          </p:blipFill>
          <p:spPr>
            <a:xfrm>
              <a:off x="7190559" y="4610101"/>
              <a:ext cx="2314575" cy="1466850"/>
            </a:xfrm>
            <a:prstGeom prst="rect">
              <a:avLst/>
            </a:prstGeom>
          </p:spPr>
        </p:pic>
        <p:sp>
          <p:nvSpPr>
            <p:cNvPr id="48" name="ZoneTexte 22"/>
            <p:cNvSpPr txBox="1"/>
            <p:nvPr/>
          </p:nvSpPr>
          <p:spPr>
            <a:xfrm>
              <a:off x="7476807" y="5106356"/>
              <a:ext cx="1753269" cy="400050"/>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fr-FR"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TOPICS</a:t>
              </a:r>
            </a:p>
          </p:txBody>
        </p:sp>
      </p:grpSp>
      <p:sp>
        <p:nvSpPr>
          <p:cNvPr id="11" name="Rectangle 10"/>
          <p:cNvSpPr/>
          <p:nvPr/>
        </p:nvSpPr>
        <p:spPr>
          <a:xfrm>
            <a:off x="2084443" y="683651"/>
            <a:ext cx="5737114" cy="338554"/>
          </a:xfrm>
          <a:prstGeom prst="rect">
            <a:avLst/>
          </a:prstGeom>
        </p:spPr>
        <p:txBody>
          <a:bodyPr>
            <a:spAutoFit/>
          </a:bodyPr>
          <a:lstStyle/>
          <a:p>
            <a:pPr algn="ctr" eaLnBrk="1" hangingPunct="1">
              <a:defRPr/>
            </a:pP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Laboratory</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of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Materials</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Chemistry</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Catalysis</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and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Reactivity</a:t>
            </a:r>
            <a:endPar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593620" y="3698761"/>
            <a:ext cx="5966611" cy="3070823"/>
            <a:chOff x="3591712" y="3698518"/>
            <a:chExt cx="5966611" cy="3070823"/>
          </a:xfrm>
        </p:grpSpPr>
        <p:sp>
          <p:nvSpPr>
            <p:cNvPr id="10" name="Freeform 9"/>
            <p:cNvSpPr/>
            <p:nvPr/>
          </p:nvSpPr>
          <p:spPr>
            <a:xfrm>
              <a:off x="4741478" y="5606728"/>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14338" rIns="209753" bIns="214338"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12" name="Hexagon 11"/>
            <p:cNvSpPr/>
            <p:nvPr/>
          </p:nvSpPr>
          <p:spPr>
            <a:xfrm>
              <a:off x="4783841" y="6120476"/>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Hexagon 12"/>
            <p:cNvSpPr/>
            <p:nvPr/>
          </p:nvSpPr>
          <p:spPr>
            <a:xfrm>
              <a:off x="3591712" y="4974752"/>
              <a:ext cx="1354420" cy="1162613"/>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Hexagon 13"/>
            <p:cNvSpPr/>
            <p:nvPr/>
          </p:nvSpPr>
          <p:spPr>
            <a:xfrm>
              <a:off x="4508781" y="5976148"/>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5890051" y="4965847"/>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14338" rIns="209753" bIns="214338"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16" name="Hexagon 15"/>
            <p:cNvSpPr/>
            <p:nvPr/>
          </p:nvSpPr>
          <p:spPr>
            <a:xfrm>
              <a:off x="6817859" y="5966014"/>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Hexagon 16"/>
            <p:cNvSpPr/>
            <p:nvPr/>
          </p:nvSpPr>
          <p:spPr>
            <a:xfrm>
              <a:off x="7044590" y="5604885"/>
              <a:ext cx="1354420" cy="1162613"/>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Hexagon 17"/>
            <p:cNvSpPr/>
            <p:nvPr/>
          </p:nvSpPr>
          <p:spPr>
            <a:xfrm>
              <a:off x="7075617" y="6125697"/>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4741478" y="4339398"/>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14338" rIns="209753" bIns="214338"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21" name="Hexagon 20"/>
            <p:cNvSpPr/>
            <p:nvPr/>
          </p:nvSpPr>
          <p:spPr>
            <a:xfrm>
              <a:off x="5663320" y="4363351"/>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Hexagon 21"/>
            <p:cNvSpPr/>
            <p:nvPr/>
          </p:nvSpPr>
          <p:spPr>
            <a:xfrm>
              <a:off x="5890051" y="3698518"/>
              <a:ext cx="1354420" cy="1162613"/>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Hexagon 22"/>
            <p:cNvSpPr/>
            <p:nvPr/>
          </p:nvSpPr>
          <p:spPr>
            <a:xfrm>
              <a:off x="5921077" y="4213802"/>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Freeform 25"/>
            <p:cNvSpPr/>
            <p:nvPr/>
          </p:nvSpPr>
          <p:spPr>
            <a:xfrm>
              <a:off x="7044590" y="4337556"/>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43548" rIns="209753" bIns="243548" numCol="1" spcCol="1270" anchor="ctr" anchorCtr="0">
              <a:noAutofit/>
            </a:bodyPr>
            <a:lstStyle/>
            <a:p>
              <a:pPr lvl="0" algn="ctr" defTabSz="2222500">
                <a:lnSpc>
                  <a:spcPct val="90000"/>
                </a:lnSpc>
                <a:spcBef>
                  <a:spcPct val="0"/>
                </a:spcBef>
                <a:spcAft>
                  <a:spcPct val="35000"/>
                </a:spcAft>
              </a:pPr>
              <a:endParaRPr lang="en-US" sz="5000" kern="1200" dirty="0"/>
            </a:p>
          </p:txBody>
        </p:sp>
        <p:sp>
          <p:nvSpPr>
            <p:cNvPr id="27" name="Hexagon 26"/>
            <p:cNvSpPr/>
            <p:nvPr/>
          </p:nvSpPr>
          <p:spPr>
            <a:xfrm>
              <a:off x="8209273" y="4850691"/>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Hexagon 27"/>
            <p:cNvSpPr/>
            <p:nvPr/>
          </p:nvSpPr>
          <p:spPr>
            <a:xfrm>
              <a:off x="8203903" y="4976594"/>
              <a:ext cx="1354420" cy="1162613"/>
            </a:xfrm>
            <a:prstGeom prst="hexagon">
              <a:avLst>
                <a:gd name="adj" fmla="val 25000"/>
                <a:gd name="vf" fmla="val 115470"/>
              </a:avLst>
            </a:prstGeom>
            <a:no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3" name="Hexagon 2"/>
          <p:cNvSpPr/>
          <p:nvPr/>
        </p:nvSpPr>
        <p:spPr>
          <a:xfrm>
            <a:off x="3593620" y="4977588"/>
            <a:ext cx="1353600" cy="1162800"/>
          </a:xfrm>
          <a:prstGeom prst="hexagon">
            <a:avLst/>
          </a:prstGeom>
          <a:blipFill dpi="0" rotWithShape="1">
            <a:blip r:embed="rId7">
              <a:extLst>
                <a:ext uri="{28A0092B-C50C-407E-A947-70E740481C1C}">
                  <a14:useLocalDpi xmlns:a14="http://schemas.microsoft.com/office/drawing/2010/main" val="0"/>
                </a:ext>
              </a:extLst>
            </a:blip>
            <a:srcRect/>
            <a:stretch>
              <a:fillRect l="5" t="-586" r="-19802" b="-362110"/>
            </a:stretch>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23"/>
          <p:cNvSpPr txBox="1"/>
          <p:nvPr/>
        </p:nvSpPr>
        <p:spPr>
          <a:xfrm>
            <a:off x="6999927" y="2139133"/>
            <a:ext cx="208427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Online </a:t>
            </a:r>
            <a:r>
              <a:rPr lang="fr-FR"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submission</a:t>
            </a:r>
            <a:endPar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endParaRPr>
          </a:p>
        </p:txBody>
      </p:sp>
      <p:sp>
        <p:nvSpPr>
          <p:cNvPr id="44" name="Rectangle 43"/>
          <p:cNvSpPr/>
          <p:nvPr/>
        </p:nvSpPr>
        <p:spPr>
          <a:xfrm>
            <a:off x="6217122" y="2544245"/>
            <a:ext cx="3702052" cy="59871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just" eaLnBrk="1" fontAlgn="auto" hangingPunct="1">
              <a:spcBef>
                <a:spcPts val="0"/>
              </a:spcBef>
              <a:spcAft>
                <a:spcPts val="0"/>
              </a:spcAft>
              <a:defRPr/>
            </a:pPr>
            <a:r>
              <a:rPr lang="en-US" sz="1100" spc="-1" dirty="0">
                <a:latin typeface="Times New Roman" pitchFamily="18" charset="0"/>
                <a:ea typeface="DejaVu Sans"/>
                <a:cs typeface="Times New Roman" pitchFamily="18" charset="0"/>
              </a:rPr>
              <a:t>Conference registration and abstract submission must be done online only via :</a:t>
            </a:r>
          </a:p>
          <a:p>
            <a:pPr algn="just" eaLnBrk="1" fontAlgn="auto" hangingPunct="1">
              <a:spcBef>
                <a:spcPts val="0"/>
              </a:spcBef>
              <a:spcAft>
                <a:spcPts val="0"/>
              </a:spcAft>
              <a:defRPr/>
            </a:pPr>
            <a:r>
              <a:rPr lang="fr-FR" sz="1100" b="1" spc="-1" dirty="0">
                <a:latin typeface="Times New Roman" pitchFamily="18" charset="0"/>
                <a:ea typeface="DejaVu Sans"/>
                <a:cs typeface="Times New Roman" pitchFamily="18" charset="0"/>
              </a:rPr>
              <a:t>,,,,,,,,,,,,,,,,,,,,,,,,,,,,,,,,,,,,,,,,,,,,,,,,,,,,,,,,,,,,,,,</a:t>
            </a:r>
          </a:p>
        </p:txBody>
      </p:sp>
      <p:sp>
        <p:nvSpPr>
          <p:cNvPr id="45" name="Rectangle 1"/>
          <p:cNvSpPr/>
          <p:nvPr/>
        </p:nvSpPr>
        <p:spPr>
          <a:xfrm>
            <a:off x="7347541" y="3438490"/>
            <a:ext cx="2524125" cy="898792"/>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just" eaLnBrk="1" fontAlgn="auto" hangingPunct="1">
              <a:spcBef>
                <a:spcPts val="0"/>
              </a:spcBef>
              <a:spcAft>
                <a:spcPts val="0"/>
              </a:spcAft>
              <a:defRPr/>
            </a:pPr>
            <a:r>
              <a:rPr lang="en-US" sz="1050" spc="-1" dirty="0">
                <a:latin typeface="Times New Roman" pitchFamily="18" charset="0"/>
                <a:ea typeface="DejaVu Sans"/>
                <a:cs typeface="Times New Roman" pitchFamily="18" charset="0"/>
              </a:rPr>
              <a:t>The proceedings of the conference abstracts will be published online by …..</a:t>
            </a:r>
          </a:p>
          <a:p>
            <a:pPr algn="just" eaLnBrk="1" fontAlgn="auto" hangingPunct="1">
              <a:spcBef>
                <a:spcPts val="0"/>
              </a:spcBef>
              <a:spcAft>
                <a:spcPts val="0"/>
              </a:spcAft>
              <a:defRPr/>
            </a:pPr>
            <a:r>
              <a:rPr lang="en-US" sz="1050" spc="-1" dirty="0">
                <a:latin typeface="Times New Roman" pitchFamily="18" charset="0"/>
                <a:ea typeface="DejaVu Sans"/>
                <a:cs typeface="Times New Roman" pitchFamily="18" charset="0"/>
              </a:rPr>
              <a:t>Publisher with unique ISBN and DOI at book level,</a:t>
            </a:r>
          </a:p>
          <a:p>
            <a:pPr algn="just" eaLnBrk="1" fontAlgn="auto" hangingPunct="1">
              <a:spcBef>
                <a:spcPts val="0"/>
              </a:spcBef>
              <a:spcAft>
                <a:spcPts val="0"/>
              </a:spcAft>
              <a:defRPr/>
            </a:pPr>
            <a:r>
              <a:rPr lang="fr-FR" sz="1050" b="1" spc="-1" dirty="0">
                <a:latin typeface="Times New Roman" pitchFamily="18" charset="0"/>
                <a:ea typeface="DejaVu Sans"/>
                <a:cs typeface="Times New Roman" pitchFamily="18" charset="0"/>
              </a:rPr>
              <a:t>Indexation : </a:t>
            </a:r>
          </a:p>
        </p:txBody>
      </p:sp>
      <p:sp>
        <p:nvSpPr>
          <p:cNvPr id="46" name="ZoneTexte 23"/>
          <p:cNvSpPr txBox="1"/>
          <p:nvPr/>
        </p:nvSpPr>
        <p:spPr>
          <a:xfrm>
            <a:off x="7328629" y="3134815"/>
            <a:ext cx="208427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Publication </a:t>
            </a:r>
          </a:p>
        </p:txBody>
      </p:sp>
      <p:sp>
        <p:nvSpPr>
          <p:cNvPr id="50" name="Hexagon 49"/>
          <p:cNvSpPr/>
          <p:nvPr/>
        </p:nvSpPr>
        <p:spPr>
          <a:xfrm>
            <a:off x="4741599" y="4340073"/>
            <a:ext cx="1353600" cy="1162800"/>
          </a:xfrm>
          <a:prstGeom prst="hexagon">
            <a:avLst/>
          </a:prstGeom>
          <a:blipFill dpi="0" rotWithShape="1">
            <a:blip r:embed="rId8">
              <a:extLst>
                <a:ext uri="{28A0092B-C50C-407E-A947-70E740481C1C}">
                  <a14:useLocalDpi xmlns:a14="http://schemas.microsoft.com/office/drawing/2010/main" val="0"/>
                </a:ext>
              </a:extLst>
            </a:blip>
            <a:srcRect/>
            <a:stretch>
              <a:fillRect t="1" r="-16000" b="-287879"/>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1599" y="5605487"/>
            <a:ext cx="1353600" cy="1162800"/>
          </a:xfrm>
          <a:prstGeom prst="hexagon">
            <a:avLst/>
          </a:prstGeom>
          <a:blipFill dpi="0" rotWithShape="1">
            <a:blip r:embed="rId9">
              <a:extLst>
                <a:ext uri="{28A0092B-C50C-407E-A947-70E740481C1C}">
                  <a14:useLocalDpi xmlns:a14="http://schemas.microsoft.com/office/drawing/2010/main" val="0"/>
                </a:ext>
              </a:extLst>
            </a:blip>
            <a:srcRect/>
            <a:stretch>
              <a:fillRect t="1" r="-13600" b="-319355"/>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1" name="Picture 29" descr="Life Natural - Life Materials"/>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92752" y="3699496"/>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9482" name="Picture 27" descr="Study on a Pt-Ni cathode catalyst published in Applied Catalysis B: Environmental"/>
          <p:cNvPicPr preferRelativeResize="0">
            <a:picLocks noChangeArrowheads="1"/>
          </p:cNvPicPr>
          <p:nvPr/>
        </p:nvPicPr>
        <p:blipFill>
          <a:blip r:embed="rId11" cstate="print">
            <a:extLst>
              <a:ext uri="{28A0092B-C50C-407E-A947-70E740481C1C}">
                <a14:useLocalDpi xmlns:a14="http://schemas.microsoft.com/office/drawing/2010/main" val="0"/>
              </a:ext>
            </a:extLst>
          </a:blip>
          <a:srcRect l="9666" t="36951" r="35876"/>
          <a:stretch>
            <a:fillRect/>
          </a:stretch>
        </p:blipFill>
        <p:spPr bwMode="auto">
          <a:xfrm>
            <a:off x="5893646" y="4965790"/>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9462" name="Picture 25" descr="C:\Users\HP\Desktop\master-2-organic synthesis-for-pharmaceutical-and-agronomical-industries.jpg"/>
          <p:cNvPicPr preferRelativeResize="0">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057687" y="4349713"/>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9" name="Picture 23" descr="C:\Users\HP\Desktop\computational_chemistry.jpg"/>
          <p:cNvPicPr preferRelativeResize="0">
            <a:picLocks noChangeArrowheads="1"/>
          </p:cNvPicPr>
          <p:nvPr/>
        </p:nvPicPr>
        <p:blipFill>
          <a:blip r:embed="rId13" cstate="print">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47952" y="5601250"/>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3723125" y="5133834"/>
            <a:ext cx="1104257" cy="830997"/>
          </a:xfrm>
          <a:prstGeom prst="rect">
            <a:avLst/>
          </a:prstGeom>
        </p:spPr>
        <p:txBody>
          <a:bodyPr wrap="square">
            <a:spAutoFit/>
          </a:bodyPr>
          <a:lstStyle/>
          <a:p>
            <a:pPr algn="ctr">
              <a:defRPr/>
            </a:pPr>
            <a:r>
              <a:rPr 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1-Materials chemistry and functional </a:t>
            </a:r>
          </a:p>
          <a:p>
            <a:pPr algn="ctr">
              <a:defRPr/>
            </a:pPr>
            <a:r>
              <a:rPr 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Materials</a:t>
            </a:r>
            <a:endParaRPr lang="en-US" sz="1200" b="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blurRad="38100" dist="19050" dir="2700000" algn="tl" rotWithShape="0">
                  <a:schemeClr val="dk1">
                    <a:lumMod val="50000"/>
                    <a:alpha val="40000"/>
                  </a:schemeClr>
                </a:outerShdw>
              </a:effectLst>
            </a:endParaRPr>
          </a:p>
        </p:txBody>
      </p:sp>
      <p:sp>
        <p:nvSpPr>
          <p:cNvPr id="8" name="Rectangle 7"/>
          <p:cNvSpPr/>
          <p:nvPr/>
        </p:nvSpPr>
        <p:spPr>
          <a:xfrm>
            <a:off x="4745560" y="4611049"/>
            <a:ext cx="1345678" cy="646331"/>
          </a:xfrm>
          <a:prstGeom prst="rect">
            <a:avLst/>
          </a:prstGeom>
        </p:spPr>
        <p:txBody>
          <a:bodyPr wrap="square">
            <a:spAutoFit/>
          </a:bodyPr>
          <a:lstStyle/>
          <a:p>
            <a:pPr algn="ctr" eaLnBrk="1" fontAlgn="auto" hangingPunct="1">
              <a:spcBef>
                <a:spcPts val="0"/>
              </a:spcBef>
              <a:spcAft>
                <a:spcPts val="0"/>
              </a:spcAft>
              <a:defRPr/>
            </a:pPr>
            <a:r>
              <a:rPr lang="fr-FR"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2-</a:t>
            </a:r>
            <a:r>
              <a:rPr 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 Environmental and Green Chemistry </a:t>
            </a:r>
          </a:p>
        </p:txBody>
      </p:sp>
      <p:sp>
        <p:nvSpPr>
          <p:cNvPr id="19491" name="Rectangle 6"/>
          <p:cNvSpPr>
            <a:spLocks noChangeArrowheads="1"/>
          </p:cNvSpPr>
          <p:nvPr/>
        </p:nvSpPr>
        <p:spPr bwMode="auto">
          <a:xfrm>
            <a:off x="4756726" y="6040186"/>
            <a:ext cx="1620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3-Nano Chemistry       </a:t>
            </a:r>
          </a:p>
        </p:txBody>
      </p:sp>
      <p:sp>
        <p:nvSpPr>
          <p:cNvPr id="19490" name="Rectangle 5"/>
          <p:cNvSpPr>
            <a:spLocks noChangeArrowheads="1"/>
          </p:cNvSpPr>
          <p:nvPr/>
        </p:nvSpPr>
        <p:spPr bwMode="auto">
          <a:xfrm>
            <a:off x="5897554" y="4037854"/>
            <a:ext cx="1292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4-Chemistry for Sustainability</a:t>
            </a:r>
          </a:p>
        </p:txBody>
      </p:sp>
      <p:sp>
        <p:nvSpPr>
          <p:cNvPr id="19489" name="Rectangle 4"/>
          <p:cNvSpPr>
            <a:spLocks noChangeArrowheads="1"/>
          </p:cNvSpPr>
          <p:nvPr/>
        </p:nvSpPr>
        <p:spPr bwMode="auto">
          <a:xfrm>
            <a:off x="5819977" y="5350838"/>
            <a:ext cx="153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5-Applied Chemistry </a:t>
            </a:r>
          </a:p>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and Catalysis</a:t>
            </a:r>
            <a:endParaRPr lang="en-US" altLang="en-US" sz="14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19488" name="Rectangle 3"/>
          <p:cNvSpPr>
            <a:spLocks noChangeArrowheads="1"/>
          </p:cNvSpPr>
          <p:nvPr/>
        </p:nvSpPr>
        <p:spPr bwMode="auto">
          <a:xfrm>
            <a:off x="6972487" y="4758824"/>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6-Organic Chemistry</a:t>
            </a:r>
          </a:p>
        </p:txBody>
      </p:sp>
      <p:sp>
        <p:nvSpPr>
          <p:cNvPr id="19498" name="Rectangle 49"/>
          <p:cNvSpPr>
            <a:spLocks noChangeArrowheads="1"/>
          </p:cNvSpPr>
          <p:nvPr/>
        </p:nvSpPr>
        <p:spPr bwMode="auto">
          <a:xfrm>
            <a:off x="7099525" y="5815181"/>
            <a:ext cx="12106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7- Theoretical and </a:t>
            </a:r>
          </a:p>
          <a:p>
            <a:pPr algn="ctr" eaLnBrk="1" hangingPunct="1"/>
            <a:r>
              <a:rPr lang="en-US" altLang="en-US" sz="1200" b="1" i="1" dirty="0" err="1">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Computationnel</a:t>
            </a:r>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 Chemistry</a:t>
            </a:r>
          </a:p>
        </p:txBody>
      </p:sp>
      <p:pic>
        <p:nvPicPr>
          <p:cNvPr id="30" name="Picture 29"/>
          <p:cNvPicPr>
            <a:picLocks noChangeAspect="1"/>
          </p:cNvPicPr>
          <p:nvPr/>
        </p:nvPicPr>
        <p:blipFill>
          <a:blip r:embed="rId15">
            <a:duotone>
              <a:schemeClr val="accent1">
                <a:shade val="45000"/>
                <a:satMod val="135000"/>
              </a:schemeClr>
              <a:prstClr val="white"/>
            </a:duotone>
          </a:blip>
          <a:stretch>
            <a:fillRect/>
          </a:stretch>
        </p:blipFill>
        <p:spPr>
          <a:xfrm>
            <a:off x="8412468" y="4401212"/>
            <a:ext cx="1424362" cy="2326158"/>
          </a:xfrm>
          <a:prstGeom prst="rect">
            <a:avLst/>
          </a:prstGeom>
        </p:spPr>
      </p:pic>
      <p:pic>
        <p:nvPicPr>
          <p:cNvPr id="73" name="Image 28"/>
          <p:cNvPicPr preferRelativeResize="0">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01310" y="84940"/>
            <a:ext cx="900000"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17"/>
          <a:stretch>
            <a:fillRect/>
          </a:stretch>
        </p:blipFill>
        <p:spPr>
          <a:xfrm>
            <a:off x="8985482" y="2012155"/>
            <a:ext cx="849770" cy="594840"/>
          </a:xfrm>
          <a:prstGeom prst="rect">
            <a:avLst/>
          </a:prstGeom>
        </p:spPr>
      </p:pic>
      <p:pic>
        <p:nvPicPr>
          <p:cNvPr id="6" name="Picture 5"/>
          <p:cNvPicPr>
            <a:picLocks noChangeAspect="1"/>
          </p:cNvPicPr>
          <p:nvPr/>
        </p:nvPicPr>
        <p:blipFill>
          <a:blip r:embed="rId18">
            <a:duotone>
              <a:schemeClr val="accent2">
                <a:shade val="45000"/>
                <a:satMod val="135000"/>
              </a:schemeClr>
              <a:prstClr val="white"/>
            </a:duotone>
          </a:blip>
          <a:stretch>
            <a:fillRect/>
          </a:stretch>
        </p:blipFill>
        <p:spPr>
          <a:xfrm>
            <a:off x="9092758" y="2928202"/>
            <a:ext cx="630860" cy="571668"/>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AF9F8"/>
            </a:gs>
            <a:gs pos="74001">
              <a:srgbClr val="D5CCBC"/>
            </a:gs>
            <a:gs pos="83000">
              <a:srgbClr val="D5CCBC"/>
            </a:gs>
            <a:gs pos="100000">
              <a:srgbClr val="E3DDD2"/>
            </a:gs>
          </a:gsLst>
          <a:lin ang="5400000" scaled="1"/>
        </a:gradFill>
        <a:effectLst/>
      </p:bgPr>
    </p:bg>
    <p:spTree>
      <p:nvGrpSpPr>
        <p:cNvPr id="1" name=""/>
        <p:cNvGrpSpPr/>
        <p:nvPr/>
      </p:nvGrpSpPr>
      <p:grpSpPr>
        <a:xfrm>
          <a:off x="0" y="0"/>
          <a:ext cx="0" cy="0"/>
          <a:chOff x="0" y="0"/>
          <a:chExt cx="0" cy="0"/>
        </a:xfrm>
      </p:grpSpPr>
      <p:sp>
        <p:nvSpPr>
          <p:cNvPr id="114" name="Rectangle 16"/>
          <p:cNvSpPr/>
          <p:nvPr/>
        </p:nvSpPr>
        <p:spPr>
          <a:xfrm>
            <a:off x="3649590" y="283926"/>
            <a:ext cx="2606820" cy="30632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eaLnBrk="1" hangingPunct="1">
              <a:defRPr/>
            </a:pPr>
            <a:r>
              <a:rPr lang="fr-FR" sz="1400" b="1" dirty="0" err="1">
                <a:latin typeface="Times New Roman" pitchFamily="18" charset="0"/>
                <a:cs typeface="Times New Roman" pitchFamily="18" charset="0"/>
              </a:rPr>
              <a:t>President</a:t>
            </a:r>
            <a:r>
              <a:rPr lang="fr-FR" sz="1400" b="1" dirty="0">
                <a:latin typeface="Times New Roman" pitchFamily="18" charset="0"/>
                <a:cs typeface="Times New Roman" pitchFamily="18" charset="0"/>
              </a:rPr>
              <a:t>:</a:t>
            </a:r>
            <a:r>
              <a:rPr lang="fr-FR" sz="1400" b="1" dirty="0">
                <a:solidFill>
                  <a:srgbClr val="000000"/>
                </a:solidFill>
                <a:latin typeface="Times New Roman" pitchFamily="18" charset="0"/>
                <a:cs typeface="Times New Roman" pitchFamily="18" charset="0"/>
              </a:rPr>
              <a:t>   Dr. M. HEDIDI</a:t>
            </a:r>
            <a:endParaRPr lang="fr-FR" sz="1400" b="1" dirty="0">
              <a:latin typeface="Times New Roman" pitchFamily="18" charset="0"/>
              <a:cs typeface="Times New Roman" pitchFamily="18" charset="0"/>
            </a:endParaRPr>
          </a:p>
        </p:txBody>
      </p:sp>
      <p:sp>
        <p:nvSpPr>
          <p:cNvPr id="116" name="Rectangle 3"/>
          <p:cNvSpPr/>
          <p:nvPr/>
        </p:nvSpPr>
        <p:spPr>
          <a:xfrm>
            <a:off x="7000875" y="1500188"/>
            <a:ext cx="2805113" cy="365125"/>
          </a:xfrm>
          <a:prstGeom prst="rect">
            <a:avLst/>
          </a:prstGeom>
          <a:noFill/>
          <a:ln w="9360">
            <a:noFill/>
          </a:ln>
        </p:spPr>
        <p:style>
          <a:lnRef idx="0">
            <a:scrgbClr r="0" g="0" b="0"/>
          </a:lnRef>
          <a:fillRef idx="0">
            <a:scrgbClr r="0" g="0" b="0"/>
          </a:fillRef>
          <a:effectRef idx="0">
            <a:scrgbClr r="0" g="0" b="0"/>
          </a:effectRef>
          <a:fontRef idx="minor"/>
        </p:style>
      </p:sp>
      <p:sp>
        <p:nvSpPr>
          <p:cNvPr id="119" name="AutoShape 4"/>
          <p:cNvSpPr/>
          <p:nvPr/>
        </p:nvSpPr>
        <p:spPr>
          <a:xfrm>
            <a:off x="155575" y="-144463"/>
            <a:ext cx="300038" cy="300038"/>
          </a:xfrm>
          <a:prstGeom prst="rect">
            <a:avLst/>
          </a:prstGeom>
          <a:noFill/>
          <a:ln w="0">
            <a:noFill/>
          </a:ln>
        </p:spPr>
        <p:style>
          <a:lnRef idx="0">
            <a:scrgbClr r="0" g="0" b="0"/>
          </a:lnRef>
          <a:fillRef idx="0">
            <a:scrgbClr r="0" g="0" b="0"/>
          </a:fillRef>
          <a:effectRef idx="0">
            <a:scrgbClr r="0" g="0" b="0"/>
          </a:effectRef>
          <a:fontRef idx="minor"/>
        </p:style>
      </p:sp>
      <p:pic>
        <p:nvPicPr>
          <p:cNvPr id="11" name="Picture 2" descr="Image associée"/>
          <p:cNvPicPr/>
          <p:nvPr/>
        </p:nvPicPr>
        <p:blipFill>
          <a:blip r:embed="rId2" cstate="print"/>
          <a:stretch/>
        </p:blipFill>
        <p:spPr>
          <a:xfrm>
            <a:off x="1922928" y="5133970"/>
            <a:ext cx="1276715" cy="135370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aphicFrame>
        <p:nvGraphicFramePr>
          <p:cNvPr id="8" name="Table 7"/>
          <p:cNvGraphicFramePr>
            <a:graphicFrameLocks noGrp="1"/>
          </p:cNvGraphicFramePr>
          <p:nvPr>
            <p:extLst>
              <p:ext uri="{D42A27DB-BD31-4B8C-83A1-F6EECF244321}">
                <p14:modId xmlns:p14="http://schemas.microsoft.com/office/powerpoint/2010/main" val="1829555685"/>
              </p:ext>
            </p:extLst>
          </p:nvPr>
        </p:nvGraphicFramePr>
        <p:xfrm>
          <a:off x="3233093" y="535067"/>
          <a:ext cx="4186607" cy="6332220"/>
        </p:xfrm>
        <a:graphic>
          <a:graphicData uri="http://schemas.openxmlformats.org/drawingml/2006/table">
            <a:tbl>
              <a:tblPr firstRow="1" bandRow="1">
                <a:tableStyleId>{5C22544A-7EE6-4342-B048-85BDC9FD1C3A}</a:tableStyleId>
              </a:tblPr>
              <a:tblGrid>
                <a:gridCol w="2087629">
                  <a:extLst>
                    <a:ext uri="{9D8B030D-6E8A-4147-A177-3AD203B41FA5}">
                      <a16:colId xmlns:a16="http://schemas.microsoft.com/office/drawing/2014/main" val="20000"/>
                    </a:ext>
                  </a:extLst>
                </a:gridCol>
                <a:gridCol w="2098978">
                  <a:extLst>
                    <a:ext uri="{9D8B030D-6E8A-4147-A177-3AD203B41FA5}">
                      <a16:colId xmlns:a16="http://schemas.microsoft.com/office/drawing/2014/main" val="20001"/>
                    </a:ext>
                  </a:extLst>
                </a:gridCol>
              </a:tblGrid>
              <a:tr h="6156865">
                <a:tc>
                  <a:txBody>
                    <a:bodyPr/>
                    <a:lstStyle/>
                    <a:p>
                      <a:r>
                        <a:rPr lang="fr-FR" sz="1050" b="0" dirty="0">
                          <a:solidFill>
                            <a:srgbClr val="000000"/>
                          </a:solidFill>
                          <a:latin typeface="Times New Roman" pitchFamily="18" charset="0"/>
                          <a:cs typeface="Times New Roman" pitchFamily="18" charset="0"/>
                        </a:rPr>
                        <a:t>Pr. Y.LAIDANI</a:t>
                      </a:r>
                    </a:p>
                    <a:p>
                      <a:r>
                        <a:rPr lang="fr-FR" sz="1050" b="0" dirty="0">
                          <a:solidFill>
                            <a:srgbClr val="000000"/>
                          </a:solidFill>
                          <a:latin typeface="Times New Roman" pitchFamily="18" charset="0"/>
                          <a:cs typeface="Times New Roman" pitchFamily="18" charset="0"/>
                        </a:rPr>
                        <a:t>Pr. B. BOUKOUSSA  </a:t>
                      </a:r>
                    </a:p>
                    <a:p>
                      <a:r>
                        <a:rPr lang="en-US" sz="1050" b="0" dirty="0">
                          <a:solidFill>
                            <a:srgbClr val="000000"/>
                          </a:solidFill>
                          <a:latin typeface="Times New Roman" pitchFamily="18" charset="0"/>
                          <a:cs typeface="Times New Roman" pitchFamily="18" charset="0"/>
                        </a:rPr>
                        <a:t>Pr. M. ROGALSKI </a:t>
                      </a:r>
                    </a:p>
                    <a:p>
                      <a:r>
                        <a:rPr lang="fr-FR" sz="1050" b="0" dirty="0">
                          <a:solidFill>
                            <a:srgbClr val="000000"/>
                          </a:solidFill>
                          <a:latin typeface="Times New Roman" pitchFamily="18" charset="0"/>
                          <a:cs typeface="Times New Roman" pitchFamily="18" charset="0"/>
                        </a:rPr>
                        <a:t>Pr. V. PEYERE</a:t>
                      </a:r>
                    </a:p>
                    <a:p>
                      <a:r>
                        <a:rPr lang="fr-FR" sz="1050" b="0" dirty="0">
                          <a:solidFill>
                            <a:srgbClr val="000000"/>
                          </a:solidFill>
                          <a:latin typeface="Times New Roman" pitchFamily="18" charset="0"/>
                          <a:cs typeface="Times New Roman" pitchFamily="18" charset="0"/>
                        </a:rPr>
                        <a:t>Pr. N. BESBES </a:t>
                      </a:r>
                    </a:p>
                    <a:p>
                      <a:r>
                        <a:rPr lang="fr-FR" sz="1050" b="0" dirty="0">
                          <a:solidFill>
                            <a:srgbClr val="000000"/>
                          </a:solidFill>
                          <a:latin typeface="Times New Roman" pitchFamily="18" charset="0"/>
                          <a:cs typeface="Times New Roman" pitchFamily="18" charset="0"/>
                        </a:rPr>
                        <a:t>Pr. S. SAIDI </a:t>
                      </a:r>
                    </a:p>
                    <a:p>
                      <a:r>
                        <a:rPr lang="fr-FR" sz="1050" b="0" dirty="0">
                          <a:solidFill>
                            <a:srgbClr val="000000"/>
                          </a:solidFill>
                          <a:latin typeface="Times New Roman" pitchFamily="18" charset="0"/>
                          <a:cs typeface="Times New Roman" pitchFamily="18" charset="0"/>
                        </a:rPr>
                        <a:t>Pr. K. HACHAMA </a:t>
                      </a:r>
                    </a:p>
                    <a:p>
                      <a:r>
                        <a:rPr lang="fr-FR" sz="1050" b="0" dirty="0">
                          <a:solidFill>
                            <a:srgbClr val="000000"/>
                          </a:solidFill>
                          <a:latin typeface="Times New Roman" pitchFamily="18" charset="0"/>
                          <a:cs typeface="Times New Roman" pitchFamily="18" charset="0"/>
                        </a:rPr>
                        <a:t>Pr. D. NECMI</a:t>
                      </a:r>
                    </a:p>
                    <a:p>
                      <a:r>
                        <a:rPr lang="fr-FR" sz="1050" b="0" dirty="0">
                          <a:solidFill>
                            <a:srgbClr val="000000"/>
                          </a:solidFill>
                          <a:latin typeface="Times New Roman" pitchFamily="18" charset="0"/>
                          <a:cs typeface="Times New Roman" pitchFamily="18" charset="0"/>
                        </a:rPr>
                        <a:t>Pr. A. KHADRAOUI</a:t>
                      </a:r>
                    </a:p>
                    <a:p>
                      <a:r>
                        <a:rPr lang="fr-FR" sz="1050" b="0" dirty="0">
                          <a:solidFill>
                            <a:srgbClr val="000000"/>
                          </a:solidFill>
                          <a:latin typeface="Times New Roman" pitchFamily="18" charset="0"/>
                          <a:cs typeface="Times New Roman" pitchFamily="18" charset="0"/>
                        </a:rPr>
                        <a:t>Pr. F. MONGIN </a:t>
                      </a:r>
                    </a:p>
                    <a:p>
                      <a:r>
                        <a:rPr lang="fr-FR" sz="1050" b="0" dirty="0">
                          <a:solidFill>
                            <a:srgbClr val="000000"/>
                          </a:solidFill>
                          <a:latin typeface="Times New Roman" pitchFamily="18" charset="0"/>
                          <a:cs typeface="Times New Roman" pitchFamily="18" charset="0"/>
                        </a:rPr>
                        <a:t>Pr. R. HAMACHA </a:t>
                      </a:r>
                    </a:p>
                    <a:p>
                      <a:r>
                        <a:rPr lang="fr-FR" sz="1050" b="0" dirty="0">
                          <a:solidFill>
                            <a:srgbClr val="000000"/>
                          </a:solidFill>
                          <a:latin typeface="Times New Roman" pitchFamily="18" charset="0"/>
                          <a:cs typeface="Times New Roman" pitchFamily="18" charset="0"/>
                        </a:rPr>
                        <a:t>Pr. M. SASSI </a:t>
                      </a:r>
                    </a:p>
                    <a:p>
                      <a:r>
                        <a:rPr lang="fr-FR" sz="1050" b="0" dirty="0">
                          <a:solidFill>
                            <a:srgbClr val="000000"/>
                          </a:solidFill>
                          <a:latin typeface="Times New Roman" pitchFamily="18" charset="0"/>
                          <a:cs typeface="Times New Roman" pitchFamily="18" charset="0"/>
                        </a:rPr>
                        <a:t>Pr. O. TAMER </a:t>
                      </a:r>
                    </a:p>
                    <a:p>
                      <a:pPr eaLnBrk="1" hangingPunct="1">
                        <a:defRPr/>
                      </a:pPr>
                      <a:r>
                        <a:rPr lang="fr-FR" sz="1050" b="0" dirty="0">
                          <a:solidFill>
                            <a:srgbClr val="000000"/>
                          </a:solidFill>
                          <a:latin typeface="Times New Roman" pitchFamily="18" charset="0"/>
                          <a:cs typeface="Times New Roman" pitchFamily="18" charset="0"/>
                        </a:rPr>
                        <a:t>Pr. F. NEHAL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Pr. R. ALLEM                               </a:t>
                      </a:r>
                    </a:p>
                    <a:p>
                      <a:pPr eaLnBrk="1" hangingPunct="1">
                        <a:defRPr/>
                      </a:pPr>
                      <a:r>
                        <a:rPr lang="fr-FR" sz="1050" b="0" dirty="0">
                          <a:solidFill>
                            <a:srgbClr val="000000"/>
                          </a:solidFill>
                          <a:latin typeface="Times New Roman" pitchFamily="18" charset="0"/>
                          <a:cs typeface="Times New Roman" pitchFamily="18" charset="0"/>
                        </a:rPr>
                        <a:t>Pr. A. CHERITI                             </a:t>
                      </a:r>
                    </a:p>
                    <a:p>
                      <a:pPr eaLnBrk="1" hangingPunct="1">
                        <a:defRPr/>
                      </a:pPr>
                      <a:r>
                        <a:rPr lang="fr-FR" sz="1050" b="0" dirty="0">
                          <a:solidFill>
                            <a:srgbClr val="000000"/>
                          </a:solidFill>
                          <a:latin typeface="Times New Roman" pitchFamily="18" charset="0"/>
                          <a:cs typeface="Times New Roman" pitchFamily="18" charset="0"/>
                        </a:rPr>
                        <a:t>Pr. N. DJEBLI                                </a:t>
                      </a:r>
                    </a:p>
                    <a:p>
                      <a:pPr eaLnBrk="1" hangingPunct="1">
                        <a:defRPr/>
                      </a:pPr>
                      <a:r>
                        <a:rPr lang="fr-FR" sz="1050" b="0" dirty="0">
                          <a:solidFill>
                            <a:srgbClr val="000000"/>
                          </a:solidFill>
                          <a:latin typeface="Times New Roman" pitchFamily="18" charset="0"/>
                          <a:cs typeface="Times New Roman" pitchFamily="18" charset="0"/>
                        </a:rPr>
                        <a:t>Dr. Z. BAILICHE </a:t>
                      </a:r>
                    </a:p>
                    <a:p>
                      <a:pPr eaLnBrk="1" hangingPunct="1">
                        <a:defRPr/>
                      </a:pPr>
                      <a:r>
                        <a:rPr lang="fr-FR" sz="1050" b="0" dirty="0">
                          <a:solidFill>
                            <a:srgbClr val="000000"/>
                          </a:solidFill>
                          <a:latin typeface="Times New Roman" pitchFamily="18" charset="0"/>
                          <a:cs typeface="Times New Roman" pitchFamily="18" charset="0"/>
                        </a:rPr>
                        <a:t>Pr. A. YUSUF                                </a:t>
                      </a:r>
                    </a:p>
                    <a:p>
                      <a:pPr eaLnBrk="1" hangingPunct="1">
                        <a:defRPr/>
                      </a:pPr>
                      <a:r>
                        <a:rPr lang="fr-FR" sz="1050" b="0" dirty="0">
                          <a:solidFill>
                            <a:srgbClr val="000000"/>
                          </a:solidFill>
                          <a:latin typeface="Times New Roman" pitchFamily="18" charset="0"/>
                          <a:cs typeface="Times New Roman" pitchFamily="18" charset="0"/>
                        </a:rPr>
                        <a:t>Pr. M. GOUDJIL</a:t>
                      </a:r>
                    </a:p>
                    <a:p>
                      <a:pPr eaLnBrk="1" hangingPunct="1">
                        <a:defRPr/>
                      </a:pPr>
                      <a:r>
                        <a:rPr lang="fr-FR" sz="1050" b="0" dirty="0">
                          <a:solidFill>
                            <a:srgbClr val="000000"/>
                          </a:solidFill>
                          <a:latin typeface="Times New Roman" pitchFamily="18" charset="0"/>
                          <a:cs typeface="Times New Roman" pitchFamily="18" charset="0"/>
                        </a:rPr>
                        <a:t>Pr.</a:t>
                      </a:r>
                      <a:r>
                        <a:rPr lang="fr-FR" sz="1050" b="0" baseline="0" dirty="0">
                          <a:solidFill>
                            <a:srgbClr val="000000"/>
                          </a:solidFill>
                          <a:latin typeface="Times New Roman" pitchFamily="18" charset="0"/>
                          <a:cs typeface="Times New Roman" pitchFamily="18" charset="0"/>
                        </a:rPr>
                        <a:t> S. OUSLIM SAADI</a:t>
                      </a:r>
                    </a:p>
                    <a:p>
                      <a:pPr eaLnBrk="1" hangingPunct="1">
                        <a:defRPr/>
                      </a:pPr>
                      <a:r>
                        <a:rPr lang="fr-FR" sz="1050" b="0" dirty="0">
                          <a:solidFill>
                            <a:srgbClr val="000000"/>
                          </a:solidFill>
                          <a:latin typeface="Times New Roman" pitchFamily="18" charset="0"/>
                          <a:cs typeface="Times New Roman" pitchFamily="18" charset="0"/>
                        </a:rPr>
                        <a:t>Pr. BOUHADDA Y.</a:t>
                      </a:r>
                    </a:p>
                    <a:p>
                      <a:pPr eaLnBrk="1" hangingPunct="1">
                        <a:defRPr/>
                      </a:pPr>
                      <a:r>
                        <a:rPr lang="fr-FR" sz="1050" b="0" dirty="0">
                          <a:solidFill>
                            <a:srgbClr val="000000"/>
                          </a:solidFill>
                          <a:latin typeface="Times New Roman" pitchFamily="18" charset="0"/>
                          <a:cs typeface="Times New Roman" pitchFamily="18" charset="0"/>
                        </a:rPr>
                        <a:t>Pr. FERGOUG T.       </a:t>
                      </a:r>
                    </a:p>
                    <a:p>
                      <a:pPr eaLnBrk="1" hangingPunct="1">
                        <a:defRPr/>
                      </a:pPr>
                      <a:r>
                        <a:rPr lang="fr-FR" sz="1050" b="0" dirty="0">
                          <a:solidFill>
                            <a:srgbClr val="000000"/>
                          </a:solidFill>
                          <a:latin typeface="Times New Roman" pitchFamily="18" charset="0"/>
                          <a:cs typeface="Times New Roman" pitchFamily="18" charset="0"/>
                        </a:rPr>
                        <a:t>Pr. CHOUAIH A.</a:t>
                      </a:r>
                    </a:p>
                    <a:p>
                      <a:pPr eaLnBrk="1" hangingPunct="1">
                        <a:defRPr/>
                      </a:pPr>
                      <a:r>
                        <a:rPr lang="fr-FR" sz="1050" b="0" dirty="0">
                          <a:solidFill>
                            <a:srgbClr val="000000"/>
                          </a:solidFill>
                          <a:latin typeface="Times New Roman" pitchFamily="18" charset="0"/>
                          <a:cs typeface="Times New Roman" pitchFamily="18" charset="0"/>
                        </a:rPr>
                        <a:t>Dr. SEBAA H. S.                    </a:t>
                      </a:r>
                    </a:p>
                    <a:p>
                      <a:pPr eaLnBrk="1" hangingPunct="1">
                        <a:defRPr/>
                      </a:pPr>
                      <a:r>
                        <a:rPr lang="fr-FR" sz="1050" b="0" dirty="0">
                          <a:solidFill>
                            <a:srgbClr val="000000"/>
                          </a:solidFill>
                          <a:latin typeface="Times New Roman" pitchFamily="18" charset="0"/>
                          <a:cs typeface="Times New Roman" pitchFamily="18" charset="0"/>
                        </a:rPr>
                        <a:t>Dr. S. ALI HAIMOUD                   </a:t>
                      </a:r>
                    </a:p>
                    <a:p>
                      <a:pPr eaLnBrk="1" hangingPunct="1">
                        <a:defRPr/>
                      </a:pPr>
                      <a:r>
                        <a:rPr lang="fr-FR" sz="1050" b="0" dirty="0">
                          <a:solidFill>
                            <a:srgbClr val="000000"/>
                          </a:solidFill>
                          <a:latin typeface="Times New Roman" pitchFamily="18" charset="0"/>
                          <a:cs typeface="Times New Roman" pitchFamily="18" charset="0"/>
                        </a:rPr>
                        <a:t>Dr. A. BENAROUS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M. KOUIDRI                                                                                     </a:t>
                      </a:r>
                    </a:p>
                    <a:p>
                      <a:pPr eaLnBrk="1" hangingPunct="1">
                        <a:defRPr/>
                      </a:pPr>
                      <a:r>
                        <a:rPr lang="fr-FR" sz="1050" b="0" dirty="0">
                          <a:solidFill>
                            <a:srgbClr val="000000"/>
                          </a:solidFill>
                          <a:latin typeface="Times New Roman" pitchFamily="18" charset="0"/>
                          <a:cs typeface="Times New Roman" pitchFamily="18" charset="0"/>
                        </a:rPr>
                        <a:t>Dr. M. ZOUAOUI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DJAFRI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M. SADOU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ea typeface="Microsoft YaHei" pitchFamily="34" charset="-122"/>
                        </a:rPr>
                        <a:t>Dr. M. </a:t>
                      </a:r>
                      <a:r>
                        <a:rPr lang="fr-FR" sz="1050" b="0" dirty="0">
                          <a:solidFill>
                            <a:srgbClr val="000000"/>
                          </a:solidFill>
                          <a:latin typeface="Times New Roman" pitchFamily="18" charset="0"/>
                          <a:cs typeface="Times New Roman" pitchFamily="18" charset="0"/>
                        </a:rPr>
                        <a:t>AZAYEZ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M. Y. AMEUR MESSAOUD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M. EL HORRI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Y. MEGROUSS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MOKHTAR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S. ABDELKRIM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BENMAATI                        </a:t>
                      </a:r>
                    </a:p>
                    <a:p>
                      <a:pPr eaLnBrk="1" hangingPunct="1">
                        <a:defRPr/>
                      </a:pPr>
                      <a:r>
                        <a:rPr lang="fr-FR" sz="1050" b="0" dirty="0">
                          <a:solidFill>
                            <a:srgbClr val="000000"/>
                          </a:solidFill>
                          <a:latin typeface="Times New Roman" pitchFamily="18" charset="0"/>
                          <a:cs typeface="Times New Roman" pitchFamily="18" charset="0"/>
                        </a:rPr>
                        <a:t>Dr. N. BOUKABCHA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USTO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Lorraine-France </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P. Marie-Curie-France</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a:t>
                      </a:r>
                      <a:r>
                        <a:rPr lang="fr-FR" sz="1050" b="0" dirty="0">
                          <a:solidFill>
                            <a:srgbClr val="000000"/>
                          </a:solidFill>
                          <a:latin typeface="Times New Roman" pitchFamily="18" charset="0"/>
                          <a:cs typeface="Times New Roman" pitchFamily="18" charset="0"/>
                        </a:rPr>
                        <a:t> Tunisie </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a:t>
                      </a:r>
                      <a:r>
                        <a:rPr lang="fr-FR" sz="1050" b="0" dirty="0">
                          <a:solidFill>
                            <a:srgbClr val="000000"/>
                          </a:solidFill>
                          <a:latin typeface="Times New Roman" pitchFamily="18" charset="0"/>
                          <a:cs typeface="Times New Roman" pitchFamily="18" charset="0"/>
                        </a:rPr>
                        <a:t> 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Khemis</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Samsun-</a:t>
                      </a:r>
                      <a:r>
                        <a:rPr lang="fr-FR" sz="1050" b="0" dirty="0" err="1">
                          <a:solidFill>
                            <a:srgbClr val="000000"/>
                          </a:solidFill>
                          <a:latin typeface="Times New Roman" pitchFamily="18" charset="0"/>
                          <a:cs typeface="Times New Roman" pitchFamily="18" charset="0"/>
                        </a:rPr>
                        <a:t>Turk</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Khemis</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Rennes-France</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Sakarya-</a:t>
                      </a:r>
                      <a:r>
                        <a:rPr lang="fr-FR" sz="1050" b="0" dirty="0" err="1">
                          <a:solidFill>
                            <a:srgbClr val="000000"/>
                          </a:solidFill>
                          <a:latin typeface="Times New Roman" pitchFamily="18" charset="0"/>
                          <a:cs typeface="Times New Roman" pitchFamily="18" charset="0"/>
                        </a:rPr>
                        <a:t>Turk</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Bechar</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Mostaganem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Ain </a:t>
                      </a:r>
                      <a:r>
                        <a:rPr lang="fr-FR" sz="1050" b="0" dirty="0" err="1">
                          <a:solidFill>
                            <a:srgbClr val="000000"/>
                          </a:solidFill>
                          <a:latin typeface="Times New Roman" pitchFamily="18" charset="0"/>
                          <a:cs typeface="Times New Roman" pitchFamily="18" charset="0"/>
                        </a:rPr>
                        <a:t>Temouchenet</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Sakarya-</a:t>
                      </a:r>
                      <a:r>
                        <a:rPr lang="fr-FR" sz="1050" b="0" dirty="0" err="1">
                          <a:solidFill>
                            <a:srgbClr val="000000"/>
                          </a:solidFill>
                          <a:latin typeface="Times New Roman" pitchFamily="18" charset="0"/>
                          <a:cs typeface="Times New Roman" pitchFamily="18" charset="0"/>
                        </a:rPr>
                        <a:t>Turk</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Firenze-</a:t>
                      </a:r>
                      <a:r>
                        <a:rPr lang="fr-FR" sz="1050" b="0" dirty="0" err="1">
                          <a:solidFill>
                            <a:srgbClr val="000000"/>
                          </a:solidFill>
                          <a:latin typeface="Times New Roman" pitchFamily="18" charset="0"/>
                          <a:cs typeface="Times New Roman" pitchFamily="18" charset="0"/>
                        </a:rPr>
                        <a:t>Italy</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EHU Oran</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Mascara</a:t>
                      </a:r>
                    </a:p>
                    <a:p>
                      <a:pPr eaLnBrk="1" hangingPunct="1">
                        <a:defRPr/>
                      </a:pPr>
                      <a:r>
                        <a:rPr lang="fr-FR" sz="1050" b="0" baseline="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Mascara</a:t>
                      </a:r>
                    </a:p>
                    <a:p>
                      <a:pPr eaLnBrk="1" hangingPunct="1">
                        <a:defRPr/>
                      </a:pPr>
                      <a:r>
                        <a:rPr lang="fr-FR" sz="1050" b="0" baseline="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Mostaganem</a:t>
                      </a:r>
                    </a:p>
                    <a:p>
                      <a:pPr eaLnBrk="1" hangingPunct="1">
                        <a:defRPr/>
                      </a:pPr>
                      <a:r>
                        <a:rPr lang="fr-FR" sz="1050" b="0" baseline="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USTO</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ENPO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Mostaganem</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Rélizane</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Ecole ISTA</a:t>
                      </a:r>
                      <a:r>
                        <a:rPr lang="fr-FR" sz="1050" b="0" baseline="0" dirty="0">
                          <a:solidFill>
                            <a:srgbClr val="000000"/>
                          </a:solidFill>
                          <a:latin typeface="Times New Roman" pitchFamily="18" charset="0"/>
                          <a:cs typeface="Times New Roman" pitchFamily="18" charset="0"/>
                        </a:rPr>
                        <a:t> </a:t>
                      </a:r>
                      <a:r>
                        <a:rPr lang="fr-FR" sz="1050" b="0" dirty="0">
                          <a:solidFill>
                            <a:srgbClr val="000000"/>
                          </a:solidFill>
                          <a:latin typeface="Times New Roman" pitchFamily="18" charset="0"/>
                          <a:cs typeface="Times New Roman" pitchFamily="18" charset="0"/>
                        </a:rPr>
                        <a:t>Oran1</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ENPO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ZoneTexte 23"/>
          <p:cNvSpPr txBox="1"/>
          <p:nvPr/>
        </p:nvSpPr>
        <p:spPr>
          <a:xfrm>
            <a:off x="3421063" y="-8579"/>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Scientific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Commitee</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p:txBody>
      </p:sp>
      <p:sp>
        <p:nvSpPr>
          <p:cNvPr id="10" name="ZoneTexte 23"/>
          <p:cNvSpPr txBox="1"/>
          <p:nvPr/>
        </p:nvSpPr>
        <p:spPr>
          <a:xfrm>
            <a:off x="108872" y="-17140"/>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Honorary</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Commitee</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p:txBody>
      </p:sp>
      <p:sp>
        <p:nvSpPr>
          <p:cNvPr id="2" name="Rectangle 1"/>
          <p:cNvSpPr/>
          <p:nvPr/>
        </p:nvSpPr>
        <p:spPr>
          <a:xfrm>
            <a:off x="65990" y="310723"/>
            <a:ext cx="3149641"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Pr. D. ACHOUR</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en-US" sz="1400" spc="-1" dirty="0">
                <a:solidFill>
                  <a:srgbClr val="000000"/>
                </a:solidFill>
                <a:latin typeface="Times New Roman" pitchFamily="18" charset="0"/>
                <a:cs typeface="Times New Roman" pitchFamily="18" charset="0"/>
              </a:rPr>
              <a:t>Rector of University </a:t>
            </a:r>
            <a:r>
              <a:rPr lang="en-US" sz="1400" spc="-1" dirty="0" err="1">
                <a:solidFill>
                  <a:srgbClr val="000000"/>
                </a:solidFill>
                <a:latin typeface="Times New Roman" pitchFamily="18" charset="0"/>
                <a:cs typeface="Times New Roman" pitchFamily="18" charset="0"/>
              </a:rPr>
              <a:t>Hassiba</a:t>
            </a:r>
            <a:r>
              <a:rPr lang="en-US" sz="1400" spc="-1" dirty="0">
                <a:solidFill>
                  <a:srgbClr val="000000"/>
                </a:solidFill>
                <a:latin typeface="Times New Roman" pitchFamily="18" charset="0"/>
                <a:cs typeface="Times New Roman" pitchFamily="18" charset="0"/>
              </a:rPr>
              <a:t> Ben </a:t>
            </a:r>
            <a:r>
              <a:rPr lang="en-US" sz="1400" spc="-1" dirty="0" err="1">
                <a:solidFill>
                  <a:srgbClr val="000000"/>
                </a:solidFill>
                <a:latin typeface="Times New Roman" pitchFamily="18" charset="0"/>
                <a:cs typeface="Times New Roman" pitchFamily="18" charset="0"/>
              </a:rPr>
              <a:t>Bouali</a:t>
            </a:r>
            <a:r>
              <a:rPr lang="en-US" sz="1400" spc="-1" dirty="0">
                <a:solidFill>
                  <a:srgbClr val="000000"/>
                </a:solidFill>
                <a:latin typeface="Times New Roman" pitchFamily="18" charset="0"/>
                <a:cs typeface="Times New Roman" pitchFamily="18" charset="0"/>
              </a:rPr>
              <a:t> </a:t>
            </a:r>
            <a:r>
              <a:rPr lang="en-US" sz="1400" spc="-1" dirty="0" err="1">
                <a:solidFill>
                  <a:srgbClr val="000000"/>
                </a:solidFill>
                <a:latin typeface="Times New Roman" pitchFamily="18" charset="0"/>
                <a:cs typeface="Times New Roman" pitchFamily="18" charset="0"/>
              </a:rPr>
              <a:t>Chlef</a:t>
            </a:r>
            <a:r>
              <a:rPr lang="en-US" sz="1400" spc="-1" dirty="0">
                <a:solidFill>
                  <a:srgbClr val="000000"/>
                </a:solidFill>
                <a:latin typeface="Times New Roman" pitchFamily="18" charset="0"/>
                <a:cs typeface="Times New Roman" pitchFamily="18" charset="0"/>
              </a:rPr>
              <a:t>.</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Pr. M. TAHAR ABBES M </a:t>
            </a:r>
          </a:p>
          <a:p>
            <a:pPr algn="ctr" eaLnBrk="1" fontAlgn="auto" hangingPunct="1">
              <a:spcBef>
                <a:spcPts val="0"/>
              </a:spcBef>
              <a:spcAft>
                <a:spcPts val="0"/>
              </a:spcAft>
              <a:defRPr/>
            </a:pPr>
            <a:r>
              <a:rPr lang="en-US" sz="1400" spc="-1" dirty="0">
                <a:solidFill>
                  <a:srgbClr val="000000"/>
                </a:solidFill>
                <a:latin typeface="Times New Roman" pitchFamily="18" charset="0"/>
                <a:cs typeface="Times New Roman" pitchFamily="18" charset="0"/>
              </a:rPr>
              <a:t>Dean of Exact Sciences and Informatics Faculty.</a:t>
            </a:r>
          </a:p>
        </p:txBody>
      </p:sp>
      <p:sp>
        <p:nvSpPr>
          <p:cNvPr id="13" name="ZoneTexte 23"/>
          <p:cNvSpPr txBox="1"/>
          <p:nvPr/>
        </p:nvSpPr>
        <p:spPr>
          <a:xfrm>
            <a:off x="-19629" y="1714864"/>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General Chair</a:t>
            </a:r>
          </a:p>
        </p:txBody>
      </p:sp>
      <p:sp>
        <p:nvSpPr>
          <p:cNvPr id="3" name="Rectangle 2"/>
          <p:cNvSpPr/>
          <p:nvPr/>
        </p:nvSpPr>
        <p:spPr>
          <a:xfrm>
            <a:off x="17418" y="1950705"/>
            <a:ext cx="1515291" cy="738664"/>
          </a:xfrm>
          <a:prstGeom prst="rect">
            <a:avLst/>
          </a:prstGeom>
        </p:spPr>
        <p:txBody>
          <a:bodyPr wrap="square">
            <a:spAutoFit/>
          </a:bodyPr>
          <a:lstStyle/>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Dr. A. SARDI  </a:t>
            </a:r>
          </a:p>
          <a:p>
            <a:pPr algn="just"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Co-Chair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Dr. S. BENNABI  </a:t>
            </a:r>
          </a:p>
        </p:txBody>
      </p:sp>
      <p:sp>
        <p:nvSpPr>
          <p:cNvPr id="14" name="ZoneTexte 23"/>
          <p:cNvSpPr txBox="1"/>
          <p:nvPr/>
        </p:nvSpPr>
        <p:spPr>
          <a:xfrm>
            <a:off x="108872" y="2679959"/>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Organizing</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Commitee</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p:txBody>
      </p:sp>
      <p:sp>
        <p:nvSpPr>
          <p:cNvPr id="4" name="Rectangle 3"/>
          <p:cNvSpPr/>
          <p:nvPr/>
        </p:nvSpPr>
        <p:spPr>
          <a:xfrm>
            <a:off x="2163" y="3193442"/>
            <a:ext cx="2487386" cy="3108543"/>
          </a:xfrm>
          <a:prstGeom prst="rect">
            <a:avLst/>
          </a:prstGeom>
        </p:spPr>
        <p:txBody>
          <a:bodyPr wrap="square">
            <a:spAutoFit/>
          </a:bodyPr>
          <a:lstStyle/>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Y. MADAOUI </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N. MEDDAH ARAIBI</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S. BOUMENDJEL</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M. HALIT </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A. MOUMENA </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F. Z. KEFIF</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K. ZOUAOUI</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H. RACHED</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M. ARIDJ</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H. MAHDJOUB ARAIBI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A. HAKKOUM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K. DRIM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A. LAIB </a:t>
            </a:r>
          </a:p>
          <a:p>
            <a:pPr algn="just" eaLnBrk="1" fontAlgn="auto" hangingPunct="1">
              <a:spcBef>
                <a:spcPts val="0"/>
              </a:spcBef>
              <a:spcAft>
                <a:spcPts val="0"/>
              </a:spcAft>
              <a:defRPr/>
            </a:pPr>
            <a:endParaRPr lang="fr-FR" sz="1400" spc="-1" dirty="0">
              <a:solidFill>
                <a:srgbClr val="000000"/>
              </a:solidFill>
              <a:latin typeface="Times New Roman" pitchFamily="18" charset="0"/>
              <a:cs typeface="Times New Roman" pitchFamily="18" charset="0"/>
            </a:endParaRPr>
          </a:p>
        </p:txBody>
      </p:sp>
      <p:sp>
        <p:nvSpPr>
          <p:cNvPr id="16" name="Rectangle 16"/>
          <p:cNvSpPr/>
          <p:nvPr/>
        </p:nvSpPr>
        <p:spPr>
          <a:xfrm>
            <a:off x="-173392" y="2966006"/>
            <a:ext cx="3628401" cy="30632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eaLnBrk="1" hangingPunct="1">
              <a:defRPr/>
            </a:pPr>
            <a:r>
              <a:rPr lang="fr-FR" sz="1400" b="1" dirty="0" err="1">
                <a:latin typeface="Times New Roman" pitchFamily="18" charset="0"/>
                <a:cs typeface="Times New Roman" pitchFamily="18" charset="0"/>
              </a:rPr>
              <a:t>President</a:t>
            </a:r>
            <a:r>
              <a:rPr lang="fr-FR" sz="1400" b="1" dirty="0">
                <a:latin typeface="Times New Roman" pitchFamily="18" charset="0"/>
                <a:cs typeface="Times New Roman" pitchFamily="18" charset="0"/>
              </a:rPr>
              <a:t>:</a:t>
            </a:r>
            <a:r>
              <a:rPr lang="fr-FR" sz="1400" b="1" dirty="0">
                <a:solidFill>
                  <a:srgbClr val="000000"/>
                </a:solidFill>
                <a:latin typeface="Times New Roman" pitchFamily="18" charset="0"/>
                <a:cs typeface="Times New Roman" pitchFamily="18" charset="0"/>
              </a:rPr>
              <a:t>   Dr. K. KRADRA BRAHMA</a:t>
            </a:r>
            <a:endParaRPr lang="fr-FR" sz="1400" b="1" dirty="0">
              <a:latin typeface="Times New Roman" pitchFamily="18" charset="0"/>
              <a:cs typeface="Times New Roman" pitchFamily="18" charset="0"/>
            </a:endParaRPr>
          </a:p>
        </p:txBody>
      </p:sp>
      <p:sp>
        <p:nvSpPr>
          <p:cNvPr id="5" name="Rectangle 4"/>
          <p:cNvSpPr/>
          <p:nvPr/>
        </p:nvSpPr>
        <p:spPr>
          <a:xfrm>
            <a:off x="-43020" y="6362660"/>
            <a:ext cx="2647422" cy="523220"/>
          </a:xfrm>
          <a:prstGeom prst="rect">
            <a:avLst/>
          </a:prstGeom>
        </p:spPr>
        <p:txBody>
          <a:bodyPr wrap="square">
            <a:spAutoFit/>
          </a:bodyPr>
          <a:lstStyle/>
          <a:p>
            <a:pPr algn="ctr"/>
            <a:r>
              <a:rPr lang="fr-FR" sz="1400" b="1" i="1" dirty="0" err="1">
                <a:solidFill>
                  <a:schemeClr val="accent2"/>
                </a:solidFill>
                <a:effectLst/>
                <a:latin typeface="Times New Roman" panose="02020603050405020304" pitchFamily="18" charset="0"/>
                <a:cs typeface="Times New Roman" panose="02020603050405020304" pitchFamily="18" charset="0"/>
              </a:rPr>
              <a:t>Hassiba</a:t>
            </a:r>
            <a:r>
              <a:rPr lang="fr-FR" sz="1400" b="1" i="1" dirty="0">
                <a:solidFill>
                  <a:schemeClr val="accent2"/>
                </a:solidFill>
                <a:effectLst/>
                <a:latin typeface="Times New Roman" panose="02020603050405020304" pitchFamily="18" charset="0"/>
                <a:cs typeface="Times New Roman" panose="02020603050405020304" pitchFamily="18" charset="0"/>
              </a:rPr>
              <a:t> Ben Bouali </a:t>
            </a:r>
          </a:p>
          <a:p>
            <a:pPr algn="ctr"/>
            <a:r>
              <a:rPr lang="fr-FR" sz="1400" b="1" i="1" dirty="0">
                <a:solidFill>
                  <a:schemeClr val="accent2"/>
                </a:solidFill>
                <a:latin typeface="Times New Roman" panose="02020603050405020304" pitchFamily="18" charset="0"/>
                <a:cs typeface="Times New Roman" panose="02020603050405020304" pitchFamily="18" charset="0"/>
              </a:rPr>
              <a:t>M</a:t>
            </a:r>
            <a:r>
              <a:rPr lang="fr-FR" sz="1400" b="1" i="1" dirty="0">
                <a:solidFill>
                  <a:schemeClr val="accent2"/>
                </a:solidFill>
                <a:effectLst/>
                <a:latin typeface="Times New Roman" panose="02020603050405020304" pitchFamily="18" charset="0"/>
                <a:cs typeface="Times New Roman" panose="02020603050405020304" pitchFamily="18" charset="0"/>
              </a:rPr>
              <a:t>ilitante et résistante algérienne</a:t>
            </a:r>
            <a:endParaRPr lang="en-US" sz="1400" b="1" i="1" dirty="0">
              <a:solidFill>
                <a:schemeClr val="accent2"/>
              </a:solidFill>
              <a:latin typeface="Times New Roman" panose="02020603050405020304" pitchFamily="18" charset="0"/>
              <a:cs typeface="Times New Roman" panose="02020603050405020304" pitchFamily="18" charset="0"/>
            </a:endParaRPr>
          </a:p>
        </p:txBody>
      </p:sp>
      <p:sp>
        <p:nvSpPr>
          <p:cNvPr id="18" name="ZoneTexte 23"/>
          <p:cNvSpPr txBox="1"/>
          <p:nvPr/>
        </p:nvSpPr>
        <p:spPr>
          <a:xfrm>
            <a:off x="7001689" y="-21640"/>
            <a:ext cx="2169859"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Registration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fees</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a:p>
            <a:pPr algn="r" eaLnBrk="1" fontAlgn="auto" hangingPunct="1">
              <a:spcBef>
                <a:spcPts val="0"/>
              </a:spcBef>
              <a:spcAft>
                <a:spcPts val="0"/>
              </a:spcAft>
              <a:defRPr/>
            </a:pP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without</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accomodation</a:t>
            </a:r>
            <a:endPar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endParaRPr>
          </a:p>
        </p:txBody>
      </p:sp>
      <p:sp>
        <p:nvSpPr>
          <p:cNvPr id="6" name="Rectangle 5"/>
          <p:cNvSpPr/>
          <p:nvPr/>
        </p:nvSpPr>
        <p:spPr>
          <a:xfrm>
            <a:off x="7151135" y="554915"/>
            <a:ext cx="2644529" cy="203132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algn="ctr" eaLnBrk="1" fontAlgn="auto" hangingPunct="1">
              <a:spcBef>
                <a:spcPts val="0"/>
              </a:spcBef>
              <a:spcAft>
                <a:spcPts val="0"/>
              </a:spcAft>
              <a:buFont typeface="Wingdings" pitchFamily="2" charset="2"/>
              <a:buChar char="q"/>
              <a:defRPr/>
            </a:pPr>
            <a:r>
              <a:rPr lang="fr-FR" sz="1400" spc="-1" dirty="0">
                <a:solidFill>
                  <a:srgbClr val="000000"/>
                </a:solidFill>
                <a:latin typeface="Times New Roman" pitchFamily="18" charset="0"/>
                <a:cs typeface="Times New Roman" pitchFamily="18" charset="0"/>
              </a:rPr>
              <a:t> Teacher-</a:t>
            </a:r>
            <a:r>
              <a:rPr lang="fr-FR" sz="1400" spc="-1" dirty="0" err="1">
                <a:solidFill>
                  <a:srgbClr val="000000"/>
                </a:solidFill>
                <a:latin typeface="Times New Roman" pitchFamily="18" charset="0"/>
                <a:cs typeface="Times New Roman" pitchFamily="18" charset="0"/>
              </a:rPr>
              <a:t>researchers</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12 000 DA</a:t>
            </a:r>
          </a:p>
          <a:p>
            <a:pPr algn="ctr" eaLnBrk="1" fontAlgn="auto" hangingPunct="1">
              <a:spcBef>
                <a:spcPts val="0"/>
              </a:spcBef>
              <a:spcAft>
                <a:spcPts val="0"/>
              </a:spcAft>
              <a:buFont typeface="Wingdings" pitchFamily="2" charset="2"/>
              <a:buChar char="q"/>
              <a:defRPr/>
            </a:pPr>
            <a:r>
              <a:rPr lang="fr-FR" sz="1400" spc="-1" dirty="0">
                <a:solidFill>
                  <a:srgbClr val="000000"/>
                </a:solidFill>
                <a:latin typeface="Times New Roman" pitchFamily="18" charset="0"/>
                <a:cs typeface="Times New Roman" pitchFamily="18" charset="0"/>
              </a:rPr>
              <a:t> Post-</a:t>
            </a:r>
            <a:r>
              <a:rPr lang="fr-FR" sz="1400" spc="-1" dirty="0" err="1">
                <a:solidFill>
                  <a:srgbClr val="000000"/>
                </a:solidFill>
                <a:latin typeface="Times New Roman" pitchFamily="18" charset="0"/>
                <a:cs typeface="Times New Roman" pitchFamily="18" charset="0"/>
              </a:rPr>
              <a:t>graduate</a:t>
            </a:r>
            <a:r>
              <a:rPr lang="fr-FR" sz="1400" spc="-1" dirty="0">
                <a:solidFill>
                  <a:srgbClr val="000000"/>
                </a:solidFill>
                <a:latin typeface="Times New Roman" pitchFamily="18" charset="0"/>
                <a:cs typeface="Times New Roman" pitchFamily="18" charset="0"/>
              </a:rPr>
              <a:t> </a:t>
            </a:r>
            <a:r>
              <a:rPr lang="fr-FR" sz="1400" spc="-1" dirty="0" err="1">
                <a:solidFill>
                  <a:srgbClr val="000000"/>
                </a:solidFill>
                <a:latin typeface="Times New Roman" pitchFamily="18" charset="0"/>
                <a:cs typeface="Times New Roman" pitchFamily="18" charset="0"/>
              </a:rPr>
              <a:t>students</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6 000 DA</a:t>
            </a:r>
          </a:p>
          <a:p>
            <a:pPr algn="ctr" eaLnBrk="1" fontAlgn="auto" hangingPunct="1">
              <a:spcBef>
                <a:spcPts val="0"/>
              </a:spcBef>
              <a:spcAft>
                <a:spcPts val="0"/>
              </a:spcAft>
              <a:buFont typeface="Wingdings" pitchFamily="2" charset="2"/>
              <a:buChar char="q"/>
              <a:defRPr/>
            </a:pPr>
            <a:r>
              <a:rPr lang="fr-FR" sz="1400" spc="-1" dirty="0">
                <a:solidFill>
                  <a:srgbClr val="000000"/>
                </a:solidFill>
                <a:latin typeface="Times New Roman" pitchFamily="18" charset="0"/>
                <a:cs typeface="Times New Roman" pitchFamily="18" charset="0"/>
              </a:rPr>
              <a:t> </a:t>
            </a:r>
            <a:r>
              <a:rPr lang="fr-FR" sz="1400" spc="-1" dirty="0" err="1">
                <a:solidFill>
                  <a:srgbClr val="000000"/>
                </a:solidFill>
                <a:latin typeface="Times New Roman" pitchFamily="18" charset="0"/>
                <a:cs typeface="Times New Roman" pitchFamily="18" charset="0"/>
              </a:rPr>
              <a:t>Industrial</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20 000 DA</a:t>
            </a:r>
          </a:p>
          <a:p>
            <a:pPr algn="ctr" eaLnBrk="1" fontAlgn="auto" hangingPunct="1">
              <a:spcBef>
                <a:spcPts val="0"/>
              </a:spcBef>
              <a:spcAft>
                <a:spcPts val="0"/>
              </a:spcAft>
              <a:defRPr/>
            </a:pPr>
            <a:r>
              <a:rPr lang="fr-FR" sz="1400" i="1" spc="-1" dirty="0">
                <a:solidFill>
                  <a:srgbClr val="000000"/>
                </a:solidFill>
                <a:latin typeface="Times New Roman" pitchFamily="18" charset="0"/>
                <a:cs typeface="Times New Roman" pitchFamily="18" charset="0"/>
              </a:rPr>
              <a:t>Registration </a:t>
            </a:r>
            <a:r>
              <a:rPr lang="fr-FR" sz="1400" i="1" spc="-1" dirty="0" err="1">
                <a:solidFill>
                  <a:srgbClr val="000000"/>
                </a:solidFill>
                <a:latin typeface="Times New Roman" pitchFamily="18" charset="0"/>
                <a:cs typeface="Times New Roman" pitchFamily="18" charset="0"/>
              </a:rPr>
              <a:t>fees</a:t>
            </a:r>
            <a:r>
              <a:rPr lang="fr-FR" sz="1400" i="1" spc="-1" dirty="0">
                <a:solidFill>
                  <a:srgbClr val="000000"/>
                </a:solidFill>
                <a:latin typeface="Times New Roman" pitchFamily="18" charset="0"/>
                <a:cs typeface="Times New Roman" pitchFamily="18" charset="0"/>
              </a:rPr>
              <a:t> </a:t>
            </a:r>
            <a:r>
              <a:rPr lang="fr-FR" sz="1400" i="1" spc="-1" dirty="0" err="1">
                <a:solidFill>
                  <a:srgbClr val="000000"/>
                </a:solidFill>
                <a:latin typeface="Times New Roman" pitchFamily="18" charset="0"/>
                <a:cs typeface="Times New Roman" pitchFamily="18" charset="0"/>
              </a:rPr>
              <a:t>cover</a:t>
            </a:r>
            <a:r>
              <a:rPr lang="fr-FR" sz="1400" i="1"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i="1" spc="-1" dirty="0">
                <a:solidFill>
                  <a:srgbClr val="000000"/>
                </a:solidFill>
                <a:latin typeface="Times New Roman" pitchFamily="18" charset="0"/>
                <a:cs typeface="Times New Roman" pitchFamily="18" charset="0"/>
              </a:rPr>
              <a:t>1 </a:t>
            </a:r>
            <a:r>
              <a:rPr lang="fr-FR" sz="1400" i="1" spc="-1" dirty="0" err="1">
                <a:solidFill>
                  <a:srgbClr val="000000"/>
                </a:solidFill>
                <a:latin typeface="Times New Roman" pitchFamily="18" charset="0"/>
                <a:cs typeface="Times New Roman" pitchFamily="18" charset="0"/>
              </a:rPr>
              <a:t>paprer</a:t>
            </a:r>
            <a:r>
              <a:rPr lang="fr-FR" sz="1400" i="1" spc="-1" dirty="0">
                <a:solidFill>
                  <a:srgbClr val="000000"/>
                </a:solidFill>
                <a:latin typeface="Times New Roman" pitchFamily="18" charset="0"/>
                <a:cs typeface="Times New Roman" pitchFamily="18" charset="0"/>
              </a:rPr>
              <a:t> </a:t>
            </a:r>
            <a:r>
              <a:rPr lang="fr-FR" sz="1400" i="1" spc="-1" dirty="0" err="1">
                <a:solidFill>
                  <a:srgbClr val="000000"/>
                </a:solidFill>
                <a:latin typeface="Times New Roman" pitchFamily="18" charset="0"/>
                <a:cs typeface="Times New Roman" pitchFamily="18" charset="0"/>
              </a:rPr>
              <a:t>presentation</a:t>
            </a:r>
            <a:r>
              <a:rPr lang="fr-FR" sz="1400" i="1"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i="1" spc="-1" dirty="0">
                <a:solidFill>
                  <a:srgbClr val="000000"/>
                </a:solidFill>
                <a:latin typeface="Times New Roman" pitchFamily="18" charset="0"/>
                <a:cs typeface="Times New Roman" pitchFamily="18" charset="0"/>
              </a:rPr>
              <a:t>coffee breaks, lunches and a bag </a:t>
            </a:r>
            <a:endParaRPr lang="fr-FR" sz="1400" spc="-1" dirty="0">
              <a:latin typeface="Times New Roman" pitchFamily="18" charset="0"/>
              <a:cs typeface="Times New Roman" pitchFamily="18" charset="0"/>
            </a:endParaRPr>
          </a:p>
        </p:txBody>
      </p:sp>
      <p:sp>
        <p:nvSpPr>
          <p:cNvPr id="20" name="ZoneTexte 23"/>
          <p:cNvSpPr txBox="1"/>
          <p:nvPr/>
        </p:nvSpPr>
        <p:spPr>
          <a:xfrm>
            <a:off x="6384117" y="2685732"/>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Importante dates</a:t>
            </a:r>
          </a:p>
        </p:txBody>
      </p:sp>
      <p:sp>
        <p:nvSpPr>
          <p:cNvPr id="7" name="Rectangle 6"/>
          <p:cNvSpPr/>
          <p:nvPr/>
        </p:nvSpPr>
        <p:spPr>
          <a:xfrm>
            <a:off x="7151135" y="3035242"/>
            <a:ext cx="2654853" cy="138499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lgn="ctr" eaLnBrk="1" fontAlgn="auto" hangingPunct="1">
              <a:spcBef>
                <a:spcPts val="0"/>
              </a:spcBef>
              <a:spcAft>
                <a:spcPts val="0"/>
              </a:spcAft>
              <a:buFont typeface="Wingdings" pitchFamily="2" charset="2"/>
              <a:buChar char="§"/>
              <a:defRPr/>
            </a:pPr>
            <a:r>
              <a:rPr lang="en-US" sz="1400" spc="-1" dirty="0">
                <a:latin typeface="Times New Roman" pitchFamily="18" charset="0"/>
                <a:cs typeface="Times New Roman" pitchFamily="18" charset="0"/>
              </a:rPr>
              <a:t>Abstract submission:  </a:t>
            </a:r>
          </a:p>
          <a:p>
            <a:pPr algn="ctr" eaLnBrk="1" fontAlgn="auto" hangingPunct="1">
              <a:spcBef>
                <a:spcPts val="0"/>
              </a:spcBef>
              <a:spcAft>
                <a:spcPts val="0"/>
              </a:spcAft>
              <a:defRPr/>
            </a:pPr>
            <a:r>
              <a:rPr lang="en-US" sz="1400" b="1" spc="-1" dirty="0">
                <a:latin typeface="Times New Roman" pitchFamily="18" charset="0"/>
                <a:cs typeface="Times New Roman" pitchFamily="18" charset="0"/>
              </a:rPr>
              <a:t>30/06/2024</a:t>
            </a:r>
          </a:p>
          <a:p>
            <a:pPr marL="171450" indent="-171450" algn="ctr" eaLnBrk="1" fontAlgn="auto" hangingPunct="1">
              <a:spcBef>
                <a:spcPts val="0"/>
              </a:spcBef>
              <a:spcAft>
                <a:spcPts val="0"/>
              </a:spcAft>
              <a:buFont typeface="Wingdings" pitchFamily="2" charset="2"/>
              <a:buChar char="§"/>
              <a:defRPr/>
            </a:pPr>
            <a:r>
              <a:rPr lang="fr-FR" sz="1400" spc="-1" dirty="0">
                <a:latin typeface="Times New Roman" pitchFamily="18" charset="0"/>
                <a:cs typeface="Times New Roman" pitchFamily="18" charset="0"/>
              </a:rPr>
              <a:t>Abstract </a:t>
            </a:r>
            <a:r>
              <a:rPr lang="fr-FR" sz="1400" spc="-1" dirty="0" err="1">
                <a:latin typeface="Times New Roman" pitchFamily="18" charset="0"/>
                <a:cs typeface="Times New Roman" pitchFamily="18" charset="0"/>
              </a:rPr>
              <a:t>submission</a:t>
            </a:r>
            <a:r>
              <a:rPr lang="fr-FR" sz="1400" spc="-1" dirty="0">
                <a:latin typeface="Times New Roman" pitchFamily="18" charset="0"/>
                <a:cs typeface="Times New Roman" pitchFamily="18" charset="0"/>
              </a:rPr>
              <a:t> Deadline:</a:t>
            </a:r>
          </a:p>
          <a:p>
            <a:pPr algn="ctr" eaLnBrk="1" fontAlgn="auto" hangingPunct="1">
              <a:spcBef>
                <a:spcPts val="0"/>
              </a:spcBef>
              <a:spcAft>
                <a:spcPts val="0"/>
              </a:spcAft>
              <a:defRPr/>
            </a:pPr>
            <a:r>
              <a:rPr lang="fr-FR" sz="1400" b="1" spc="-1" dirty="0">
                <a:latin typeface="Times New Roman" pitchFamily="18" charset="0"/>
                <a:cs typeface="Times New Roman" pitchFamily="18" charset="0"/>
              </a:rPr>
              <a:t>10/10/2024</a:t>
            </a:r>
          </a:p>
          <a:p>
            <a:pPr marL="171450" indent="-171450" algn="ctr" eaLnBrk="1" fontAlgn="auto" hangingPunct="1">
              <a:spcBef>
                <a:spcPts val="0"/>
              </a:spcBef>
              <a:spcAft>
                <a:spcPts val="0"/>
              </a:spcAft>
              <a:buFont typeface="Wingdings" pitchFamily="2" charset="2"/>
              <a:buChar char="§"/>
              <a:defRPr/>
            </a:pPr>
            <a:r>
              <a:rPr lang="en-US" sz="1400" spc="-1" dirty="0">
                <a:solidFill>
                  <a:srgbClr val="000000"/>
                </a:solidFill>
                <a:latin typeface="Times New Roman" pitchFamily="18" charset="0"/>
                <a:cs typeface="Times New Roman" pitchFamily="18" charset="0"/>
              </a:rPr>
              <a:t>Notification of acceptance:</a:t>
            </a:r>
          </a:p>
          <a:p>
            <a:pPr algn="ctr" eaLnBrk="1" fontAlgn="auto" hangingPunct="1">
              <a:spcBef>
                <a:spcPts val="0"/>
              </a:spcBef>
              <a:spcAft>
                <a:spcPts val="0"/>
              </a:spcAft>
              <a:defRPr/>
            </a:pPr>
            <a:r>
              <a:rPr lang="en-US" sz="1400" b="1" spc="-1" dirty="0">
                <a:solidFill>
                  <a:srgbClr val="000000"/>
                </a:solidFill>
                <a:latin typeface="Times New Roman" pitchFamily="18" charset="0"/>
                <a:cs typeface="Times New Roman" pitchFamily="18" charset="0"/>
              </a:rPr>
              <a:t>30/10/2024</a:t>
            </a:r>
          </a:p>
        </p:txBody>
      </p:sp>
      <p:sp>
        <p:nvSpPr>
          <p:cNvPr id="22" name="ZoneTexte 23"/>
          <p:cNvSpPr txBox="1"/>
          <p:nvPr/>
        </p:nvSpPr>
        <p:spPr>
          <a:xfrm>
            <a:off x="6797763" y="4459888"/>
            <a:ext cx="2241731"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sz="1400" dirty="0" err="1">
                <a:ln w="0">
                  <a:solidFill>
                    <a:schemeClr val="accent4">
                      <a:lumMod val="75000"/>
                    </a:schemeClr>
                  </a:solidFill>
                </a:ln>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Conference</a:t>
            </a:r>
            <a:r>
              <a:rPr lang="fr-FR" sz="1400"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location</a:t>
            </a:r>
          </a:p>
        </p:txBody>
      </p:sp>
      <p:sp>
        <p:nvSpPr>
          <p:cNvPr id="15" name="Rectangle 14"/>
          <p:cNvSpPr/>
          <p:nvPr/>
        </p:nvSpPr>
        <p:spPr>
          <a:xfrm>
            <a:off x="7105380" y="4672305"/>
            <a:ext cx="2700607" cy="461665"/>
          </a:xfrm>
          <a:prstGeom prst="rect">
            <a:avLst/>
          </a:prstGeom>
        </p:spPr>
        <p:txBody>
          <a:bodyPr wrap="square">
            <a:spAutoFit/>
          </a:bodyPr>
          <a:lstStyle/>
          <a:p>
            <a:pPr algn="just" eaLnBrk="1" fontAlgn="auto" hangingPunct="1">
              <a:spcBef>
                <a:spcPts val="0"/>
              </a:spcBef>
              <a:spcAft>
                <a:spcPts val="0"/>
              </a:spcAft>
              <a:defRPr/>
            </a:pPr>
            <a:r>
              <a:rPr lang="en-US" sz="1200" i="1" spc="-1" dirty="0">
                <a:solidFill>
                  <a:srgbClr val="000000"/>
                </a:solidFill>
                <a:latin typeface="Times New Roman" pitchFamily="18" charset="0"/>
                <a:cs typeface="Times New Roman" pitchFamily="18" charset="0"/>
              </a:rPr>
              <a:t>University Pole of </a:t>
            </a:r>
            <a:r>
              <a:rPr lang="en-US" sz="1200" i="1" spc="-1" dirty="0" err="1">
                <a:solidFill>
                  <a:srgbClr val="000000"/>
                </a:solidFill>
                <a:latin typeface="Times New Roman" pitchFamily="18" charset="0"/>
                <a:cs typeface="Times New Roman" pitchFamily="18" charset="0"/>
              </a:rPr>
              <a:t>Ouled</a:t>
            </a:r>
            <a:r>
              <a:rPr lang="en-US" sz="1200" i="1" spc="-1" dirty="0">
                <a:solidFill>
                  <a:srgbClr val="000000"/>
                </a:solidFill>
                <a:latin typeface="Times New Roman" pitchFamily="18" charset="0"/>
                <a:cs typeface="Times New Roman" pitchFamily="18" charset="0"/>
              </a:rPr>
              <a:t> Fares, 02180, </a:t>
            </a:r>
            <a:r>
              <a:rPr lang="en-US" sz="1200" i="1" spc="-1" dirty="0" err="1">
                <a:solidFill>
                  <a:srgbClr val="000000"/>
                </a:solidFill>
                <a:latin typeface="Times New Roman" pitchFamily="18" charset="0"/>
                <a:cs typeface="Times New Roman" pitchFamily="18" charset="0"/>
              </a:rPr>
              <a:t>Chlef</a:t>
            </a:r>
            <a:r>
              <a:rPr lang="en-US" sz="1200" i="1" spc="-1" dirty="0">
                <a:solidFill>
                  <a:srgbClr val="000000"/>
                </a:solidFill>
                <a:latin typeface="Times New Roman" pitchFamily="18" charset="0"/>
                <a:cs typeface="Times New Roman" pitchFamily="18" charset="0"/>
              </a:rPr>
              <a:t>, Algeria. </a:t>
            </a:r>
          </a:p>
        </p:txBody>
      </p:sp>
      <p:sp>
        <p:nvSpPr>
          <p:cNvPr id="24" name="ZoneTexte 23"/>
          <p:cNvSpPr txBox="1"/>
          <p:nvPr/>
        </p:nvSpPr>
        <p:spPr>
          <a:xfrm>
            <a:off x="7137404" y="6066049"/>
            <a:ext cx="224173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fr-FR" sz="1200"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Contact</a:t>
            </a:r>
          </a:p>
        </p:txBody>
      </p:sp>
      <p:sp>
        <p:nvSpPr>
          <p:cNvPr id="17" name="Rectangle 16"/>
          <p:cNvSpPr/>
          <p:nvPr/>
        </p:nvSpPr>
        <p:spPr>
          <a:xfrm>
            <a:off x="7123524" y="6256550"/>
            <a:ext cx="2866629" cy="646331"/>
          </a:xfrm>
          <a:prstGeom prst="rect">
            <a:avLst/>
          </a:prstGeom>
        </p:spPr>
        <p:txBody>
          <a:bodyPr wrap="square">
            <a:spAutoFit/>
          </a:bodyPr>
          <a:lstStyle/>
          <a:p>
            <a:pPr eaLnBrk="1" fontAlgn="auto" hangingPunct="1">
              <a:spcBef>
                <a:spcPts val="0"/>
              </a:spcBef>
              <a:spcAft>
                <a:spcPts val="0"/>
              </a:spcAft>
              <a:defRPr/>
            </a:pPr>
            <a:r>
              <a:rPr lang="en-US" sz="1200" b="1" spc="-1" dirty="0">
                <a:solidFill>
                  <a:srgbClr val="000000"/>
                </a:solidFill>
                <a:latin typeface="Times New Roman" pitchFamily="18" charset="0"/>
                <a:cs typeface="Times New Roman" pitchFamily="18" charset="0"/>
              </a:rPr>
              <a:t>Tel:  </a:t>
            </a:r>
            <a:r>
              <a:rPr lang="en-US" sz="1200" spc="-1" dirty="0">
                <a:solidFill>
                  <a:srgbClr val="000000"/>
                </a:solidFill>
                <a:latin typeface="Times New Roman" pitchFamily="18" charset="0"/>
                <a:cs typeface="Times New Roman" pitchFamily="18" charset="0"/>
              </a:rPr>
              <a:t>0540767481 </a:t>
            </a:r>
          </a:p>
          <a:p>
            <a:pPr eaLnBrk="1" fontAlgn="auto" hangingPunct="1">
              <a:spcBef>
                <a:spcPts val="0"/>
              </a:spcBef>
              <a:spcAft>
                <a:spcPts val="0"/>
              </a:spcAft>
              <a:defRPr/>
            </a:pPr>
            <a:r>
              <a:rPr lang="en-US" sz="1200" spc="-1" dirty="0">
                <a:solidFill>
                  <a:srgbClr val="000000"/>
                </a:solidFill>
                <a:latin typeface="Times New Roman" pitchFamily="18" charset="0"/>
                <a:cs typeface="Times New Roman" pitchFamily="18" charset="0"/>
              </a:rPr>
              <a:t>         044 35 49 14</a:t>
            </a:r>
          </a:p>
          <a:p>
            <a:pPr eaLnBrk="1" fontAlgn="auto" hangingPunct="1">
              <a:spcBef>
                <a:spcPts val="0"/>
              </a:spcBef>
              <a:spcAft>
                <a:spcPts val="0"/>
              </a:spcAft>
              <a:defRPr/>
            </a:pPr>
            <a:r>
              <a:rPr lang="en-US" sz="1200" b="1" spc="-1" dirty="0">
                <a:solidFill>
                  <a:srgbClr val="000000"/>
                </a:solidFill>
                <a:latin typeface="Times New Roman" pitchFamily="18" charset="0"/>
                <a:cs typeface="Times New Roman" pitchFamily="18" charset="0"/>
              </a:rPr>
              <a:t>E-mail: iccsm2024@gmail.com</a:t>
            </a:r>
            <a:endParaRPr lang="fr-FR" sz="1200" spc="-1" dirty="0">
              <a:latin typeface="Times New Roman" pitchFamily="18" charset="0"/>
              <a:cs typeface="Times New Roman" pitchFamily="18" charset="0"/>
            </a:endParaRPr>
          </a:p>
        </p:txBody>
      </p:sp>
      <p:pic>
        <p:nvPicPr>
          <p:cNvPr id="19" name="Picture 18"/>
          <p:cNvPicPr>
            <a:picLocks noChangeAspect="1"/>
          </p:cNvPicPr>
          <p:nvPr/>
        </p:nvPicPr>
        <p:blipFill>
          <a:blip r:embed="rId3"/>
          <a:stretch>
            <a:fillRect/>
          </a:stretch>
        </p:blipFill>
        <p:spPr>
          <a:xfrm>
            <a:off x="7452030" y="5106950"/>
            <a:ext cx="2209616" cy="1008000"/>
          </a:xfrm>
          <a:prstGeom prst="rect">
            <a:avLst/>
          </a:prstGeom>
        </p:spPr>
      </p:pic>
      <p:pic>
        <p:nvPicPr>
          <p:cNvPr id="21" name="Picture 20"/>
          <p:cNvPicPr>
            <a:picLocks noChangeAspect="1"/>
          </p:cNvPicPr>
          <p:nvPr/>
        </p:nvPicPr>
        <p:blipFill>
          <a:blip r:embed="rId4"/>
          <a:stretch>
            <a:fillRect/>
          </a:stretch>
        </p:blipFill>
        <p:spPr>
          <a:xfrm>
            <a:off x="9103086" y="22974"/>
            <a:ext cx="791887" cy="491419"/>
          </a:xfrm>
          <a:prstGeom prst="rect">
            <a:avLst/>
          </a:prstGeom>
        </p:spPr>
      </p:pic>
      <p:pic>
        <p:nvPicPr>
          <p:cNvPr id="25" name="Picture 24"/>
          <p:cNvPicPr>
            <a:picLocks noChangeAspect="1"/>
          </p:cNvPicPr>
          <p:nvPr/>
        </p:nvPicPr>
        <p:blipFill>
          <a:blip r:embed="rId5"/>
          <a:stretch>
            <a:fillRect/>
          </a:stretch>
        </p:blipFill>
        <p:spPr>
          <a:xfrm>
            <a:off x="9448799" y="2624771"/>
            <a:ext cx="396000" cy="396000"/>
          </a:xfrm>
          <a:prstGeom prst="rect">
            <a:avLst/>
          </a:prstGeom>
        </p:spPr>
      </p:pic>
      <p:pic>
        <p:nvPicPr>
          <p:cNvPr id="26" name="Picture 25"/>
          <p:cNvPicPr>
            <a:picLocks noChangeAspect="1"/>
          </p:cNvPicPr>
          <p:nvPr/>
        </p:nvPicPr>
        <p:blipFill>
          <a:blip r:embed="rId6"/>
          <a:stretch>
            <a:fillRect/>
          </a:stretch>
        </p:blipFill>
        <p:spPr>
          <a:xfrm>
            <a:off x="9461720" y="6153136"/>
            <a:ext cx="398139" cy="388186"/>
          </a:xfrm>
          <a:prstGeom prst="rect">
            <a:avLst/>
          </a:prstGeom>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Equity</Template>
  <TotalTime>5861</TotalTime>
  <Words>781</Words>
  <Application>Microsoft Office PowerPoint</Application>
  <PresentationFormat>Format A4 (210 x 297 mm)</PresentationFormat>
  <Paragraphs>159</Paragraphs>
  <Slides>2</Slides>
  <Notes>0</Notes>
  <HiddenSlides>0</HiddenSlides>
  <MMClips>0</MMClips>
  <ScaleCrop>false</ScaleCrop>
  <HeadingPairs>
    <vt:vector size="4" baseType="variant">
      <vt:variant>
        <vt:lpstr>Thème</vt:lpstr>
      </vt:variant>
      <vt:variant>
        <vt:i4>2</vt:i4>
      </vt:variant>
      <vt:variant>
        <vt:lpstr>Titres des diapositives</vt:lpstr>
      </vt:variant>
      <vt:variant>
        <vt:i4>2</vt:i4>
      </vt:variant>
    </vt:vector>
  </HeadingPairs>
  <TitlesOfParts>
    <vt:vector size="4" baseType="lpstr">
      <vt:lpstr>1_Wood Type</vt:lpstr>
      <vt:lpstr>Wood Type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Utilisateur</dc:creator>
  <cp:lastModifiedBy>Utilisateur inconnu</cp:lastModifiedBy>
  <cp:revision>391</cp:revision>
  <cp:lastPrinted>2023-02-21T11:47:32Z</cp:lastPrinted>
  <dcterms:created xsi:type="dcterms:W3CDTF">2019-03-14T13:41:51Z</dcterms:created>
  <dcterms:modified xsi:type="dcterms:W3CDTF">2024-04-22T18:55:57Z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Format A4 (210 x 297 mm)</vt:lpwstr>
  </property>
  <property fmtid="{D5CDD505-2E9C-101B-9397-08002B2CF9AE}" pid="3" name="Slides">
    <vt:i4>2</vt:i4>
  </property>
</Properties>
</file>