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25" r:id="rId1"/>
    <p:sldMasterId id="2147484521" r:id="rId2"/>
  </p:sldMasterIdLst>
  <p:sldIdLst>
    <p:sldId id="256" r:id="rId3"/>
    <p:sldId id="257" r:id="rId4"/>
  </p:sldIdLst>
  <p:sldSz cx="9906000" cy="6858000" type="A4"/>
  <p:notesSz cx="7559675" cy="10691813"/>
  <p:defaultTextStyle>
    <a:defPPr>
      <a:defRPr lang="fr-FR"/>
    </a:defPPr>
    <a:lvl1pPr algn="l" rtl="0" eaLnBrk="0" fontAlgn="base" hangingPunct="0">
      <a:spcBef>
        <a:spcPct val="0"/>
      </a:spcBef>
      <a:spcAft>
        <a:spcPct val="0"/>
      </a:spcAft>
      <a:defRPr kern="1200">
        <a:solidFill>
          <a:schemeClr val="tx1"/>
        </a:solidFill>
        <a:latin typeface="Arial" panose="020B0604020202020204" pitchFamily="34" charset="0"/>
        <a:ea typeface="DejaVu Sans"/>
        <a:cs typeface="DejaVu San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DejaVu Sans"/>
        <a:cs typeface="DejaVu San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DejaVu Sans"/>
        <a:cs typeface="DejaVu San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DejaVu Sans"/>
        <a:cs typeface="DejaVu San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DejaVu Sans"/>
        <a:cs typeface="DejaVu Sans"/>
      </a:defRPr>
    </a:lvl5pPr>
    <a:lvl6pPr marL="2286000" algn="l" defTabSz="914400" rtl="0" eaLnBrk="1" latinLnBrk="0" hangingPunct="1">
      <a:defRPr kern="1200">
        <a:solidFill>
          <a:schemeClr val="tx1"/>
        </a:solidFill>
        <a:latin typeface="Arial" panose="020B0604020202020204" pitchFamily="34" charset="0"/>
        <a:ea typeface="DejaVu Sans"/>
        <a:cs typeface="DejaVu Sans"/>
      </a:defRPr>
    </a:lvl6pPr>
    <a:lvl7pPr marL="2743200" algn="l" defTabSz="914400" rtl="0" eaLnBrk="1" latinLnBrk="0" hangingPunct="1">
      <a:defRPr kern="1200">
        <a:solidFill>
          <a:schemeClr val="tx1"/>
        </a:solidFill>
        <a:latin typeface="Arial" panose="020B0604020202020204" pitchFamily="34" charset="0"/>
        <a:ea typeface="DejaVu Sans"/>
        <a:cs typeface="DejaVu Sans"/>
      </a:defRPr>
    </a:lvl7pPr>
    <a:lvl8pPr marL="3200400" algn="l" defTabSz="914400" rtl="0" eaLnBrk="1" latinLnBrk="0" hangingPunct="1">
      <a:defRPr kern="1200">
        <a:solidFill>
          <a:schemeClr val="tx1"/>
        </a:solidFill>
        <a:latin typeface="Arial" panose="020B0604020202020204" pitchFamily="34" charset="0"/>
        <a:ea typeface="DejaVu Sans"/>
        <a:cs typeface="DejaVu Sans"/>
      </a:defRPr>
    </a:lvl8pPr>
    <a:lvl9pPr marL="3657600" algn="l" defTabSz="914400" rtl="0" eaLnBrk="1" latinLnBrk="0" hangingPunct="1">
      <a:defRPr kern="1200">
        <a:solidFill>
          <a:schemeClr val="tx1"/>
        </a:solidFill>
        <a:latin typeface="Arial" panose="020B0604020202020204" pitchFamily="34" charset="0"/>
        <a:ea typeface="DejaVu Sans"/>
        <a:cs typeface="DejaVu San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5455" autoAdjust="0"/>
  </p:normalViewPr>
  <p:slideViewPr>
    <p:cSldViewPr snapToGrid="0">
      <p:cViewPr varScale="1">
        <p:scale>
          <a:sx n="88" d="100"/>
          <a:sy n="88" d="100"/>
        </p:scale>
        <p:origin x="1627" y="82"/>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 /><Relationship Id="rId3" Type="http://schemas.openxmlformats.org/officeDocument/2006/relationships/slide" Target="slides/slide1.xml" /><Relationship Id="rId7" Type="http://schemas.openxmlformats.org/officeDocument/2006/relationships/theme" Target="theme/theme1.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slide" Target="slides/slide2.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ng" /><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ng" /><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742950" y="1346948"/>
            <a:ext cx="8420100" cy="80683"/>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742950" y="4282764"/>
            <a:ext cx="8420100" cy="80683"/>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742950" y="1484779"/>
            <a:ext cx="8420100" cy="2743200"/>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13"/>
          <p:cNvGrpSpPr>
            <a:grpSpLocks noChangeAspect="1"/>
          </p:cNvGrpSpPr>
          <p:nvPr/>
        </p:nvGrpSpPr>
        <p:grpSpPr bwMode="auto">
          <a:xfrm>
            <a:off x="7837488" y="4106863"/>
            <a:ext cx="990600" cy="914400"/>
            <a:chOff x="9685338" y="4460675"/>
            <a:chExt cx="1080904" cy="1080902"/>
          </a:xfrm>
        </p:grpSpPr>
        <p:sp>
          <p:nvSpPr>
            <p:cNvPr id="8" name="Oval 7"/>
            <p:cNvSpPr/>
            <p:nvPr/>
          </p:nvSpPr>
          <p:spPr>
            <a:xfrm>
              <a:off x="9685338" y="4460675"/>
              <a:ext cx="1080904" cy="1080902"/>
            </a:xfrm>
            <a:prstGeom prst="ellipse">
              <a:avLst/>
            </a:prstGeom>
            <a:blipFill dpi="0" rotWithShape="1">
              <a:blip r:embed="rId3">
                <a:duotone>
                  <a:schemeClr val="accent1">
                    <a:shade val="45000"/>
                    <a:satMod val="135000"/>
                  </a:schemeClr>
                  <a:prstClr val="white"/>
                </a:duotone>
              </a:blip>
              <a:srcRect/>
              <a:tile tx="0" ty="0" sx="85000" sy="85000" flip="none" algn="tl"/>
            </a:blipFill>
            <a:ln w="25400" cap="flat" cmpd="sng" algn="ctr">
              <a:noFill/>
              <a:prstDash val="solid"/>
            </a:ln>
            <a:effectLst/>
          </p:spPr>
        </p:sp>
        <p:sp>
          <p:nvSpPr>
            <p:cNvPr id="9" name="Oval 15"/>
            <p:cNvSpPr>
              <a:spLocks noChangeArrowheads="1"/>
            </p:cNvSpPr>
            <p:nvPr/>
          </p:nvSpPr>
          <p:spPr bwMode="auto">
            <a:xfrm>
              <a:off x="9793429" y="4568765"/>
              <a:ext cx="864723" cy="864722"/>
            </a:xfrm>
            <a:prstGeom prst="ellipse">
              <a:avLst/>
            </a:prstGeom>
            <a:noFill/>
            <a:ln w="254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endParaRPr lang="en-US" altLang="en-US"/>
            </a:p>
          </p:txBody>
        </p:sp>
      </p:grpSp>
      <p:sp>
        <p:nvSpPr>
          <p:cNvPr id="2" name="Title 1"/>
          <p:cNvSpPr>
            <a:spLocks noGrp="1"/>
          </p:cNvSpPr>
          <p:nvPr>
            <p:ph type="ctrTitle"/>
          </p:nvPr>
        </p:nvSpPr>
        <p:spPr>
          <a:xfrm>
            <a:off x="854392" y="1432223"/>
            <a:ext cx="8226108" cy="3035808"/>
          </a:xfrm>
        </p:spPr>
        <p:txBody>
          <a:bodyPr>
            <a:noAutofit/>
          </a:bodyPr>
          <a:lstStyle>
            <a:lvl1pPr algn="l">
              <a:lnSpc>
                <a:spcPct val="80000"/>
              </a:lnSpc>
              <a:defRPr sz="6400" b="0" cap="all" baseline="0">
                <a:blipFill dpi="0" rotWithShape="1">
                  <a:blip r:embed="rId3"/>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69251" y="4389120"/>
            <a:ext cx="6411659"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0" name="Date Placeholder 3"/>
          <p:cNvSpPr>
            <a:spLocks noGrp="1"/>
          </p:cNvSpPr>
          <p:nvPr>
            <p:ph type="dt" sz="half" idx="10"/>
          </p:nvPr>
        </p:nvSpPr>
        <p:spPr/>
        <p:txBody>
          <a:bodyPr/>
          <a:lstStyle>
            <a:lvl1pPr>
              <a:defRPr/>
            </a:lvl1pPr>
          </a:lstStyle>
          <a:p>
            <a:pPr>
              <a:defRPr/>
            </a:pPr>
            <a:endParaRPr lang="en-US"/>
          </a:p>
        </p:txBody>
      </p:sp>
      <p:sp>
        <p:nvSpPr>
          <p:cNvPr id="11" name="Footer Placeholder 4"/>
          <p:cNvSpPr>
            <a:spLocks noGrp="1"/>
          </p:cNvSpPr>
          <p:nvPr>
            <p:ph type="ftr" sz="quarter" idx="11"/>
          </p:nvPr>
        </p:nvSpPr>
        <p:spPr>
          <a:xfrm>
            <a:off x="881063" y="6272213"/>
            <a:ext cx="5140325" cy="365125"/>
          </a:xfrm>
        </p:spPr>
        <p:txBody>
          <a:bodyPr/>
          <a:lstStyle>
            <a:lvl1pPr>
              <a:defRPr/>
            </a:lvl1pPr>
          </a:lstStyle>
          <a:p>
            <a:pPr>
              <a:defRPr/>
            </a:pPr>
            <a:r>
              <a:rPr lang="en-US"/>
              <a:t>Footer</a:t>
            </a:r>
          </a:p>
        </p:txBody>
      </p:sp>
      <p:sp>
        <p:nvSpPr>
          <p:cNvPr id="12" name="Slide Number Placeholder 5"/>
          <p:cNvSpPr>
            <a:spLocks noGrp="1"/>
          </p:cNvSpPr>
          <p:nvPr>
            <p:ph type="sldNum" sz="quarter" idx="12"/>
          </p:nvPr>
        </p:nvSpPr>
        <p:spPr>
          <a:xfrm>
            <a:off x="7848600" y="4227513"/>
            <a:ext cx="969963" cy="639762"/>
          </a:xfrm>
        </p:spPr>
        <p:txBody>
          <a:bodyPr/>
          <a:lstStyle>
            <a:lvl1pPr>
              <a:defRPr sz="2800" b="1"/>
            </a:lvl1pPr>
          </a:lstStyle>
          <a:p>
            <a:pPr>
              <a:defRPr/>
            </a:pPr>
            <a:fld id="{4B5F6C6A-5C69-4C17-8B72-BE6EC82079B0}" type="slidenum">
              <a:rPr lang="fr-FR" altLang="en-US"/>
              <a:pPr>
                <a:defRPr/>
              </a:pPr>
              <a:t>‹N°›</a:t>
            </a:fld>
            <a:endParaRPr lang="fr-FR" altLang="en-US"/>
          </a:p>
        </p:txBody>
      </p:sp>
    </p:spTree>
    <p:extLst>
      <p:ext uri="{BB962C8B-B14F-4D97-AF65-F5344CB8AC3E}">
        <p14:creationId xmlns:p14="http://schemas.microsoft.com/office/powerpoint/2010/main" val="1083996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a:t>&lt;date/heure&gt;</a:t>
            </a:r>
          </a:p>
        </p:txBody>
      </p:sp>
      <p:sp>
        <p:nvSpPr>
          <p:cNvPr id="5" name="Footer Placeholder 4"/>
          <p:cNvSpPr>
            <a:spLocks noGrp="1"/>
          </p:cNvSpPr>
          <p:nvPr>
            <p:ph type="ftr" sz="quarter" idx="11"/>
          </p:nvPr>
        </p:nvSpPr>
        <p:spPr/>
        <p:txBody>
          <a:bodyPr/>
          <a:lstStyle>
            <a:lvl1pPr>
              <a:defRPr/>
            </a:lvl1pPr>
          </a:lstStyle>
          <a:p>
            <a:pPr>
              <a:defRPr/>
            </a:pPr>
            <a:r>
              <a:rPr lang="en-US"/>
              <a:t>&lt;pied de page&gt;</a:t>
            </a:r>
          </a:p>
        </p:txBody>
      </p:sp>
      <p:sp>
        <p:nvSpPr>
          <p:cNvPr id="6" name="Slide Number Placeholder 5"/>
          <p:cNvSpPr>
            <a:spLocks noGrp="1"/>
          </p:cNvSpPr>
          <p:nvPr>
            <p:ph type="sldNum" sz="quarter" idx="12"/>
          </p:nvPr>
        </p:nvSpPr>
        <p:spPr/>
        <p:txBody>
          <a:bodyPr/>
          <a:lstStyle>
            <a:lvl1pPr>
              <a:defRPr/>
            </a:lvl1pPr>
          </a:lstStyle>
          <a:p>
            <a:pPr>
              <a:defRPr/>
            </a:pPr>
            <a:fld id="{0B8A48E2-D78D-4858-B319-019F896BD9CE}"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98277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533400"/>
            <a:ext cx="2074069"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66776" y="533400"/>
            <a:ext cx="6098381"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a:t>&lt;date/heure&gt;</a:t>
            </a:r>
          </a:p>
        </p:txBody>
      </p:sp>
      <p:sp>
        <p:nvSpPr>
          <p:cNvPr id="5" name="Footer Placeholder 4"/>
          <p:cNvSpPr>
            <a:spLocks noGrp="1"/>
          </p:cNvSpPr>
          <p:nvPr>
            <p:ph type="ftr" sz="quarter" idx="11"/>
          </p:nvPr>
        </p:nvSpPr>
        <p:spPr/>
        <p:txBody>
          <a:bodyPr/>
          <a:lstStyle>
            <a:lvl1pPr>
              <a:defRPr/>
            </a:lvl1pPr>
          </a:lstStyle>
          <a:p>
            <a:pPr>
              <a:defRPr/>
            </a:pPr>
            <a:r>
              <a:rPr lang="en-US"/>
              <a:t>&lt;pied de page&gt;</a:t>
            </a:r>
          </a:p>
        </p:txBody>
      </p:sp>
      <p:sp>
        <p:nvSpPr>
          <p:cNvPr id="6" name="Slide Number Placeholder 5"/>
          <p:cNvSpPr>
            <a:spLocks noGrp="1"/>
          </p:cNvSpPr>
          <p:nvPr>
            <p:ph type="sldNum" sz="quarter" idx="12"/>
          </p:nvPr>
        </p:nvSpPr>
        <p:spPr/>
        <p:txBody>
          <a:bodyPr/>
          <a:lstStyle>
            <a:lvl1pPr>
              <a:defRPr/>
            </a:lvl1pPr>
          </a:lstStyle>
          <a:p>
            <a:pPr>
              <a:defRPr/>
            </a:pPr>
            <a:fld id="{82B0EB32-7DD4-4D85-B04B-F4CECAAF7496}"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60782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742950" y="1346948"/>
            <a:ext cx="8420100" cy="80683"/>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742950" y="4282764"/>
            <a:ext cx="8420100" cy="80683"/>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742950" y="1484779"/>
            <a:ext cx="8420100" cy="2743200"/>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13"/>
          <p:cNvGrpSpPr>
            <a:grpSpLocks noChangeAspect="1"/>
          </p:cNvGrpSpPr>
          <p:nvPr/>
        </p:nvGrpSpPr>
        <p:grpSpPr bwMode="auto">
          <a:xfrm>
            <a:off x="7837488" y="4106863"/>
            <a:ext cx="990600" cy="914400"/>
            <a:chOff x="9685338" y="4460675"/>
            <a:chExt cx="1080904" cy="1080902"/>
          </a:xfrm>
        </p:grpSpPr>
        <p:sp>
          <p:nvSpPr>
            <p:cNvPr id="8" name="Oval 7"/>
            <p:cNvSpPr/>
            <p:nvPr/>
          </p:nvSpPr>
          <p:spPr>
            <a:xfrm>
              <a:off x="9685338" y="4460675"/>
              <a:ext cx="1080904" cy="1080902"/>
            </a:xfrm>
            <a:prstGeom prst="ellipse">
              <a:avLst/>
            </a:prstGeom>
            <a:blipFill dpi="0" rotWithShape="1">
              <a:blip r:embed="rId3">
                <a:duotone>
                  <a:schemeClr val="accent1">
                    <a:shade val="45000"/>
                    <a:satMod val="135000"/>
                  </a:schemeClr>
                  <a:prstClr val="white"/>
                </a:duotone>
              </a:blip>
              <a:srcRect/>
              <a:tile tx="0" ty="0" sx="85000" sy="85000" flip="none" algn="tl"/>
            </a:blipFill>
            <a:ln w="25400" cap="flat" cmpd="sng" algn="ctr">
              <a:noFill/>
              <a:prstDash val="solid"/>
            </a:ln>
            <a:effectLst/>
          </p:spPr>
        </p:sp>
        <p:sp>
          <p:nvSpPr>
            <p:cNvPr id="9" name="Oval 15"/>
            <p:cNvSpPr>
              <a:spLocks noChangeArrowheads="1"/>
            </p:cNvSpPr>
            <p:nvPr/>
          </p:nvSpPr>
          <p:spPr bwMode="auto">
            <a:xfrm>
              <a:off x="9793429" y="4568765"/>
              <a:ext cx="864723" cy="864722"/>
            </a:xfrm>
            <a:prstGeom prst="ellipse">
              <a:avLst/>
            </a:prstGeom>
            <a:noFill/>
            <a:ln w="254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endParaRPr lang="en-US" altLang="en-US"/>
            </a:p>
          </p:txBody>
        </p:sp>
      </p:grpSp>
      <p:sp>
        <p:nvSpPr>
          <p:cNvPr id="2" name="Title 1"/>
          <p:cNvSpPr>
            <a:spLocks noGrp="1"/>
          </p:cNvSpPr>
          <p:nvPr>
            <p:ph type="ctrTitle"/>
          </p:nvPr>
        </p:nvSpPr>
        <p:spPr>
          <a:xfrm>
            <a:off x="854392" y="1432223"/>
            <a:ext cx="8226108" cy="3035808"/>
          </a:xfrm>
        </p:spPr>
        <p:txBody>
          <a:bodyPr>
            <a:noAutofit/>
          </a:bodyPr>
          <a:lstStyle>
            <a:lvl1pPr algn="l">
              <a:lnSpc>
                <a:spcPct val="80000"/>
              </a:lnSpc>
              <a:defRPr sz="6400" b="0" cap="all" baseline="0">
                <a:blipFill dpi="0" rotWithShape="1">
                  <a:blip r:embed="rId3"/>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69251" y="4389120"/>
            <a:ext cx="6411659"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0" name="Date Placeholder 3"/>
          <p:cNvSpPr>
            <a:spLocks noGrp="1"/>
          </p:cNvSpPr>
          <p:nvPr>
            <p:ph type="dt" sz="half" idx="10"/>
          </p:nvPr>
        </p:nvSpPr>
        <p:spPr/>
        <p:txBody>
          <a:bodyPr/>
          <a:lstStyle>
            <a:lvl1pPr>
              <a:defRPr/>
            </a:lvl1pPr>
          </a:lstStyle>
          <a:p>
            <a:pPr>
              <a:defRPr/>
            </a:pPr>
            <a:r>
              <a:rPr lang="fr-FR"/>
              <a:t>&lt;date/heure&gt;</a:t>
            </a:r>
          </a:p>
        </p:txBody>
      </p:sp>
      <p:sp>
        <p:nvSpPr>
          <p:cNvPr id="11" name="Footer Placeholder 4"/>
          <p:cNvSpPr>
            <a:spLocks noGrp="1"/>
          </p:cNvSpPr>
          <p:nvPr>
            <p:ph type="ftr" sz="quarter" idx="11"/>
          </p:nvPr>
        </p:nvSpPr>
        <p:spPr>
          <a:xfrm>
            <a:off x="881063" y="6272213"/>
            <a:ext cx="5140325" cy="365125"/>
          </a:xfrm>
        </p:spPr>
        <p:txBody>
          <a:bodyPr/>
          <a:lstStyle>
            <a:lvl1pPr>
              <a:defRPr/>
            </a:lvl1pPr>
          </a:lstStyle>
          <a:p>
            <a:pPr>
              <a:defRPr/>
            </a:pPr>
            <a:r>
              <a:rPr lang="fr-FR"/>
              <a:t>&lt;pied de page&gt;</a:t>
            </a:r>
          </a:p>
        </p:txBody>
      </p:sp>
      <p:sp>
        <p:nvSpPr>
          <p:cNvPr id="12" name="Slide Number Placeholder 5"/>
          <p:cNvSpPr>
            <a:spLocks noGrp="1"/>
          </p:cNvSpPr>
          <p:nvPr>
            <p:ph type="sldNum" sz="quarter" idx="12"/>
          </p:nvPr>
        </p:nvSpPr>
        <p:spPr>
          <a:xfrm>
            <a:off x="7848600" y="4227513"/>
            <a:ext cx="969963" cy="639762"/>
          </a:xfrm>
        </p:spPr>
        <p:txBody>
          <a:bodyPr/>
          <a:lstStyle>
            <a:lvl1pPr>
              <a:defRPr sz="2800" b="1"/>
            </a:lvl1pPr>
          </a:lstStyle>
          <a:p>
            <a:pPr>
              <a:defRPr/>
            </a:pPr>
            <a:fld id="{C7154D72-C714-4506-925F-741C2DB95FE0}"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1029703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a:lstStyle>
            <a:lvl1pPr>
              <a:defRPr/>
            </a:lvl1pPr>
          </a:lstStyle>
          <a:p>
            <a:pPr>
              <a:defRPr/>
            </a:pPr>
            <a:r>
              <a:rPr lang="fr-FR"/>
              <a:t>&lt;date/heure&gt;</a:t>
            </a:r>
          </a:p>
        </p:txBody>
      </p:sp>
      <p:sp>
        <p:nvSpPr>
          <p:cNvPr id="5" name="Footer Placeholder 7"/>
          <p:cNvSpPr>
            <a:spLocks noGrp="1"/>
          </p:cNvSpPr>
          <p:nvPr>
            <p:ph type="ftr" sz="quarter" idx="11"/>
          </p:nvPr>
        </p:nvSpPr>
        <p:spPr/>
        <p:txBody>
          <a:bodyPr/>
          <a:lstStyle>
            <a:lvl1pPr>
              <a:defRPr/>
            </a:lvl1pPr>
          </a:lstStyle>
          <a:p>
            <a:pPr>
              <a:defRPr/>
            </a:pPr>
            <a:r>
              <a:rPr lang="fr-FR"/>
              <a:t>&lt;pied de page&gt;</a:t>
            </a:r>
          </a:p>
        </p:txBody>
      </p:sp>
      <p:sp>
        <p:nvSpPr>
          <p:cNvPr id="6" name="Slide Number Placeholder 8"/>
          <p:cNvSpPr>
            <a:spLocks noGrp="1"/>
          </p:cNvSpPr>
          <p:nvPr>
            <p:ph type="sldNum" sz="quarter" idx="12"/>
          </p:nvPr>
        </p:nvSpPr>
        <p:spPr/>
        <p:txBody>
          <a:bodyPr/>
          <a:lstStyle>
            <a:lvl1pPr>
              <a:defRPr/>
            </a:lvl1pPr>
          </a:lstStyle>
          <a:p>
            <a:pPr>
              <a:defRPr/>
            </a:pPr>
            <a:fld id="{1FE56EFE-8D9D-468E-A02F-68CFFD229CF6}"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2517704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4917989"/>
            <a:ext cx="9906000" cy="1940010"/>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 name="Group 10"/>
          <p:cNvGrpSpPr>
            <a:grpSpLocks noChangeAspect="1"/>
          </p:cNvGrpSpPr>
          <p:nvPr/>
        </p:nvGrpSpPr>
        <p:grpSpPr bwMode="auto">
          <a:xfrm>
            <a:off x="687388" y="2430463"/>
            <a:ext cx="990600" cy="914400"/>
            <a:chOff x="9685338" y="4460675"/>
            <a:chExt cx="1080904" cy="1080902"/>
          </a:xfrm>
        </p:grpSpPr>
        <p:sp>
          <p:nvSpPr>
            <p:cNvPr id="6" name="Oval 5"/>
            <p:cNvSpPr/>
            <p:nvPr/>
          </p:nvSpPr>
          <p:spPr>
            <a:xfrm>
              <a:off x="9685338" y="4460675"/>
              <a:ext cx="1080904" cy="1080902"/>
            </a:xfrm>
            <a:prstGeom prst="ellipse">
              <a:avLst/>
            </a:prstGeom>
            <a:blipFill dpi="0" rotWithShape="1">
              <a:blip r:embed="rId3">
                <a:duotone>
                  <a:schemeClr val="accent1">
                    <a:shade val="45000"/>
                    <a:satMod val="135000"/>
                  </a:schemeClr>
                  <a:prstClr val="white"/>
                </a:duotone>
              </a:blip>
              <a:srcRect/>
              <a:tile tx="0" ty="0" sx="85000" sy="85000" flip="none" algn="tl"/>
            </a:blipFill>
            <a:ln w="25400" cap="flat" cmpd="sng" algn="ctr">
              <a:noFill/>
              <a:prstDash val="solid"/>
            </a:ln>
            <a:effectLst/>
          </p:spPr>
        </p:sp>
        <p:sp>
          <p:nvSpPr>
            <p:cNvPr id="7" name="Oval 13"/>
            <p:cNvSpPr>
              <a:spLocks noChangeArrowheads="1"/>
            </p:cNvSpPr>
            <p:nvPr/>
          </p:nvSpPr>
          <p:spPr bwMode="auto">
            <a:xfrm>
              <a:off x="9793429" y="4568765"/>
              <a:ext cx="864723" cy="864722"/>
            </a:xfrm>
            <a:prstGeom prst="ellipse">
              <a:avLst/>
            </a:prstGeom>
            <a:noFill/>
            <a:ln w="254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endParaRPr lang="en-US" altLang="en-US"/>
            </a:p>
          </p:txBody>
        </p:sp>
      </p:grpSp>
      <p:sp>
        <p:nvSpPr>
          <p:cNvPr id="2" name="Title 1"/>
          <p:cNvSpPr>
            <a:spLocks noGrp="1"/>
          </p:cNvSpPr>
          <p:nvPr>
            <p:ph type="title"/>
          </p:nvPr>
        </p:nvSpPr>
        <p:spPr>
          <a:xfrm>
            <a:off x="1760791" y="1225296"/>
            <a:ext cx="7540943" cy="3520440"/>
          </a:xfrm>
        </p:spPr>
        <p:txBody>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759691" y="5020056"/>
            <a:ext cx="7355205" cy="1066800"/>
          </a:xfrm>
        </p:spPr>
        <p:txBody>
          <a:bodyPr>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p:cNvSpPr>
            <a:spLocks noGrp="1"/>
          </p:cNvSpPr>
          <p:nvPr>
            <p:ph type="dt" sz="half" idx="10"/>
          </p:nvPr>
        </p:nvSpPr>
        <p:spPr>
          <a:xfrm>
            <a:off x="6981825" y="6272213"/>
            <a:ext cx="2149475" cy="365125"/>
          </a:xfrm>
        </p:spPr>
        <p:txBody>
          <a:bodyPr/>
          <a:lstStyle>
            <a:lvl1pPr>
              <a:defRPr>
                <a:solidFill>
                  <a:schemeClr val="accent1">
                    <a:lumMod val="50000"/>
                  </a:schemeClr>
                </a:solidFill>
              </a:defRPr>
            </a:lvl1pPr>
          </a:lstStyle>
          <a:p>
            <a:pPr>
              <a:defRPr/>
            </a:pPr>
            <a:r>
              <a:rPr lang="fr-FR"/>
              <a:t>&lt;date/heure&gt;</a:t>
            </a:r>
          </a:p>
        </p:txBody>
      </p:sp>
      <p:sp>
        <p:nvSpPr>
          <p:cNvPr id="9" name="Footer Placeholder 4"/>
          <p:cNvSpPr>
            <a:spLocks noGrp="1"/>
          </p:cNvSpPr>
          <p:nvPr>
            <p:ph type="ftr" sz="quarter" idx="11"/>
          </p:nvPr>
        </p:nvSpPr>
        <p:spPr>
          <a:xfrm>
            <a:off x="1771650" y="6272213"/>
            <a:ext cx="5141913" cy="365125"/>
          </a:xfrm>
        </p:spPr>
        <p:txBody>
          <a:bodyPr/>
          <a:lstStyle>
            <a:lvl1pPr>
              <a:defRPr>
                <a:solidFill>
                  <a:schemeClr val="accent1">
                    <a:lumMod val="50000"/>
                  </a:schemeClr>
                </a:solidFill>
              </a:defRPr>
            </a:lvl1pPr>
          </a:lstStyle>
          <a:p>
            <a:pPr>
              <a:defRPr/>
            </a:pPr>
            <a:r>
              <a:rPr lang="fr-FR"/>
              <a:t>&lt;pied de page&gt;</a:t>
            </a:r>
          </a:p>
        </p:txBody>
      </p:sp>
      <p:sp>
        <p:nvSpPr>
          <p:cNvPr id="10" name="Slide Number Placeholder 5"/>
          <p:cNvSpPr>
            <a:spLocks noGrp="1"/>
          </p:cNvSpPr>
          <p:nvPr>
            <p:ph type="sldNum" sz="quarter" idx="12"/>
          </p:nvPr>
        </p:nvSpPr>
        <p:spPr>
          <a:xfrm>
            <a:off x="698500" y="2508250"/>
            <a:ext cx="966788" cy="720725"/>
          </a:xfrm>
        </p:spPr>
        <p:txBody>
          <a:bodyPr/>
          <a:lstStyle>
            <a:lvl1pPr>
              <a:defRPr sz="2800"/>
            </a:lvl1pPr>
          </a:lstStyle>
          <a:p>
            <a:pPr>
              <a:defRPr/>
            </a:pPr>
            <a:fld id="{A93F11A7-F5BB-4022-BA6C-F368FCA072B6}"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3606225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42950" y="2194560"/>
            <a:ext cx="39624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91570" y="2194560"/>
            <a:ext cx="39624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pPr>
              <a:defRPr/>
            </a:pPr>
            <a:r>
              <a:rPr lang="fr-FR"/>
              <a:t>&lt;date/heure&gt;</a:t>
            </a:r>
          </a:p>
        </p:txBody>
      </p:sp>
      <p:sp>
        <p:nvSpPr>
          <p:cNvPr id="6" name="Footer Placeholder 5"/>
          <p:cNvSpPr>
            <a:spLocks noGrp="1"/>
          </p:cNvSpPr>
          <p:nvPr>
            <p:ph type="ftr" sz="quarter" idx="11"/>
          </p:nvPr>
        </p:nvSpPr>
        <p:spPr/>
        <p:txBody>
          <a:bodyPr/>
          <a:lstStyle>
            <a:lvl1pPr>
              <a:defRPr/>
            </a:lvl1pPr>
          </a:lstStyle>
          <a:p>
            <a:pPr>
              <a:defRPr/>
            </a:pPr>
            <a:r>
              <a:rPr lang="fr-FR"/>
              <a:t>&lt;pied de page&gt;</a:t>
            </a:r>
          </a:p>
        </p:txBody>
      </p:sp>
      <p:sp>
        <p:nvSpPr>
          <p:cNvPr id="7" name="Slide Number Placeholder 6"/>
          <p:cNvSpPr>
            <a:spLocks noGrp="1"/>
          </p:cNvSpPr>
          <p:nvPr>
            <p:ph type="sldNum" sz="quarter" idx="12"/>
          </p:nvPr>
        </p:nvSpPr>
        <p:spPr/>
        <p:txBody>
          <a:bodyPr/>
          <a:lstStyle>
            <a:lvl1pPr>
              <a:defRPr/>
            </a:lvl1pPr>
          </a:lstStyle>
          <a:p>
            <a:pPr>
              <a:defRPr/>
            </a:pPr>
            <a:fld id="{F6E4A04A-2B07-48A9-9AD2-D06343063C0A}"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1255125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42950" y="2048256"/>
            <a:ext cx="39624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42950" y="2743200"/>
            <a:ext cx="39624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222526" y="2048256"/>
            <a:ext cx="39624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222526" y="2743200"/>
            <a:ext cx="39624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pPr>
              <a:defRPr/>
            </a:pPr>
            <a:r>
              <a:rPr lang="fr-FR"/>
              <a:t>&lt;date/heure&gt;</a:t>
            </a:r>
          </a:p>
        </p:txBody>
      </p:sp>
      <p:sp>
        <p:nvSpPr>
          <p:cNvPr id="8" name="Footer Placeholder 7"/>
          <p:cNvSpPr>
            <a:spLocks noGrp="1"/>
          </p:cNvSpPr>
          <p:nvPr>
            <p:ph type="ftr" sz="quarter" idx="11"/>
          </p:nvPr>
        </p:nvSpPr>
        <p:spPr/>
        <p:txBody>
          <a:bodyPr/>
          <a:lstStyle>
            <a:lvl1pPr>
              <a:defRPr/>
            </a:lvl1pPr>
          </a:lstStyle>
          <a:p>
            <a:pPr>
              <a:defRPr/>
            </a:pPr>
            <a:r>
              <a:rPr lang="fr-FR"/>
              <a:t>&lt;pied de page&gt;</a:t>
            </a:r>
          </a:p>
        </p:txBody>
      </p:sp>
      <p:sp>
        <p:nvSpPr>
          <p:cNvPr id="9" name="Slide Number Placeholder 8"/>
          <p:cNvSpPr>
            <a:spLocks noGrp="1"/>
          </p:cNvSpPr>
          <p:nvPr>
            <p:ph type="sldNum" sz="quarter" idx="12"/>
          </p:nvPr>
        </p:nvSpPr>
        <p:spPr/>
        <p:txBody>
          <a:bodyPr/>
          <a:lstStyle>
            <a:lvl1pPr>
              <a:defRPr/>
            </a:lvl1pPr>
          </a:lstStyle>
          <a:p>
            <a:pPr>
              <a:defRPr/>
            </a:pPr>
            <a:fld id="{19D79C93-0F58-4926-B600-BC672200ABD7}"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2092142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pPr>
              <a:defRPr/>
            </a:pPr>
            <a:r>
              <a:rPr lang="fr-FR"/>
              <a:t>&lt;date/heure&gt;</a:t>
            </a:r>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pPr>
              <a:defRPr/>
            </a:pPr>
            <a:r>
              <a:rPr lang="fr-FR"/>
              <a:t>&lt;pied de page&gt;</a:t>
            </a:r>
          </a:p>
        </p:txBody>
      </p:sp>
      <p:sp>
        <p:nvSpPr>
          <p:cNvPr id="5" name="Slide Number Placeholder 4"/>
          <p:cNvSpPr>
            <a:spLocks noGrp="1"/>
          </p:cNvSpPr>
          <p:nvPr>
            <p:ph type="sldNum" sz="quarter" idx="12"/>
          </p:nvPr>
        </p:nvSpPr>
        <p:spPr/>
        <p:txBody>
          <a:bodyPr/>
          <a:lstStyle>
            <a:lvl1pPr>
              <a:defRPr/>
            </a:lvl1pPr>
          </a:lstStyle>
          <a:p>
            <a:pPr>
              <a:defRPr/>
            </a:pPr>
            <a:fld id="{2B5156BE-3DDF-483D-98B5-B067F342C37A}"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26730299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fr-FR"/>
              <a:t>&lt;date/heure&gt;</a:t>
            </a:r>
          </a:p>
        </p:txBody>
      </p:sp>
      <p:sp>
        <p:nvSpPr>
          <p:cNvPr id="3" name="Footer Placeholder 2"/>
          <p:cNvSpPr>
            <a:spLocks noGrp="1"/>
          </p:cNvSpPr>
          <p:nvPr>
            <p:ph type="ftr" sz="quarter" idx="11"/>
          </p:nvPr>
        </p:nvSpPr>
        <p:spPr/>
        <p:txBody>
          <a:bodyPr/>
          <a:lstStyle>
            <a:lvl1pPr>
              <a:defRPr/>
            </a:lvl1pPr>
          </a:lstStyle>
          <a:p>
            <a:pPr>
              <a:defRPr/>
            </a:pPr>
            <a:r>
              <a:rPr lang="fr-FR"/>
              <a:t>&lt;pied de page&gt;</a:t>
            </a:r>
          </a:p>
        </p:txBody>
      </p:sp>
      <p:sp>
        <p:nvSpPr>
          <p:cNvPr id="4" name="Slide Number Placeholder 3"/>
          <p:cNvSpPr>
            <a:spLocks noGrp="1"/>
          </p:cNvSpPr>
          <p:nvPr>
            <p:ph type="sldNum" sz="quarter" idx="12"/>
          </p:nvPr>
        </p:nvSpPr>
        <p:spPr/>
        <p:txBody>
          <a:bodyPr/>
          <a:lstStyle>
            <a:lvl1pPr>
              <a:defRPr/>
            </a:lvl1pPr>
          </a:lstStyle>
          <a:p>
            <a:pPr>
              <a:defRPr/>
            </a:pPr>
            <a:fld id="{A3EE126E-26FA-42EE-9448-C3D1BA431172}"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486722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6746790" y="2"/>
            <a:ext cx="3159210"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6" name="Group 10"/>
          <p:cNvGrpSpPr>
            <a:grpSpLocks/>
          </p:cNvGrpSpPr>
          <p:nvPr/>
        </p:nvGrpSpPr>
        <p:grpSpPr bwMode="auto">
          <a:xfrm>
            <a:off x="9232900" y="6254750"/>
            <a:ext cx="425450" cy="393700"/>
            <a:chOff x="8532189" y="5068824"/>
            <a:chExt cx="393192" cy="393192"/>
          </a:xfrm>
        </p:grpSpPr>
        <p:sp>
          <p:nvSpPr>
            <p:cNvPr id="7" name="Oval 6"/>
            <p:cNvSpPr>
              <a:spLocks noChangeAspect="1"/>
            </p:cNvSpPr>
            <p:nvPr/>
          </p:nvSpPr>
          <p:spPr>
            <a:xfrm>
              <a:off x="8532189" y="5068824"/>
              <a:ext cx="393192" cy="393192"/>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sp>
        <p:sp>
          <p:nvSpPr>
            <p:cNvPr id="8" name="Oval 13"/>
            <p:cNvSpPr>
              <a:spLocks noChangeAspect="1"/>
            </p:cNvSpPr>
            <p:nvPr/>
          </p:nvSpPr>
          <p:spPr bwMode="auto">
            <a:xfrm>
              <a:off x="8568766" y="5105400"/>
              <a:ext cx="320039" cy="320040"/>
            </a:xfrm>
            <a:prstGeom prst="ellipse">
              <a:avLst/>
            </a:prstGeom>
            <a:noFill/>
            <a:ln w="127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endParaRPr lang="en-US" altLang="en-US"/>
            </a:p>
          </p:txBody>
        </p:sp>
      </p:grpSp>
      <p:sp>
        <p:nvSpPr>
          <p:cNvPr id="2" name="Title 1"/>
          <p:cNvSpPr>
            <a:spLocks noGrp="1"/>
          </p:cNvSpPr>
          <p:nvPr>
            <p:ph type="title"/>
          </p:nvPr>
        </p:nvSpPr>
        <p:spPr>
          <a:xfrm>
            <a:off x="6946583" y="685800"/>
            <a:ext cx="2600325" cy="1737360"/>
          </a:xfrm>
        </p:spPr>
        <p:txBody>
          <a:bodyPr anchor="b"/>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81037" y="685800"/>
            <a:ext cx="5453253"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46583" y="2423160"/>
            <a:ext cx="2600325"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lvl1pPr>
              <a:defRPr/>
            </a:lvl1pPr>
          </a:lstStyle>
          <a:p>
            <a:pPr>
              <a:defRPr/>
            </a:pPr>
            <a:r>
              <a:rPr lang="fr-FR"/>
              <a:t>&lt;date/heure&gt;</a:t>
            </a:r>
          </a:p>
        </p:txBody>
      </p:sp>
      <p:sp>
        <p:nvSpPr>
          <p:cNvPr id="10" name="Footer Placeholder 9"/>
          <p:cNvSpPr>
            <a:spLocks noGrp="1"/>
          </p:cNvSpPr>
          <p:nvPr>
            <p:ph type="ftr" sz="quarter" idx="11"/>
          </p:nvPr>
        </p:nvSpPr>
        <p:spPr/>
        <p:txBody>
          <a:bodyPr/>
          <a:lstStyle>
            <a:lvl1pPr>
              <a:defRPr/>
            </a:lvl1pPr>
          </a:lstStyle>
          <a:p>
            <a:pPr>
              <a:defRPr/>
            </a:pPr>
            <a:r>
              <a:rPr lang="fr-FR"/>
              <a:t>&lt;pied de page&gt;</a:t>
            </a:r>
          </a:p>
        </p:txBody>
      </p:sp>
      <p:sp>
        <p:nvSpPr>
          <p:cNvPr id="11" name="Slide Number Placeholder 10"/>
          <p:cNvSpPr>
            <a:spLocks noGrp="1"/>
          </p:cNvSpPr>
          <p:nvPr>
            <p:ph type="sldNum" sz="quarter" idx="12"/>
          </p:nvPr>
        </p:nvSpPr>
        <p:spPr/>
        <p:txBody>
          <a:bodyPr/>
          <a:lstStyle>
            <a:lvl1pPr>
              <a:defRPr/>
            </a:lvl1pPr>
          </a:lstStyle>
          <a:p>
            <a:pPr>
              <a:defRPr/>
            </a:pPr>
            <a:fld id="{36574165-4304-4AB9-9961-2DBFFB87125D}"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3161338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a:t>&lt;date/heure&gt;</a:t>
            </a:r>
          </a:p>
        </p:txBody>
      </p:sp>
      <p:sp>
        <p:nvSpPr>
          <p:cNvPr id="5" name="Footer Placeholder 4"/>
          <p:cNvSpPr>
            <a:spLocks noGrp="1"/>
          </p:cNvSpPr>
          <p:nvPr>
            <p:ph type="ftr" sz="quarter" idx="11"/>
          </p:nvPr>
        </p:nvSpPr>
        <p:spPr/>
        <p:txBody>
          <a:bodyPr/>
          <a:lstStyle>
            <a:lvl1pPr>
              <a:defRPr/>
            </a:lvl1pPr>
          </a:lstStyle>
          <a:p>
            <a:pPr>
              <a:defRPr/>
            </a:pPr>
            <a:r>
              <a:rPr lang="en-US"/>
              <a:t>&lt;pied de page&gt;</a:t>
            </a:r>
          </a:p>
        </p:txBody>
      </p:sp>
      <p:sp>
        <p:nvSpPr>
          <p:cNvPr id="6" name="Slide Number Placeholder 5"/>
          <p:cNvSpPr>
            <a:spLocks noGrp="1"/>
          </p:cNvSpPr>
          <p:nvPr>
            <p:ph type="sldNum" sz="quarter" idx="12"/>
          </p:nvPr>
        </p:nvSpPr>
        <p:spPr/>
        <p:txBody>
          <a:bodyPr/>
          <a:lstStyle>
            <a:lvl1pPr>
              <a:defRPr/>
            </a:lvl1pPr>
          </a:lstStyle>
          <a:p>
            <a:pPr>
              <a:defRPr/>
            </a:pPr>
            <a:fld id="{C0D04C04-243C-4E5E-BD53-B98CDD367FF0}"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27991291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6746790" y="2"/>
            <a:ext cx="3159210"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6" name="Group 10"/>
          <p:cNvGrpSpPr>
            <a:grpSpLocks/>
          </p:cNvGrpSpPr>
          <p:nvPr/>
        </p:nvGrpSpPr>
        <p:grpSpPr bwMode="auto">
          <a:xfrm>
            <a:off x="9232900" y="6254750"/>
            <a:ext cx="425450" cy="393700"/>
            <a:chOff x="8532189" y="5068824"/>
            <a:chExt cx="393192" cy="393192"/>
          </a:xfrm>
        </p:grpSpPr>
        <p:sp>
          <p:nvSpPr>
            <p:cNvPr id="7" name="Oval 6"/>
            <p:cNvSpPr>
              <a:spLocks noChangeAspect="1"/>
            </p:cNvSpPr>
            <p:nvPr/>
          </p:nvSpPr>
          <p:spPr>
            <a:xfrm>
              <a:off x="8532189" y="5068824"/>
              <a:ext cx="393192" cy="393192"/>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sp>
        <p:sp>
          <p:nvSpPr>
            <p:cNvPr id="8" name="Oval 13"/>
            <p:cNvSpPr>
              <a:spLocks noChangeAspect="1"/>
            </p:cNvSpPr>
            <p:nvPr/>
          </p:nvSpPr>
          <p:spPr bwMode="auto">
            <a:xfrm>
              <a:off x="8568766" y="5105400"/>
              <a:ext cx="320039" cy="320040"/>
            </a:xfrm>
            <a:prstGeom prst="ellipse">
              <a:avLst/>
            </a:prstGeom>
            <a:noFill/>
            <a:ln w="127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endParaRPr lang="en-US" altLang="en-US"/>
            </a:p>
          </p:txBody>
        </p:sp>
      </p:grpSp>
      <p:sp>
        <p:nvSpPr>
          <p:cNvPr id="2" name="Title 1"/>
          <p:cNvSpPr>
            <a:spLocks noGrp="1"/>
          </p:cNvSpPr>
          <p:nvPr>
            <p:ph type="title"/>
          </p:nvPr>
        </p:nvSpPr>
        <p:spPr>
          <a:xfrm>
            <a:off x="6946583" y="685800"/>
            <a:ext cx="2600325" cy="1737360"/>
          </a:xfrm>
        </p:spPr>
        <p:txBody>
          <a:bodyPr anchor="b"/>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746789" cy="6858000"/>
          </a:xfrm>
          <a:solidFill>
            <a:schemeClr val="tx2">
              <a:lumMod val="20000"/>
              <a:lumOff val="80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946583" y="2423160"/>
            <a:ext cx="2600325"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7"/>
          <p:cNvSpPr>
            <a:spLocks noGrp="1"/>
          </p:cNvSpPr>
          <p:nvPr>
            <p:ph type="dt" sz="half" idx="10"/>
          </p:nvPr>
        </p:nvSpPr>
        <p:spPr/>
        <p:txBody>
          <a:bodyPr/>
          <a:lstStyle>
            <a:lvl1pPr>
              <a:defRPr/>
            </a:lvl1pPr>
          </a:lstStyle>
          <a:p>
            <a:pPr>
              <a:defRPr/>
            </a:pPr>
            <a:r>
              <a:rPr lang="fr-FR"/>
              <a:t>&lt;date/heure&gt;</a:t>
            </a:r>
          </a:p>
        </p:txBody>
      </p:sp>
      <p:sp>
        <p:nvSpPr>
          <p:cNvPr id="10" name="Slide Number Placeholder 9"/>
          <p:cNvSpPr>
            <a:spLocks noGrp="1"/>
          </p:cNvSpPr>
          <p:nvPr>
            <p:ph type="sldNum" sz="quarter" idx="11"/>
          </p:nvPr>
        </p:nvSpPr>
        <p:spPr/>
        <p:txBody>
          <a:bodyPr/>
          <a:lstStyle>
            <a:lvl1pPr>
              <a:defRPr/>
            </a:lvl1pPr>
          </a:lstStyle>
          <a:p>
            <a:pPr>
              <a:defRPr/>
            </a:pPr>
            <a:fld id="{D719CFC4-AF02-46D1-ADF5-0866EF30B5CF}"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2052601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a:lstStyle>
            <a:lvl1pPr>
              <a:defRPr/>
            </a:lvl1pPr>
          </a:lstStyle>
          <a:p>
            <a:pPr>
              <a:defRPr/>
            </a:pPr>
            <a:r>
              <a:rPr lang="fr-FR"/>
              <a:t>&lt;date/heure&gt;</a:t>
            </a:r>
          </a:p>
        </p:txBody>
      </p:sp>
      <p:sp>
        <p:nvSpPr>
          <p:cNvPr id="5" name="Footer Placeholder 7"/>
          <p:cNvSpPr>
            <a:spLocks noGrp="1"/>
          </p:cNvSpPr>
          <p:nvPr>
            <p:ph type="ftr" sz="quarter" idx="11"/>
          </p:nvPr>
        </p:nvSpPr>
        <p:spPr/>
        <p:txBody>
          <a:bodyPr/>
          <a:lstStyle>
            <a:lvl1pPr>
              <a:defRPr/>
            </a:lvl1pPr>
          </a:lstStyle>
          <a:p>
            <a:pPr>
              <a:defRPr/>
            </a:pPr>
            <a:r>
              <a:rPr lang="fr-FR"/>
              <a:t>&lt;pied de page&gt;</a:t>
            </a:r>
          </a:p>
        </p:txBody>
      </p:sp>
      <p:sp>
        <p:nvSpPr>
          <p:cNvPr id="6" name="Slide Number Placeholder 8"/>
          <p:cNvSpPr>
            <a:spLocks noGrp="1"/>
          </p:cNvSpPr>
          <p:nvPr>
            <p:ph type="sldNum" sz="quarter" idx="12"/>
          </p:nvPr>
        </p:nvSpPr>
        <p:spPr/>
        <p:txBody>
          <a:bodyPr/>
          <a:lstStyle>
            <a:lvl1pPr>
              <a:defRPr/>
            </a:lvl1pPr>
          </a:lstStyle>
          <a:p>
            <a:pPr>
              <a:defRPr/>
            </a:pPr>
            <a:fld id="{06083608-54B8-4602-BB1F-9F00CE7674AB}"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19179853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533400"/>
            <a:ext cx="2074069"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66776" y="533400"/>
            <a:ext cx="6098381"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6"/>
          <p:cNvSpPr>
            <a:spLocks noGrp="1"/>
          </p:cNvSpPr>
          <p:nvPr>
            <p:ph type="dt" sz="half" idx="10"/>
          </p:nvPr>
        </p:nvSpPr>
        <p:spPr/>
        <p:txBody>
          <a:bodyPr/>
          <a:lstStyle>
            <a:lvl1pPr>
              <a:defRPr/>
            </a:lvl1pPr>
          </a:lstStyle>
          <a:p>
            <a:pPr>
              <a:defRPr/>
            </a:pPr>
            <a:r>
              <a:rPr lang="fr-FR"/>
              <a:t>&lt;date/heure&gt;</a:t>
            </a:r>
          </a:p>
        </p:txBody>
      </p:sp>
      <p:sp>
        <p:nvSpPr>
          <p:cNvPr id="5" name="Footer Placeholder 7"/>
          <p:cNvSpPr>
            <a:spLocks noGrp="1"/>
          </p:cNvSpPr>
          <p:nvPr>
            <p:ph type="ftr" sz="quarter" idx="11"/>
          </p:nvPr>
        </p:nvSpPr>
        <p:spPr/>
        <p:txBody>
          <a:bodyPr/>
          <a:lstStyle>
            <a:lvl1pPr>
              <a:defRPr/>
            </a:lvl1pPr>
          </a:lstStyle>
          <a:p>
            <a:pPr>
              <a:defRPr/>
            </a:pPr>
            <a:r>
              <a:rPr lang="fr-FR"/>
              <a:t>&lt;pied de page&gt;</a:t>
            </a:r>
          </a:p>
        </p:txBody>
      </p:sp>
      <p:sp>
        <p:nvSpPr>
          <p:cNvPr id="6" name="Slide Number Placeholder 8"/>
          <p:cNvSpPr>
            <a:spLocks noGrp="1"/>
          </p:cNvSpPr>
          <p:nvPr>
            <p:ph type="sldNum" sz="quarter" idx="12"/>
          </p:nvPr>
        </p:nvSpPr>
        <p:spPr/>
        <p:txBody>
          <a:bodyPr/>
          <a:lstStyle>
            <a:lvl1pPr>
              <a:defRPr/>
            </a:lvl1pPr>
          </a:lstStyle>
          <a:p>
            <a:pPr>
              <a:defRPr/>
            </a:pPr>
            <a:fld id="{42014A44-2DF0-4E43-B3D1-8BE6206ADA63}"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2572508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4917989"/>
            <a:ext cx="9906000" cy="1940010"/>
          </a:xfrm>
          <a:prstGeom prst="rect">
            <a:avLst/>
          </a:prstGeom>
          <a:blipFill dpi="0" rotWithShape="1">
            <a:blip r:embed="rId2">
              <a:alphaModFix amt="8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 name="Group 10"/>
          <p:cNvGrpSpPr>
            <a:grpSpLocks noChangeAspect="1"/>
          </p:cNvGrpSpPr>
          <p:nvPr/>
        </p:nvGrpSpPr>
        <p:grpSpPr bwMode="auto">
          <a:xfrm>
            <a:off x="687388" y="2430463"/>
            <a:ext cx="990600" cy="914400"/>
            <a:chOff x="9685338" y="4460675"/>
            <a:chExt cx="1080904" cy="1080902"/>
          </a:xfrm>
        </p:grpSpPr>
        <p:sp>
          <p:nvSpPr>
            <p:cNvPr id="6" name="Oval 5"/>
            <p:cNvSpPr/>
            <p:nvPr/>
          </p:nvSpPr>
          <p:spPr>
            <a:xfrm>
              <a:off x="9685338" y="4460675"/>
              <a:ext cx="1080904" cy="1080902"/>
            </a:xfrm>
            <a:prstGeom prst="ellipse">
              <a:avLst/>
            </a:prstGeom>
            <a:blipFill dpi="0" rotWithShape="1">
              <a:blip r:embed="rId3">
                <a:duotone>
                  <a:schemeClr val="accent1">
                    <a:shade val="45000"/>
                    <a:satMod val="135000"/>
                  </a:schemeClr>
                  <a:prstClr val="white"/>
                </a:duotone>
              </a:blip>
              <a:srcRect/>
              <a:tile tx="0" ty="0" sx="85000" sy="85000" flip="none" algn="tl"/>
            </a:blipFill>
            <a:ln w="25400" cap="flat" cmpd="sng" algn="ctr">
              <a:noFill/>
              <a:prstDash val="solid"/>
            </a:ln>
            <a:effectLst/>
          </p:spPr>
        </p:sp>
        <p:sp>
          <p:nvSpPr>
            <p:cNvPr id="7" name="Oval 13"/>
            <p:cNvSpPr>
              <a:spLocks noChangeArrowheads="1"/>
            </p:cNvSpPr>
            <p:nvPr/>
          </p:nvSpPr>
          <p:spPr bwMode="auto">
            <a:xfrm>
              <a:off x="9793429" y="4568765"/>
              <a:ext cx="864723" cy="864722"/>
            </a:xfrm>
            <a:prstGeom prst="ellipse">
              <a:avLst/>
            </a:prstGeom>
            <a:noFill/>
            <a:ln w="254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endParaRPr lang="en-US" altLang="en-US"/>
            </a:p>
          </p:txBody>
        </p:sp>
      </p:grpSp>
      <p:sp>
        <p:nvSpPr>
          <p:cNvPr id="2" name="Title 1"/>
          <p:cNvSpPr>
            <a:spLocks noGrp="1"/>
          </p:cNvSpPr>
          <p:nvPr>
            <p:ph type="title"/>
          </p:nvPr>
        </p:nvSpPr>
        <p:spPr>
          <a:xfrm>
            <a:off x="1760791" y="1225296"/>
            <a:ext cx="7540943" cy="3520440"/>
          </a:xfrm>
        </p:spPr>
        <p:txBody>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759691" y="5020056"/>
            <a:ext cx="7355205" cy="1066800"/>
          </a:xfrm>
        </p:spPr>
        <p:txBody>
          <a:bodyPr>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p:cNvSpPr>
            <a:spLocks noGrp="1"/>
          </p:cNvSpPr>
          <p:nvPr>
            <p:ph type="dt" sz="half" idx="10"/>
          </p:nvPr>
        </p:nvSpPr>
        <p:spPr>
          <a:xfrm>
            <a:off x="6981825" y="6272213"/>
            <a:ext cx="2149475" cy="365125"/>
          </a:xfrm>
        </p:spPr>
        <p:txBody>
          <a:bodyPr/>
          <a:lstStyle>
            <a:lvl1pPr>
              <a:defRPr>
                <a:solidFill>
                  <a:schemeClr val="accent1">
                    <a:lumMod val="50000"/>
                  </a:schemeClr>
                </a:solidFill>
              </a:defRPr>
            </a:lvl1pPr>
          </a:lstStyle>
          <a:p>
            <a:pPr>
              <a:defRPr/>
            </a:pPr>
            <a:r>
              <a:rPr lang="en-US"/>
              <a:t>&lt;date/heure&gt;</a:t>
            </a:r>
          </a:p>
        </p:txBody>
      </p:sp>
      <p:sp>
        <p:nvSpPr>
          <p:cNvPr id="9" name="Footer Placeholder 4"/>
          <p:cNvSpPr>
            <a:spLocks noGrp="1"/>
          </p:cNvSpPr>
          <p:nvPr>
            <p:ph type="ftr" sz="quarter" idx="11"/>
          </p:nvPr>
        </p:nvSpPr>
        <p:spPr>
          <a:xfrm>
            <a:off x="1771650" y="6272213"/>
            <a:ext cx="5141913" cy="365125"/>
          </a:xfrm>
        </p:spPr>
        <p:txBody>
          <a:bodyPr/>
          <a:lstStyle>
            <a:lvl1pPr>
              <a:defRPr>
                <a:solidFill>
                  <a:schemeClr val="accent1">
                    <a:lumMod val="50000"/>
                  </a:schemeClr>
                </a:solidFill>
              </a:defRPr>
            </a:lvl1pPr>
          </a:lstStyle>
          <a:p>
            <a:pPr>
              <a:defRPr/>
            </a:pPr>
            <a:r>
              <a:rPr lang="en-US"/>
              <a:t>&lt;pied de page&gt;</a:t>
            </a:r>
          </a:p>
        </p:txBody>
      </p:sp>
      <p:sp>
        <p:nvSpPr>
          <p:cNvPr id="10" name="Slide Number Placeholder 5"/>
          <p:cNvSpPr>
            <a:spLocks noGrp="1"/>
          </p:cNvSpPr>
          <p:nvPr>
            <p:ph type="sldNum" sz="quarter" idx="12"/>
          </p:nvPr>
        </p:nvSpPr>
        <p:spPr>
          <a:xfrm>
            <a:off x="698500" y="2508250"/>
            <a:ext cx="966788" cy="720725"/>
          </a:xfrm>
        </p:spPr>
        <p:txBody>
          <a:bodyPr/>
          <a:lstStyle>
            <a:lvl1pPr>
              <a:defRPr sz="2800"/>
            </a:lvl1pPr>
          </a:lstStyle>
          <a:p>
            <a:pPr>
              <a:defRPr/>
            </a:pPr>
            <a:fld id="{B5875F68-B465-427E-B542-ABA142F42A7F}"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299153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42950" y="2194560"/>
            <a:ext cx="39624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91570" y="2194560"/>
            <a:ext cx="39624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r>
              <a:rPr lang="en-US"/>
              <a:t>&lt;date/heure&gt;</a:t>
            </a:r>
          </a:p>
        </p:txBody>
      </p:sp>
      <p:sp>
        <p:nvSpPr>
          <p:cNvPr id="6" name="Footer Placeholder 4"/>
          <p:cNvSpPr>
            <a:spLocks noGrp="1"/>
          </p:cNvSpPr>
          <p:nvPr>
            <p:ph type="ftr" sz="quarter" idx="11"/>
          </p:nvPr>
        </p:nvSpPr>
        <p:spPr/>
        <p:txBody>
          <a:bodyPr/>
          <a:lstStyle>
            <a:lvl1pPr>
              <a:defRPr/>
            </a:lvl1pPr>
          </a:lstStyle>
          <a:p>
            <a:pPr>
              <a:defRPr/>
            </a:pPr>
            <a:r>
              <a:rPr lang="en-US"/>
              <a:t>&lt;pied de page&gt;</a:t>
            </a:r>
          </a:p>
        </p:txBody>
      </p:sp>
      <p:sp>
        <p:nvSpPr>
          <p:cNvPr id="7" name="Slide Number Placeholder 5"/>
          <p:cNvSpPr>
            <a:spLocks noGrp="1"/>
          </p:cNvSpPr>
          <p:nvPr>
            <p:ph type="sldNum" sz="quarter" idx="12"/>
          </p:nvPr>
        </p:nvSpPr>
        <p:spPr/>
        <p:txBody>
          <a:bodyPr/>
          <a:lstStyle>
            <a:lvl1pPr>
              <a:defRPr/>
            </a:lvl1pPr>
          </a:lstStyle>
          <a:p>
            <a:pPr>
              <a:defRPr/>
            </a:pPr>
            <a:fld id="{6314D695-1785-498E-A827-A37609911D32}"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3678460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42950" y="2048256"/>
            <a:ext cx="39624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42950" y="2743200"/>
            <a:ext cx="39624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222526" y="2048256"/>
            <a:ext cx="39624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222526" y="2743200"/>
            <a:ext cx="39624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r>
              <a:rPr lang="en-US"/>
              <a:t>&lt;date/heure&gt;</a:t>
            </a:r>
          </a:p>
        </p:txBody>
      </p:sp>
      <p:sp>
        <p:nvSpPr>
          <p:cNvPr id="8" name="Footer Placeholder 4"/>
          <p:cNvSpPr>
            <a:spLocks noGrp="1"/>
          </p:cNvSpPr>
          <p:nvPr>
            <p:ph type="ftr" sz="quarter" idx="11"/>
          </p:nvPr>
        </p:nvSpPr>
        <p:spPr/>
        <p:txBody>
          <a:bodyPr/>
          <a:lstStyle>
            <a:lvl1pPr>
              <a:defRPr/>
            </a:lvl1pPr>
          </a:lstStyle>
          <a:p>
            <a:pPr>
              <a:defRPr/>
            </a:pPr>
            <a:r>
              <a:rPr lang="en-US"/>
              <a:t>&lt;pied de page&gt;</a:t>
            </a:r>
          </a:p>
        </p:txBody>
      </p:sp>
      <p:sp>
        <p:nvSpPr>
          <p:cNvPr id="9" name="Slide Number Placeholder 5"/>
          <p:cNvSpPr>
            <a:spLocks noGrp="1"/>
          </p:cNvSpPr>
          <p:nvPr>
            <p:ph type="sldNum" sz="quarter" idx="12"/>
          </p:nvPr>
        </p:nvSpPr>
        <p:spPr/>
        <p:txBody>
          <a:bodyPr/>
          <a:lstStyle>
            <a:lvl1pPr>
              <a:defRPr/>
            </a:lvl1pPr>
          </a:lstStyle>
          <a:p>
            <a:pPr>
              <a:defRPr/>
            </a:pPr>
            <a:fld id="{D1BFAE53-7626-4375-B2A6-75BC125FF0E9}"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3395628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pPr>
              <a:defRPr/>
            </a:pPr>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pPr>
              <a:defRPr/>
            </a:pPr>
            <a:r>
              <a:rPr lang="en-US"/>
              <a:t>Footer</a:t>
            </a:r>
          </a:p>
        </p:txBody>
      </p:sp>
      <p:sp>
        <p:nvSpPr>
          <p:cNvPr id="5" name="Slide Number Placeholder 4"/>
          <p:cNvSpPr>
            <a:spLocks noGrp="1"/>
          </p:cNvSpPr>
          <p:nvPr>
            <p:ph type="sldNum" sz="quarter" idx="12"/>
          </p:nvPr>
        </p:nvSpPr>
        <p:spPr/>
        <p:txBody>
          <a:bodyPr/>
          <a:lstStyle>
            <a:lvl1pPr>
              <a:defRPr/>
            </a:lvl1pPr>
          </a:lstStyle>
          <a:p>
            <a:pPr>
              <a:defRPr/>
            </a:pPr>
            <a:fld id="{20B9655C-252A-463C-B1F6-E3D274481AFA}" type="slidenum">
              <a:rPr lang="fr-FR" altLang="en-US"/>
              <a:pPr>
                <a:defRPr/>
              </a:pPr>
              <a:t>‹N°›</a:t>
            </a:fld>
            <a:endParaRPr lang="fr-FR" altLang="en-US"/>
          </a:p>
        </p:txBody>
      </p:sp>
    </p:spTree>
    <p:extLst>
      <p:ext uri="{BB962C8B-B14F-4D97-AF65-F5344CB8AC3E}">
        <p14:creationId xmlns:p14="http://schemas.microsoft.com/office/powerpoint/2010/main" val="2358237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&lt;date/heure&gt;</a:t>
            </a:r>
          </a:p>
        </p:txBody>
      </p:sp>
      <p:sp>
        <p:nvSpPr>
          <p:cNvPr id="3" name="Footer Placeholder 4"/>
          <p:cNvSpPr>
            <a:spLocks noGrp="1"/>
          </p:cNvSpPr>
          <p:nvPr>
            <p:ph type="ftr" sz="quarter" idx="11"/>
          </p:nvPr>
        </p:nvSpPr>
        <p:spPr/>
        <p:txBody>
          <a:bodyPr/>
          <a:lstStyle>
            <a:lvl1pPr>
              <a:defRPr/>
            </a:lvl1pPr>
          </a:lstStyle>
          <a:p>
            <a:pPr>
              <a:defRPr/>
            </a:pPr>
            <a:r>
              <a:rPr lang="en-US"/>
              <a:t>&lt;pied de page&gt;</a:t>
            </a:r>
          </a:p>
        </p:txBody>
      </p:sp>
      <p:sp>
        <p:nvSpPr>
          <p:cNvPr id="4" name="Slide Number Placeholder 5"/>
          <p:cNvSpPr>
            <a:spLocks noGrp="1"/>
          </p:cNvSpPr>
          <p:nvPr>
            <p:ph type="sldNum" sz="quarter" idx="12"/>
          </p:nvPr>
        </p:nvSpPr>
        <p:spPr/>
        <p:txBody>
          <a:bodyPr/>
          <a:lstStyle>
            <a:lvl1pPr>
              <a:defRPr/>
            </a:lvl1pPr>
          </a:lstStyle>
          <a:p>
            <a:pPr>
              <a:defRPr/>
            </a:pPr>
            <a:fld id="{D809880A-478D-4F70-A342-C8DEBF2626AE}"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2132227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6746790" y="2"/>
            <a:ext cx="3159210"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6" name="Group 10"/>
          <p:cNvGrpSpPr>
            <a:grpSpLocks/>
          </p:cNvGrpSpPr>
          <p:nvPr/>
        </p:nvGrpSpPr>
        <p:grpSpPr bwMode="auto">
          <a:xfrm>
            <a:off x="9232900" y="6254750"/>
            <a:ext cx="425450" cy="393700"/>
            <a:chOff x="8532189" y="5068824"/>
            <a:chExt cx="393192" cy="393192"/>
          </a:xfrm>
        </p:grpSpPr>
        <p:sp>
          <p:nvSpPr>
            <p:cNvPr id="7" name="Oval 6"/>
            <p:cNvSpPr>
              <a:spLocks noChangeAspect="1"/>
            </p:cNvSpPr>
            <p:nvPr/>
          </p:nvSpPr>
          <p:spPr>
            <a:xfrm>
              <a:off x="8532189" y="5068824"/>
              <a:ext cx="393192" cy="393192"/>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sp>
        <p:sp>
          <p:nvSpPr>
            <p:cNvPr id="8" name="Oval 13"/>
            <p:cNvSpPr>
              <a:spLocks noChangeAspect="1"/>
            </p:cNvSpPr>
            <p:nvPr/>
          </p:nvSpPr>
          <p:spPr bwMode="auto">
            <a:xfrm>
              <a:off x="8568766" y="5105400"/>
              <a:ext cx="320039" cy="320040"/>
            </a:xfrm>
            <a:prstGeom prst="ellipse">
              <a:avLst/>
            </a:prstGeom>
            <a:noFill/>
            <a:ln w="127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endParaRPr lang="en-US" altLang="en-US"/>
            </a:p>
          </p:txBody>
        </p:sp>
      </p:grpSp>
      <p:sp>
        <p:nvSpPr>
          <p:cNvPr id="2" name="Title 1"/>
          <p:cNvSpPr>
            <a:spLocks noGrp="1"/>
          </p:cNvSpPr>
          <p:nvPr>
            <p:ph type="title"/>
          </p:nvPr>
        </p:nvSpPr>
        <p:spPr>
          <a:xfrm>
            <a:off x="6946583" y="685800"/>
            <a:ext cx="2600325" cy="1737360"/>
          </a:xfrm>
        </p:spPr>
        <p:txBody>
          <a:bodyPr anchor="b"/>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81037" y="685800"/>
            <a:ext cx="5453253"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46583" y="2423160"/>
            <a:ext cx="2600325"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lvl1pPr>
              <a:defRPr/>
            </a:lvl1pPr>
          </a:lstStyle>
          <a:p>
            <a:pPr>
              <a:defRPr/>
            </a:pPr>
            <a:r>
              <a:rPr lang="en-US"/>
              <a:t>&lt;date/heure&gt;</a:t>
            </a:r>
          </a:p>
        </p:txBody>
      </p:sp>
      <p:sp>
        <p:nvSpPr>
          <p:cNvPr id="10" name="Footer Placeholder 9"/>
          <p:cNvSpPr>
            <a:spLocks noGrp="1"/>
          </p:cNvSpPr>
          <p:nvPr>
            <p:ph type="ftr" sz="quarter" idx="11"/>
          </p:nvPr>
        </p:nvSpPr>
        <p:spPr/>
        <p:txBody>
          <a:bodyPr/>
          <a:lstStyle>
            <a:lvl1pPr>
              <a:defRPr/>
            </a:lvl1pPr>
          </a:lstStyle>
          <a:p>
            <a:pPr>
              <a:defRPr/>
            </a:pPr>
            <a:r>
              <a:rPr lang="en-US"/>
              <a:t>&lt;pied de page&gt;</a:t>
            </a:r>
          </a:p>
        </p:txBody>
      </p:sp>
      <p:sp>
        <p:nvSpPr>
          <p:cNvPr id="11" name="Slide Number Placeholder 10"/>
          <p:cNvSpPr>
            <a:spLocks noGrp="1"/>
          </p:cNvSpPr>
          <p:nvPr>
            <p:ph type="sldNum" sz="quarter" idx="12"/>
          </p:nvPr>
        </p:nvSpPr>
        <p:spPr/>
        <p:txBody>
          <a:bodyPr/>
          <a:lstStyle>
            <a:lvl1pPr>
              <a:defRPr/>
            </a:lvl1pPr>
          </a:lstStyle>
          <a:p>
            <a:pPr>
              <a:defRPr/>
            </a:pPr>
            <a:fld id="{97DAEBA6-4007-4059-814B-A02F9F825300}"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333641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6746790" y="2"/>
            <a:ext cx="3159210"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6" name="Group 10"/>
          <p:cNvGrpSpPr>
            <a:grpSpLocks/>
          </p:cNvGrpSpPr>
          <p:nvPr/>
        </p:nvGrpSpPr>
        <p:grpSpPr bwMode="auto">
          <a:xfrm>
            <a:off x="9232900" y="6254750"/>
            <a:ext cx="425450" cy="393700"/>
            <a:chOff x="8532189" y="5068824"/>
            <a:chExt cx="393192" cy="393192"/>
          </a:xfrm>
        </p:grpSpPr>
        <p:sp>
          <p:nvSpPr>
            <p:cNvPr id="7" name="Oval 6"/>
            <p:cNvSpPr>
              <a:spLocks noChangeAspect="1"/>
            </p:cNvSpPr>
            <p:nvPr/>
          </p:nvSpPr>
          <p:spPr>
            <a:xfrm>
              <a:off x="8532189" y="5068824"/>
              <a:ext cx="393192" cy="393192"/>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sp>
        <p:sp>
          <p:nvSpPr>
            <p:cNvPr id="8" name="Oval 13"/>
            <p:cNvSpPr>
              <a:spLocks noChangeAspect="1"/>
            </p:cNvSpPr>
            <p:nvPr/>
          </p:nvSpPr>
          <p:spPr bwMode="auto">
            <a:xfrm>
              <a:off x="8568766" y="5105400"/>
              <a:ext cx="320039" cy="320040"/>
            </a:xfrm>
            <a:prstGeom prst="ellipse">
              <a:avLst/>
            </a:prstGeom>
            <a:noFill/>
            <a:ln w="127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endParaRPr lang="en-US" altLang="en-US"/>
            </a:p>
          </p:txBody>
        </p:sp>
      </p:grpSp>
      <p:sp>
        <p:nvSpPr>
          <p:cNvPr id="2" name="Title 1"/>
          <p:cNvSpPr>
            <a:spLocks noGrp="1"/>
          </p:cNvSpPr>
          <p:nvPr>
            <p:ph type="title"/>
          </p:nvPr>
        </p:nvSpPr>
        <p:spPr>
          <a:xfrm>
            <a:off x="6946583" y="685800"/>
            <a:ext cx="2600325" cy="1737360"/>
          </a:xfrm>
        </p:spPr>
        <p:txBody>
          <a:bodyPr anchor="b"/>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746789" cy="6858000"/>
          </a:xfrm>
          <a:solidFill>
            <a:schemeClr val="tx2">
              <a:lumMod val="20000"/>
              <a:lumOff val="80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946583" y="2423160"/>
            <a:ext cx="2600325"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7"/>
          <p:cNvSpPr>
            <a:spLocks noGrp="1"/>
          </p:cNvSpPr>
          <p:nvPr>
            <p:ph type="dt" sz="half" idx="10"/>
          </p:nvPr>
        </p:nvSpPr>
        <p:spPr/>
        <p:txBody>
          <a:bodyPr/>
          <a:lstStyle>
            <a:lvl1pPr>
              <a:defRPr/>
            </a:lvl1pPr>
          </a:lstStyle>
          <a:p>
            <a:pPr>
              <a:defRPr/>
            </a:pPr>
            <a:r>
              <a:rPr lang="en-US"/>
              <a:t>&lt;date/heure&gt;</a:t>
            </a:r>
          </a:p>
        </p:txBody>
      </p:sp>
      <p:sp>
        <p:nvSpPr>
          <p:cNvPr id="10" name="Slide Number Placeholder 9"/>
          <p:cNvSpPr>
            <a:spLocks noGrp="1"/>
          </p:cNvSpPr>
          <p:nvPr>
            <p:ph type="sldNum" sz="quarter" idx="11"/>
          </p:nvPr>
        </p:nvSpPr>
        <p:spPr/>
        <p:txBody>
          <a:bodyPr/>
          <a:lstStyle>
            <a:lvl1pPr>
              <a:defRPr/>
            </a:lvl1pPr>
          </a:lstStyle>
          <a:p>
            <a:pPr>
              <a:defRPr/>
            </a:pPr>
            <a:fld id="{125D8190-50B2-4EFF-B041-7A277AEE215C}" type="slidenum">
              <a:rPr lang="fr-FR" altLang="en-US"/>
              <a:pPr>
                <a:defRPr/>
              </a:pPr>
              <a:t>‹N°›</a:t>
            </a:fld>
            <a:endParaRPr lang="fr-FR" altLang="en-US">
              <a:latin typeface="Times New Roman" panose="02020603050405020304" pitchFamily="18" charset="0"/>
            </a:endParaRPr>
          </a:p>
        </p:txBody>
      </p:sp>
    </p:spTree>
    <p:extLst>
      <p:ext uri="{BB962C8B-B14F-4D97-AF65-F5344CB8AC3E}">
        <p14:creationId xmlns:p14="http://schemas.microsoft.com/office/powerpoint/2010/main" val="607905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3.png"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13" Type="http://schemas.openxmlformats.org/officeDocument/2006/relationships/image" Target="../media/image2.png"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 Id="rId14" Type="http://schemas.openxmlformats.org/officeDocument/2006/relationships/image" Target="../media/image3.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1"/>
          <p:cNvGrpSpPr>
            <a:grpSpLocks/>
          </p:cNvGrpSpPr>
          <p:nvPr/>
        </p:nvGrpSpPr>
        <p:grpSpPr bwMode="auto">
          <a:xfrm>
            <a:off x="9232900" y="6254750"/>
            <a:ext cx="425450" cy="393700"/>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blip>
              <a:srcRect/>
              <a:tile tx="50800" ty="0" sx="85000" sy="85000" flip="none" algn="tl"/>
            </a:blipFill>
            <a:ln w="25400" cap="flat" cmpd="sng" algn="ctr">
              <a:noFill/>
              <a:prstDash val="solid"/>
            </a:ln>
            <a:effectLst/>
          </p:spPr>
        </p:sp>
        <p:sp>
          <p:nvSpPr>
            <p:cNvPr id="1035" name="Oval 8"/>
            <p:cNvSpPr>
              <a:spLocks noChangeAspect="1"/>
            </p:cNvSpPr>
            <p:nvPr/>
          </p:nvSpPr>
          <p:spPr bwMode="auto">
            <a:xfrm>
              <a:off x="8568766" y="5105400"/>
              <a:ext cx="320039" cy="320040"/>
            </a:xfrm>
            <a:prstGeom prst="ellipse">
              <a:avLst/>
            </a:prstGeom>
            <a:noFill/>
            <a:ln w="127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endParaRPr lang="en-US" altLang="en-US"/>
            </a:p>
          </p:txBody>
        </p:sp>
      </p:grpSp>
      <p:sp>
        <p:nvSpPr>
          <p:cNvPr id="2" name="Title Placeholder 1"/>
          <p:cNvSpPr>
            <a:spLocks noGrp="1"/>
          </p:cNvSpPr>
          <p:nvPr>
            <p:ph type="title"/>
          </p:nvPr>
        </p:nvSpPr>
        <p:spPr>
          <a:xfrm>
            <a:off x="742950" y="484188"/>
            <a:ext cx="8420100" cy="160972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8" name="Text Placeholder 2"/>
          <p:cNvSpPr>
            <a:spLocks noGrp="1"/>
          </p:cNvSpPr>
          <p:nvPr>
            <p:ph type="body" idx="1"/>
          </p:nvPr>
        </p:nvSpPr>
        <p:spPr bwMode="auto">
          <a:xfrm>
            <a:off x="742950" y="2120900"/>
            <a:ext cx="8420100"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491288" y="6272213"/>
            <a:ext cx="2660650"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pPr>
              <a:defRPr/>
            </a:pPr>
            <a:r>
              <a:rPr lang="en-US"/>
              <a:t>&lt;date/heure&gt;</a:t>
            </a:r>
          </a:p>
        </p:txBody>
      </p:sp>
      <p:sp>
        <p:nvSpPr>
          <p:cNvPr id="5" name="Footer Placeholder 4"/>
          <p:cNvSpPr>
            <a:spLocks noGrp="1"/>
          </p:cNvSpPr>
          <p:nvPr>
            <p:ph type="ftr" sz="quarter" idx="3"/>
          </p:nvPr>
        </p:nvSpPr>
        <p:spPr>
          <a:xfrm>
            <a:off x="742950" y="6272213"/>
            <a:ext cx="5141913"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pPr>
              <a:defRPr/>
            </a:pPr>
            <a:r>
              <a:rPr lang="en-US"/>
              <a:t>&lt;pied de page&gt;</a:t>
            </a:r>
          </a:p>
        </p:txBody>
      </p:sp>
      <p:sp>
        <p:nvSpPr>
          <p:cNvPr id="6" name="Slide Number Placeholder 5"/>
          <p:cNvSpPr>
            <a:spLocks noGrp="1"/>
          </p:cNvSpPr>
          <p:nvPr>
            <p:ph type="sldNum" sz="quarter" idx="4"/>
          </p:nvPr>
        </p:nvSpPr>
        <p:spPr>
          <a:xfrm>
            <a:off x="9190038" y="6272213"/>
            <a:ext cx="52070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pPr>
              <a:defRPr/>
            </a:pPr>
            <a:fld id="{C685B07F-4AB4-4888-A41A-8E8D1019C60A}" type="slidenum">
              <a:rPr lang="fr-FR" altLang="en-US"/>
              <a:pPr>
                <a:defRPr/>
              </a:pPr>
              <a:t>‹N°›</a:t>
            </a:fld>
            <a:endParaRPr lang="fr-FR" altLang="en-US">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4593" r:id="rId1"/>
    <p:sldLayoutId id="2147484587" r:id="rId2"/>
    <p:sldLayoutId id="2147484594" r:id="rId3"/>
    <p:sldLayoutId id="2147484588" r:id="rId4"/>
    <p:sldLayoutId id="2147484589" r:id="rId5"/>
    <p:sldLayoutId id="2147484595" r:id="rId6"/>
    <p:sldLayoutId id="2147484590" r:id="rId7"/>
    <p:sldLayoutId id="2147484596" r:id="rId8"/>
    <p:sldLayoutId id="2147484597" r:id="rId9"/>
    <p:sldLayoutId id="2147484591" r:id="rId10"/>
    <p:sldLayoutId id="2147484592" r:id="rId11"/>
  </p:sldLayoutIdLst>
  <p:txStyles>
    <p:titleStyle>
      <a:lvl1pPr algn="l" rtl="0" eaLnBrk="0" fontAlgn="base" hangingPunct="0">
        <a:lnSpc>
          <a:spcPct val="90000"/>
        </a:lnSpc>
        <a:spcBef>
          <a:spcPct val="0"/>
        </a:spcBef>
        <a:spcAft>
          <a:spcPct val="0"/>
        </a:spcAft>
        <a:defRPr sz="4200" kern="1200" cap="all">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vl2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2pPr>
      <a:lvl3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3pPr>
      <a:lvl4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4pPr>
      <a:lvl5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5pPr>
      <a:lvl6pPr marL="457200" algn="l" rtl="0" fontAlgn="base">
        <a:lnSpc>
          <a:spcPct val="90000"/>
        </a:lnSpc>
        <a:spcBef>
          <a:spcPct val="0"/>
        </a:spcBef>
        <a:spcAft>
          <a:spcPct val="0"/>
        </a:spcAft>
        <a:defRPr sz="4200">
          <a:solidFill>
            <a:schemeClr val="tx1"/>
          </a:solidFill>
          <a:latin typeface="Rockwell Condensed" panose="02060603050405020104" pitchFamily="18" charset="0"/>
        </a:defRPr>
      </a:lvl6pPr>
      <a:lvl7pPr marL="914400" algn="l" rtl="0" fontAlgn="base">
        <a:lnSpc>
          <a:spcPct val="90000"/>
        </a:lnSpc>
        <a:spcBef>
          <a:spcPct val="0"/>
        </a:spcBef>
        <a:spcAft>
          <a:spcPct val="0"/>
        </a:spcAft>
        <a:defRPr sz="4200">
          <a:solidFill>
            <a:schemeClr val="tx1"/>
          </a:solidFill>
          <a:latin typeface="Rockwell Condensed" panose="02060603050405020104" pitchFamily="18" charset="0"/>
        </a:defRPr>
      </a:lvl7pPr>
      <a:lvl8pPr marL="1371600" algn="l" rtl="0" fontAlgn="base">
        <a:lnSpc>
          <a:spcPct val="90000"/>
        </a:lnSpc>
        <a:spcBef>
          <a:spcPct val="0"/>
        </a:spcBef>
        <a:spcAft>
          <a:spcPct val="0"/>
        </a:spcAft>
        <a:defRPr sz="4200">
          <a:solidFill>
            <a:schemeClr val="tx1"/>
          </a:solidFill>
          <a:latin typeface="Rockwell Condensed" panose="02060603050405020104" pitchFamily="18" charset="0"/>
        </a:defRPr>
      </a:lvl8pPr>
      <a:lvl9pPr marL="1828800" algn="l" rtl="0" fontAlgn="base">
        <a:lnSpc>
          <a:spcPct val="90000"/>
        </a:lnSpc>
        <a:spcBef>
          <a:spcPct val="0"/>
        </a:spcBef>
        <a:spcAft>
          <a:spcPct val="0"/>
        </a:spcAft>
        <a:defRPr sz="4200">
          <a:solidFill>
            <a:schemeClr val="tx1"/>
          </a:solidFill>
          <a:latin typeface="Rockwell Condensed" panose="02060603050405020104" pitchFamily="18" charset="0"/>
        </a:defRPr>
      </a:lvl9pPr>
    </p:titleStyle>
    <p:bodyStyle>
      <a:lvl1pPr marL="182563" indent="-182563" algn="l" rtl="0" eaLnBrk="0" fontAlgn="base" hangingPunct="0">
        <a:lnSpc>
          <a:spcPct val="90000"/>
        </a:lnSpc>
        <a:spcBef>
          <a:spcPts val="1200"/>
        </a:spcBef>
        <a:spcAft>
          <a:spcPct val="0"/>
        </a:spcAft>
        <a:buClr>
          <a:srgbClr val="9E3611"/>
        </a:buClr>
        <a:buSzPct val="85000"/>
        <a:buFont typeface="Wingdings" panose="05000000000000000000" pitchFamily="2" charset="2"/>
        <a:buChar char="§"/>
        <a:defRPr sz="2000" kern="1200">
          <a:solidFill>
            <a:schemeClr val="tx1"/>
          </a:solidFill>
          <a:latin typeface="+mn-lt"/>
          <a:ea typeface="+mn-ea"/>
          <a:cs typeface="+mn-cs"/>
        </a:defRPr>
      </a:lvl1pPr>
      <a:lvl2pPr marL="457200" indent="-182563" algn="l" rtl="0" eaLnBrk="0" fontAlgn="base" hangingPunct="0">
        <a:lnSpc>
          <a:spcPct val="90000"/>
        </a:lnSpc>
        <a:spcBef>
          <a:spcPts val="400"/>
        </a:spcBef>
        <a:spcAft>
          <a:spcPts val="200"/>
        </a:spcAft>
        <a:buClr>
          <a:srgbClr val="9E3611"/>
        </a:buClr>
        <a:buSzPct val="85000"/>
        <a:buFont typeface="Wingdings" panose="05000000000000000000" pitchFamily="2" charset="2"/>
        <a:buChar char="§"/>
        <a:defRPr kern="1200">
          <a:solidFill>
            <a:schemeClr val="tx1"/>
          </a:solidFill>
          <a:latin typeface="+mn-lt"/>
          <a:ea typeface="+mn-ea"/>
          <a:cs typeface="+mn-cs"/>
        </a:defRPr>
      </a:lvl2pPr>
      <a:lvl3pPr marL="730250" indent="-182563" algn="l" rtl="0" eaLnBrk="0" fontAlgn="base" hangingPunct="0">
        <a:lnSpc>
          <a:spcPct val="90000"/>
        </a:lnSpc>
        <a:spcBef>
          <a:spcPts val="400"/>
        </a:spcBef>
        <a:spcAft>
          <a:spcPts val="200"/>
        </a:spcAft>
        <a:buClr>
          <a:srgbClr val="9E3611"/>
        </a:buClr>
        <a:buSzPct val="85000"/>
        <a:buFont typeface="Wingdings" panose="05000000000000000000" pitchFamily="2" charset="2"/>
        <a:buChar char="§"/>
        <a:defRPr sz="1600" kern="1200">
          <a:solidFill>
            <a:schemeClr val="tx1"/>
          </a:solidFill>
          <a:latin typeface="+mn-lt"/>
          <a:ea typeface="+mn-ea"/>
          <a:cs typeface="+mn-cs"/>
        </a:defRPr>
      </a:lvl3pPr>
      <a:lvl4pPr marL="1004888" indent="-182563" algn="l" rtl="0" eaLnBrk="0" fontAlgn="base" hangingPunct="0">
        <a:lnSpc>
          <a:spcPct val="90000"/>
        </a:lnSpc>
        <a:spcBef>
          <a:spcPts val="400"/>
        </a:spcBef>
        <a:spcAft>
          <a:spcPts val="200"/>
        </a:spcAft>
        <a:buClr>
          <a:srgbClr val="9E3611"/>
        </a:buClr>
        <a:buSzPct val="85000"/>
        <a:buFont typeface="Wingdings" panose="05000000000000000000" pitchFamily="2" charset="2"/>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400"/>
        </a:spcBef>
        <a:spcAft>
          <a:spcPts val="200"/>
        </a:spcAft>
        <a:buClr>
          <a:srgbClr val="9E3611"/>
        </a:buClr>
        <a:buSzPct val="85000"/>
        <a:buFont typeface="Wingdings" panose="05000000000000000000"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11"/>
          <p:cNvGrpSpPr>
            <a:grpSpLocks/>
          </p:cNvGrpSpPr>
          <p:nvPr/>
        </p:nvGrpSpPr>
        <p:grpSpPr bwMode="auto">
          <a:xfrm>
            <a:off x="9232900" y="6254750"/>
            <a:ext cx="425450" cy="393700"/>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blip>
              <a:srcRect/>
              <a:tile tx="50800" ty="0" sx="85000" sy="85000" flip="none" algn="tl"/>
            </a:blipFill>
            <a:ln w="25400" cap="flat" cmpd="sng" algn="ctr">
              <a:noFill/>
              <a:prstDash val="solid"/>
            </a:ln>
            <a:effectLst/>
          </p:spPr>
        </p:sp>
        <p:sp>
          <p:nvSpPr>
            <p:cNvPr id="2059" name="Oval 8"/>
            <p:cNvSpPr>
              <a:spLocks noChangeAspect="1"/>
            </p:cNvSpPr>
            <p:nvPr/>
          </p:nvSpPr>
          <p:spPr bwMode="auto">
            <a:xfrm>
              <a:off x="8568766" y="5105400"/>
              <a:ext cx="320039" cy="320040"/>
            </a:xfrm>
            <a:prstGeom prst="ellipse">
              <a:avLst/>
            </a:prstGeom>
            <a:noFill/>
            <a:ln w="12700"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endParaRPr lang="en-US" altLang="en-US"/>
            </a:p>
          </p:txBody>
        </p:sp>
      </p:grpSp>
      <p:sp>
        <p:nvSpPr>
          <p:cNvPr id="2" name="Title Placeholder 1"/>
          <p:cNvSpPr>
            <a:spLocks noGrp="1"/>
          </p:cNvSpPr>
          <p:nvPr>
            <p:ph type="title"/>
          </p:nvPr>
        </p:nvSpPr>
        <p:spPr>
          <a:xfrm>
            <a:off x="742950" y="484188"/>
            <a:ext cx="8420100" cy="160972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052" name="Text Placeholder 2"/>
          <p:cNvSpPr>
            <a:spLocks noGrp="1"/>
          </p:cNvSpPr>
          <p:nvPr>
            <p:ph type="body" idx="1"/>
          </p:nvPr>
        </p:nvSpPr>
        <p:spPr bwMode="auto">
          <a:xfrm>
            <a:off x="742950" y="2120900"/>
            <a:ext cx="8420100"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491288" y="6272213"/>
            <a:ext cx="2660650"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pPr>
              <a:defRPr/>
            </a:pPr>
            <a:r>
              <a:rPr lang="en-US"/>
              <a:t>&lt;date/heure&gt;</a:t>
            </a:r>
          </a:p>
        </p:txBody>
      </p:sp>
      <p:sp>
        <p:nvSpPr>
          <p:cNvPr id="5" name="Footer Placeholder 4"/>
          <p:cNvSpPr>
            <a:spLocks noGrp="1"/>
          </p:cNvSpPr>
          <p:nvPr>
            <p:ph type="ftr" sz="quarter" idx="3"/>
          </p:nvPr>
        </p:nvSpPr>
        <p:spPr>
          <a:xfrm>
            <a:off x="742950" y="6272213"/>
            <a:ext cx="5141913"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pPr>
              <a:defRPr/>
            </a:pPr>
            <a:r>
              <a:rPr lang="en-US"/>
              <a:t>&lt;pied de page&gt;</a:t>
            </a:r>
          </a:p>
        </p:txBody>
      </p:sp>
      <p:sp>
        <p:nvSpPr>
          <p:cNvPr id="6" name="Slide Number Placeholder 5"/>
          <p:cNvSpPr>
            <a:spLocks noGrp="1"/>
          </p:cNvSpPr>
          <p:nvPr>
            <p:ph type="sldNum" sz="quarter" idx="4"/>
          </p:nvPr>
        </p:nvSpPr>
        <p:spPr>
          <a:xfrm>
            <a:off x="9190038" y="6272213"/>
            <a:ext cx="52070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pPr>
              <a:defRPr/>
            </a:pPr>
            <a:fld id="{B6F4BD7D-5366-4782-8C5D-0B389E7771D6}" type="slidenum">
              <a:rPr lang="fr-FR" altLang="en-US"/>
              <a:pPr>
                <a:defRPr/>
              </a:pPr>
              <a:t>‹N°›</a:t>
            </a:fld>
            <a:endParaRPr lang="fr-FR" altLang="en-US">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4598" r:id="rId1"/>
    <p:sldLayoutId id="2147484599" r:id="rId2"/>
    <p:sldLayoutId id="2147484600" r:id="rId3"/>
    <p:sldLayoutId id="2147484601" r:id="rId4"/>
    <p:sldLayoutId id="2147484602" r:id="rId5"/>
    <p:sldLayoutId id="2147484603" r:id="rId6"/>
    <p:sldLayoutId id="2147484604" r:id="rId7"/>
    <p:sldLayoutId id="2147484605" r:id="rId8"/>
    <p:sldLayoutId id="2147484606" r:id="rId9"/>
    <p:sldLayoutId id="2147484607" r:id="rId10"/>
    <p:sldLayoutId id="2147484608" r:id="rId11"/>
  </p:sldLayoutIdLst>
  <p:txStyles>
    <p:titleStyle>
      <a:lvl1pPr algn="l" rtl="0" eaLnBrk="0" fontAlgn="base" hangingPunct="0">
        <a:lnSpc>
          <a:spcPct val="90000"/>
        </a:lnSpc>
        <a:spcBef>
          <a:spcPct val="0"/>
        </a:spcBef>
        <a:spcAft>
          <a:spcPct val="0"/>
        </a:spcAft>
        <a:defRPr sz="4200" kern="1200" cap="all">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vl2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2pPr>
      <a:lvl3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3pPr>
      <a:lvl4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4pPr>
      <a:lvl5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5pPr>
      <a:lvl6pPr marL="457200" algn="l" rtl="0" fontAlgn="base">
        <a:lnSpc>
          <a:spcPct val="90000"/>
        </a:lnSpc>
        <a:spcBef>
          <a:spcPct val="0"/>
        </a:spcBef>
        <a:spcAft>
          <a:spcPct val="0"/>
        </a:spcAft>
        <a:defRPr sz="4200">
          <a:solidFill>
            <a:schemeClr val="tx1"/>
          </a:solidFill>
          <a:latin typeface="Rockwell Condensed" panose="02060603050405020104" pitchFamily="18" charset="0"/>
        </a:defRPr>
      </a:lvl6pPr>
      <a:lvl7pPr marL="914400" algn="l" rtl="0" fontAlgn="base">
        <a:lnSpc>
          <a:spcPct val="90000"/>
        </a:lnSpc>
        <a:spcBef>
          <a:spcPct val="0"/>
        </a:spcBef>
        <a:spcAft>
          <a:spcPct val="0"/>
        </a:spcAft>
        <a:defRPr sz="4200">
          <a:solidFill>
            <a:schemeClr val="tx1"/>
          </a:solidFill>
          <a:latin typeface="Rockwell Condensed" panose="02060603050405020104" pitchFamily="18" charset="0"/>
        </a:defRPr>
      </a:lvl7pPr>
      <a:lvl8pPr marL="1371600" algn="l" rtl="0" fontAlgn="base">
        <a:lnSpc>
          <a:spcPct val="90000"/>
        </a:lnSpc>
        <a:spcBef>
          <a:spcPct val="0"/>
        </a:spcBef>
        <a:spcAft>
          <a:spcPct val="0"/>
        </a:spcAft>
        <a:defRPr sz="4200">
          <a:solidFill>
            <a:schemeClr val="tx1"/>
          </a:solidFill>
          <a:latin typeface="Rockwell Condensed" panose="02060603050405020104" pitchFamily="18" charset="0"/>
        </a:defRPr>
      </a:lvl8pPr>
      <a:lvl9pPr marL="1828800" algn="l" rtl="0" fontAlgn="base">
        <a:lnSpc>
          <a:spcPct val="90000"/>
        </a:lnSpc>
        <a:spcBef>
          <a:spcPct val="0"/>
        </a:spcBef>
        <a:spcAft>
          <a:spcPct val="0"/>
        </a:spcAft>
        <a:defRPr sz="4200">
          <a:solidFill>
            <a:schemeClr val="tx1"/>
          </a:solidFill>
          <a:latin typeface="Rockwell Condensed" panose="02060603050405020104" pitchFamily="18" charset="0"/>
        </a:defRPr>
      </a:lvl9pPr>
    </p:titleStyle>
    <p:bodyStyle>
      <a:lvl1pPr marL="182563" indent="-182563" algn="l" rtl="0" eaLnBrk="0" fontAlgn="base" hangingPunct="0">
        <a:lnSpc>
          <a:spcPct val="90000"/>
        </a:lnSpc>
        <a:spcBef>
          <a:spcPts val="1200"/>
        </a:spcBef>
        <a:spcAft>
          <a:spcPct val="0"/>
        </a:spcAft>
        <a:buClr>
          <a:srgbClr val="9E3611"/>
        </a:buClr>
        <a:buSzPct val="85000"/>
        <a:buFont typeface="Wingdings" panose="05000000000000000000" pitchFamily="2" charset="2"/>
        <a:buChar char="§"/>
        <a:defRPr sz="2000" kern="1200">
          <a:solidFill>
            <a:schemeClr val="tx1"/>
          </a:solidFill>
          <a:latin typeface="+mn-lt"/>
          <a:ea typeface="+mn-ea"/>
          <a:cs typeface="+mn-cs"/>
        </a:defRPr>
      </a:lvl1pPr>
      <a:lvl2pPr marL="457200" indent="-182563" algn="l" rtl="0" eaLnBrk="0" fontAlgn="base" hangingPunct="0">
        <a:lnSpc>
          <a:spcPct val="90000"/>
        </a:lnSpc>
        <a:spcBef>
          <a:spcPts val="400"/>
        </a:spcBef>
        <a:spcAft>
          <a:spcPts val="200"/>
        </a:spcAft>
        <a:buClr>
          <a:srgbClr val="9E3611"/>
        </a:buClr>
        <a:buSzPct val="85000"/>
        <a:buFont typeface="Wingdings" panose="05000000000000000000" pitchFamily="2" charset="2"/>
        <a:buChar char="§"/>
        <a:defRPr kern="1200">
          <a:solidFill>
            <a:schemeClr val="tx1"/>
          </a:solidFill>
          <a:latin typeface="+mn-lt"/>
          <a:ea typeface="+mn-ea"/>
          <a:cs typeface="+mn-cs"/>
        </a:defRPr>
      </a:lvl2pPr>
      <a:lvl3pPr marL="730250" indent="-182563" algn="l" rtl="0" eaLnBrk="0" fontAlgn="base" hangingPunct="0">
        <a:lnSpc>
          <a:spcPct val="90000"/>
        </a:lnSpc>
        <a:spcBef>
          <a:spcPts val="400"/>
        </a:spcBef>
        <a:spcAft>
          <a:spcPts val="200"/>
        </a:spcAft>
        <a:buClr>
          <a:srgbClr val="9E3611"/>
        </a:buClr>
        <a:buSzPct val="85000"/>
        <a:buFont typeface="Wingdings" panose="05000000000000000000" pitchFamily="2" charset="2"/>
        <a:buChar char="§"/>
        <a:defRPr sz="1600" kern="1200">
          <a:solidFill>
            <a:schemeClr val="tx1"/>
          </a:solidFill>
          <a:latin typeface="+mn-lt"/>
          <a:ea typeface="+mn-ea"/>
          <a:cs typeface="+mn-cs"/>
        </a:defRPr>
      </a:lvl3pPr>
      <a:lvl4pPr marL="1004888" indent="-182563" algn="l" rtl="0" eaLnBrk="0" fontAlgn="base" hangingPunct="0">
        <a:lnSpc>
          <a:spcPct val="90000"/>
        </a:lnSpc>
        <a:spcBef>
          <a:spcPts val="400"/>
        </a:spcBef>
        <a:spcAft>
          <a:spcPts val="200"/>
        </a:spcAft>
        <a:buClr>
          <a:srgbClr val="9E3611"/>
        </a:buClr>
        <a:buSzPct val="85000"/>
        <a:buFont typeface="Wingdings" panose="05000000000000000000" pitchFamily="2" charset="2"/>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400"/>
        </a:spcBef>
        <a:spcAft>
          <a:spcPts val="200"/>
        </a:spcAft>
        <a:buClr>
          <a:srgbClr val="9E3611"/>
        </a:buClr>
        <a:buSzPct val="85000"/>
        <a:buFont typeface="Wingdings" panose="05000000000000000000"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 /><Relationship Id="rId13" Type="http://schemas.openxmlformats.org/officeDocument/2006/relationships/image" Target="../media/image16.png" /><Relationship Id="rId18" Type="http://schemas.openxmlformats.org/officeDocument/2006/relationships/image" Target="../media/image20.png" /><Relationship Id="rId3" Type="http://schemas.openxmlformats.org/officeDocument/2006/relationships/image" Target="../media/image6.png" /><Relationship Id="rId7" Type="http://schemas.openxmlformats.org/officeDocument/2006/relationships/image" Target="../media/image10.png" /><Relationship Id="rId12" Type="http://schemas.openxmlformats.org/officeDocument/2006/relationships/image" Target="../media/image15.png" /><Relationship Id="rId17" Type="http://schemas.openxmlformats.org/officeDocument/2006/relationships/image" Target="../media/image19.png" /><Relationship Id="rId2" Type="http://schemas.openxmlformats.org/officeDocument/2006/relationships/image" Target="../media/image5.png" /><Relationship Id="rId16" Type="http://schemas.openxmlformats.org/officeDocument/2006/relationships/image" Target="../media/image18.png" /><Relationship Id="rId1" Type="http://schemas.openxmlformats.org/officeDocument/2006/relationships/slideLayout" Target="../slideLayouts/slideLayout18.xml" /><Relationship Id="rId6" Type="http://schemas.openxmlformats.org/officeDocument/2006/relationships/image" Target="../media/image9.png" /><Relationship Id="rId11" Type="http://schemas.openxmlformats.org/officeDocument/2006/relationships/image" Target="../media/image14.png" /><Relationship Id="rId5" Type="http://schemas.openxmlformats.org/officeDocument/2006/relationships/image" Target="../media/image8.png" /><Relationship Id="rId15" Type="http://schemas.openxmlformats.org/officeDocument/2006/relationships/image" Target="../media/image17.png" /><Relationship Id="rId10" Type="http://schemas.openxmlformats.org/officeDocument/2006/relationships/image" Target="../media/image13.png" /><Relationship Id="rId4" Type="http://schemas.openxmlformats.org/officeDocument/2006/relationships/image" Target="../media/image7.png" /><Relationship Id="rId9" Type="http://schemas.openxmlformats.org/officeDocument/2006/relationships/image" Target="../media/image12.png" /><Relationship Id="rId14" Type="http://schemas.microsoft.com/office/2007/relationships/hdphoto" Target="../media/hdphoto1.wdp" /></Relationships>
</file>

<file path=ppt/slides/_rels/slide2.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jpeg" /><Relationship Id="rId1" Type="http://schemas.openxmlformats.org/officeDocument/2006/relationships/slideLayout" Target="../slideLayouts/slideLayout7.xml" /><Relationship Id="rId6" Type="http://schemas.openxmlformats.org/officeDocument/2006/relationships/image" Target="../media/image25.png" /><Relationship Id="rId5" Type="http://schemas.openxmlformats.org/officeDocument/2006/relationships/image" Target="../media/image24.png" /><Relationship Id="rId4" Type="http://schemas.openxmlformats.org/officeDocument/2006/relationships/image" Target="../media/image23.png"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 name="AutoShape 2"/>
          <p:cNvSpPr/>
          <p:nvPr/>
        </p:nvSpPr>
        <p:spPr>
          <a:xfrm>
            <a:off x="63500" y="-136525"/>
            <a:ext cx="292100" cy="292100"/>
          </a:xfrm>
          <a:prstGeom prst="rect">
            <a:avLst/>
          </a:prstGeom>
          <a:noFill/>
          <a:ln w="0">
            <a:noFill/>
          </a:ln>
        </p:spPr>
        <p:style>
          <a:lnRef idx="0">
            <a:scrgbClr r="0" g="0" b="0"/>
          </a:lnRef>
          <a:fillRef idx="0">
            <a:scrgbClr r="0" g="0" b="0"/>
          </a:fillRef>
          <a:effectRef idx="0">
            <a:scrgbClr r="0" g="0" b="0"/>
          </a:effectRef>
          <a:fontRef idx="minor"/>
        </p:style>
      </p:sp>
      <p:sp>
        <p:nvSpPr>
          <p:cNvPr id="97" name="AutoShape 5"/>
          <p:cNvSpPr/>
          <p:nvPr/>
        </p:nvSpPr>
        <p:spPr>
          <a:xfrm>
            <a:off x="155575" y="-136525"/>
            <a:ext cx="292100" cy="292100"/>
          </a:xfrm>
          <a:prstGeom prst="rect">
            <a:avLst/>
          </a:prstGeom>
          <a:noFill/>
          <a:ln w="0">
            <a:noFill/>
          </a:ln>
        </p:spPr>
        <p:style>
          <a:lnRef idx="0">
            <a:scrgbClr r="0" g="0" b="0"/>
          </a:lnRef>
          <a:fillRef idx="0">
            <a:scrgbClr r="0" g="0" b="0"/>
          </a:fillRef>
          <a:effectRef idx="0">
            <a:scrgbClr r="0" g="0" b="0"/>
          </a:effectRef>
          <a:fontRef idx="minor"/>
        </p:style>
      </p:sp>
      <p:sp>
        <p:nvSpPr>
          <p:cNvPr id="99" name="Rectangle 14"/>
          <p:cNvSpPr/>
          <p:nvPr/>
        </p:nvSpPr>
        <p:spPr>
          <a:xfrm>
            <a:off x="1665288" y="0"/>
            <a:ext cx="6575425" cy="43021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eaLnBrk="1" fontAlgn="auto" hangingPunct="1">
              <a:spcBef>
                <a:spcPts val="0"/>
              </a:spcBef>
              <a:spcAft>
                <a:spcPts val="0"/>
              </a:spcAft>
              <a:defRPr/>
            </a:pPr>
            <a:r>
              <a:rPr lang="en-US" sz="1100" b="1" spc="-1" dirty="0">
                <a:latin typeface="Times New Roman" pitchFamily="18" charset="0"/>
                <a:ea typeface="DejaVu Sans"/>
                <a:cs typeface="Times New Roman" pitchFamily="18" charset="0"/>
              </a:rPr>
              <a:t>People's Democratic Republic of Algeria</a:t>
            </a:r>
            <a:endParaRPr lang="fr-FR" sz="1100" spc="-1" dirty="0">
              <a:latin typeface="Times New Roman" pitchFamily="18" charset="0"/>
              <a:cs typeface="Times New Roman" pitchFamily="18" charset="0"/>
            </a:endParaRPr>
          </a:p>
          <a:p>
            <a:pPr algn="ctr" eaLnBrk="1" fontAlgn="auto" hangingPunct="1">
              <a:spcBef>
                <a:spcPts val="0"/>
              </a:spcBef>
              <a:spcAft>
                <a:spcPts val="0"/>
              </a:spcAft>
              <a:defRPr/>
            </a:pPr>
            <a:r>
              <a:rPr lang="en-US" sz="1100" b="1" spc="-1" dirty="0">
                <a:latin typeface="Times New Roman" pitchFamily="18" charset="0"/>
                <a:ea typeface="DejaVu Sans"/>
                <a:cs typeface="Times New Roman" pitchFamily="18" charset="0"/>
              </a:rPr>
              <a:t>Ministry of Higher Education and Scientific Research</a:t>
            </a:r>
            <a:endParaRPr lang="fr-FR" sz="1100" spc="-1" dirty="0">
              <a:latin typeface="Times New Roman" pitchFamily="18" charset="0"/>
              <a:cs typeface="Times New Roman" pitchFamily="18" charset="0"/>
            </a:endParaRPr>
          </a:p>
        </p:txBody>
      </p:sp>
      <p:sp>
        <p:nvSpPr>
          <p:cNvPr id="26635" name="Rectangle 18"/>
          <p:cNvSpPr>
            <a:spLocks noChangeArrowheads="1"/>
          </p:cNvSpPr>
          <p:nvPr/>
        </p:nvSpPr>
        <p:spPr bwMode="auto">
          <a:xfrm>
            <a:off x="2156154" y="414382"/>
            <a:ext cx="5593692" cy="338554"/>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scene3d>
              <a:camera prst="orthographicFront"/>
              <a:lightRig rig="soft" dir="t">
                <a:rot lat="0" lon="0" rev="15600000"/>
              </a:lightRig>
            </a:scene3d>
            <a:sp3d extrusionH="57150" prstMaterial="softEdge">
              <a:bevelT w="25400" h="38100"/>
            </a:sp3d>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defRPr/>
            </a:pPr>
            <a:r>
              <a:rPr lang="fr-FR" altLang="en-US" sz="1600" b="1" dirty="0">
                <a:ln/>
                <a:latin typeface="Times New Roman" panose="02020603050405020304" pitchFamily="18" charset="0"/>
                <a:cs typeface="Times New Roman" panose="02020603050405020304" pitchFamily="18" charset="0"/>
              </a:rPr>
              <a:t>In collaboration </a:t>
            </a:r>
            <a:r>
              <a:rPr lang="fr-FR" altLang="en-US" sz="1600" b="1" dirty="0" err="1">
                <a:ln/>
                <a:latin typeface="Times New Roman" panose="02020603050405020304" pitchFamily="18" charset="0"/>
                <a:cs typeface="Times New Roman" panose="02020603050405020304" pitchFamily="18" charset="0"/>
              </a:rPr>
              <a:t>with</a:t>
            </a:r>
            <a:r>
              <a:rPr lang="fr-FR" altLang="en-US" sz="1600" b="1" dirty="0">
                <a:ln/>
                <a:latin typeface="Times New Roman" panose="02020603050405020304" pitchFamily="18" charset="0"/>
                <a:cs typeface="Times New Roman" panose="02020603050405020304" pitchFamily="18" charset="0"/>
              </a:rPr>
              <a:t> : </a:t>
            </a:r>
            <a:r>
              <a:rPr lang="fr-FR" altLang="en-US" sz="1600" b="1" dirty="0" err="1">
                <a:ln/>
                <a:latin typeface="Times New Roman" panose="02020603050405020304" pitchFamily="18" charset="0"/>
                <a:cs typeface="Times New Roman" panose="02020603050405020304" pitchFamily="18" charset="0"/>
              </a:rPr>
              <a:t>Department</a:t>
            </a:r>
            <a:r>
              <a:rPr lang="fr-FR" altLang="en-US" sz="1600" b="1" dirty="0">
                <a:ln/>
                <a:latin typeface="Times New Roman" panose="02020603050405020304" pitchFamily="18" charset="0"/>
                <a:cs typeface="Times New Roman" panose="02020603050405020304" pitchFamily="18" charset="0"/>
              </a:rPr>
              <a:t> of </a:t>
            </a:r>
            <a:r>
              <a:rPr lang="fr-FR" altLang="en-US" sz="1600" b="1" dirty="0" err="1">
                <a:ln/>
                <a:latin typeface="Times New Roman" panose="02020603050405020304" pitchFamily="18" charset="0"/>
                <a:cs typeface="Times New Roman" panose="02020603050405020304" pitchFamily="18" charset="0"/>
              </a:rPr>
              <a:t>Chemistry</a:t>
            </a:r>
            <a:r>
              <a:rPr lang="fr-FR" altLang="en-US" sz="1600" b="1" dirty="0">
                <a:ln/>
                <a:latin typeface="Times New Roman" panose="02020603050405020304" pitchFamily="18" charset="0"/>
                <a:cs typeface="Times New Roman" panose="02020603050405020304" pitchFamily="18" charset="0"/>
              </a:rPr>
              <a:t> and </a:t>
            </a:r>
          </a:p>
        </p:txBody>
      </p:sp>
      <p:sp>
        <p:nvSpPr>
          <p:cNvPr id="20" name="ZoneTexte 19"/>
          <p:cNvSpPr txBox="1"/>
          <p:nvPr/>
        </p:nvSpPr>
        <p:spPr>
          <a:xfrm>
            <a:off x="1385888" y="1051430"/>
            <a:ext cx="7134225" cy="10156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eaLnBrk="1" fontAlgn="auto" hangingPunct="1">
              <a:spcBef>
                <a:spcPts val="0"/>
              </a:spcBef>
              <a:spcAft>
                <a:spcPts val="0"/>
              </a:spcAft>
              <a:defRPr/>
            </a:pPr>
            <a:r>
              <a:rPr lang="fr-FR" sz="2000" b="1"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The first International </a:t>
            </a:r>
            <a:r>
              <a:rPr lang="fr-FR" sz="2000" b="1" dirty="0" err="1">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Conference</a:t>
            </a:r>
            <a:r>
              <a:rPr lang="fr-FR" sz="2000" b="1"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 on </a:t>
            </a:r>
            <a:r>
              <a:rPr lang="fr-FR" sz="2000" b="1" dirty="0" err="1">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Chemistry</a:t>
            </a:r>
            <a:r>
              <a:rPr lang="fr-FR" sz="2000" b="1"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 Science, </a:t>
            </a:r>
            <a:r>
              <a:rPr lang="fr-FR" sz="2000" b="1" dirty="0" err="1">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Materials</a:t>
            </a:r>
            <a:r>
              <a:rPr lang="fr-FR" sz="2000" b="1"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 Design and </a:t>
            </a:r>
            <a:r>
              <a:rPr lang="fr-FR" sz="2000" b="1" dirty="0" err="1">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their</a:t>
            </a:r>
            <a:r>
              <a:rPr lang="fr-FR" sz="2000" b="1"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 applications ICCSM’2024  </a:t>
            </a:r>
          </a:p>
          <a:p>
            <a:pPr algn="ctr" eaLnBrk="1" fontAlgn="auto" hangingPunct="1">
              <a:spcBef>
                <a:spcPts val="0"/>
              </a:spcBef>
              <a:spcAft>
                <a:spcPts val="0"/>
              </a:spcAft>
              <a:defRPr/>
            </a:pPr>
            <a:r>
              <a:rPr lang="fr-FR" sz="2000" b="1" i="1" dirty="0" err="1">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November</a:t>
            </a:r>
            <a:r>
              <a:rPr lang="fr-FR" sz="2000" b="1" i="1"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 18-20, 2024     -</a:t>
            </a:r>
            <a:r>
              <a:rPr lang="fr-FR" sz="2000" b="1" i="1" dirty="0" err="1">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Chlef</a:t>
            </a:r>
            <a:r>
              <a:rPr lang="fr-FR" sz="2000" b="1" i="1"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 </a:t>
            </a:r>
            <a:endParaRPr lang="fr-FR" sz="2000" b="1"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endParaRPr>
          </a:p>
        </p:txBody>
      </p:sp>
      <p:sp>
        <p:nvSpPr>
          <p:cNvPr id="24" name="ZoneTexte 23"/>
          <p:cNvSpPr txBox="1"/>
          <p:nvPr/>
        </p:nvSpPr>
        <p:spPr>
          <a:xfrm>
            <a:off x="624216" y="2133600"/>
            <a:ext cx="3063875" cy="369332"/>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a:spAutoFit/>
          </a:bodyPr>
          <a:lstStyle/>
          <a:p>
            <a:pPr algn="ctr" eaLnBrk="1" fontAlgn="auto" hangingPunct="1">
              <a:spcBef>
                <a:spcPts val="0"/>
              </a:spcBef>
              <a:spcAft>
                <a:spcPts val="0"/>
              </a:spcAft>
              <a:defRPr/>
            </a:pPr>
            <a:r>
              <a:rPr lang="fr-FR"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Conference</a:t>
            </a:r>
            <a:r>
              <a:rPr lang="fr-FR"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 objectives</a:t>
            </a:r>
          </a:p>
        </p:txBody>
      </p:sp>
      <p:sp>
        <p:nvSpPr>
          <p:cNvPr id="19471" name="AutoShape 6" descr="Catalyseur : définition et explications"/>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19472" name="AutoShape 8" descr="Catalyseur : définition et explications"/>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19473" name="AutoShape 10" descr="https://www.aquaportail.com/pictures2009/catalyseur-eau.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eaLnBrk="1" hangingPunct="1"/>
            <a:endParaRPr lang="en-US" altLang="en-US">
              <a:latin typeface="Times New Roman" panose="02020603050405020304" pitchFamily="18" charset="0"/>
              <a:cs typeface="Times New Roman" panose="02020603050405020304" pitchFamily="18" charset="0"/>
            </a:endParaRPr>
          </a:p>
        </p:txBody>
      </p:sp>
      <p:sp>
        <p:nvSpPr>
          <p:cNvPr id="19474" name="AutoShape 12" descr="https://www.aquaportail.com/pictures2009/catalyseur-eau.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eaLnBrk="1" hangingPunct="1"/>
            <a:endParaRPr lang="en-US" altLang="en-US">
              <a:latin typeface="Times New Roman" panose="02020603050405020304" pitchFamily="18" charset="0"/>
              <a:cs typeface="Times New Roman" panose="02020603050405020304" pitchFamily="18" charset="0"/>
            </a:endParaRPr>
          </a:p>
        </p:txBody>
      </p:sp>
      <p:pic>
        <p:nvPicPr>
          <p:cNvPr id="19480" name="Picture 2" descr="C:\Users\Utilisateur\Desktop\Séminaire\Logo-FSEI.png"/>
          <p:cNvPicPr>
            <a:picLocks noChangeAspect="1" noChangeArrowheads="1"/>
          </p:cNvPicPr>
          <p:nvPr/>
        </p:nvPicPr>
        <p:blipFill>
          <a:blip r:embed="rId2" cstate="print">
            <a:extLst>
              <a:ext uri="{28A0092B-C50C-407E-A947-70E740481C1C}">
                <a14:useLocalDpi xmlns:a14="http://schemas.microsoft.com/office/drawing/2010/main" val="0"/>
              </a:ext>
            </a:extLst>
          </a:blip>
          <a:srcRect l="5202" t="5202" r="5202" b="5202"/>
          <a:stretch>
            <a:fillRect/>
          </a:stretch>
        </p:blipFill>
        <p:spPr bwMode="auto">
          <a:xfrm>
            <a:off x="1141413" y="87313"/>
            <a:ext cx="900112"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0" y="2533650"/>
            <a:ext cx="3443288" cy="43243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just" eaLnBrk="1" fontAlgn="auto" hangingPunct="1">
              <a:spcBef>
                <a:spcPts val="0"/>
              </a:spcBef>
              <a:spcAft>
                <a:spcPts val="0"/>
              </a:spcAft>
              <a:defRPr/>
            </a:pPr>
            <a:r>
              <a:rPr lang="en-US" sz="1250" dirty="0">
                <a:latin typeface="Times New Roman" pitchFamily="18" charset="0"/>
                <a:cs typeface="Times New Roman" pitchFamily="18" charset="0"/>
              </a:rPr>
              <a:t>Chemistry stands as an experimental science dedicated to serving humanity, positioned at the crossroads of numerous disciplines including biology, pharmacology, health sciences, materials science, pharmacy, environmental studies, electronics, agronomy, and more. The objective of this event is to convene experts from diverse realms of chemistry alongside post-graduate scholars, facilitating the presentation and discussion of their research findings, fostering the exchange of experiences, and collectively assessing the landscape of research across the key branches of chemistry. Additionally, it aims to shed light on the challenges encountered by researchers since the inception of chemistry research laboratories in Algeria.</a:t>
            </a:r>
            <a:endParaRPr lang="en-US" sz="1250" spc="-1" dirty="0">
              <a:latin typeface="Times New Roman" pitchFamily="18" charset="0"/>
              <a:cs typeface="Times New Roman" pitchFamily="18" charset="0"/>
            </a:endParaRPr>
          </a:p>
          <a:p>
            <a:pPr algn="just" eaLnBrk="1" fontAlgn="auto" hangingPunct="1">
              <a:spcBef>
                <a:spcPts val="0"/>
              </a:spcBef>
              <a:spcAft>
                <a:spcPts val="0"/>
              </a:spcAft>
              <a:buFont typeface="Wingdings" pitchFamily="2" charset="2"/>
              <a:buChar char="v"/>
              <a:defRPr/>
            </a:pPr>
            <a:r>
              <a:rPr lang="en-US" sz="1250" dirty="0">
                <a:latin typeface="Times New Roman" pitchFamily="18" charset="0"/>
                <a:cs typeface="Times New Roman" pitchFamily="18" charset="0"/>
              </a:rPr>
              <a:t> Advise and guide the work of PhD student.</a:t>
            </a:r>
          </a:p>
          <a:p>
            <a:pPr algn="just" eaLnBrk="1" fontAlgn="auto" hangingPunct="1">
              <a:spcBef>
                <a:spcPts val="0"/>
              </a:spcBef>
              <a:spcAft>
                <a:spcPts val="0"/>
              </a:spcAft>
              <a:buFont typeface="Wingdings" pitchFamily="2" charset="2"/>
              <a:buChar char="v"/>
              <a:defRPr/>
            </a:pPr>
            <a:r>
              <a:rPr lang="en-US" sz="1250" dirty="0">
                <a:latin typeface="Times New Roman" pitchFamily="18" charset="0"/>
                <a:cs typeface="Times New Roman" pitchFamily="18" charset="0"/>
              </a:rPr>
              <a:t> Establishment and development of sustainable.</a:t>
            </a:r>
          </a:p>
          <a:p>
            <a:pPr algn="just" eaLnBrk="1" fontAlgn="auto" hangingPunct="1">
              <a:spcBef>
                <a:spcPts val="0"/>
              </a:spcBef>
              <a:spcAft>
                <a:spcPts val="0"/>
              </a:spcAft>
              <a:buFont typeface="Wingdings" pitchFamily="2" charset="2"/>
              <a:buChar char="v"/>
              <a:defRPr/>
            </a:pPr>
            <a:r>
              <a:rPr lang="en-US" sz="1250" dirty="0">
                <a:latin typeface="Times New Roman" pitchFamily="18" charset="0"/>
                <a:cs typeface="Times New Roman" pitchFamily="18" charset="0"/>
              </a:rPr>
              <a:t> Thematic research links and networks  Publication of the scientific work of the congress and future publications on the treated issues in impacted journals.</a:t>
            </a:r>
            <a:endParaRPr lang="fr-FR" sz="1250" spc="-1" dirty="0">
              <a:latin typeface="Times New Roman" pitchFamily="18" charset="0"/>
              <a:cs typeface="Times New Roman" pitchFamily="18" charset="0"/>
            </a:endParaRPr>
          </a:p>
        </p:txBody>
      </p:sp>
      <p:pic>
        <p:nvPicPr>
          <p:cNvPr id="19487" name="Picture 33"/>
          <p:cNvPicPr>
            <a:picLocks noChangeAspect="1"/>
          </p:cNvPicPr>
          <p:nvPr/>
        </p:nvPicPr>
        <p:blipFill>
          <a:blip r:embed="rId3">
            <a:extLst>
              <a:ext uri="{28A0092B-C50C-407E-A947-70E740481C1C}">
                <a14:useLocalDpi xmlns:a14="http://schemas.microsoft.com/office/drawing/2010/main" val="0"/>
              </a:ext>
            </a:extLst>
          </a:blip>
          <a:srcRect l="13428" t="20844" r="13022" b="19421"/>
          <a:stretch>
            <a:fillRect/>
          </a:stretch>
        </p:blipFill>
        <p:spPr bwMode="auto">
          <a:xfrm>
            <a:off x="7938" y="1768475"/>
            <a:ext cx="931862"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94" name="Picture 38"/>
          <p:cNvPicPr preferRelativeResize="0">
            <a:picLocks/>
          </p:cNvPicPr>
          <p:nvPr/>
        </p:nvPicPr>
        <p:blipFill>
          <a:blip r:embed="rId4">
            <a:extLst>
              <a:ext uri="{28A0092B-C50C-407E-A947-70E740481C1C}">
                <a14:useLocalDpi xmlns:a14="http://schemas.microsoft.com/office/drawing/2010/main" val="0"/>
              </a:ext>
            </a:extLst>
          </a:blip>
          <a:srcRect l="8594" t="4591" r="8888"/>
          <a:stretch>
            <a:fillRect/>
          </a:stretch>
        </p:blipFill>
        <p:spPr bwMode="auto">
          <a:xfrm>
            <a:off x="8919302" y="77788"/>
            <a:ext cx="900113"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95" name="Picture 39"/>
          <p:cNvPicPr preferRelativeResize="0">
            <a:picLocks/>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7638" y="87313"/>
            <a:ext cx="900112"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96" name="Group 45"/>
          <p:cNvGrpSpPr>
            <a:grpSpLocks/>
          </p:cNvGrpSpPr>
          <p:nvPr/>
        </p:nvGrpSpPr>
        <p:grpSpPr bwMode="auto">
          <a:xfrm>
            <a:off x="3638236" y="2461214"/>
            <a:ext cx="2314575" cy="1466850"/>
            <a:chOff x="7190559" y="4610101"/>
            <a:chExt cx="2314575" cy="1466850"/>
          </a:xfrm>
        </p:grpSpPr>
        <p:pic>
          <p:nvPicPr>
            <p:cNvPr id="47" name="Picture 46"/>
            <p:cNvPicPr>
              <a:picLocks noChangeAspect="1"/>
            </p:cNvPicPr>
            <p:nvPr/>
          </p:nvPicPr>
          <p:blipFill rotWithShape="1">
            <a:blip r:embed="rId6">
              <a:duotone>
                <a:schemeClr val="accent2">
                  <a:shade val="45000"/>
                  <a:satMod val="135000"/>
                </a:schemeClr>
                <a:prstClr val="white"/>
              </a:duotone>
            </a:blip>
            <a:srcRect l="6760" t="6497" r="7676" b="6497"/>
            <a:stretch/>
          </p:blipFill>
          <p:spPr>
            <a:xfrm>
              <a:off x="7190559" y="4610101"/>
              <a:ext cx="2314575" cy="1466850"/>
            </a:xfrm>
            <a:prstGeom prst="rect">
              <a:avLst/>
            </a:prstGeom>
          </p:spPr>
        </p:pic>
        <p:sp>
          <p:nvSpPr>
            <p:cNvPr id="48" name="ZoneTexte 22"/>
            <p:cNvSpPr txBox="1"/>
            <p:nvPr/>
          </p:nvSpPr>
          <p:spPr>
            <a:xfrm>
              <a:off x="7476807" y="5106356"/>
              <a:ext cx="1753269" cy="400050"/>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auto">
                <a:spcBef>
                  <a:spcPts val="0"/>
                </a:spcBef>
                <a:spcAft>
                  <a:spcPts val="0"/>
                </a:spcAft>
                <a:defRPr/>
              </a:pPr>
              <a:r>
                <a:rPr lang="fr-FR"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TOPICS</a:t>
              </a:r>
            </a:p>
          </p:txBody>
        </p:sp>
      </p:grpSp>
      <p:sp>
        <p:nvSpPr>
          <p:cNvPr id="11" name="Rectangle 10"/>
          <p:cNvSpPr/>
          <p:nvPr/>
        </p:nvSpPr>
        <p:spPr>
          <a:xfrm>
            <a:off x="2084443" y="683651"/>
            <a:ext cx="5737114" cy="338554"/>
          </a:xfrm>
          <a:prstGeom prst="rect">
            <a:avLst/>
          </a:prstGeom>
        </p:spPr>
        <p:txBody>
          <a:bodyPr>
            <a:spAutoFit/>
          </a:bodyPr>
          <a:lstStyle/>
          <a:p>
            <a:pPr algn="ctr" eaLnBrk="1" hangingPunct="1">
              <a:defRPr/>
            </a:pPr>
            <a:r>
              <a:rPr lang="fr-FR" altLang="en-US" sz="1600" b="1" dirty="0" err="1">
                <a:ln w="12700" cmpd="sng">
                  <a:solidFill>
                    <a:schemeClr val="accent6"/>
                  </a:solidFill>
                  <a:prstDash val="solid"/>
                </a:ln>
                <a:solidFill>
                  <a:schemeClr val="accent4"/>
                </a:solidFill>
                <a:latin typeface="Times New Roman" panose="02020603050405020304" pitchFamily="18" charset="0"/>
                <a:cs typeface="Times New Roman" panose="02020603050405020304" pitchFamily="18" charset="0"/>
              </a:rPr>
              <a:t>Laboratory</a:t>
            </a:r>
            <a:r>
              <a:rPr lang="fr-FR" altLang="en-US" sz="1600" b="1" dirty="0">
                <a:ln w="12700" cmpd="sng">
                  <a:solidFill>
                    <a:schemeClr val="accent6"/>
                  </a:solidFill>
                  <a:prstDash val="solid"/>
                </a:ln>
                <a:solidFill>
                  <a:schemeClr val="accent4"/>
                </a:solidFill>
                <a:latin typeface="Times New Roman" panose="02020603050405020304" pitchFamily="18" charset="0"/>
                <a:cs typeface="Times New Roman" panose="02020603050405020304" pitchFamily="18" charset="0"/>
              </a:rPr>
              <a:t> of  </a:t>
            </a:r>
            <a:r>
              <a:rPr lang="fr-FR" altLang="en-US" sz="1600" b="1" dirty="0" err="1">
                <a:ln w="12700" cmpd="sng">
                  <a:solidFill>
                    <a:schemeClr val="accent6"/>
                  </a:solidFill>
                  <a:prstDash val="solid"/>
                </a:ln>
                <a:solidFill>
                  <a:schemeClr val="accent4"/>
                </a:solidFill>
                <a:latin typeface="Times New Roman" panose="02020603050405020304" pitchFamily="18" charset="0"/>
                <a:cs typeface="Times New Roman" panose="02020603050405020304" pitchFamily="18" charset="0"/>
              </a:rPr>
              <a:t>Materials</a:t>
            </a:r>
            <a:r>
              <a:rPr lang="fr-FR" altLang="en-US" sz="1600" b="1" dirty="0">
                <a:ln w="12700" cmpd="sng">
                  <a:solidFill>
                    <a:schemeClr val="accent6"/>
                  </a:solidFill>
                  <a:prstDash val="solid"/>
                </a:ln>
                <a:solidFill>
                  <a:schemeClr val="accent4"/>
                </a:solidFill>
                <a:latin typeface="Times New Roman" panose="02020603050405020304" pitchFamily="18" charset="0"/>
                <a:cs typeface="Times New Roman" panose="02020603050405020304" pitchFamily="18" charset="0"/>
              </a:rPr>
              <a:t> </a:t>
            </a:r>
            <a:r>
              <a:rPr lang="fr-FR" altLang="en-US" sz="1600" b="1" dirty="0" err="1">
                <a:ln w="12700" cmpd="sng">
                  <a:solidFill>
                    <a:schemeClr val="accent6"/>
                  </a:solidFill>
                  <a:prstDash val="solid"/>
                </a:ln>
                <a:solidFill>
                  <a:schemeClr val="accent4"/>
                </a:solidFill>
                <a:latin typeface="Times New Roman" panose="02020603050405020304" pitchFamily="18" charset="0"/>
                <a:cs typeface="Times New Roman" panose="02020603050405020304" pitchFamily="18" charset="0"/>
              </a:rPr>
              <a:t>Chemistry</a:t>
            </a:r>
            <a:r>
              <a:rPr lang="fr-FR" altLang="en-US" sz="1600" b="1" dirty="0">
                <a:ln w="12700" cmpd="sng">
                  <a:solidFill>
                    <a:schemeClr val="accent6"/>
                  </a:solidFill>
                  <a:prstDash val="solid"/>
                </a:ln>
                <a:solidFill>
                  <a:schemeClr val="accent4"/>
                </a:solidFill>
                <a:latin typeface="Times New Roman" panose="02020603050405020304" pitchFamily="18" charset="0"/>
                <a:cs typeface="Times New Roman" panose="02020603050405020304" pitchFamily="18" charset="0"/>
              </a:rPr>
              <a:t>, </a:t>
            </a:r>
            <a:r>
              <a:rPr lang="fr-FR" altLang="en-US" sz="1600" b="1" dirty="0" err="1">
                <a:ln w="12700" cmpd="sng">
                  <a:solidFill>
                    <a:schemeClr val="accent6"/>
                  </a:solidFill>
                  <a:prstDash val="solid"/>
                </a:ln>
                <a:solidFill>
                  <a:schemeClr val="accent4"/>
                </a:solidFill>
                <a:latin typeface="Times New Roman" panose="02020603050405020304" pitchFamily="18" charset="0"/>
                <a:cs typeface="Times New Roman" panose="02020603050405020304" pitchFamily="18" charset="0"/>
              </a:rPr>
              <a:t>Catalysis</a:t>
            </a:r>
            <a:r>
              <a:rPr lang="fr-FR" altLang="en-US" sz="1600" b="1" dirty="0">
                <a:ln w="12700" cmpd="sng">
                  <a:solidFill>
                    <a:schemeClr val="accent6"/>
                  </a:solidFill>
                  <a:prstDash val="solid"/>
                </a:ln>
                <a:solidFill>
                  <a:schemeClr val="accent4"/>
                </a:solidFill>
                <a:latin typeface="Times New Roman" panose="02020603050405020304" pitchFamily="18" charset="0"/>
                <a:cs typeface="Times New Roman" panose="02020603050405020304" pitchFamily="18" charset="0"/>
              </a:rPr>
              <a:t> and </a:t>
            </a:r>
            <a:r>
              <a:rPr lang="fr-FR" altLang="en-US" sz="1600" b="1" dirty="0" err="1">
                <a:ln w="12700" cmpd="sng">
                  <a:solidFill>
                    <a:schemeClr val="accent6"/>
                  </a:solidFill>
                  <a:prstDash val="solid"/>
                </a:ln>
                <a:solidFill>
                  <a:schemeClr val="accent4"/>
                </a:solidFill>
                <a:latin typeface="Times New Roman" panose="02020603050405020304" pitchFamily="18" charset="0"/>
                <a:cs typeface="Times New Roman" panose="02020603050405020304" pitchFamily="18" charset="0"/>
              </a:rPr>
              <a:t>Reactivity</a:t>
            </a:r>
            <a:endParaRPr lang="fr-FR" altLang="en-US" sz="1600" b="1" dirty="0">
              <a:ln w="12700" cmpd="sng">
                <a:solidFill>
                  <a:schemeClr val="accent6"/>
                </a:solidFill>
                <a:prstDash val="solid"/>
              </a:ln>
              <a:solidFill>
                <a:schemeClr val="accent4"/>
              </a:solidFill>
              <a:latin typeface="Times New Roman" panose="02020603050405020304" pitchFamily="18" charset="0"/>
              <a:cs typeface="Times New Roman" panose="02020603050405020304" pitchFamily="18" charset="0"/>
            </a:endParaRPr>
          </a:p>
        </p:txBody>
      </p:sp>
      <p:grpSp>
        <p:nvGrpSpPr>
          <p:cNvPr id="7" name="Group 6"/>
          <p:cNvGrpSpPr/>
          <p:nvPr/>
        </p:nvGrpSpPr>
        <p:grpSpPr>
          <a:xfrm>
            <a:off x="3593620" y="3698761"/>
            <a:ext cx="5966611" cy="3070823"/>
            <a:chOff x="3591712" y="3698518"/>
            <a:chExt cx="5966611" cy="3070823"/>
          </a:xfrm>
        </p:grpSpPr>
        <p:sp>
          <p:nvSpPr>
            <p:cNvPr id="10" name="Freeform 9"/>
            <p:cNvSpPr/>
            <p:nvPr/>
          </p:nvSpPr>
          <p:spPr>
            <a:xfrm>
              <a:off x="4741478" y="5606728"/>
              <a:ext cx="1354420" cy="1162613"/>
            </a:xfrm>
            <a:custGeom>
              <a:avLst/>
              <a:gdLst>
                <a:gd name="connsiteX0" fmla="*/ 0 w 1354420"/>
                <a:gd name="connsiteY0" fmla="*/ 581307 h 1162613"/>
                <a:gd name="connsiteX1" fmla="*/ 290653 w 1354420"/>
                <a:gd name="connsiteY1" fmla="*/ 0 h 1162613"/>
                <a:gd name="connsiteX2" fmla="*/ 1063767 w 1354420"/>
                <a:gd name="connsiteY2" fmla="*/ 0 h 1162613"/>
                <a:gd name="connsiteX3" fmla="*/ 1354420 w 1354420"/>
                <a:gd name="connsiteY3" fmla="*/ 581307 h 1162613"/>
                <a:gd name="connsiteX4" fmla="*/ 1063767 w 1354420"/>
                <a:gd name="connsiteY4" fmla="*/ 1162613 h 1162613"/>
                <a:gd name="connsiteX5" fmla="*/ 290653 w 1354420"/>
                <a:gd name="connsiteY5" fmla="*/ 1162613 h 1162613"/>
                <a:gd name="connsiteX6" fmla="*/ 0 w 1354420"/>
                <a:gd name="connsiteY6" fmla="*/ 581307 h 116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4420" h="1162613">
                  <a:moveTo>
                    <a:pt x="0" y="581307"/>
                  </a:moveTo>
                  <a:lnTo>
                    <a:pt x="290653" y="0"/>
                  </a:lnTo>
                  <a:lnTo>
                    <a:pt x="1063767" y="0"/>
                  </a:lnTo>
                  <a:lnTo>
                    <a:pt x="1354420" y="581307"/>
                  </a:lnTo>
                  <a:lnTo>
                    <a:pt x="1063767" y="1162613"/>
                  </a:lnTo>
                  <a:lnTo>
                    <a:pt x="290653" y="1162613"/>
                  </a:lnTo>
                  <a:lnTo>
                    <a:pt x="0" y="581307"/>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9753" tIns="214338" rIns="209753" bIns="214338" numCol="1" spcCol="1270" anchor="ctr" anchorCtr="0">
              <a:noAutofit/>
            </a:bodyPr>
            <a:lstStyle/>
            <a:p>
              <a:pPr lvl="0" algn="ctr" defTabSz="1200150">
                <a:lnSpc>
                  <a:spcPct val="90000"/>
                </a:lnSpc>
                <a:spcBef>
                  <a:spcPct val="0"/>
                </a:spcBef>
                <a:spcAft>
                  <a:spcPct val="35000"/>
                </a:spcAft>
              </a:pPr>
              <a:endParaRPr lang="en-US" sz="2700" kern="1200" dirty="0"/>
            </a:p>
          </p:txBody>
        </p:sp>
        <p:sp>
          <p:nvSpPr>
            <p:cNvPr id="12" name="Hexagon 11"/>
            <p:cNvSpPr/>
            <p:nvPr/>
          </p:nvSpPr>
          <p:spPr>
            <a:xfrm>
              <a:off x="4783841" y="6120476"/>
              <a:ext cx="158115" cy="136344"/>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Hexagon 12"/>
            <p:cNvSpPr/>
            <p:nvPr/>
          </p:nvSpPr>
          <p:spPr>
            <a:xfrm>
              <a:off x="3591712" y="4974752"/>
              <a:ext cx="1354420" cy="1162613"/>
            </a:xfrm>
            <a:prstGeom prst="hexagon">
              <a:avLst>
                <a:gd name="adj" fmla="val 25000"/>
                <a:gd name="vf" fmla="val 11547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 name="Hexagon 13"/>
            <p:cNvSpPr/>
            <p:nvPr/>
          </p:nvSpPr>
          <p:spPr>
            <a:xfrm>
              <a:off x="4508781" y="5976148"/>
              <a:ext cx="158115" cy="136344"/>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p:cNvSpPr/>
            <p:nvPr/>
          </p:nvSpPr>
          <p:spPr>
            <a:xfrm>
              <a:off x="5890051" y="4965847"/>
              <a:ext cx="1354420" cy="1162613"/>
            </a:xfrm>
            <a:custGeom>
              <a:avLst/>
              <a:gdLst>
                <a:gd name="connsiteX0" fmla="*/ 0 w 1354420"/>
                <a:gd name="connsiteY0" fmla="*/ 581307 h 1162613"/>
                <a:gd name="connsiteX1" fmla="*/ 290653 w 1354420"/>
                <a:gd name="connsiteY1" fmla="*/ 0 h 1162613"/>
                <a:gd name="connsiteX2" fmla="*/ 1063767 w 1354420"/>
                <a:gd name="connsiteY2" fmla="*/ 0 h 1162613"/>
                <a:gd name="connsiteX3" fmla="*/ 1354420 w 1354420"/>
                <a:gd name="connsiteY3" fmla="*/ 581307 h 1162613"/>
                <a:gd name="connsiteX4" fmla="*/ 1063767 w 1354420"/>
                <a:gd name="connsiteY4" fmla="*/ 1162613 h 1162613"/>
                <a:gd name="connsiteX5" fmla="*/ 290653 w 1354420"/>
                <a:gd name="connsiteY5" fmla="*/ 1162613 h 1162613"/>
                <a:gd name="connsiteX6" fmla="*/ 0 w 1354420"/>
                <a:gd name="connsiteY6" fmla="*/ 581307 h 116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4420" h="1162613">
                  <a:moveTo>
                    <a:pt x="0" y="581307"/>
                  </a:moveTo>
                  <a:lnTo>
                    <a:pt x="290653" y="0"/>
                  </a:lnTo>
                  <a:lnTo>
                    <a:pt x="1063767" y="0"/>
                  </a:lnTo>
                  <a:lnTo>
                    <a:pt x="1354420" y="581307"/>
                  </a:lnTo>
                  <a:lnTo>
                    <a:pt x="1063767" y="1162613"/>
                  </a:lnTo>
                  <a:lnTo>
                    <a:pt x="290653" y="1162613"/>
                  </a:lnTo>
                  <a:lnTo>
                    <a:pt x="0" y="581307"/>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9753" tIns="214338" rIns="209753" bIns="214338" numCol="1" spcCol="1270" anchor="ctr" anchorCtr="0">
              <a:noAutofit/>
            </a:bodyPr>
            <a:lstStyle/>
            <a:p>
              <a:pPr lvl="0" algn="ctr" defTabSz="1200150">
                <a:lnSpc>
                  <a:spcPct val="90000"/>
                </a:lnSpc>
                <a:spcBef>
                  <a:spcPct val="0"/>
                </a:spcBef>
                <a:spcAft>
                  <a:spcPct val="35000"/>
                </a:spcAft>
              </a:pPr>
              <a:endParaRPr lang="en-US" sz="2700" kern="1200" dirty="0"/>
            </a:p>
          </p:txBody>
        </p:sp>
        <p:sp>
          <p:nvSpPr>
            <p:cNvPr id="16" name="Hexagon 15"/>
            <p:cNvSpPr/>
            <p:nvPr/>
          </p:nvSpPr>
          <p:spPr>
            <a:xfrm>
              <a:off x="6817859" y="5966014"/>
              <a:ext cx="158115" cy="136344"/>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Hexagon 16"/>
            <p:cNvSpPr/>
            <p:nvPr/>
          </p:nvSpPr>
          <p:spPr>
            <a:xfrm>
              <a:off x="7044590" y="5604885"/>
              <a:ext cx="1354420" cy="1162613"/>
            </a:xfrm>
            <a:prstGeom prst="hexagon">
              <a:avLst>
                <a:gd name="adj" fmla="val 25000"/>
                <a:gd name="vf" fmla="val 11547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Hexagon 17"/>
            <p:cNvSpPr/>
            <p:nvPr/>
          </p:nvSpPr>
          <p:spPr>
            <a:xfrm>
              <a:off x="7075617" y="6125697"/>
              <a:ext cx="158115" cy="136344"/>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reeform 18"/>
            <p:cNvSpPr/>
            <p:nvPr/>
          </p:nvSpPr>
          <p:spPr>
            <a:xfrm>
              <a:off x="4741478" y="4339398"/>
              <a:ext cx="1354420" cy="1162613"/>
            </a:xfrm>
            <a:custGeom>
              <a:avLst/>
              <a:gdLst>
                <a:gd name="connsiteX0" fmla="*/ 0 w 1354420"/>
                <a:gd name="connsiteY0" fmla="*/ 581307 h 1162613"/>
                <a:gd name="connsiteX1" fmla="*/ 290653 w 1354420"/>
                <a:gd name="connsiteY1" fmla="*/ 0 h 1162613"/>
                <a:gd name="connsiteX2" fmla="*/ 1063767 w 1354420"/>
                <a:gd name="connsiteY2" fmla="*/ 0 h 1162613"/>
                <a:gd name="connsiteX3" fmla="*/ 1354420 w 1354420"/>
                <a:gd name="connsiteY3" fmla="*/ 581307 h 1162613"/>
                <a:gd name="connsiteX4" fmla="*/ 1063767 w 1354420"/>
                <a:gd name="connsiteY4" fmla="*/ 1162613 h 1162613"/>
                <a:gd name="connsiteX5" fmla="*/ 290653 w 1354420"/>
                <a:gd name="connsiteY5" fmla="*/ 1162613 h 1162613"/>
                <a:gd name="connsiteX6" fmla="*/ 0 w 1354420"/>
                <a:gd name="connsiteY6" fmla="*/ 581307 h 116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4420" h="1162613">
                  <a:moveTo>
                    <a:pt x="0" y="581307"/>
                  </a:moveTo>
                  <a:lnTo>
                    <a:pt x="290653" y="0"/>
                  </a:lnTo>
                  <a:lnTo>
                    <a:pt x="1063767" y="0"/>
                  </a:lnTo>
                  <a:lnTo>
                    <a:pt x="1354420" y="581307"/>
                  </a:lnTo>
                  <a:lnTo>
                    <a:pt x="1063767" y="1162613"/>
                  </a:lnTo>
                  <a:lnTo>
                    <a:pt x="290653" y="1162613"/>
                  </a:lnTo>
                  <a:lnTo>
                    <a:pt x="0" y="581307"/>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9753" tIns="214338" rIns="209753" bIns="214338" numCol="1" spcCol="1270" anchor="ctr" anchorCtr="0">
              <a:noAutofit/>
            </a:bodyPr>
            <a:lstStyle/>
            <a:p>
              <a:pPr lvl="0" algn="ctr" defTabSz="1200150">
                <a:lnSpc>
                  <a:spcPct val="90000"/>
                </a:lnSpc>
                <a:spcBef>
                  <a:spcPct val="0"/>
                </a:spcBef>
                <a:spcAft>
                  <a:spcPct val="35000"/>
                </a:spcAft>
              </a:pPr>
              <a:endParaRPr lang="en-US" sz="2700" kern="1200" dirty="0"/>
            </a:p>
          </p:txBody>
        </p:sp>
        <p:sp>
          <p:nvSpPr>
            <p:cNvPr id="21" name="Hexagon 20"/>
            <p:cNvSpPr/>
            <p:nvPr/>
          </p:nvSpPr>
          <p:spPr>
            <a:xfrm>
              <a:off x="5663320" y="4363351"/>
              <a:ext cx="158115" cy="136344"/>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Hexagon 21"/>
            <p:cNvSpPr/>
            <p:nvPr/>
          </p:nvSpPr>
          <p:spPr>
            <a:xfrm>
              <a:off x="5890051" y="3698518"/>
              <a:ext cx="1354420" cy="1162613"/>
            </a:xfrm>
            <a:prstGeom prst="hexagon">
              <a:avLst>
                <a:gd name="adj" fmla="val 25000"/>
                <a:gd name="vf" fmla="val 11547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3" name="Hexagon 22"/>
            <p:cNvSpPr/>
            <p:nvPr/>
          </p:nvSpPr>
          <p:spPr>
            <a:xfrm>
              <a:off x="5921077" y="4213802"/>
              <a:ext cx="158115" cy="136344"/>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6" name="Freeform 25"/>
            <p:cNvSpPr/>
            <p:nvPr/>
          </p:nvSpPr>
          <p:spPr>
            <a:xfrm>
              <a:off x="7044590" y="4337556"/>
              <a:ext cx="1354420" cy="1162613"/>
            </a:xfrm>
            <a:custGeom>
              <a:avLst/>
              <a:gdLst>
                <a:gd name="connsiteX0" fmla="*/ 0 w 1354420"/>
                <a:gd name="connsiteY0" fmla="*/ 581307 h 1162613"/>
                <a:gd name="connsiteX1" fmla="*/ 290653 w 1354420"/>
                <a:gd name="connsiteY1" fmla="*/ 0 h 1162613"/>
                <a:gd name="connsiteX2" fmla="*/ 1063767 w 1354420"/>
                <a:gd name="connsiteY2" fmla="*/ 0 h 1162613"/>
                <a:gd name="connsiteX3" fmla="*/ 1354420 w 1354420"/>
                <a:gd name="connsiteY3" fmla="*/ 581307 h 1162613"/>
                <a:gd name="connsiteX4" fmla="*/ 1063767 w 1354420"/>
                <a:gd name="connsiteY4" fmla="*/ 1162613 h 1162613"/>
                <a:gd name="connsiteX5" fmla="*/ 290653 w 1354420"/>
                <a:gd name="connsiteY5" fmla="*/ 1162613 h 1162613"/>
                <a:gd name="connsiteX6" fmla="*/ 0 w 1354420"/>
                <a:gd name="connsiteY6" fmla="*/ 581307 h 116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4420" h="1162613">
                  <a:moveTo>
                    <a:pt x="0" y="581307"/>
                  </a:moveTo>
                  <a:lnTo>
                    <a:pt x="290653" y="0"/>
                  </a:lnTo>
                  <a:lnTo>
                    <a:pt x="1063767" y="0"/>
                  </a:lnTo>
                  <a:lnTo>
                    <a:pt x="1354420" y="581307"/>
                  </a:lnTo>
                  <a:lnTo>
                    <a:pt x="1063767" y="1162613"/>
                  </a:lnTo>
                  <a:lnTo>
                    <a:pt x="290653" y="1162613"/>
                  </a:lnTo>
                  <a:lnTo>
                    <a:pt x="0" y="581307"/>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9753" tIns="243548" rIns="209753" bIns="243548" numCol="1" spcCol="1270" anchor="ctr" anchorCtr="0">
              <a:noAutofit/>
            </a:bodyPr>
            <a:lstStyle/>
            <a:p>
              <a:pPr lvl="0" algn="ctr" defTabSz="2222500">
                <a:lnSpc>
                  <a:spcPct val="90000"/>
                </a:lnSpc>
                <a:spcBef>
                  <a:spcPct val="0"/>
                </a:spcBef>
                <a:spcAft>
                  <a:spcPct val="35000"/>
                </a:spcAft>
              </a:pPr>
              <a:endParaRPr lang="en-US" sz="5000" kern="1200" dirty="0"/>
            </a:p>
          </p:txBody>
        </p:sp>
        <p:sp>
          <p:nvSpPr>
            <p:cNvPr id="27" name="Hexagon 26"/>
            <p:cNvSpPr/>
            <p:nvPr/>
          </p:nvSpPr>
          <p:spPr>
            <a:xfrm>
              <a:off x="8209273" y="4850691"/>
              <a:ext cx="158115" cy="136344"/>
            </a:xfrm>
            <a:prstGeom prst="hexagon">
              <a:avLst>
                <a:gd name="adj" fmla="val 25000"/>
                <a:gd name="vf" fmla="val 115470"/>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8" name="Hexagon 27"/>
            <p:cNvSpPr/>
            <p:nvPr/>
          </p:nvSpPr>
          <p:spPr>
            <a:xfrm>
              <a:off x="8203903" y="4976594"/>
              <a:ext cx="1354420" cy="1162613"/>
            </a:xfrm>
            <a:prstGeom prst="hexagon">
              <a:avLst>
                <a:gd name="adj" fmla="val 25000"/>
                <a:gd name="vf" fmla="val 115470"/>
              </a:avLst>
            </a:prstGeom>
            <a:noFill/>
            <a:ln>
              <a:no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grpSp>
      <p:sp>
        <p:nvSpPr>
          <p:cNvPr id="3" name="Hexagon 2"/>
          <p:cNvSpPr/>
          <p:nvPr/>
        </p:nvSpPr>
        <p:spPr>
          <a:xfrm>
            <a:off x="3593620" y="4977588"/>
            <a:ext cx="1353600" cy="1162800"/>
          </a:xfrm>
          <a:prstGeom prst="hexagon">
            <a:avLst/>
          </a:prstGeom>
          <a:blipFill dpi="0" rotWithShape="1">
            <a:blip r:embed="rId7">
              <a:extLst>
                <a:ext uri="{28A0092B-C50C-407E-A947-70E740481C1C}">
                  <a14:useLocalDpi xmlns:a14="http://schemas.microsoft.com/office/drawing/2010/main" val="0"/>
                </a:ext>
              </a:extLst>
            </a:blip>
            <a:srcRect/>
            <a:stretch>
              <a:fillRect l="5" t="-586" r="-19802" b="-36211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ZoneTexte 23"/>
          <p:cNvSpPr txBox="1"/>
          <p:nvPr/>
        </p:nvSpPr>
        <p:spPr>
          <a:xfrm>
            <a:off x="6999927" y="2139133"/>
            <a:ext cx="2084274" cy="369332"/>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eaLnBrk="1" fontAlgn="auto" hangingPunct="1">
              <a:spcBef>
                <a:spcPts val="0"/>
              </a:spcBef>
              <a:spcAft>
                <a:spcPts val="0"/>
              </a:spcAft>
              <a:defRPr/>
            </a:pPr>
            <a:r>
              <a:rPr lang="fr-FR"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Online </a:t>
            </a:r>
            <a:r>
              <a:rPr lang="fr-FR"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submission</a:t>
            </a:r>
            <a:endParaRPr lang="fr-FR"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endParaRPr>
          </a:p>
        </p:txBody>
      </p:sp>
      <p:sp>
        <p:nvSpPr>
          <p:cNvPr id="44" name="Rectangle 43"/>
          <p:cNvSpPr/>
          <p:nvPr/>
        </p:nvSpPr>
        <p:spPr>
          <a:xfrm>
            <a:off x="6217122" y="2544245"/>
            <a:ext cx="3702052" cy="598710"/>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gn="just" eaLnBrk="1" fontAlgn="auto" hangingPunct="1">
              <a:spcBef>
                <a:spcPts val="0"/>
              </a:spcBef>
              <a:spcAft>
                <a:spcPts val="0"/>
              </a:spcAft>
              <a:defRPr/>
            </a:pPr>
            <a:r>
              <a:rPr lang="en-US" sz="1100" spc="-1" dirty="0">
                <a:latin typeface="Times New Roman" pitchFamily="18" charset="0"/>
                <a:ea typeface="DejaVu Sans"/>
                <a:cs typeface="Times New Roman" pitchFamily="18" charset="0"/>
              </a:rPr>
              <a:t>Conference registration and abstract submission must be done online only via :</a:t>
            </a:r>
          </a:p>
          <a:p>
            <a:pPr algn="just" eaLnBrk="1" fontAlgn="auto" hangingPunct="1">
              <a:spcBef>
                <a:spcPts val="0"/>
              </a:spcBef>
              <a:spcAft>
                <a:spcPts val="0"/>
              </a:spcAft>
              <a:defRPr/>
            </a:pPr>
            <a:r>
              <a:rPr lang="fr-FR" sz="1100" b="1" spc="-1" dirty="0">
                <a:latin typeface="Times New Roman" pitchFamily="18" charset="0"/>
                <a:ea typeface="DejaVu Sans"/>
                <a:cs typeface="Times New Roman" pitchFamily="18" charset="0"/>
              </a:rPr>
              <a:t>,,,,,,,,,,,,,,,,,,,,,,,,,,,,,,,,,,,,,,,,,,,,,,,,,,,,,,,,,,,,,,,</a:t>
            </a:r>
          </a:p>
        </p:txBody>
      </p:sp>
      <p:sp>
        <p:nvSpPr>
          <p:cNvPr id="45" name="Rectangle 1"/>
          <p:cNvSpPr/>
          <p:nvPr/>
        </p:nvSpPr>
        <p:spPr>
          <a:xfrm>
            <a:off x="7347541" y="3438490"/>
            <a:ext cx="2524125" cy="898792"/>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gn="just" eaLnBrk="1" fontAlgn="auto" hangingPunct="1">
              <a:spcBef>
                <a:spcPts val="0"/>
              </a:spcBef>
              <a:spcAft>
                <a:spcPts val="0"/>
              </a:spcAft>
              <a:defRPr/>
            </a:pPr>
            <a:r>
              <a:rPr lang="en-US" sz="1050" spc="-1" dirty="0">
                <a:latin typeface="Times New Roman" pitchFamily="18" charset="0"/>
                <a:ea typeface="DejaVu Sans"/>
                <a:cs typeface="Times New Roman" pitchFamily="18" charset="0"/>
              </a:rPr>
              <a:t>The proceedings of the conference abstracts will be published online by …..</a:t>
            </a:r>
          </a:p>
          <a:p>
            <a:pPr algn="just" eaLnBrk="1" fontAlgn="auto" hangingPunct="1">
              <a:spcBef>
                <a:spcPts val="0"/>
              </a:spcBef>
              <a:spcAft>
                <a:spcPts val="0"/>
              </a:spcAft>
              <a:defRPr/>
            </a:pPr>
            <a:r>
              <a:rPr lang="en-US" sz="1050" spc="-1" dirty="0">
                <a:latin typeface="Times New Roman" pitchFamily="18" charset="0"/>
                <a:ea typeface="DejaVu Sans"/>
                <a:cs typeface="Times New Roman" pitchFamily="18" charset="0"/>
              </a:rPr>
              <a:t>Publisher with unique ISBN and DOI at book level,</a:t>
            </a:r>
          </a:p>
          <a:p>
            <a:pPr algn="just" eaLnBrk="1" fontAlgn="auto" hangingPunct="1">
              <a:spcBef>
                <a:spcPts val="0"/>
              </a:spcBef>
              <a:spcAft>
                <a:spcPts val="0"/>
              </a:spcAft>
              <a:defRPr/>
            </a:pPr>
            <a:r>
              <a:rPr lang="fr-FR" sz="1050" b="1" spc="-1" dirty="0">
                <a:latin typeface="Times New Roman" pitchFamily="18" charset="0"/>
                <a:ea typeface="DejaVu Sans"/>
                <a:cs typeface="Times New Roman" pitchFamily="18" charset="0"/>
              </a:rPr>
              <a:t>Indexation : </a:t>
            </a:r>
          </a:p>
        </p:txBody>
      </p:sp>
      <p:sp>
        <p:nvSpPr>
          <p:cNvPr id="46" name="ZoneTexte 23"/>
          <p:cNvSpPr txBox="1"/>
          <p:nvPr/>
        </p:nvSpPr>
        <p:spPr>
          <a:xfrm>
            <a:off x="7328629" y="3134815"/>
            <a:ext cx="2084274" cy="369332"/>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eaLnBrk="1" fontAlgn="auto" hangingPunct="1">
              <a:spcBef>
                <a:spcPts val="0"/>
              </a:spcBef>
              <a:spcAft>
                <a:spcPts val="0"/>
              </a:spcAft>
              <a:defRPr/>
            </a:pPr>
            <a:r>
              <a:rPr lang="fr-FR"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Publication </a:t>
            </a:r>
          </a:p>
        </p:txBody>
      </p:sp>
      <p:sp>
        <p:nvSpPr>
          <p:cNvPr id="50" name="Hexagon 49"/>
          <p:cNvSpPr/>
          <p:nvPr/>
        </p:nvSpPr>
        <p:spPr>
          <a:xfrm>
            <a:off x="4741599" y="4340073"/>
            <a:ext cx="1353600" cy="1162800"/>
          </a:xfrm>
          <a:prstGeom prst="hexagon">
            <a:avLst/>
          </a:prstGeom>
          <a:blipFill dpi="0" rotWithShape="1">
            <a:blip r:embed="rId8">
              <a:extLst>
                <a:ext uri="{28A0092B-C50C-407E-A947-70E740481C1C}">
                  <a14:useLocalDpi xmlns:a14="http://schemas.microsoft.com/office/drawing/2010/main" val="0"/>
                </a:ext>
              </a:extLst>
            </a:blip>
            <a:srcRect/>
            <a:stretch>
              <a:fillRect t="1" r="-16000" b="-287879"/>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a:off x="4741599" y="5605487"/>
            <a:ext cx="1353600" cy="1162800"/>
          </a:xfrm>
          <a:prstGeom prst="hexagon">
            <a:avLst/>
          </a:prstGeom>
          <a:blipFill dpi="0" rotWithShape="1">
            <a:blip r:embed="rId9">
              <a:extLst>
                <a:ext uri="{28A0092B-C50C-407E-A947-70E740481C1C}">
                  <a14:useLocalDpi xmlns:a14="http://schemas.microsoft.com/office/drawing/2010/main" val="0"/>
                </a:ext>
              </a:extLst>
            </a:blip>
            <a:srcRect/>
            <a:stretch>
              <a:fillRect t="1" r="-13600" b="-319355"/>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61" name="Picture 29" descr="Life Natural - Life Materials"/>
          <p:cNvPicPr preferRelativeResize="0">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892752" y="3699496"/>
            <a:ext cx="1353600" cy="1162800"/>
          </a:xfrm>
          <a:prstGeom prst="hexagon">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19482" name="Picture 27" descr="Study on a Pt-Ni cathode catalyst published in Applied Catalysis B: Environmental"/>
          <p:cNvPicPr preferRelativeResize="0">
            <a:picLocks noChangeArrowheads="1"/>
          </p:cNvPicPr>
          <p:nvPr/>
        </p:nvPicPr>
        <p:blipFill>
          <a:blip r:embed="rId11" cstate="print">
            <a:extLst>
              <a:ext uri="{28A0092B-C50C-407E-A947-70E740481C1C}">
                <a14:useLocalDpi xmlns:a14="http://schemas.microsoft.com/office/drawing/2010/main" val="0"/>
              </a:ext>
            </a:extLst>
          </a:blip>
          <a:srcRect l="9666" t="36951" r="35876"/>
          <a:stretch>
            <a:fillRect/>
          </a:stretch>
        </p:blipFill>
        <p:spPr bwMode="auto">
          <a:xfrm>
            <a:off x="5893646" y="4965790"/>
            <a:ext cx="1353600" cy="1162800"/>
          </a:xfrm>
          <a:prstGeom prst="hexagon">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19462" name="Picture 25" descr="C:\Users\HP\Desktop\master-2-organic synthesis-for-pharmaceutical-and-agronomical-industries.jpg"/>
          <p:cNvPicPr preferRelativeResize="0">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057687" y="4349713"/>
            <a:ext cx="1353600" cy="1162800"/>
          </a:xfrm>
          <a:prstGeom prst="hexagon">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69" name="Picture 23" descr="C:\Users\HP\Desktop\computational_chemistry.jpg"/>
          <p:cNvPicPr preferRelativeResize="0">
            <a:picLocks noChangeArrowheads="1"/>
          </p:cNvPicPr>
          <p:nvPr/>
        </p:nvPicPr>
        <p:blipFill>
          <a:blip r:embed="rId13" cstate="print">
            <a:extLst>
              <a:ext uri="{BEBA8EAE-BF5A-486C-A8C5-ECC9F3942E4B}">
                <a14:imgProps xmlns:a14="http://schemas.microsoft.com/office/drawing/2010/main">
                  <a14:imgLayer r:embed="rId1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047952" y="5601250"/>
            <a:ext cx="1353600" cy="1162800"/>
          </a:xfrm>
          <a:prstGeom prst="hexagon">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8"/>
          <p:cNvSpPr/>
          <p:nvPr/>
        </p:nvSpPr>
        <p:spPr>
          <a:xfrm>
            <a:off x="3723125" y="5133834"/>
            <a:ext cx="1104257" cy="830997"/>
          </a:xfrm>
          <a:prstGeom prst="rect">
            <a:avLst/>
          </a:prstGeom>
        </p:spPr>
        <p:txBody>
          <a:bodyPr wrap="square">
            <a:spAutoFit/>
          </a:bodyPr>
          <a:lstStyle/>
          <a:p>
            <a:pPr algn="ctr">
              <a:defRPr/>
            </a:pPr>
            <a:r>
              <a:rPr lang="en-US" sz="1200" b="1" i="1" dirty="0">
                <a:ln>
                  <a:solidFill>
                    <a:schemeClr val="accent1"/>
                  </a:solidFill>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effectLst>
                  <a:outerShdw blurRad="38100" dist="19050" dir="2700000" algn="tl" rotWithShape="0">
                    <a:schemeClr val="dk1">
                      <a:lumMod val="50000"/>
                      <a:alpha val="40000"/>
                    </a:schemeClr>
                  </a:outerShdw>
                </a:effectLst>
                <a:latin typeface="Times New Roman" pitchFamily="18" charset="0"/>
                <a:cs typeface="Times New Roman" pitchFamily="18" charset="0"/>
              </a:rPr>
              <a:t>1-Materials chemistry and functional </a:t>
            </a:r>
          </a:p>
          <a:p>
            <a:pPr algn="ctr">
              <a:defRPr/>
            </a:pPr>
            <a:r>
              <a:rPr lang="en-US" sz="1200" b="1" i="1" dirty="0">
                <a:ln>
                  <a:solidFill>
                    <a:schemeClr val="accent1"/>
                  </a:solidFill>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effectLst>
                  <a:outerShdw blurRad="38100" dist="19050" dir="2700000" algn="tl" rotWithShape="0">
                    <a:schemeClr val="dk1">
                      <a:lumMod val="50000"/>
                      <a:alpha val="40000"/>
                    </a:schemeClr>
                  </a:outerShdw>
                </a:effectLst>
                <a:latin typeface="Times New Roman" pitchFamily="18" charset="0"/>
                <a:cs typeface="Times New Roman" pitchFamily="18" charset="0"/>
              </a:rPr>
              <a:t>Materials</a:t>
            </a:r>
            <a:endParaRPr lang="en-US" sz="1200" b="1" dirty="0">
              <a:ln>
                <a:solidFill>
                  <a:schemeClr val="accent1"/>
                </a:solidFill>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effectLst>
                <a:outerShdw blurRad="38100" dist="19050" dir="2700000" algn="tl" rotWithShape="0">
                  <a:schemeClr val="dk1">
                    <a:lumMod val="50000"/>
                    <a:alpha val="40000"/>
                  </a:schemeClr>
                </a:outerShdw>
              </a:effectLst>
            </a:endParaRPr>
          </a:p>
        </p:txBody>
      </p:sp>
      <p:sp>
        <p:nvSpPr>
          <p:cNvPr id="8" name="Rectangle 7"/>
          <p:cNvSpPr/>
          <p:nvPr/>
        </p:nvSpPr>
        <p:spPr>
          <a:xfrm>
            <a:off x="4745560" y="4611049"/>
            <a:ext cx="1345678" cy="646331"/>
          </a:xfrm>
          <a:prstGeom prst="rect">
            <a:avLst/>
          </a:prstGeom>
        </p:spPr>
        <p:txBody>
          <a:bodyPr wrap="square">
            <a:spAutoFit/>
          </a:bodyPr>
          <a:lstStyle/>
          <a:p>
            <a:pPr algn="ctr" eaLnBrk="1" fontAlgn="auto" hangingPunct="1">
              <a:spcBef>
                <a:spcPts val="0"/>
              </a:spcBef>
              <a:spcAft>
                <a:spcPts val="0"/>
              </a:spcAft>
              <a:defRPr/>
            </a:pPr>
            <a:r>
              <a:rPr lang="fr-FR" sz="1200" b="1" i="1" dirty="0">
                <a:ln>
                  <a:solidFill>
                    <a:schemeClr val="accent1"/>
                  </a:solidFill>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effectLst>
                  <a:outerShdw blurRad="38100" dist="19050" dir="2700000" algn="tl" rotWithShape="0">
                    <a:schemeClr val="dk1">
                      <a:lumMod val="50000"/>
                      <a:alpha val="40000"/>
                    </a:schemeClr>
                  </a:outerShdw>
                </a:effectLst>
                <a:latin typeface="Times New Roman" pitchFamily="18" charset="0"/>
                <a:cs typeface="Times New Roman" pitchFamily="18" charset="0"/>
              </a:rPr>
              <a:t>2-</a:t>
            </a:r>
            <a:r>
              <a:rPr lang="en-US" sz="1200" b="1" i="1" dirty="0">
                <a:ln>
                  <a:solidFill>
                    <a:schemeClr val="accent1"/>
                  </a:solidFill>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effectLst>
                  <a:outerShdw blurRad="38100" dist="19050" dir="2700000" algn="tl" rotWithShape="0">
                    <a:schemeClr val="dk1">
                      <a:lumMod val="50000"/>
                      <a:alpha val="40000"/>
                    </a:schemeClr>
                  </a:outerShdw>
                </a:effectLst>
                <a:latin typeface="Times New Roman" pitchFamily="18" charset="0"/>
                <a:cs typeface="Times New Roman" pitchFamily="18" charset="0"/>
              </a:rPr>
              <a:t> Environmental and Green Chemistry </a:t>
            </a:r>
          </a:p>
        </p:txBody>
      </p:sp>
      <p:sp>
        <p:nvSpPr>
          <p:cNvPr id="19491" name="Rectangle 6"/>
          <p:cNvSpPr>
            <a:spLocks noChangeArrowheads="1"/>
          </p:cNvSpPr>
          <p:nvPr/>
        </p:nvSpPr>
        <p:spPr bwMode="auto">
          <a:xfrm>
            <a:off x="4756726" y="6040186"/>
            <a:ext cx="1620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just" eaLnBrk="1" hangingPunct="1"/>
            <a:r>
              <a:rPr lang="en-US" altLang="en-US" sz="1200" b="1" i="1" dirty="0">
                <a:ln>
                  <a:solidFill>
                    <a:schemeClr val="accent1"/>
                  </a:solidFill>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3-Nano Chemistry       </a:t>
            </a:r>
          </a:p>
        </p:txBody>
      </p:sp>
      <p:sp>
        <p:nvSpPr>
          <p:cNvPr id="19490" name="Rectangle 5"/>
          <p:cNvSpPr>
            <a:spLocks noChangeArrowheads="1"/>
          </p:cNvSpPr>
          <p:nvPr/>
        </p:nvSpPr>
        <p:spPr bwMode="auto">
          <a:xfrm>
            <a:off x="5897554" y="4037854"/>
            <a:ext cx="1292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ctr" eaLnBrk="1" hangingPunct="1"/>
            <a:r>
              <a:rPr lang="en-US" altLang="en-US" sz="1200" b="1" i="1" dirty="0">
                <a:ln>
                  <a:solidFill>
                    <a:schemeClr val="accent1"/>
                  </a:solidFill>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4-Chemistry for Sustainability</a:t>
            </a:r>
          </a:p>
        </p:txBody>
      </p:sp>
      <p:sp>
        <p:nvSpPr>
          <p:cNvPr id="19489" name="Rectangle 4"/>
          <p:cNvSpPr>
            <a:spLocks noChangeArrowheads="1"/>
          </p:cNvSpPr>
          <p:nvPr/>
        </p:nvSpPr>
        <p:spPr bwMode="auto">
          <a:xfrm>
            <a:off x="5819977" y="5350838"/>
            <a:ext cx="1530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ctr" eaLnBrk="1" hangingPunct="1"/>
            <a:r>
              <a:rPr lang="en-US" altLang="en-US" sz="1200" b="1" i="1" dirty="0">
                <a:ln>
                  <a:solidFill>
                    <a:schemeClr val="accent1"/>
                  </a:solidFill>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5-Applied Chemistry </a:t>
            </a:r>
          </a:p>
          <a:p>
            <a:pPr algn="ctr" eaLnBrk="1" hangingPunct="1"/>
            <a:r>
              <a:rPr lang="en-US" altLang="en-US" sz="1200" b="1" i="1" dirty="0">
                <a:ln>
                  <a:solidFill>
                    <a:schemeClr val="accent1"/>
                  </a:solidFill>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and Catalysis</a:t>
            </a:r>
            <a:endParaRPr lang="en-US" altLang="en-US" sz="1400" b="1" i="1" dirty="0">
              <a:ln>
                <a:solidFill>
                  <a:schemeClr val="accent1"/>
                </a:solidFill>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endParaRPr>
          </a:p>
        </p:txBody>
      </p:sp>
      <p:sp>
        <p:nvSpPr>
          <p:cNvPr id="19488" name="Rectangle 3"/>
          <p:cNvSpPr>
            <a:spLocks noChangeArrowheads="1"/>
          </p:cNvSpPr>
          <p:nvPr/>
        </p:nvSpPr>
        <p:spPr bwMode="auto">
          <a:xfrm>
            <a:off x="6972487" y="4758824"/>
            <a:ext cx="152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just" eaLnBrk="1" hangingPunct="1"/>
            <a:r>
              <a:rPr lang="en-US" altLang="en-US" sz="1200" b="1" i="1" dirty="0">
                <a:ln>
                  <a:solidFill>
                    <a:schemeClr val="accent1"/>
                  </a:solidFill>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6-Organic Chemistry</a:t>
            </a:r>
          </a:p>
        </p:txBody>
      </p:sp>
      <p:sp>
        <p:nvSpPr>
          <p:cNvPr id="19498" name="Rectangle 49"/>
          <p:cNvSpPr>
            <a:spLocks noChangeArrowheads="1"/>
          </p:cNvSpPr>
          <p:nvPr/>
        </p:nvSpPr>
        <p:spPr bwMode="auto">
          <a:xfrm>
            <a:off x="7099525" y="5815181"/>
            <a:ext cx="121064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lgn="ctr" eaLnBrk="1" hangingPunct="1"/>
            <a:r>
              <a:rPr lang="en-US" altLang="en-US" sz="1200" b="1" i="1" dirty="0">
                <a:ln>
                  <a:solidFill>
                    <a:schemeClr val="accent1"/>
                  </a:solidFill>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7- Theoretical and </a:t>
            </a:r>
          </a:p>
          <a:p>
            <a:pPr algn="ctr" eaLnBrk="1" hangingPunct="1"/>
            <a:r>
              <a:rPr lang="en-US" altLang="en-US" sz="1200" b="1" i="1" dirty="0" err="1">
                <a:ln>
                  <a:solidFill>
                    <a:schemeClr val="accent1"/>
                  </a:solidFill>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Computationnel</a:t>
            </a:r>
            <a:r>
              <a:rPr lang="en-US" altLang="en-US" sz="1200" b="1" i="1" dirty="0">
                <a:ln>
                  <a:solidFill>
                    <a:schemeClr val="accent1"/>
                  </a:solidFill>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 Chemistry</a:t>
            </a:r>
          </a:p>
        </p:txBody>
      </p:sp>
      <p:pic>
        <p:nvPicPr>
          <p:cNvPr id="30" name="Picture 29"/>
          <p:cNvPicPr>
            <a:picLocks noChangeAspect="1"/>
          </p:cNvPicPr>
          <p:nvPr/>
        </p:nvPicPr>
        <p:blipFill>
          <a:blip r:embed="rId15">
            <a:duotone>
              <a:schemeClr val="accent1">
                <a:shade val="45000"/>
                <a:satMod val="135000"/>
              </a:schemeClr>
              <a:prstClr val="white"/>
            </a:duotone>
          </a:blip>
          <a:stretch>
            <a:fillRect/>
          </a:stretch>
        </p:blipFill>
        <p:spPr>
          <a:xfrm>
            <a:off x="8412468" y="4401212"/>
            <a:ext cx="1424362" cy="2326158"/>
          </a:xfrm>
          <a:prstGeom prst="rect">
            <a:avLst/>
          </a:prstGeom>
        </p:spPr>
      </p:pic>
      <p:pic>
        <p:nvPicPr>
          <p:cNvPr id="73" name="Image 28"/>
          <p:cNvPicPr preferRelativeResize="0">
            <a:picLocks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001310" y="84940"/>
            <a:ext cx="900000" cy="9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17"/>
          <a:stretch>
            <a:fillRect/>
          </a:stretch>
        </p:blipFill>
        <p:spPr>
          <a:xfrm>
            <a:off x="8985482" y="2012155"/>
            <a:ext cx="849770" cy="594840"/>
          </a:xfrm>
          <a:prstGeom prst="rect">
            <a:avLst/>
          </a:prstGeom>
        </p:spPr>
      </p:pic>
      <p:pic>
        <p:nvPicPr>
          <p:cNvPr id="6" name="Picture 5"/>
          <p:cNvPicPr>
            <a:picLocks noChangeAspect="1"/>
          </p:cNvPicPr>
          <p:nvPr/>
        </p:nvPicPr>
        <p:blipFill>
          <a:blip r:embed="rId18">
            <a:duotone>
              <a:schemeClr val="accent2">
                <a:shade val="45000"/>
                <a:satMod val="135000"/>
              </a:schemeClr>
              <a:prstClr val="white"/>
            </a:duotone>
          </a:blip>
          <a:stretch>
            <a:fillRect/>
          </a:stretch>
        </p:blipFill>
        <p:spPr>
          <a:xfrm>
            <a:off x="9092758" y="2928202"/>
            <a:ext cx="630860" cy="571668"/>
          </a:xfrm>
          <a:prstGeom prst="rect">
            <a:avLst/>
          </a:prstGeom>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rgbClr val="FAF9F8"/>
            </a:gs>
            <a:gs pos="74001">
              <a:srgbClr val="D5CCBC"/>
            </a:gs>
            <a:gs pos="83000">
              <a:srgbClr val="D5CCBC"/>
            </a:gs>
            <a:gs pos="100000">
              <a:srgbClr val="E3DDD2"/>
            </a:gs>
          </a:gsLst>
          <a:lin ang="5400000" scaled="1"/>
        </a:gradFill>
        <a:effectLst/>
      </p:bgPr>
    </p:bg>
    <p:spTree>
      <p:nvGrpSpPr>
        <p:cNvPr id="1" name=""/>
        <p:cNvGrpSpPr/>
        <p:nvPr/>
      </p:nvGrpSpPr>
      <p:grpSpPr>
        <a:xfrm>
          <a:off x="0" y="0"/>
          <a:ext cx="0" cy="0"/>
          <a:chOff x="0" y="0"/>
          <a:chExt cx="0" cy="0"/>
        </a:xfrm>
      </p:grpSpPr>
      <p:sp>
        <p:nvSpPr>
          <p:cNvPr id="114" name="Rectangle 16"/>
          <p:cNvSpPr/>
          <p:nvPr/>
        </p:nvSpPr>
        <p:spPr>
          <a:xfrm>
            <a:off x="3649590" y="283926"/>
            <a:ext cx="2606820" cy="306323"/>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gn="ctr" eaLnBrk="1" hangingPunct="1">
              <a:defRPr/>
            </a:pPr>
            <a:r>
              <a:rPr lang="fr-FR" sz="1400" b="1" dirty="0" err="1">
                <a:latin typeface="Times New Roman" pitchFamily="18" charset="0"/>
                <a:cs typeface="Times New Roman" pitchFamily="18" charset="0"/>
              </a:rPr>
              <a:t>President</a:t>
            </a:r>
            <a:r>
              <a:rPr lang="fr-FR" sz="1400" b="1" dirty="0">
                <a:latin typeface="Times New Roman" pitchFamily="18" charset="0"/>
                <a:cs typeface="Times New Roman" pitchFamily="18" charset="0"/>
              </a:rPr>
              <a:t>:</a:t>
            </a:r>
            <a:r>
              <a:rPr lang="fr-FR" sz="1400" b="1" dirty="0">
                <a:solidFill>
                  <a:srgbClr val="000000"/>
                </a:solidFill>
                <a:latin typeface="Times New Roman" pitchFamily="18" charset="0"/>
                <a:cs typeface="Times New Roman" pitchFamily="18" charset="0"/>
              </a:rPr>
              <a:t>   Dr. M. HEDIDI</a:t>
            </a:r>
            <a:endParaRPr lang="fr-FR" sz="1400" b="1" dirty="0">
              <a:latin typeface="Times New Roman" pitchFamily="18" charset="0"/>
              <a:cs typeface="Times New Roman" pitchFamily="18" charset="0"/>
            </a:endParaRPr>
          </a:p>
        </p:txBody>
      </p:sp>
      <p:sp>
        <p:nvSpPr>
          <p:cNvPr id="116" name="Rectangle 3"/>
          <p:cNvSpPr/>
          <p:nvPr/>
        </p:nvSpPr>
        <p:spPr>
          <a:xfrm>
            <a:off x="7000875" y="1500188"/>
            <a:ext cx="2805113" cy="365125"/>
          </a:xfrm>
          <a:prstGeom prst="rect">
            <a:avLst/>
          </a:prstGeom>
          <a:noFill/>
          <a:ln w="9360">
            <a:noFill/>
          </a:ln>
        </p:spPr>
        <p:style>
          <a:lnRef idx="0">
            <a:scrgbClr r="0" g="0" b="0"/>
          </a:lnRef>
          <a:fillRef idx="0">
            <a:scrgbClr r="0" g="0" b="0"/>
          </a:fillRef>
          <a:effectRef idx="0">
            <a:scrgbClr r="0" g="0" b="0"/>
          </a:effectRef>
          <a:fontRef idx="minor"/>
        </p:style>
      </p:sp>
      <p:sp>
        <p:nvSpPr>
          <p:cNvPr id="119" name="AutoShape 4"/>
          <p:cNvSpPr/>
          <p:nvPr/>
        </p:nvSpPr>
        <p:spPr>
          <a:xfrm>
            <a:off x="155575" y="-144463"/>
            <a:ext cx="300038" cy="300038"/>
          </a:xfrm>
          <a:prstGeom prst="rect">
            <a:avLst/>
          </a:prstGeom>
          <a:noFill/>
          <a:ln w="0">
            <a:noFill/>
          </a:ln>
        </p:spPr>
        <p:style>
          <a:lnRef idx="0">
            <a:scrgbClr r="0" g="0" b="0"/>
          </a:lnRef>
          <a:fillRef idx="0">
            <a:scrgbClr r="0" g="0" b="0"/>
          </a:fillRef>
          <a:effectRef idx="0">
            <a:scrgbClr r="0" g="0" b="0"/>
          </a:effectRef>
          <a:fontRef idx="minor"/>
        </p:style>
      </p:sp>
      <p:pic>
        <p:nvPicPr>
          <p:cNvPr id="11" name="Picture 2" descr="Image associée"/>
          <p:cNvPicPr/>
          <p:nvPr/>
        </p:nvPicPr>
        <p:blipFill>
          <a:blip r:embed="rId2" cstate="print"/>
          <a:stretch/>
        </p:blipFill>
        <p:spPr>
          <a:xfrm>
            <a:off x="1654635" y="4941132"/>
            <a:ext cx="1518115" cy="1506202"/>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graphicFrame>
        <p:nvGraphicFramePr>
          <p:cNvPr id="8" name="Table 7"/>
          <p:cNvGraphicFramePr>
            <a:graphicFrameLocks noGrp="1"/>
          </p:cNvGraphicFramePr>
          <p:nvPr>
            <p:extLst>
              <p:ext uri="{D42A27DB-BD31-4B8C-83A1-F6EECF244321}">
                <p14:modId xmlns:p14="http://schemas.microsoft.com/office/powerpoint/2010/main" val="1502891868"/>
              </p:ext>
            </p:extLst>
          </p:nvPr>
        </p:nvGraphicFramePr>
        <p:xfrm>
          <a:off x="3233093" y="629196"/>
          <a:ext cx="4186607" cy="6172200"/>
        </p:xfrm>
        <a:graphic>
          <a:graphicData uri="http://schemas.openxmlformats.org/drawingml/2006/table">
            <a:tbl>
              <a:tblPr firstRow="1" bandRow="1">
                <a:tableStyleId>{5C22544A-7EE6-4342-B048-85BDC9FD1C3A}</a:tableStyleId>
              </a:tblPr>
              <a:tblGrid>
                <a:gridCol w="2087629">
                  <a:extLst>
                    <a:ext uri="{9D8B030D-6E8A-4147-A177-3AD203B41FA5}">
                      <a16:colId xmlns:a16="http://schemas.microsoft.com/office/drawing/2014/main" val="20000"/>
                    </a:ext>
                  </a:extLst>
                </a:gridCol>
                <a:gridCol w="2098978">
                  <a:extLst>
                    <a:ext uri="{9D8B030D-6E8A-4147-A177-3AD203B41FA5}">
                      <a16:colId xmlns:a16="http://schemas.microsoft.com/office/drawing/2014/main" val="20001"/>
                    </a:ext>
                  </a:extLst>
                </a:gridCol>
              </a:tblGrid>
              <a:tr h="6156865">
                <a:tc>
                  <a:txBody>
                    <a:bodyPr/>
                    <a:lstStyle/>
                    <a:p>
                      <a:r>
                        <a:rPr lang="fr-FR" sz="1050" b="0" dirty="0">
                          <a:solidFill>
                            <a:srgbClr val="000000"/>
                          </a:solidFill>
                          <a:latin typeface="Times New Roman" pitchFamily="18" charset="0"/>
                          <a:cs typeface="Times New Roman" pitchFamily="18" charset="0"/>
                        </a:rPr>
                        <a:t>Pr. Y.LAIDANI</a:t>
                      </a:r>
                    </a:p>
                    <a:p>
                      <a:r>
                        <a:rPr lang="fr-FR" sz="1050" b="0" dirty="0">
                          <a:solidFill>
                            <a:srgbClr val="000000"/>
                          </a:solidFill>
                          <a:latin typeface="Times New Roman" pitchFamily="18" charset="0"/>
                          <a:cs typeface="Times New Roman" pitchFamily="18" charset="0"/>
                        </a:rPr>
                        <a:t>Pr. B. BOUKOUSSA  </a:t>
                      </a:r>
                    </a:p>
                    <a:p>
                      <a:r>
                        <a:rPr lang="en-US" sz="1050" b="0" dirty="0">
                          <a:solidFill>
                            <a:srgbClr val="000000"/>
                          </a:solidFill>
                          <a:latin typeface="Times New Roman" pitchFamily="18" charset="0"/>
                          <a:cs typeface="Times New Roman" pitchFamily="18" charset="0"/>
                        </a:rPr>
                        <a:t>Pr. M. ROGALSKI </a:t>
                      </a:r>
                    </a:p>
                    <a:p>
                      <a:r>
                        <a:rPr lang="fr-FR" sz="1050" b="0" dirty="0">
                          <a:solidFill>
                            <a:srgbClr val="000000"/>
                          </a:solidFill>
                          <a:latin typeface="Times New Roman" pitchFamily="18" charset="0"/>
                          <a:cs typeface="Times New Roman" pitchFamily="18" charset="0"/>
                        </a:rPr>
                        <a:t>Pr. V. PEYERE</a:t>
                      </a:r>
                    </a:p>
                    <a:p>
                      <a:r>
                        <a:rPr lang="fr-FR" sz="1050" b="0" dirty="0">
                          <a:solidFill>
                            <a:srgbClr val="000000"/>
                          </a:solidFill>
                          <a:latin typeface="Times New Roman" pitchFamily="18" charset="0"/>
                          <a:cs typeface="Times New Roman" pitchFamily="18" charset="0"/>
                        </a:rPr>
                        <a:t>Pr. N. BESBES </a:t>
                      </a:r>
                    </a:p>
                    <a:p>
                      <a:r>
                        <a:rPr lang="fr-FR" sz="1050" b="0" dirty="0">
                          <a:solidFill>
                            <a:srgbClr val="000000"/>
                          </a:solidFill>
                          <a:latin typeface="Times New Roman" pitchFamily="18" charset="0"/>
                          <a:cs typeface="Times New Roman" pitchFamily="18" charset="0"/>
                        </a:rPr>
                        <a:t>Pr. S. SAIDI </a:t>
                      </a:r>
                    </a:p>
                    <a:p>
                      <a:r>
                        <a:rPr lang="fr-FR" sz="1050" b="0" dirty="0">
                          <a:solidFill>
                            <a:srgbClr val="000000"/>
                          </a:solidFill>
                          <a:latin typeface="Times New Roman" pitchFamily="18" charset="0"/>
                          <a:cs typeface="Times New Roman" pitchFamily="18" charset="0"/>
                        </a:rPr>
                        <a:t>Pr. K. HACHAMA </a:t>
                      </a:r>
                    </a:p>
                    <a:p>
                      <a:r>
                        <a:rPr lang="fr-FR" sz="1050" b="0" dirty="0">
                          <a:solidFill>
                            <a:srgbClr val="000000"/>
                          </a:solidFill>
                          <a:latin typeface="Times New Roman" pitchFamily="18" charset="0"/>
                          <a:cs typeface="Times New Roman" pitchFamily="18" charset="0"/>
                        </a:rPr>
                        <a:t>Pr. B. BOUNACEUR </a:t>
                      </a:r>
                      <a:endParaRPr lang="en-US" sz="1050" b="0" dirty="0">
                        <a:solidFill>
                          <a:srgbClr val="000000"/>
                        </a:solidFill>
                        <a:latin typeface="Times New Roman" pitchFamily="18" charset="0"/>
                        <a:cs typeface="Times New Roman" pitchFamily="18" charset="0"/>
                      </a:endParaRPr>
                    </a:p>
                    <a:p>
                      <a:r>
                        <a:rPr lang="fr-FR" sz="1050" b="0" dirty="0">
                          <a:solidFill>
                            <a:srgbClr val="000000"/>
                          </a:solidFill>
                          <a:latin typeface="Times New Roman" pitchFamily="18" charset="0"/>
                          <a:cs typeface="Times New Roman" pitchFamily="18" charset="0"/>
                        </a:rPr>
                        <a:t>Pr. D. NECMI</a:t>
                      </a:r>
                    </a:p>
                    <a:p>
                      <a:r>
                        <a:rPr lang="fr-FR" sz="1050" b="0" dirty="0">
                          <a:solidFill>
                            <a:srgbClr val="000000"/>
                          </a:solidFill>
                          <a:latin typeface="Times New Roman" pitchFamily="18" charset="0"/>
                          <a:cs typeface="Times New Roman" pitchFamily="18" charset="0"/>
                        </a:rPr>
                        <a:t>Pr. A. KHADRAOUI</a:t>
                      </a:r>
                      <a:endParaRPr lang="en-US" sz="1050" b="0" dirty="0">
                        <a:solidFill>
                          <a:srgbClr val="000000"/>
                        </a:solidFill>
                        <a:latin typeface="Times New Roman" pitchFamily="18" charset="0"/>
                        <a:cs typeface="Times New Roman" pitchFamily="18" charset="0"/>
                      </a:endParaRPr>
                    </a:p>
                    <a:p>
                      <a:r>
                        <a:rPr lang="fr-FR" sz="1050" b="0" dirty="0">
                          <a:solidFill>
                            <a:srgbClr val="000000"/>
                          </a:solidFill>
                          <a:latin typeface="Times New Roman" pitchFamily="18" charset="0"/>
                          <a:cs typeface="Times New Roman" pitchFamily="18" charset="0"/>
                        </a:rPr>
                        <a:t>Pr. F. Z. SEBBA </a:t>
                      </a:r>
                    </a:p>
                    <a:p>
                      <a:r>
                        <a:rPr lang="fr-FR" sz="1050" b="0" dirty="0">
                          <a:solidFill>
                            <a:srgbClr val="000000"/>
                          </a:solidFill>
                          <a:latin typeface="Times New Roman" pitchFamily="18" charset="0"/>
                          <a:cs typeface="Times New Roman" pitchFamily="18" charset="0"/>
                        </a:rPr>
                        <a:t>Pr. F. MONGIN </a:t>
                      </a:r>
                    </a:p>
                    <a:p>
                      <a:r>
                        <a:rPr lang="fr-FR" sz="1050" b="0" dirty="0">
                          <a:solidFill>
                            <a:srgbClr val="000000"/>
                          </a:solidFill>
                          <a:latin typeface="Times New Roman" pitchFamily="18" charset="0"/>
                          <a:cs typeface="Times New Roman" pitchFamily="18" charset="0"/>
                        </a:rPr>
                        <a:t>Pr. R. HAMACHA </a:t>
                      </a:r>
                    </a:p>
                    <a:p>
                      <a:r>
                        <a:rPr lang="fr-FR" sz="1050" b="0" dirty="0">
                          <a:solidFill>
                            <a:srgbClr val="000000"/>
                          </a:solidFill>
                          <a:latin typeface="Times New Roman" pitchFamily="18" charset="0"/>
                          <a:cs typeface="Times New Roman" pitchFamily="18" charset="0"/>
                        </a:rPr>
                        <a:t>Pr. M. SASSI </a:t>
                      </a:r>
                    </a:p>
                    <a:p>
                      <a:r>
                        <a:rPr lang="fr-FR" sz="1050" b="0" dirty="0">
                          <a:solidFill>
                            <a:srgbClr val="000000"/>
                          </a:solidFill>
                          <a:latin typeface="Times New Roman" pitchFamily="18" charset="0"/>
                          <a:cs typeface="Times New Roman" pitchFamily="18" charset="0"/>
                        </a:rPr>
                        <a:t>Pr. M. DAAOU</a:t>
                      </a:r>
                    </a:p>
                    <a:p>
                      <a:r>
                        <a:rPr lang="fr-FR" sz="1050" b="0" dirty="0">
                          <a:solidFill>
                            <a:srgbClr val="000000"/>
                          </a:solidFill>
                          <a:latin typeface="Times New Roman" pitchFamily="18" charset="0"/>
                          <a:cs typeface="Times New Roman" pitchFamily="18" charset="0"/>
                        </a:rPr>
                        <a:t>Pr. O. TAMER </a:t>
                      </a:r>
                    </a:p>
                    <a:p>
                      <a:pPr eaLnBrk="1" hangingPunct="1">
                        <a:defRPr/>
                      </a:pPr>
                      <a:r>
                        <a:rPr lang="fr-FR" sz="1050" b="0" dirty="0">
                          <a:solidFill>
                            <a:srgbClr val="000000"/>
                          </a:solidFill>
                          <a:latin typeface="Times New Roman" pitchFamily="18" charset="0"/>
                          <a:cs typeface="Times New Roman" pitchFamily="18" charset="0"/>
                        </a:rPr>
                        <a:t>Pr. F. NEHAL                               </a:t>
                      </a:r>
                      <a:endParaRPr lang="fr-FR" sz="1050" b="0" dirty="0">
                        <a:latin typeface="Times New Roman" pitchFamily="18" charset="0"/>
                        <a:cs typeface="Times New Roman" pitchFamily="18" charset="0"/>
                      </a:endParaRPr>
                    </a:p>
                    <a:p>
                      <a:pPr eaLnBrk="1" hangingPunct="1">
                        <a:defRPr/>
                      </a:pPr>
                      <a:r>
                        <a:rPr lang="fr-FR" sz="1050" b="0" dirty="0">
                          <a:solidFill>
                            <a:srgbClr val="000000"/>
                          </a:solidFill>
                          <a:latin typeface="Times New Roman" pitchFamily="18" charset="0"/>
                          <a:cs typeface="Times New Roman" pitchFamily="18" charset="0"/>
                        </a:rPr>
                        <a:t>Pr. R. ALLEM                               </a:t>
                      </a:r>
                    </a:p>
                    <a:p>
                      <a:pPr eaLnBrk="1" hangingPunct="1">
                        <a:defRPr/>
                      </a:pPr>
                      <a:r>
                        <a:rPr lang="fr-FR" sz="1050" b="0" dirty="0">
                          <a:solidFill>
                            <a:srgbClr val="000000"/>
                          </a:solidFill>
                          <a:latin typeface="Times New Roman" pitchFamily="18" charset="0"/>
                          <a:cs typeface="Times New Roman" pitchFamily="18" charset="0"/>
                        </a:rPr>
                        <a:t>Pr. A. CHERITI                             </a:t>
                      </a:r>
                    </a:p>
                    <a:p>
                      <a:pPr eaLnBrk="1" hangingPunct="1">
                        <a:defRPr/>
                      </a:pPr>
                      <a:r>
                        <a:rPr lang="fr-FR" sz="1050" b="0" dirty="0">
                          <a:solidFill>
                            <a:srgbClr val="000000"/>
                          </a:solidFill>
                          <a:latin typeface="Times New Roman" pitchFamily="18" charset="0"/>
                          <a:cs typeface="Times New Roman" pitchFamily="18" charset="0"/>
                        </a:rPr>
                        <a:t>Pr. N. DJEBLI                                </a:t>
                      </a:r>
                    </a:p>
                    <a:p>
                      <a:pPr eaLnBrk="1" hangingPunct="1">
                        <a:defRPr/>
                      </a:pPr>
                      <a:r>
                        <a:rPr lang="fr-FR" sz="1050" b="0" dirty="0">
                          <a:solidFill>
                            <a:srgbClr val="000000"/>
                          </a:solidFill>
                          <a:latin typeface="Times New Roman" pitchFamily="18" charset="0"/>
                          <a:cs typeface="Times New Roman" pitchFamily="18" charset="0"/>
                        </a:rPr>
                        <a:t>Dr. Z. BAILICHE </a:t>
                      </a:r>
                    </a:p>
                    <a:p>
                      <a:pPr eaLnBrk="1" hangingPunct="1">
                        <a:defRPr/>
                      </a:pPr>
                      <a:r>
                        <a:rPr lang="fr-FR" sz="1050" b="0" dirty="0">
                          <a:solidFill>
                            <a:srgbClr val="000000"/>
                          </a:solidFill>
                          <a:latin typeface="Times New Roman" pitchFamily="18" charset="0"/>
                          <a:cs typeface="Times New Roman" pitchFamily="18" charset="0"/>
                        </a:rPr>
                        <a:t>Pr. A. YUSUF                                </a:t>
                      </a:r>
                    </a:p>
                    <a:p>
                      <a:pPr eaLnBrk="1" hangingPunct="1">
                        <a:defRPr/>
                      </a:pPr>
                      <a:r>
                        <a:rPr lang="fr-FR" sz="1050" b="0" dirty="0">
                          <a:solidFill>
                            <a:srgbClr val="000000"/>
                          </a:solidFill>
                          <a:latin typeface="Times New Roman" pitchFamily="18" charset="0"/>
                          <a:cs typeface="Times New Roman" pitchFamily="18" charset="0"/>
                        </a:rPr>
                        <a:t>Pr. M. DRISSI                                </a:t>
                      </a:r>
                    </a:p>
                    <a:p>
                      <a:pPr eaLnBrk="1" hangingPunct="1">
                        <a:defRPr/>
                      </a:pPr>
                      <a:r>
                        <a:rPr lang="fr-FR" sz="1050" b="0" dirty="0">
                          <a:solidFill>
                            <a:srgbClr val="000000"/>
                          </a:solidFill>
                          <a:latin typeface="Times New Roman" pitchFamily="18" charset="0"/>
                          <a:cs typeface="Times New Roman" pitchFamily="18" charset="0"/>
                        </a:rPr>
                        <a:t>Pr. M. GOUDJIL                             </a:t>
                      </a:r>
                    </a:p>
                    <a:p>
                      <a:pPr eaLnBrk="1" hangingPunct="1">
                        <a:defRPr/>
                      </a:pPr>
                      <a:r>
                        <a:rPr lang="fr-FR" sz="1050" b="0" dirty="0">
                          <a:solidFill>
                            <a:srgbClr val="000000"/>
                          </a:solidFill>
                          <a:latin typeface="Times New Roman" pitchFamily="18" charset="0"/>
                          <a:cs typeface="Times New Roman" pitchFamily="18" charset="0"/>
                        </a:rPr>
                        <a:t>Dr. S. ALI HAIMOUD                   </a:t>
                      </a:r>
                    </a:p>
                    <a:p>
                      <a:pPr eaLnBrk="1" hangingPunct="1">
                        <a:defRPr/>
                      </a:pPr>
                      <a:r>
                        <a:rPr lang="fr-FR" sz="1050" b="0" dirty="0">
                          <a:solidFill>
                            <a:srgbClr val="000000"/>
                          </a:solidFill>
                          <a:latin typeface="Times New Roman" pitchFamily="18" charset="0"/>
                          <a:cs typeface="Times New Roman" pitchFamily="18" charset="0"/>
                        </a:rPr>
                        <a:t>Dr. A. BENAROUS                        </a:t>
                      </a:r>
                      <a:endParaRPr lang="fr-FR" sz="1050" b="0" dirty="0">
                        <a:latin typeface="Times New Roman" pitchFamily="18" charset="0"/>
                        <a:cs typeface="Times New Roman" pitchFamily="18" charset="0"/>
                      </a:endParaRPr>
                    </a:p>
                    <a:p>
                      <a:pPr eaLnBrk="1" hangingPunct="1">
                        <a:defRPr/>
                      </a:pPr>
                      <a:r>
                        <a:rPr lang="fr-FR" sz="1050" b="0" dirty="0">
                          <a:solidFill>
                            <a:srgbClr val="000000"/>
                          </a:solidFill>
                          <a:latin typeface="Times New Roman" pitchFamily="18" charset="0"/>
                          <a:cs typeface="Times New Roman" pitchFamily="18" charset="0"/>
                        </a:rPr>
                        <a:t>Dr. M. KOUIDRI                                                                                     </a:t>
                      </a:r>
                    </a:p>
                    <a:p>
                      <a:pPr eaLnBrk="1" hangingPunct="1">
                        <a:defRPr/>
                      </a:pPr>
                      <a:r>
                        <a:rPr lang="fr-FR" sz="1050" b="0" dirty="0">
                          <a:solidFill>
                            <a:srgbClr val="000000"/>
                          </a:solidFill>
                          <a:latin typeface="Times New Roman" pitchFamily="18" charset="0"/>
                          <a:cs typeface="Times New Roman" pitchFamily="18" charset="0"/>
                        </a:rPr>
                        <a:t>Dr. M. ZOUAOUI                         </a:t>
                      </a:r>
                      <a:endParaRPr lang="fr-FR" sz="1050" b="0" dirty="0">
                        <a:latin typeface="Times New Roman" pitchFamily="18" charset="0"/>
                        <a:cs typeface="Times New Roman" pitchFamily="18" charset="0"/>
                      </a:endParaRPr>
                    </a:p>
                    <a:p>
                      <a:pPr eaLnBrk="1" hangingPunct="1">
                        <a:defRPr/>
                      </a:pPr>
                      <a:r>
                        <a:rPr lang="fr-FR" sz="1050" b="0" dirty="0">
                          <a:solidFill>
                            <a:srgbClr val="000000"/>
                          </a:solidFill>
                          <a:latin typeface="Times New Roman" pitchFamily="18" charset="0"/>
                          <a:cs typeface="Times New Roman" pitchFamily="18" charset="0"/>
                        </a:rPr>
                        <a:t>Dr. A. DJAFRI                              </a:t>
                      </a:r>
                      <a:endParaRPr lang="fr-FR" sz="1050" b="0" dirty="0">
                        <a:latin typeface="Times New Roman" pitchFamily="18" charset="0"/>
                        <a:cs typeface="Times New Roman" pitchFamily="18" charset="0"/>
                      </a:endParaRPr>
                    </a:p>
                    <a:p>
                      <a:pPr eaLnBrk="1" hangingPunct="1">
                        <a:defRPr/>
                      </a:pPr>
                      <a:r>
                        <a:rPr lang="fr-FR" sz="1050" b="0" dirty="0">
                          <a:solidFill>
                            <a:srgbClr val="000000"/>
                          </a:solidFill>
                          <a:latin typeface="Times New Roman" pitchFamily="18" charset="0"/>
                          <a:cs typeface="Times New Roman" pitchFamily="18" charset="0"/>
                        </a:rPr>
                        <a:t>Dr. M. SADOU                               </a:t>
                      </a:r>
                      <a:endParaRPr lang="fr-FR" sz="1050" b="0" dirty="0">
                        <a:latin typeface="Times New Roman" pitchFamily="18" charset="0"/>
                        <a:cs typeface="Times New Roman" pitchFamily="18" charset="0"/>
                      </a:endParaRPr>
                    </a:p>
                    <a:p>
                      <a:pPr eaLnBrk="1" hangingPunct="1">
                        <a:defRPr/>
                      </a:pPr>
                      <a:r>
                        <a:rPr lang="fr-FR" sz="1050" b="0" dirty="0">
                          <a:solidFill>
                            <a:srgbClr val="000000"/>
                          </a:solidFill>
                          <a:latin typeface="Times New Roman" pitchFamily="18" charset="0"/>
                          <a:ea typeface="Microsoft YaHei" pitchFamily="34" charset="-122"/>
                        </a:rPr>
                        <a:t>Dr. M. </a:t>
                      </a:r>
                      <a:r>
                        <a:rPr lang="fr-FR" sz="1050" b="0" dirty="0">
                          <a:solidFill>
                            <a:srgbClr val="000000"/>
                          </a:solidFill>
                          <a:latin typeface="Times New Roman" pitchFamily="18" charset="0"/>
                          <a:cs typeface="Times New Roman" pitchFamily="18" charset="0"/>
                        </a:rPr>
                        <a:t>AZAYEZ                                                                     </a:t>
                      </a:r>
                      <a:endParaRPr lang="fr-FR" sz="1050" b="0" dirty="0">
                        <a:latin typeface="Times New Roman" pitchFamily="18" charset="0"/>
                        <a:cs typeface="Times New Roman" pitchFamily="18" charset="0"/>
                      </a:endParaRPr>
                    </a:p>
                    <a:p>
                      <a:pPr eaLnBrk="1" hangingPunct="1">
                        <a:defRPr/>
                      </a:pPr>
                      <a:r>
                        <a:rPr lang="fr-FR" sz="1050" b="0" dirty="0">
                          <a:solidFill>
                            <a:srgbClr val="000000"/>
                          </a:solidFill>
                          <a:latin typeface="Times New Roman" pitchFamily="18" charset="0"/>
                          <a:cs typeface="Times New Roman" pitchFamily="18" charset="0"/>
                        </a:rPr>
                        <a:t>Dr. M. Y. AMEUR MESSAOUD    </a:t>
                      </a:r>
                      <a:endParaRPr lang="fr-FR" sz="1050" b="0" dirty="0">
                        <a:latin typeface="Times New Roman" pitchFamily="18" charset="0"/>
                        <a:cs typeface="Times New Roman" pitchFamily="18" charset="0"/>
                      </a:endParaRPr>
                    </a:p>
                    <a:p>
                      <a:pPr eaLnBrk="1" hangingPunct="1">
                        <a:defRPr/>
                      </a:pPr>
                      <a:r>
                        <a:rPr lang="fr-FR" sz="1050" b="0" dirty="0">
                          <a:solidFill>
                            <a:srgbClr val="000000"/>
                          </a:solidFill>
                          <a:latin typeface="Times New Roman" pitchFamily="18" charset="0"/>
                          <a:cs typeface="Times New Roman" pitchFamily="18" charset="0"/>
                        </a:rPr>
                        <a:t>Dr. A. M. EL HORRI                        </a:t>
                      </a:r>
                      <a:endParaRPr lang="fr-FR" sz="1050" b="0" dirty="0">
                        <a:latin typeface="Times New Roman" pitchFamily="18" charset="0"/>
                        <a:cs typeface="Times New Roman" pitchFamily="18" charset="0"/>
                      </a:endParaRPr>
                    </a:p>
                    <a:p>
                      <a:pPr eaLnBrk="1" hangingPunct="1">
                        <a:defRPr/>
                      </a:pPr>
                      <a:r>
                        <a:rPr lang="fr-FR" sz="1050" b="0" dirty="0">
                          <a:solidFill>
                            <a:srgbClr val="000000"/>
                          </a:solidFill>
                          <a:latin typeface="Times New Roman" pitchFamily="18" charset="0"/>
                          <a:cs typeface="Times New Roman" pitchFamily="18" charset="0"/>
                        </a:rPr>
                        <a:t>Dr. Y. MEGROUSS                         </a:t>
                      </a:r>
                      <a:endParaRPr lang="fr-FR" sz="1050" b="0" dirty="0">
                        <a:latin typeface="Times New Roman" pitchFamily="18" charset="0"/>
                        <a:cs typeface="Times New Roman" pitchFamily="18" charset="0"/>
                      </a:endParaRPr>
                    </a:p>
                    <a:p>
                      <a:pPr eaLnBrk="1" hangingPunct="1">
                        <a:defRPr/>
                      </a:pPr>
                      <a:r>
                        <a:rPr lang="fr-FR" sz="1050" b="0" dirty="0">
                          <a:solidFill>
                            <a:srgbClr val="000000"/>
                          </a:solidFill>
                          <a:latin typeface="Times New Roman" pitchFamily="18" charset="0"/>
                          <a:cs typeface="Times New Roman" pitchFamily="18" charset="0"/>
                        </a:rPr>
                        <a:t>Dr. A. MOKHTAR                           </a:t>
                      </a:r>
                      <a:endParaRPr lang="fr-FR" sz="1050" b="0" dirty="0">
                        <a:latin typeface="Times New Roman" pitchFamily="18" charset="0"/>
                        <a:cs typeface="Times New Roman" pitchFamily="18" charset="0"/>
                      </a:endParaRPr>
                    </a:p>
                    <a:p>
                      <a:pPr eaLnBrk="1" hangingPunct="1">
                        <a:defRPr/>
                      </a:pPr>
                      <a:r>
                        <a:rPr lang="fr-FR" sz="1050" b="0" dirty="0">
                          <a:solidFill>
                            <a:srgbClr val="000000"/>
                          </a:solidFill>
                          <a:latin typeface="Times New Roman" pitchFamily="18" charset="0"/>
                          <a:cs typeface="Times New Roman" pitchFamily="18" charset="0"/>
                        </a:rPr>
                        <a:t>Dr. S. ABDELKRIM                        </a:t>
                      </a:r>
                      <a:endParaRPr lang="fr-FR" sz="1050" b="0" dirty="0">
                        <a:latin typeface="Times New Roman" pitchFamily="18" charset="0"/>
                        <a:cs typeface="Times New Roman" pitchFamily="18" charset="0"/>
                      </a:endParaRPr>
                    </a:p>
                    <a:p>
                      <a:pPr eaLnBrk="1" hangingPunct="1">
                        <a:defRPr/>
                      </a:pPr>
                      <a:r>
                        <a:rPr lang="fr-FR" sz="1050" b="0" dirty="0">
                          <a:solidFill>
                            <a:srgbClr val="000000"/>
                          </a:solidFill>
                          <a:latin typeface="Times New Roman" pitchFamily="18" charset="0"/>
                          <a:cs typeface="Times New Roman" pitchFamily="18" charset="0"/>
                        </a:rPr>
                        <a:t>Dr. A. BENMAATI                        </a:t>
                      </a:r>
                    </a:p>
                    <a:p>
                      <a:pPr eaLnBrk="1" hangingPunct="1">
                        <a:defRPr/>
                      </a:pPr>
                      <a:r>
                        <a:rPr lang="fr-FR" sz="1050" b="0" dirty="0">
                          <a:solidFill>
                            <a:srgbClr val="000000"/>
                          </a:solidFill>
                          <a:latin typeface="Times New Roman" pitchFamily="18" charset="0"/>
                          <a:cs typeface="Times New Roman" pitchFamily="18" charset="0"/>
                        </a:rPr>
                        <a:t>Dr. N. BOUKABCHA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err="1">
                          <a:solidFill>
                            <a:srgbClr val="000000"/>
                          </a:solidFill>
                          <a:latin typeface="Times New Roman" pitchFamily="18" charset="0"/>
                          <a:cs typeface="Times New Roman" pitchFamily="18" charset="0"/>
                        </a:rPr>
                        <a:t>Chlef</a:t>
                      </a:r>
                      <a:endParaRPr lang="fr-FR" sz="1050" b="0" dirty="0">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a:solidFill>
                            <a:srgbClr val="000000"/>
                          </a:solidFill>
                          <a:latin typeface="Times New Roman" pitchFamily="18" charset="0"/>
                          <a:cs typeface="Times New Roman" pitchFamily="18" charset="0"/>
                        </a:rPr>
                        <a:t>USTO</a:t>
                      </a: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a:solidFill>
                            <a:srgbClr val="000000"/>
                          </a:solidFill>
                          <a:latin typeface="Times New Roman" pitchFamily="18" charset="0"/>
                          <a:cs typeface="Times New Roman" pitchFamily="18" charset="0"/>
                        </a:rPr>
                        <a:t>Lorraine-France </a:t>
                      </a: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a:solidFill>
                            <a:srgbClr val="000000"/>
                          </a:solidFill>
                          <a:latin typeface="Times New Roman" pitchFamily="18" charset="0"/>
                          <a:cs typeface="Times New Roman" pitchFamily="18" charset="0"/>
                        </a:rPr>
                        <a:t>P. Marie-Curie-France</a:t>
                      </a:r>
                      <a:endParaRPr lang="fr-FR" sz="1050" b="0" dirty="0">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a:t>
                      </a:r>
                      <a:r>
                        <a:rPr lang="fr-FR" sz="1050" b="0" dirty="0">
                          <a:solidFill>
                            <a:srgbClr val="000000"/>
                          </a:solidFill>
                          <a:latin typeface="Times New Roman" pitchFamily="18" charset="0"/>
                          <a:cs typeface="Times New Roman" pitchFamily="18" charset="0"/>
                        </a:rPr>
                        <a:t> Tunisie </a:t>
                      </a:r>
                      <a:endParaRPr lang="fr-FR" sz="1050" b="0" dirty="0">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a:t>
                      </a:r>
                      <a:r>
                        <a:rPr lang="fr-FR" sz="1050" b="0" dirty="0">
                          <a:solidFill>
                            <a:srgbClr val="000000"/>
                          </a:solidFill>
                          <a:latin typeface="Times New Roman" pitchFamily="18" charset="0"/>
                          <a:cs typeface="Times New Roman" pitchFamily="18" charset="0"/>
                        </a:rPr>
                        <a:t> Oran1</a:t>
                      </a: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err="1">
                          <a:solidFill>
                            <a:srgbClr val="000000"/>
                          </a:solidFill>
                          <a:latin typeface="Times New Roman" pitchFamily="18" charset="0"/>
                          <a:cs typeface="Times New Roman" pitchFamily="18" charset="0"/>
                        </a:rPr>
                        <a:t>Khemis</a:t>
                      </a:r>
                      <a:endParaRPr lang="fr-FR" sz="1050" b="0" dirty="0">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a:solidFill>
                            <a:srgbClr val="000000"/>
                          </a:solidFill>
                          <a:latin typeface="Times New Roman" pitchFamily="18" charset="0"/>
                          <a:cs typeface="Times New Roman" pitchFamily="18" charset="0"/>
                        </a:rPr>
                        <a:t>Oran1</a:t>
                      </a: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a:solidFill>
                            <a:srgbClr val="000000"/>
                          </a:solidFill>
                          <a:latin typeface="Times New Roman" pitchFamily="18" charset="0"/>
                          <a:cs typeface="Times New Roman" pitchFamily="18" charset="0"/>
                        </a:rPr>
                        <a:t>Samsun-</a:t>
                      </a:r>
                      <a:r>
                        <a:rPr lang="fr-FR" sz="1050" b="0" dirty="0" err="1">
                          <a:solidFill>
                            <a:srgbClr val="000000"/>
                          </a:solidFill>
                          <a:latin typeface="Times New Roman" pitchFamily="18" charset="0"/>
                          <a:cs typeface="Times New Roman" pitchFamily="18" charset="0"/>
                        </a:rPr>
                        <a:t>Turk</a:t>
                      </a:r>
                      <a:endParaRPr lang="fr-FR" sz="1050" b="0" dirty="0">
                        <a:solidFill>
                          <a:srgbClr val="000000"/>
                        </a:solidFill>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err="1">
                          <a:solidFill>
                            <a:srgbClr val="000000"/>
                          </a:solidFill>
                          <a:latin typeface="Times New Roman" pitchFamily="18" charset="0"/>
                          <a:cs typeface="Times New Roman" pitchFamily="18" charset="0"/>
                        </a:rPr>
                        <a:t>Khemis</a:t>
                      </a:r>
                      <a:endParaRPr lang="fr-FR" sz="1050" b="0" dirty="0">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a:solidFill>
                            <a:srgbClr val="000000"/>
                          </a:solidFill>
                          <a:latin typeface="Times New Roman" pitchFamily="18" charset="0"/>
                          <a:cs typeface="Times New Roman" pitchFamily="18" charset="0"/>
                        </a:rPr>
                        <a:t>Oran1</a:t>
                      </a: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a:solidFill>
                            <a:srgbClr val="000000"/>
                          </a:solidFill>
                          <a:latin typeface="Times New Roman" pitchFamily="18" charset="0"/>
                          <a:cs typeface="Times New Roman" pitchFamily="18" charset="0"/>
                        </a:rPr>
                        <a:t>Rennes-France</a:t>
                      </a:r>
                      <a:endParaRPr lang="fr-FR" sz="1050" b="0" dirty="0">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a:solidFill>
                            <a:srgbClr val="000000"/>
                          </a:solidFill>
                          <a:latin typeface="Times New Roman" pitchFamily="18" charset="0"/>
                          <a:cs typeface="Times New Roman" pitchFamily="18" charset="0"/>
                        </a:rPr>
                        <a:t>Oran1</a:t>
                      </a: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a:solidFill>
                            <a:srgbClr val="000000"/>
                          </a:solidFill>
                          <a:latin typeface="Times New Roman" pitchFamily="18" charset="0"/>
                          <a:cs typeface="Times New Roman" pitchFamily="18" charset="0"/>
                        </a:rPr>
                        <a:t>Oran1</a:t>
                      </a:r>
                      <a:endParaRPr lang="fr-FR" sz="1050" b="0" dirty="0">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a:solidFill>
                            <a:srgbClr val="000000"/>
                          </a:solidFill>
                          <a:latin typeface="Times New Roman" pitchFamily="18" charset="0"/>
                          <a:cs typeface="Times New Roman" pitchFamily="18" charset="0"/>
                        </a:rPr>
                        <a:t>UTSO</a:t>
                      </a: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a:solidFill>
                            <a:srgbClr val="000000"/>
                          </a:solidFill>
                          <a:latin typeface="Times New Roman" pitchFamily="18" charset="0"/>
                          <a:cs typeface="Times New Roman" pitchFamily="18" charset="0"/>
                        </a:rPr>
                        <a:t>Sakarya-</a:t>
                      </a:r>
                      <a:r>
                        <a:rPr lang="fr-FR" sz="1050" b="0" dirty="0" err="1">
                          <a:solidFill>
                            <a:srgbClr val="000000"/>
                          </a:solidFill>
                          <a:latin typeface="Times New Roman" pitchFamily="18" charset="0"/>
                          <a:cs typeface="Times New Roman" pitchFamily="18" charset="0"/>
                        </a:rPr>
                        <a:t>Turk</a:t>
                      </a:r>
                      <a:endParaRPr lang="fr-FR" sz="1050" b="0" dirty="0">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err="1">
                          <a:solidFill>
                            <a:srgbClr val="000000"/>
                          </a:solidFill>
                          <a:latin typeface="Times New Roman" pitchFamily="18" charset="0"/>
                          <a:cs typeface="Times New Roman" pitchFamily="18" charset="0"/>
                        </a:rPr>
                        <a:t>Chlef</a:t>
                      </a:r>
                      <a:endParaRPr lang="fr-FR" sz="1050" b="0" dirty="0">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err="1">
                          <a:solidFill>
                            <a:srgbClr val="000000"/>
                          </a:solidFill>
                          <a:latin typeface="Times New Roman" pitchFamily="18" charset="0"/>
                          <a:cs typeface="Times New Roman" pitchFamily="18" charset="0"/>
                        </a:rPr>
                        <a:t>Chlef</a:t>
                      </a:r>
                      <a:endParaRPr lang="fr-FR" sz="1050" b="0" dirty="0">
                        <a:solidFill>
                          <a:srgbClr val="000000"/>
                        </a:solidFill>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a:solidFill>
                            <a:srgbClr val="000000"/>
                          </a:solidFill>
                          <a:latin typeface="Times New Roman" pitchFamily="18" charset="0"/>
                          <a:cs typeface="Times New Roman" pitchFamily="18" charset="0"/>
                        </a:rPr>
                        <a:t>Bechar</a:t>
                      </a: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a:solidFill>
                            <a:srgbClr val="000000"/>
                          </a:solidFill>
                          <a:latin typeface="Times New Roman" pitchFamily="18" charset="0"/>
                          <a:cs typeface="Times New Roman" pitchFamily="18" charset="0"/>
                        </a:rPr>
                        <a:t>Mostaganem</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a:solidFill>
                            <a:srgbClr val="000000"/>
                          </a:solidFill>
                          <a:latin typeface="Times New Roman" pitchFamily="18" charset="0"/>
                          <a:cs typeface="Times New Roman" pitchFamily="18" charset="0"/>
                        </a:rPr>
                        <a:t>Ain </a:t>
                      </a:r>
                      <a:r>
                        <a:rPr lang="fr-FR" sz="1050" b="0" dirty="0" err="1">
                          <a:solidFill>
                            <a:srgbClr val="000000"/>
                          </a:solidFill>
                          <a:latin typeface="Times New Roman" pitchFamily="18" charset="0"/>
                          <a:cs typeface="Times New Roman" pitchFamily="18" charset="0"/>
                        </a:rPr>
                        <a:t>Temouchenet</a:t>
                      </a:r>
                      <a:endParaRPr lang="fr-FR" sz="1050" b="0" dirty="0">
                        <a:solidFill>
                          <a:srgbClr val="000000"/>
                        </a:solidFill>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a:solidFill>
                            <a:srgbClr val="000000"/>
                          </a:solidFill>
                          <a:latin typeface="Times New Roman" pitchFamily="18" charset="0"/>
                          <a:cs typeface="Times New Roman" pitchFamily="18" charset="0"/>
                        </a:rPr>
                        <a:t>Sakarya-</a:t>
                      </a:r>
                      <a:r>
                        <a:rPr lang="fr-FR" sz="1050" b="0" dirty="0" err="1">
                          <a:solidFill>
                            <a:srgbClr val="000000"/>
                          </a:solidFill>
                          <a:latin typeface="Times New Roman" pitchFamily="18" charset="0"/>
                          <a:cs typeface="Times New Roman" pitchFamily="18" charset="0"/>
                        </a:rPr>
                        <a:t>Turk</a:t>
                      </a:r>
                      <a:endParaRPr lang="fr-FR" sz="1050" b="0" dirty="0">
                        <a:solidFill>
                          <a:srgbClr val="000000"/>
                        </a:solidFill>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a:solidFill>
                            <a:srgbClr val="000000"/>
                          </a:solidFill>
                          <a:latin typeface="Times New Roman" pitchFamily="18" charset="0"/>
                          <a:cs typeface="Times New Roman" pitchFamily="18" charset="0"/>
                        </a:rPr>
                        <a:t>Tiaret</a:t>
                      </a: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a:solidFill>
                            <a:srgbClr val="000000"/>
                          </a:solidFill>
                          <a:latin typeface="Times New Roman" pitchFamily="18" charset="0"/>
                          <a:cs typeface="Times New Roman" pitchFamily="18" charset="0"/>
                        </a:rPr>
                        <a:t>Firenze-</a:t>
                      </a:r>
                      <a:r>
                        <a:rPr lang="fr-FR" sz="1050" b="0" dirty="0" err="1">
                          <a:solidFill>
                            <a:srgbClr val="000000"/>
                          </a:solidFill>
                          <a:latin typeface="Times New Roman" pitchFamily="18" charset="0"/>
                          <a:cs typeface="Times New Roman" pitchFamily="18" charset="0"/>
                        </a:rPr>
                        <a:t>Italy</a:t>
                      </a:r>
                      <a:endParaRPr lang="fr-FR" sz="1050" b="0" dirty="0">
                        <a:solidFill>
                          <a:srgbClr val="000000"/>
                        </a:solidFill>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err="1">
                          <a:solidFill>
                            <a:srgbClr val="000000"/>
                          </a:solidFill>
                          <a:latin typeface="Times New Roman" pitchFamily="18" charset="0"/>
                          <a:cs typeface="Times New Roman" pitchFamily="18" charset="0"/>
                        </a:rPr>
                        <a:t>Chlef</a:t>
                      </a:r>
                      <a:endParaRPr lang="fr-FR" sz="1050" b="0" dirty="0">
                        <a:solidFill>
                          <a:srgbClr val="000000"/>
                        </a:solidFill>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err="1">
                          <a:solidFill>
                            <a:srgbClr val="000000"/>
                          </a:solidFill>
                          <a:latin typeface="Times New Roman" pitchFamily="18" charset="0"/>
                          <a:cs typeface="Times New Roman" pitchFamily="18" charset="0"/>
                        </a:rPr>
                        <a:t>Chlef</a:t>
                      </a:r>
                      <a:endParaRPr lang="fr-FR" sz="1050" b="0" dirty="0">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err="1">
                          <a:solidFill>
                            <a:srgbClr val="000000"/>
                          </a:solidFill>
                          <a:latin typeface="Times New Roman" pitchFamily="18" charset="0"/>
                          <a:cs typeface="Times New Roman" pitchFamily="18" charset="0"/>
                        </a:rPr>
                        <a:t>Chlef</a:t>
                      </a:r>
                      <a:endParaRPr lang="fr-FR" sz="1050" b="0" dirty="0">
                        <a:solidFill>
                          <a:srgbClr val="000000"/>
                        </a:solidFill>
                        <a:latin typeface="Times New Roman" pitchFamily="18" charset="0"/>
                        <a:cs typeface="Times New Roman" pitchFamily="18" charset="0"/>
                      </a:endParaRPr>
                    </a:p>
                    <a:p>
                      <a:pPr eaLnBrk="1" hangingPunct="1">
                        <a:defRPr/>
                      </a:pPr>
                      <a:r>
                        <a:rPr lang="fr-FR" sz="1050" b="0" dirty="0">
                          <a:solidFill>
                            <a:srgbClr val="000000"/>
                          </a:solidFill>
                          <a:latin typeface="Times New Roman" pitchFamily="18" charset="0"/>
                          <a:cs typeface="Times New Roman" pitchFamily="18" charset="0"/>
                        </a:rPr>
                        <a:t>ENPO</a:t>
                      </a: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a:solidFill>
                            <a:srgbClr val="000000"/>
                          </a:solidFill>
                          <a:latin typeface="Times New Roman" pitchFamily="18" charset="0"/>
                          <a:cs typeface="Times New Roman" pitchFamily="18" charset="0"/>
                        </a:rPr>
                        <a:t>Mostaganem</a:t>
                      </a:r>
                      <a:endParaRPr lang="fr-FR" sz="1050" b="0" dirty="0">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err="1">
                          <a:solidFill>
                            <a:srgbClr val="000000"/>
                          </a:solidFill>
                          <a:latin typeface="Times New Roman" pitchFamily="18" charset="0"/>
                          <a:cs typeface="Times New Roman" pitchFamily="18" charset="0"/>
                        </a:rPr>
                        <a:t>Chlef</a:t>
                      </a:r>
                      <a:endParaRPr lang="fr-FR" sz="1050" b="0" dirty="0">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err="1">
                          <a:solidFill>
                            <a:srgbClr val="000000"/>
                          </a:solidFill>
                          <a:latin typeface="Times New Roman" pitchFamily="18" charset="0"/>
                          <a:cs typeface="Times New Roman" pitchFamily="18" charset="0"/>
                        </a:rPr>
                        <a:t>Chlef</a:t>
                      </a:r>
                      <a:endParaRPr lang="fr-FR" sz="1050" b="0" dirty="0">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err="1">
                          <a:solidFill>
                            <a:srgbClr val="000000"/>
                          </a:solidFill>
                          <a:latin typeface="Times New Roman" pitchFamily="18" charset="0"/>
                          <a:cs typeface="Times New Roman" pitchFamily="18" charset="0"/>
                        </a:rPr>
                        <a:t>Chlef</a:t>
                      </a:r>
                      <a:endParaRPr lang="fr-FR" sz="1050" b="0" dirty="0">
                        <a:solidFill>
                          <a:srgbClr val="000000"/>
                        </a:solidFill>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err="1">
                          <a:solidFill>
                            <a:srgbClr val="000000"/>
                          </a:solidFill>
                          <a:latin typeface="Times New Roman" pitchFamily="18" charset="0"/>
                          <a:cs typeface="Times New Roman" pitchFamily="18" charset="0"/>
                        </a:rPr>
                        <a:t>Chlef</a:t>
                      </a:r>
                      <a:endParaRPr lang="fr-FR" sz="1050" b="0" dirty="0">
                        <a:solidFill>
                          <a:srgbClr val="000000"/>
                        </a:solidFill>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err="1">
                          <a:solidFill>
                            <a:srgbClr val="000000"/>
                          </a:solidFill>
                          <a:latin typeface="Times New Roman" pitchFamily="18" charset="0"/>
                          <a:cs typeface="Times New Roman" pitchFamily="18" charset="0"/>
                        </a:rPr>
                        <a:t>Chlef</a:t>
                      </a:r>
                      <a:endParaRPr lang="fr-FR" sz="1050" b="0" dirty="0">
                        <a:latin typeface="Times New Roman" pitchFamily="18" charset="0"/>
                        <a:cs typeface="Times New Roman" pitchFamily="18" charset="0"/>
                      </a:endParaRP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err="1">
                          <a:solidFill>
                            <a:srgbClr val="000000"/>
                          </a:solidFill>
                          <a:latin typeface="Times New Roman" pitchFamily="18" charset="0"/>
                          <a:cs typeface="Times New Roman" pitchFamily="18" charset="0"/>
                        </a:rPr>
                        <a:t>Rélizane</a:t>
                      </a:r>
                      <a:endParaRPr lang="fr-FR" sz="1050" b="0" dirty="0">
                        <a:latin typeface="Times New Roman" pitchFamily="18" charset="0"/>
                        <a:cs typeface="Times New Roman" pitchFamily="18" charset="0"/>
                      </a:endParaRPr>
                    </a:p>
                    <a:p>
                      <a:pPr eaLnBrk="1" hangingPunct="1">
                        <a:defRPr/>
                      </a:pPr>
                      <a:r>
                        <a:rPr lang="fr-FR" sz="1050" b="0" dirty="0">
                          <a:solidFill>
                            <a:srgbClr val="000000"/>
                          </a:solidFill>
                          <a:latin typeface="Times New Roman" pitchFamily="18" charset="0"/>
                          <a:cs typeface="Times New Roman" pitchFamily="18" charset="0"/>
                        </a:rPr>
                        <a:t>Ecole ISTA</a:t>
                      </a:r>
                      <a:r>
                        <a:rPr lang="fr-FR" sz="1050" b="0" baseline="0" dirty="0">
                          <a:solidFill>
                            <a:srgbClr val="000000"/>
                          </a:solidFill>
                          <a:latin typeface="Times New Roman" pitchFamily="18" charset="0"/>
                          <a:cs typeface="Times New Roman" pitchFamily="18" charset="0"/>
                        </a:rPr>
                        <a:t> </a:t>
                      </a:r>
                      <a:r>
                        <a:rPr lang="fr-FR" sz="1050" b="0" dirty="0">
                          <a:solidFill>
                            <a:srgbClr val="000000"/>
                          </a:solidFill>
                          <a:latin typeface="Times New Roman" pitchFamily="18" charset="0"/>
                          <a:cs typeface="Times New Roman" pitchFamily="18" charset="0"/>
                        </a:rPr>
                        <a:t>Oran1</a:t>
                      </a:r>
                      <a:endParaRPr lang="fr-FR" sz="1050" b="0" dirty="0">
                        <a:latin typeface="Times New Roman" pitchFamily="18" charset="0"/>
                        <a:cs typeface="Times New Roman" pitchFamily="18" charset="0"/>
                      </a:endParaRPr>
                    </a:p>
                    <a:p>
                      <a:pPr eaLnBrk="1" hangingPunct="1">
                        <a:defRPr/>
                      </a:pPr>
                      <a:r>
                        <a:rPr lang="fr-FR" sz="1050" b="0" dirty="0">
                          <a:solidFill>
                            <a:srgbClr val="000000"/>
                          </a:solidFill>
                          <a:latin typeface="Times New Roman" pitchFamily="18" charset="0"/>
                          <a:cs typeface="Times New Roman" pitchFamily="18" charset="0"/>
                        </a:rPr>
                        <a:t>ENPO</a:t>
                      </a:r>
                    </a:p>
                    <a:p>
                      <a:pPr eaLnBrk="1" hangingPunct="1">
                        <a:defRPr/>
                      </a:pPr>
                      <a:r>
                        <a:rPr lang="fr-FR" sz="1050" b="0" dirty="0" err="1">
                          <a:solidFill>
                            <a:srgbClr val="000000"/>
                          </a:solidFill>
                          <a:latin typeface="Times New Roman" pitchFamily="18" charset="0"/>
                          <a:cs typeface="Times New Roman" pitchFamily="18" charset="0"/>
                        </a:rPr>
                        <a:t>Univ</a:t>
                      </a:r>
                      <a:r>
                        <a:rPr lang="fr-FR" sz="1050" b="0" baseline="0" dirty="0">
                          <a:solidFill>
                            <a:srgbClr val="000000"/>
                          </a:solidFill>
                          <a:latin typeface="Times New Roman" pitchFamily="18" charset="0"/>
                          <a:cs typeface="Times New Roman" pitchFamily="18" charset="0"/>
                        </a:rPr>
                        <a:t> of </a:t>
                      </a:r>
                      <a:r>
                        <a:rPr lang="fr-FR" sz="1050" b="0" dirty="0" err="1">
                          <a:solidFill>
                            <a:srgbClr val="000000"/>
                          </a:solidFill>
                          <a:latin typeface="Times New Roman" pitchFamily="18" charset="0"/>
                          <a:cs typeface="Times New Roman" pitchFamily="18" charset="0"/>
                        </a:rPr>
                        <a:t>Chlef</a:t>
                      </a:r>
                      <a:endParaRPr lang="fr-FR" sz="1050" b="0" dirty="0">
                        <a:solidFill>
                          <a:srgbClr val="000000"/>
                        </a:solidFill>
                        <a:latin typeface="Times New Roman" pitchFamily="18" charset="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9" name="ZoneTexte 23"/>
          <p:cNvSpPr txBox="1"/>
          <p:nvPr/>
        </p:nvSpPr>
        <p:spPr>
          <a:xfrm>
            <a:off x="3421063" y="-8579"/>
            <a:ext cx="3063875" cy="33855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a:spAutoFit/>
          </a:bodyPr>
          <a:lstStyle/>
          <a:p>
            <a:pPr algn="ctr" eaLnBrk="1" fontAlgn="auto" hangingPunct="1">
              <a:spcBef>
                <a:spcPts val="0"/>
              </a:spcBef>
              <a:spcAft>
                <a:spcPts val="0"/>
              </a:spcAft>
              <a:defRPr/>
            </a:pPr>
            <a:r>
              <a:rPr lang="fr-FR"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Scientific </a:t>
            </a:r>
            <a:r>
              <a:rPr lang="fr-FR" sz="16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Commitee</a:t>
            </a:r>
            <a:r>
              <a:rPr lang="fr-FR"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 </a:t>
            </a:r>
          </a:p>
        </p:txBody>
      </p:sp>
      <p:sp>
        <p:nvSpPr>
          <p:cNvPr id="10" name="ZoneTexte 23"/>
          <p:cNvSpPr txBox="1"/>
          <p:nvPr/>
        </p:nvSpPr>
        <p:spPr>
          <a:xfrm>
            <a:off x="108872" y="-17140"/>
            <a:ext cx="3063875" cy="33855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a:spAutoFit/>
          </a:bodyPr>
          <a:lstStyle/>
          <a:p>
            <a:pPr algn="ctr" eaLnBrk="1" fontAlgn="auto" hangingPunct="1">
              <a:spcBef>
                <a:spcPts val="0"/>
              </a:spcBef>
              <a:spcAft>
                <a:spcPts val="0"/>
              </a:spcAft>
              <a:defRPr/>
            </a:pPr>
            <a:r>
              <a:rPr lang="fr-FR" sz="16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Honorary</a:t>
            </a:r>
            <a:r>
              <a:rPr lang="fr-FR"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 </a:t>
            </a:r>
            <a:r>
              <a:rPr lang="fr-FR" sz="16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Commitee</a:t>
            </a:r>
            <a:r>
              <a:rPr lang="fr-FR"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 </a:t>
            </a:r>
          </a:p>
        </p:txBody>
      </p:sp>
      <p:sp>
        <p:nvSpPr>
          <p:cNvPr id="2" name="Rectangle 1"/>
          <p:cNvSpPr/>
          <p:nvPr/>
        </p:nvSpPr>
        <p:spPr>
          <a:xfrm>
            <a:off x="65990" y="310723"/>
            <a:ext cx="3149641"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eaLnBrk="1" fontAlgn="auto" hangingPunct="1">
              <a:spcBef>
                <a:spcPts val="0"/>
              </a:spcBef>
              <a:spcAft>
                <a:spcPts val="0"/>
              </a:spcAft>
              <a:defRPr/>
            </a:pPr>
            <a:r>
              <a:rPr lang="fr-FR" sz="1400" b="1" spc="-1" dirty="0">
                <a:solidFill>
                  <a:srgbClr val="000000"/>
                </a:solidFill>
                <a:latin typeface="Times New Roman" pitchFamily="18" charset="0"/>
                <a:cs typeface="Times New Roman" pitchFamily="18" charset="0"/>
              </a:rPr>
              <a:t>Pr. D. ACHOUR</a:t>
            </a:r>
            <a:r>
              <a:rPr lang="fr-FR" sz="1400" spc="-1" dirty="0">
                <a:solidFill>
                  <a:srgbClr val="000000"/>
                </a:solidFill>
                <a:latin typeface="Times New Roman" pitchFamily="18" charset="0"/>
                <a:cs typeface="Times New Roman" pitchFamily="18" charset="0"/>
              </a:rPr>
              <a:t> </a:t>
            </a:r>
          </a:p>
          <a:p>
            <a:pPr algn="ctr" eaLnBrk="1" fontAlgn="auto" hangingPunct="1">
              <a:spcBef>
                <a:spcPts val="0"/>
              </a:spcBef>
              <a:spcAft>
                <a:spcPts val="0"/>
              </a:spcAft>
              <a:defRPr/>
            </a:pPr>
            <a:r>
              <a:rPr lang="en-US" sz="1400" spc="-1" dirty="0">
                <a:solidFill>
                  <a:srgbClr val="000000"/>
                </a:solidFill>
                <a:latin typeface="Times New Roman" pitchFamily="18" charset="0"/>
                <a:cs typeface="Times New Roman" pitchFamily="18" charset="0"/>
              </a:rPr>
              <a:t>Rector of University </a:t>
            </a:r>
            <a:r>
              <a:rPr lang="en-US" sz="1400" spc="-1" dirty="0" err="1">
                <a:solidFill>
                  <a:srgbClr val="000000"/>
                </a:solidFill>
                <a:latin typeface="Times New Roman" pitchFamily="18" charset="0"/>
                <a:cs typeface="Times New Roman" pitchFamily="18" charset="0"/>
              </a:rPr>
              <a:t>Hassiba</a:t>
            </a:r>
            <a:r>
              <a:rPr lang="en-US" sz="1400" spc="-1" dirty="0">
                <a:solidFill>
                  <a:srgbClr val="000000"/>
                </a:solidFill>
                <a:latin typeface="Times New Roman" pitchFamily="18" charset="0"/>
                <a:cs typeface="Times New Roman" pitchFamily="18" charset="0"/>
              </a:rPr>
              <a:t> Ben </a:t>
            </a:r>
            <a:r>
              <a:rPr lang="en-US" sz="1400" spc="-1" dirty="0" err="1">
                <a:solidFill>
                  <a:srgbClr val="000000"/>
                </a:solidFill>
                <a:latin typeface="Times New Roman" pitchFamily="18" charset="0"/>
                <a:cs typeface="Times New Roman" pitchFamily="18" charset="0"/>
              </a:rPr>
              <a:t>Bouali</a:t>
            </a:r>
            <a:r>
              <a:rPr lang="en-US" sz="1400" spc="-1" dirty="0">
                <a:solidFill>
                  <a:srgbClr val="000000"/>
                </a:solidFill>
                <a:latin typeface="Times New Roman" pitchFamily="18" charset="0"/>
                <a:cs typeface="Times New Roman" pitchFamily="18" charset="0"/>
              </a:rPr>
              <a:t> </a:t>
            </a:r>
            <a:r>
              <a:rPr lang="en-US" sz="1400" spc="-1" dirty="0" err="1">
                <a:solidFill>
                  <a:srgbClr val="000000"/>
                </a:solidFill>
                <a:latin typeface="Times New Roman" pitchFamily="18" charset="0"/>
                <a:cs typeface="Times New Roman" pitchFamily="18" charset="0"/>
              </a:rPr>
              <a:t>Chlef</a:t>
            </a:r>
            <a:r>
              <a:rPr lang="en-US" sz="1400" spc="-1" dirty="0">
                <a:solidFill>
                  <a:srgbClr val="000000"/>
                </a:solidFill>
                <a:latin typeface="Times New Roman" pitchFamily="18" charset="0"/>
                <a:cs typeface="Times New Roman" pitchFamily="18" charset="0"/>
              </a:rPr>
              <a:t>.</a:t>
            </a:r>
          </a:p>
          <a:p>
            <a:pPr algn="ctr" eaLnBrk="1" fontAlgn="auto" hangingPunct="1">
              <a:spcBef>
                <a:spcPts val="0"/>
              </a:spcBef>
              <a:spcAft>
                <a:spcPts val="0"/>
              </a:spcAft>
              <a:defRPr/>
            </a:pPr>
            <a:r>
              <a:rPr lang="fr-FR" sz="1400" b="1" spc="-1" dirty="0">
                <a:solidFill>
                  <a:srgbClr val="000000"/>
                </a:solidFill>
                <a:latin typeface="Times New Roman" pitchFamily="18" charset="0"/>
                <a:cs typeface="Times New Roman" pitchFamily="18" charset="0"/>
              </a:rPr>
              <a:t>Pr. M. TAHAR ABBES M </a:t>
            </a:r>
          </a:p>
          <a:p>
            <a:pPr algn="ctr" eaLnBrk="1" fontAlgn="auto" hangingPunct="1">
              <a:spcBef>
                <a:spcPts val="0"/>
              </a:spcBef>
              <a:spcAft>
                <a:spcPts val="0"/>
              </a:spcAft>
              <a:defRPr/>
            </a:pPr>
            <a:r>
              <a:rPr lang="en-US" sz="1400" spc="-1" dirty="0">
                <a:solidFill>
                  <a:srgbClr val="000000"/>
                </a:solidFill>
                <a:latin typeface="Times New Roman" pitchFamily="18" charset="0"/>
                <a:cs typeface="Times New Roman" pitchFamily="18" charset="0"/>
              </a:rPr>
              <a:t>Dean of Exact Sciences and Informatics Faculty.</a:t>
            </a:r>
          </a:p>
        </p:txBody>
      </p:sp>
      <p:sp>
        <p:nvSpPr>
          <p:cNvPr id="13" name="ZoneTexte 23"/>
          <p:cNvSpPr txBox="1"/>
          <p:nvPr/>
        </p:nvSpPr>
        <p:spPr>
          <a:xfrm>
            <a:off x="-19629" y="1714864"/>
            <a:ext cx="3063875" cy="33855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a:spAutoFit/>
          </a:bodyPr>
          <a:lstStyle/>
          <a:p>
            <a:pPr algn="ctr" eaLnBrk="1" fontAlgn="auto" hangingPunct="1">
              <a:spcBef>
                <a:spcPts val="0"/>
              </a:spcBef>
              <a:spcAft>
                <a:spcPts val="0"/>
              </a:spcAft>
              <a:defRPr/>
            </a:pPr>
            <a:r>
              <a:rPr lang="fr-FR"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General Chair</a:t>
            </a:r>
          </a:p>
        </p:txBody>
      </p:sp>
      <p:sp>
        <p:nvSpPr>
          <p:cNvPr id="3" name="Rectangle 2"/>
          <p:cNvSpPr/>
          <p:nvPr/>
        </p:nvSpPr>
        <p:spPr>
          <a:xfrm>
            <a:off x="17418" y="1950705"/>
            <a:ext cx="1515291" cy="738664"/>
          </a:xfrm>
          <a:prstGeom prst="rect">
            <a:avLst/>
          </a:prstGeom>
        </p:spPr>
        <p:txBody>
          <a:bodyPr wrap="square">
            <a:spAutoFit/>
          </a:bodyPr>
          <a:lstStyle/>
          <a:p>
            <a:pPr algn="just" eaLnBrk="1" fontAlgn="auto" hangingPunct="1">
              <a:spcBef>
                <a:spcPts val="0"/>
              </a:spcBef>
              <a:spcAft>
                <a:spcPts val="0"/>
              </a:spcAft>
              <a:defRPr/>
            </a:pPr>
            <a:r>
              <a:rPr lang="fr-FR" sz="1400" spc="-1" dirty="0">
                <a:solidFill>
                  <a:srgbClr val="000000"/>
                </a:solidFill>
                <a:latin typeface="Times New Roman" pitchFamily="18" charset="0"/>
                <a:cs typeface="Times New Roman" pitchFamily="18" charset="0"/>
              </a:rPr>
              <a:t>Dr. A. SARDI  </a:t>
            </a:r>
          </a:p>
          <a:p>
            <a:pPr algn="just" eaLnBrk="1" fontAlgn="auto" hangingPunct="1">
              <a:spcBef>
                <a:spcPts val="0"/>
              </a:spcBef>
              <a:spcAft>
                <a:spcPts val="0"/>
              </a:spcAft>
              <a:defRPr/>
            </a:pPr>
            <a:r>
              <a:rPr lang="fr-FR" sz="1400" b="1" spc="-1" dirty="0">
                <a:solidFill>
                  <a:srgbClr val="000000"/>
                </a:solidFill>
                <a:latin typeface="Times New Roman" pitchFamily="18" charset="0"/>
                <a:cs typeface="Times New Roman" pitchFamily="18" charset="0"/>
              </a:rPr>
              <a:t>Co-Chair :</a:t>
            </a:r>
          </a:p>
          <a:p>
            <a:pPr algn="just" eaLnBrk="1" fontAlgn="auto" hangingPunct="1">
              <a:spcBef>
                <a:spcPts val="0"/>
              </a:spcBef>
              <a:spcAft>
                <a:spcPts val="0"/>
              </a:spcAft>
              <a:defRPr/>
            </a:pPr>
            <a:r>
              <a:rPr lang="fr-FR" sz="1400" spc="-1" dirty="0">
                <a:solidFill>
                  <a:srgbClr val="000000"/>
                </a:solidFill>
                <a:latin typeface="Times New Roman" pitchFamily="18" charset="0"/>
                <a:cs typeface="Times New Roman" pitchFamily="18" charset="0"/>
              </a:rPr>
              <a:t>Dr. S. BENNABI  </a:t>
            </a:r>
          </a:p>
        </p:txBody>
      </p:sp>
      <p:sp>
        <p:nvSpPr>
          <p:cNvPr id="14" name="ZoneTexte 23"/>
          <p:cNvSpPr txBox="1"/>
          <p:nvPr/>
        </p:nvSpPr>
        <p:spPr>
          <a:xfrm>
            <a:off x="108872" y="2679959"/>
            <a:ext cx="3063875" cy="33855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a:spAutoFit/>
          </a:bodyPr>
          <a:lstStyle/>
          <a:p>
            <a:pPr algn="ctr" eaLnBrk="1" fontAlgn="auto" hangingPunct="1">
              <a:spcBef>
                <a:spcPts val="0"/>
              </a:spcBef>
              <a:spcAft>
                <a:spcPts val="0"/>
              </a:spcAft>
              <a:defRPr/>
            </a:pPr>
            <a:r>
              <a:rPr lang="fr-FR" sz="16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Organizing</a:t>
            </a:r>
            <a:r>
              <a:rPr lang="fr-FR"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 </a:t>
            </a:r>
            <a:r>
              <a:rPr lang="fr-FR" sz="16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Commitee</a:t>
            </a:r>
            <a:r>
              <a:rPr lang="fr-FR"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 </a:t>
            </a:r>
          </a:p>
        </p:txBody>
      </p:sp>
      <p:sp>
        <p:nvSpPr>
          <p:cNvPr id="4" name="Rectangle 3"/>
          <p:cNvSpPr/>
          <p:nvPr/>
        </p:nvSpPr>
        <p:spPr>
          <a:xfrm>
            <a:off x="2163" y="3193442"/>
            <a:ext cx="2487386" cy="2462213"/>
          </a:xfrm>
          <a:prstGeom prst="rect">
            <a:avLst/>
          </a:prstGeom>
        </p:spPr>
        <p:txBody>
          <a:bodyPr wrap="square">
            <a:spAutoFit/>
          </a:bodyPr>
          <a:lstStyle/>
          <a:p>
            <a:pPr algn="just" eaLnBrk="1" fontAlgn="auto" hangingPunct="1">
              <a:spcBef>
                <a:spcPts val="0"/>
              </a:spcBef>
              <a:spcAft>
                <a:spcPts val="0"/>
              </a:spcAft>
              <a:defRPr/>
            </a:pPr>
            <a:r>
              <a:rPr lang="fr-FR" sz="1400" spc="-1" dirty="0">
                <a:solidFill>
                  <a:srgbClr val="000000"/>
                </a:solidFill>
                <a:latin typeface="Times New Roman" pitchFamily="18" charset="0"/>
                <a:cs typeface="Times New Roman" pitchFamily="18" charset="0"/>
              </a:rPr>
              <a:t>Y.MADAOUI </a:t>
            </a:r>
            <a:endParaRPr lang="fr-FR" sz="1400" spc="-1" dirty="0">
              <a:latin typeface="Times New Roman" pitchFamily="18" charset="0"/>
              <a:cs typeface="Times New Roman" pitchFamily="18" charset="0"/>
            </a:endParaRPr>
          </a:p>
          <a:p>
            <a:pPr algn="just" eaLnBrk="1" fontAlgn="auto" hangingPunct="1">
              <a:spcBef>
                <a:spcPts val="0"/>
              </a:spcBef>
              <a:spcAft>
                <a:spcPts val="0"/>
              </a:spcAft>
              <a:defRPr/>
            </a:pPr>
            <a:r>
              <a:rPr lang="fr-FR" sz="1400" spc="-1" dirty="0">
                <a:solidFill>
                  <a:srgbClr val="000000"/>
                </a:solidFill>
                <a:latin typeface="Times New Roman" pitchFamily="18" charset="0"/>
                <a:cs typeface="Times New Roman" pitchFamily="18" charset="0"/>
              </a:rPr>
              <a:t>N.MEDDAH ARAIBI</a:t>
            </a:r>
            <a:endParaRPr lang="fr-FR" sz="1400" spc="-1" dirty="0">
              <a:latin typeface="Times New Roman" pitchFamily="18" charset="0"/>
              <a:cs typeface="Times New Roman" pitchFamily="18" charset="0"/>
            </a:endParaRPr>
          </a:p>
          <a:p>
            <a:pPr algn="just" eaLnBrk="1" fontAlgn="auto" hangingPunct="1">
              <a:spcBef>
                <a:spcPts val="0"/>
              </a:spcBef>
              <a:spcAft>
                <a:spcPts val="0"/>
              </a:spcAft>
              <a:defRPr/>
            </a:pPr>
            <a:r>
              <a:rPr lang="fr-FR" sz="1400" spc="-1" dirty="0">
                <a:solidFill>
                  <a:srgbClr val="000000"/>
                </a:solidFill>
                <a:latin typeface="Times New Roman" pitchFamily="18" charset="0"/>
                <a:cs typeface="Times New Roman" pitchFamily="18" charset="0"/>
              </a:rPr>
              <a:t>S. BOUMENDJEL</a:t>
            </a:r>
            <a:endParaRPr lang="fr-FR" sz="1400" spc="-1" dirty="0">
              <a:latin typeface="Times New Roman" pitchFamily="18" charset="0"/>
              <a:cs typeface="Times New Roman" pitchFamily="18" charset="0"/>
            </a:endParaRPr>
          </a:p>
          <a:p>
            <a:pPr algn="just" eaLnBrk="1" fontAlgn="auto" hangingPunct="1">
              <a:spcBef>
                <a:spcPts val="0"/>
              </a:spcBef>
              <a:spcAft>
                <a:spcPts val="0"/>
              </a:spcAft>
              <a:defRPr/>
            </a:pPr>
            <a:r>
              <a:rPr lang="fr-FR" sz="1400" spc="-1" dirty="0">
                <a:solidFill>
                  <a:srgbClr val="000000"/>
                </a:solidFill>
                <a:latin typeface="Times New Roman" pitchFamily="18" charset="0"/>
                <a:cs typeface="Times New Roman" pitchFamily="18" charset="0"/>
              </a:rPr>
              <a:t>M.HALIT </a:t>
            </a:r>
            <a:endParaRPr lang="fr-FR" sz="1400" spc="-1" dirty="0">
              <a:latin typeface="Times New Roman" pitchFamily="18" charset="0"/>
              <a:cs typeface="Times New Roman" pitchFamily="18" charset="0"/>
            </a:endParaRPr>
          </a:p>
          <a:p>
            <a:pPr algn="just" eaLnBrk="1" fontAlgn="auto" hangingPunct="1">
              <a:spcBef>
                <a:spcPts val="0"/>
              </a:spcBef>
              <a:spcAft>
                <a:spcPts val="0"/>
              </a:spcAft>
              <a:defRPr/>
            </a:pPr>
            <a:r>
              <a:rPr lang="fr-FR" sz="1400" spc="-1" dirty="0">
                <a:solidFill>
                  <a:srgbClr val="000000"/>
                </a:solidFill>
                <a:latin typeface="Times New Roman" pitchFamily="18" charset="0"/>
                <a:cs typeface="Times New Roman" pitchFamily="18" charset="0"/>
              </a:rPr>
              <a:t>A .MOUMENA </a:t>
            </a:r>
            <a:endParaRPr lang="fr-FR" sz="1400" spc="-1" dirty="0">
              <a:latin typeface="Times New Roman" pitchFamily="18" charset="0"/>
              <a:cs typeface="Times New Roman" pitchFamily="18" charset="0"/>
            </a:endParaRPr>
          </a:p>
          <a:p>
            <a:pPr algn="just" eaLnBrk="1" fontAlgn="auto" hangingPunct="1">
              <a:spcBef>
                <a:spcPts val="0"/>
              </a:spcBef>
              <a:spcAft>
                <a:spcPts val="0"/>
              </a:spcAft>
              <a:defRPr/>
            </a:pPr>
            <a:r>
              <a:rPr lang="fr-FR" sz="1400" spc="-1" dirty="0">
                <a:solidFill>
                  <a:srgbClr val="000000"/>
                </a:solidFill>
                <a:latin typeface="Times New Roman" pitchFamily="18" charset="0"/>
                <a:cs typeface="Times New Roman" pitchFamily="18" charset="0"/>
              </a:rPr>
              <a:t>F.Z. KEFIF</a:t>
            </a:r>
            <a:endParaRPr lang="fr-FR" sz="1400" spc="-1" dirty="0">
              <a:latin typeface="Times New Roman" pitchFamily="18" charset="0"/>
              <a:cs typeface="Times New Roman" pitchFamily="18" charset="0"/>
            </a:endParaRPr>
          </a:p>
          <a:p>
            <a:pPr algn="just" eaLnBrk="1" fontAlgn="auto" hangingPunct="1">
              <a:spcBef>
                <a:spcPts val="0"/>
              </a:spcBef>
              <a:spcAft>
                <a:spcPts val="0"/>
              </a:spcAft>
              <a:defRPr/>
            </a:pPr>
            <a:r>
              <a:rPr lang="fr-FR" sz="1400" spc="-1" dirty="0">
                <a:solidFill>
                  <a:srgbClr val="000000"/>
                </a:solidFill>
                <a:latin typeface="Times New Roman" pitchFamily="18" charset="0"/>
                <a:cs typeface="Times New Roman" pitchFamily="18" charset="0"/>
              </a:rPr>
              <a:t>K. ZOUAOUI</a:t>
            </a:r>
          </a:p>
          <a:p>
            <a:pPr algn="just" eaLnBrk="1" fontAlgn="auto" hangingPunct="1">
              <a:spcBef>
                <a:spcPts val="0"/>
              </a:spcBef>
              <a:spcAft>
                <a:spcPts val="0"/>
              </a:spcAft>
              <a:defRPr/>
            </a:pPr>
            <a:r>
              <a:rPr lang="fr-FR" sz="1400" spc="-1" dirty="0">
                <a:solidFill>
                  <a:srgbClr val="000000"/>
                </a:solidFill>
                <a:latin typeface="Times New Roman" pitchFamily="18" charset="0"/>
                <a:cs typeface="Times New Roman" pitchFamily="18" charset="0"/>
              </a:rPr>
              <a:t>F. OUADAH BEN SALAH </a:t>
            </a:r>
          </a:p>
          <a:p>
            <a:pPr algn="just" eaLnBrk="1" fontAlgn="auto" hangingPunct="1">
              <a:spcBef>
                <a:spcPts val="0"/>
              </a:spcBef>
              <a:spcAft>
                <a:spcPts val="0"/>
              </a:spcAft>
              <a:defRPr/>
            </a:pPr>
            <a:r>
              <a:rPr lang="fr-FR" sz="1400" spc="-1" dirty="0">
                <a:solidFill>
                  <a:srgbClr val="000000"/>
                </a:solidFill>
                <a:latin typeface="Times New Roman" pitchFamily="18" charset="0"/>
                <a:cs typeface="Times New Roman" pitchFamily="18" charset="0"/>
              </a:rPr>
              <a:t>L. DJAHNIT</a:t>
            </a:r>
          </a:p>
          <a:p>
            <a:pPr algn="just" eaLnBrk="1" fontAlgn="auto" hangingPunct="1">
              <a:spcBef>
                <a:spcPts val="0"/>
              </a:spcBef>
              <a:spcAft>
                <a:spcPts val="0"/>
              </a:spcAft>
              <a:defRPr/>
            </a:pPr>
            <a:r>
              <a:rPr lang="fr-FR" sz="1400" spc="-1" dirty="0">
                <a:solidFill>
                  <a:srgbClr val="000000"/>
                </a:solidFill>
                <a:latin typeface="Times New Roman" pitchFamily="18" charset="0"/>
                <a:cs typeface="Times New Roman" pitchFamily="18" charset="0"/>
              </a:rPr>
              <a:t>F.Z. KERMEZLI </a:t>
            </a:r>
          </a:p>
          <a:p>
            <a:pPr algn="just" eaLnBrk="1" fontAlgn="auto" hangingPunct="1">
              <a:spcBef>
                <a:spcPts val="0"/>
              </a:spcBef>
              <a:spcAft>
                <a:spcPts val="0"/>
              </a:spcAft>
              <a:defRPr/>
            </a:pPr>
            <a:r>
              <a:rPr lang="fr-FR" sz="1400" spc="-1" dirty="0">
                <a:solidFill>
                  <a:srgbClr val="000000"/>
                </a:solidFill>
                <a:latin typeface="Times New Roman" pitchFamily="18" charset="0"/>
                <a:cs typeface="Times New Roman" pitchFamily="18" charset="0"/>
              </a:rPr>
              <a:t>A. HAKKOUM </a:t>
            </a:r>
          </a:p>
        </p:txBody>
      </p:sp>
      <p:sp>
        <p:nvSpPr>
          <p:cNvPr id="16" name="Rectangle 16"/>
          <p:cNvSpPr/>
          <p:nvPr/>
        </p:nvSpPr>
        <p:spPr>
          <a:xfrm>
            <a:off x="-173392" y="2966006"/>
            <a:ext cx="3628401" cy="306323"/>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gn="ctr" eaLnBrk="1" hangingPunct="1">
              <a:defRPr/>
            </a:pPr>
            <a:r>
              <a:rPr lang="fr-FR" sz="1400" b="1" dirty="0" err="1">
                <a:latin typeface="Times New Roman" pitchFamily="18" charset="0"/>
                <a:cs typeface="Times New Roman" pitchFamily="18" charset="0"/>
              </a:rPr>
              <a:t>President</a:t>
            </a:r>
            <a:r>
              <a:rPr lang="fr-FR" sz="1400" b="1" dirty="0">
                <a:latin typeface="Times New Roman" pitchFamily="18" charset="0"/>
                <a:cs typeface="Times New Roman" pitchFamily="18" charset="0"/>
              </a:rPr>
              <a:t>:</a:t>
            </a:r>
            <a:r>
              <a:rPr lang="fr-FR" sz="1400" b="1" dirty="0">
                <a:solidFill>
                  <a:srgbClr val="000000"/>
                </a:solidFill>
                <a:latin typeface="Times New Roman" pitchFamily="18" charset="0"/>
                <a:cs typeface="Times New Roman" pitchFamily="18" charset="0"/>
              </a:rPr>
              <a:t>   Dr. K. KRADRA BRAHMA</a:t>
            </a:r>
            <a:endParaRPr lang="fr-FR" sz="1400" b="1" dirty="0">
              <a:latin typeface="Times New Roman" pitchFamily="18" charset="0"/>
              <a:cs typeface="Times New Roman" pitchFamily="18" charset="0"/>
            </a:endParaRPr>
          </a:p>
        </p:txBody>
      </p:sp>
      <p:sp>
        <p:nvSpPr>
          <p:cNvPr id="5" name="Rectangle 4"/>
          <p:cNvSpPr/>
          <p:nvPr/>
        </p:nvSpPr>
        <p:spPr>
          <a:xfrm>
            <a:off x="-43020" y="6362660"/>
            <a:ext cx="2647422" cy="523220"/>
          </a:xfrm>
          <a:prstGeom prst="rect">
            <a:avLst/>
          </a:prstGeom>
        </p:spPr>
        <p:txBody>
          <a:bodyPr wrap="square">
            <a:spAutoFit/>
          </a:bodyPr>
          <a:lstStyle/>
          <a:p>
            <a:pPr algn="ctr"/>
            <a:r>
              <a:rPr lang="fr-FR" sz="1400" b="1" i="1" dirty="0" err="1">
                <a:solidFill>
                  <a:schemeClr val="accent2"/>
                </a:solidFill>
                <a:effectLst/>
                <a:latin typeface="Times New Roman" panose="02020603050405020304" pitchFamily="18" charset="0"/>
                <a:cs typeface="Times New Roman" panose="02020603050405020304" pitchFamily="18" charset="0"/>
              </a:rPr>
              <a:t>Hassiba</a:t>
            </a:r>
            <a:r>
              <a:rPr lang="fr-FR" sz="1400" b="1" i="1" dirty="0">
                <a:solidFill>
                  <a:schemeClr val="accent2"/>
                </a:solidFill>
                <a:effectLst/>
                <a:latin typeface="Times New Roman" panose="02020603050405020304" pitchFamily="18" charset="0"/>
                <a:cs typeface="Times New Roman" panose="02020603050405020304" pitchFamily="18" charset="0"/>
              </a:rPr>
              <a:t> Ben Bouali </a:t>
            </a:r>
          </a:p>
          <a:p>
            <a:pPr algn="ctr"/>
            <a:r>
              <a:rPr lang="fr-FR" sz="1400" b="1" i="1" dirty="0">
                <a:solidFill>
                  <a:schemeClr val="accent2"/>
                </a:solidFill>
                <a:latin typeface="Times New Roman" panose="02020603050405020304" pitchFamily="18" charset="0"/>
                <a:cs typeface="Times New Roman" panose="02020603050405020304" pitchFamily="18" charset="0"/>
              </a:rPr>
              <a:t>M</a:t>
            </a:r>
            <a:r>
              <a:rPr lang="fr-FR" sz="1400" b="1" i="1" dirty="0">
                <a:solidFill>
                  <a:schemeClr val="accent2"/>
                </a:solidFill>
                <a:effectLst/>
                <a:latin typeface="Times New Roman" panose="02020603050405020304" pitchFamily="18" charset="0"/>
                <a:cs typeface="Times New Roman" panose="02020603050405020304" pitchFamily="18" charset="0"/>
              </a:rPr>
              <a:t>ilitante et résistante algérienne</a:t>
            </a:r>
            <a:endParaRPr lang="en-US" sz="1400" b="1" i="1" dirty="0">
              <a:solidFill>
                <a:schemeClr val="accent2"/>
              </a:solidFill>
              <a:latin typeface="Times New Roman" panose="02020603050405020304" pitchFamily="18" charset="0"/>
              <a:cs typeface="Times New Roman" panose="02020603050405020304" pitchFamily="18" charset="0"/>
            </a:endParaRPr>
          </a:p>
        </p:txBody>
      </p:sp>
      <p:sp>
        <p:nvSpPr>
          <p:cNvPr id="18" name="ZoneTexte 23"/>
          <p:cNvSpPr txBox="1"/>
          <p:nvPr/>
        </p:nvSpPr>
        <p:spPr>
          <a:xfrm>
            <a:off x="7001689" y="-21640"/>
            <a:ext cx="2169859" cy="584775"/>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algn="r" eaLnBrk="1" fontAlgn="auto" hangingPunct="1">
              <a:spcBef>
                <a:spcPts val="0"/>
              </a:spcBef>
              <a:spcAft>
                <a:spcPts val="0"/>
              </a:spcAft>
              <a:defRPr/>
            </a:pPr>
            <a:r>
              <a:rPr lang="fr-FR"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Registration </a:t>
            </a:r>
            <a:r>
              <a:rPr lang="fr-FR" sz="16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fees</a:t>
            </a:r>
            <a:r>
              <a:rPr lang="fr-FR"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 </a:t>
            </a:r>
          </a:p>
          <a:p>
            <a:pPr algn="r" eaLnBrk="1" fontAlgn="auto" hangingPunct="1">
              <a:spcBef>
                <a:spcPts val="0"/>
              </a:spcBef>
              <a:spcAft>
                <a:spcPts val="0"/>
              </a:spcAft>
              <a:defRPr/>
            </a:pPr>
            <a:r>
              <a:rPr lang="fr-FR" sz="16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without</a:t>
            </a:r>
            <a:r>
              <a:rPr lang="fr-FR"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 </a:t>
            </a:r>
            <a:r>
              <a:rPr lang="fr-FR" sz="16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accomodation</a:t>
            </a:r>
            <a:endParaRPr lang="fr-FR"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endParaRPr>
          </a:p>
        </p:txBody>
      </p:sp>
      <p:sp>
        <p:nvSpPr>
          <p:cNvPr id="6" name="Rectangle 5"/>
          <p:cNvSpPr/>
          <p:nvPr/>
        </p:nvSpPr>
        <p:spPr>
          <a:xfrm>
            <a:off x="7151135" y="554915"/>
            <a:ext cx="2644529" cy="2031325"/>
          </a:xfrm>
          <a:prstGeom prst="rect">
            <a:avLst/>
          </a:prstGeom>
          <a:noFill/>
        </p:spPr>
        <p:style>
          <a:lnRef idx="2">
            <a:schemeClr val="accent4"/>
          </a:lnRef>
          <a:fillRef idx="1">
            <a:schemeClr val="lt1"/>
          </a:fillRef>
          <a:effectRef idx="0">
            <a:schemeClr val="accent4"/>
          </a:effectRef>
          <a:fontRef idx="minor">
            <a:schemeClr val="dk1"/>
          </a:fontRef>
        </p:style>
        <p:txBody>
          <a:bodyPr wrap="square">
            <a:spAutoFit/>
          </a:bodyPr>
          <a:lstStyle/>
          <a:p>
            <a:pPr algn="ctr" eaLnBrk="1" fontAlgn="auto" hangingPunct="1">
              <a:spcBef>
                <a:spcPts val="0"/>
              </a:spcBef>
              <a:spcAft>
                <a:spcPts val="0"/>
              </a:spcAft>
              <a:buFont typeface="Wingdings" pitchFamily="2" charset="2"/>
              <a:buChar char="q"/>
              <a:defRPr/>
            </a:pPr>
            <a:r>
              <a:rPr lang="fr-FR" sz="1400" spc="-1" dirty="0">
                <a:solidFill>
                  <a:srgbClr val="000000"/>
                </a:solidFill>
                <a:latin typeface="Times New Roman" pitchFamily="18" charset="0"/>
                <a:cs typeface="Times New Roman" pitchFamily="18" charset="0"/>
              </a:rPr>
              <a:t> Teacher-</a:t>
            </a:r>
            <a:r>
              <a:rPr lang="fr-FR" sz="1400" spc="-1" dirty="0" err="1">
                <a:solidFill>
                  <a:srgbClr val="000000"/>
                </a:solidFill>
                <a:latin typeface="Times New Roman" pitchFamily="18" charset="0"/>
                <a:cs typeface="Times New Roman" pitchFamily="18" charset="0"/>
              </a:rPr>
              <a:t>researchers</a:t>
            </a:r>
            <a:r>
              <a:rPr lang="fr-FR" sz="1400" spc="-1" dirty="0">
                <a:solidFill>
                  <a:srgbClr val="000000"/>
                </a:solidFill>
                <a:latin typeface="Times New Roman" pitchFamily="18" charset="0"/>
                <a:cs typeface="Times New Roman" pitchFamily="18" charset="0"/>
              </a:rPr>
              <a:t>: </a:t>
            </a:r>
          </a:p>
          <a:p>
            <a:pPr algn="ctr" eaLnBrk="1" fontAlgn="auto" hangingPunct="1">
              <a:spcBef>
                <a:spcPts val="0"/>
              </a:spcBef>
              <a:spcAft>
                <a:spcPts val="0"/>
              </a:spcAft>
              <a:defRPr/>
            </a:pPr>
            <a:r>
              <a:rPr lang="fr-FR" sz="1400" b="1" spc="-1" dirty="0">
                <a:solidFill>
                  <a:srgbClr val="000000"/>
                </a:solidFill>
                <a:latin typeface="Times New Roman" pitchFamily="18" charset="0"/>
                <a:cs typeface="Times New Roman" pitchFamily="18" charset="0"/>
              </a:rPr>
              <a:t>12 000 DA</a:t>
            </a:r>
          </a:p>
          <a:p>
            <a:pPr algn="ctr" eaLnBrk="1" fontAlgn="auto" hangingPunct="1">
              <a:spcBef>
                <a:spcPts val="0"/>
              </a:spcBef>
              <a:spcAft>
                <a:spcPts val="0"/>
              </a:spcAft>
              <a:buFont typeface="Wingdings" pitchFamily="2" charset="2"/>
              <a:buChar char="q"/>
              <a:defRPr/>
            </a:pPr>
            <a:r>
              <a:rPr lang="fr-FR" sz="1400" spc="-1" dirty="0">
                <a:solidFill>
                  <a:srgbClr val="000000"/>
                </a:solidFill>
                <a:latin typeface="Times New Roman" pitchFamily="18" charset="0"/>
                <a:cs typeface="Times New Roman" pitchFamily="18" charset="0"/>
              </a:rPr>
              <a:t> Post-</a:t>
            </a:r>
            <a:r>
              <a:rPr lang="fr-FR" sz="1400" spc="-1" dirty="0" err="1">
                <a:solidFill>
                  <a:srgbClr val="000000"/>
                </a:solidFill>
                <a:latin typeface="Times New Roman" pitchFamily="18" charset="0"/>
                <a:cs typeface="Times New Roman" pitchFamily="18" charset="0"/>
              </a:rPr>
              <a:t>graduate</a:t>
            </a:r>
            <a:r>
              <a:rPr lang="fr-FR" sz="1400" spc="-1" dirty="0">
                <a:solidFill>
                  <a:srgbClr val="000000"/>
                </a:solidFill>
                <a:latin typeface="Times New Roman" pitchFamily="18" charset="0"/>
                <a:cs typeface="Times New Roman" pitchFamily="18" charset="0"/>
              </a:rPr>
              <a:t> </a:t>
            </a:r>
            <a:r>
              <a:rPr lang="fr-FR" sz="1400" spc="-1" dirty="0" err="1">
                <a:solidFill>
                  <a:srgbClr val="000000"/>
                </a:solidFill>
                <a:latin typeface="Times New Roman" pitchFamily="18" charset="0"/>
                <a:cs typeface="Times New Roman" pitchFamily="18" charset="0"/>
              </a:rPr>
              <a:t>students</a:t>
            </a:r>
            <a:r>
              <a:rPr lang="fr-FR" sz="1400" spc="-1" dirty="0">
                <a:solidFill>
                  <a:srgbClr val="000000"/>
                </a:solidFill>
                <a:latin typeface="Times New Roman" pitchFamily="18" charset="0"/>
                <a:cs typeface="Times New Roman" pitchFamily="18" charset="0"/>
              </a:rPr>
              <a:t>: </a:t>
            </a:r>
          </a:p>
          <a:p>
            <a:pPr algn="ctr" eaLnBrk="1" fontAlgn="auto" hangingPunct="1">
              <a:spcBef>
                <a:spcPts val="0"/>
              </a:spcBef>
              <a:spcAft>
                <a:spcPts val="0"/>
              </a:spcAft>
              <a:defRPr/>
            </a:pPr>
            <a:r>
              <a:rPr lang="fr-FR" sz="1400" b="1" spc="-1" dirty="0">
                <a:solidFill>
                  <a:srgbClr val="000000"/>
                </a:solidFill>
                <a:latin typeface="Times New Roman" pitchFamily="18" charset="0"/>
                <a:cs typeface="Times New Roman" pitchFamily="18" charset="0"/>
              </a:rPr>
              <a:t>6 000 DA</a:t>
            </a:r>
          </a:p>
          <a:p>
            <a:pPr algn="ctr" eaLnBrk="1" fontAlgn="auto" hangingPunct="1">
              <a:spcBef>
                <a:spcPts val="0"/>
              </a:spcBef>
              <a:spcAft>
                <a:spcPts val="0"/>
              </a:spcAft>
              <a:buFont typeface="Wingdings" pitchFamily="2" charset="2"/>
              <a:buChar char="q"/>
              <a:defRPr/>
            </a:pPr>
            <a:r>
              <a:rPr lang="fr-FR" sz="1400" spc="-1" dirty="0">
                <a:solidFill>
                  <a:srgbClr val="000000"/>
                </a:solidFill>
                <a:latin typeface="Times New Roman" pitchFamily="18" charset="0"/>
                <a:cs typeface="Times New Roman" pitchFamily="18" charset="0"/>
              </a:rPr>
              <a:t> </a:t>
            </a:r>
            <a:r>
              <a:rPr lang="fr-FR" sz="1400" spc="-1" dirty="0" err="1">
                <a:solidFill>
                  <a:srgbClr val="000000"/>
                </a:solidFill>
                <a:latin typeface="Times New Roman" pitchFamily="18" charset="0"/>
                <a:cs typeface="Times New Roman" pitchFamily="18" charset="0"/>
              </a:rPr>
              <a:t>Industrial</a:t>
            </a:r>
            <a:r>
              <a:rPr lang="fr-FR" sz="1400" spc="-1" dirty="0">
                <a:solidFill>
                  <a:srgbClr val="000000"/>
                </a:solidFill>
                <a:latin typeface="Times New Roman" pitchFamily="18" charset="0"/>
                <a:cs typeface="Times New Roman" pitchFamily="18" charset="0"/>
              </a:rPr>
              <a:t>: </a:t>
            </a:r>
          </a:p>
          <a:p>
            <a:pPr algn="ctr" eaLnBrk="1" fontAlgn="auto" hangingPunct="1">
              <a:spcBef>
                <a:spcPts val="0"/>
              </a:spcBef>
              <a:spcAft>
                <a:spcPts val="0"/>
              </a:spcAft>
              <a:defRPr/>
            </a:pPr>
            <a:r>
              <a:rPr lang="fr-FR" sz="1400" b="1" spc="-1" dirty="0">
                <a:solidFill>
                  <a:srgbClr val="000000"/>
                </a:solidFill>
                <a:latin typeface="Times New Roman" pitchFamily="18" charset="0"/>
                <a:cs typeface="Times New Roman" pitchFamily="18" charset="0"/>
              </a:rPr>
              <a:t>20 000 DA</a:t>
            </a:r>
          </a:p>
          <a:p>
            <a:pPr algn="ctr" eaLnBrk="1" fontAlgn="auto" hangingPunct="1">
              <a:spcBef>
                <a:spcPts val="0"/>
              </a:spcBef>
              <a:spcAft>
                <a:spcPts val="0"/>
              </a:spcAft>
              <a:defRPr/>
            </a:pPr>
            <a:r>
              <a:rPr lang="fr-FR" sz="1400" i="1" spc="-1" dirty="0">
                <a:solidFill>
                  <a:srgbClr val="000000"/>
                </a:solidFill>
                <a:latin typeface="Times New Roman" pitchFamily="18" charset="0"/>
                <a:cs typeface="Times New Roman" pitchFamily="18" charset="0"/>
              </a:rPr>
              <a:t>Registration </a:t>
            </a:r>
            <a:r>
              <a:rPr lang="fr-FR" sz="1400" i="1" spc="-1" dirty="0" err="1">
                <a:solidFill>
                  <a:srgbClr val="000000"/>
                </a:solidFill>
                <a:latin typeface="Times New Roman" pitchFamily="18" charset="0"/>
                <a:cs typeface="Times New Roman" pitchFamily="18" charset="0"/>
              </a:rPr>
              <a:t>fees</a:t>
            </a:r>
            <a:r>
              <a:rPr lang="fr-FR" sz="1400" i="1" spc="-1" dirty="0">
                <a:solidFill>
                  <a:srgbClr val="000000"/>
                </a:solidFill>
                <a:latin typeface="Times New Roman" pitchFamily="18" charset="0"/>
                <a:cs typeface="Times New Roman" pitchFamily="18" charset="0"/>
              </a:rPr>
              <a:t> </a:t>
            </a:r>
            <a:r>
              <a:rPr lang="fr-FR" sz="1400" i="1" spc="-1" dirty="0" err="1">
                <a:solidFill>
                  <a:srgbClr val="000000"/>
                </a:solidFill>
                <a:latin typeface="Times New Roman" pitchFamily="18" charset="0"/>
                <a:cs typeface="Times New Roman" pitchFamily="18" charset="0"/>
              </a:rPr>
              <a:t>cover</a:t>
            </a:r>
            <a:r>
              <a:rPr lang="fr-FR" sz="1400" i="1" spc="-1" dirty="0">
                <a:solidFill>
                  <a:srgbClr val="000000"/>
                </a:solidFill>
                <a:latin typeface="Times New Roman" pitchFamily="18" charset="0"/>
                <a:cs typeface="Times New Roman" pitchFamily="18" charset="0"/>
              </a:rPr>
              <a:t> </a:t>
            </a:r>
          </a:p>
          <a:p>
            <a:pPr algn="ctr" eaLnBrk="1" fontAlgn="auto" hangingPunct="1">
              <a:spcBef>
                <a:spcPts val="0"/>
              </a:spcBef>
              <a:spcAft>
                <a:spcPts val="0"/>
              </a:spcAft>
              <a:defRPr/>
            </a:pPr>
            <a:r>
              <a:rPr lang="fr-FR" sz="1400" i="1" spc="-1" dirty="0">
                <a:solidFill>
                  <a:srgbClr val="000000"/>
                </a:solidFill>
                <a:latin typeface="Times New Roman" pitchFamily="18" charset="0"/>
                <a:cs typeface="Times New Roman" pitchFamily="18" charset="0"/>
              </a:rPr>
              <a:t>1 </a:t>
            </a:r>
            <a:r>
              <a:rPr lang="fr-FR" sz="1400" i="1" spc="-1" dirty="0" err="1">
                <a:solidFill>
                  <a:srgbClr val="000000"/>
                </a:solidFill>
                <a:latin typeface="Times New Roman" pitchFamily="18" charset="0"/>
                <a:cs typeface="Times New Roman" pitchFamily="18" charset="0"/>
              </a:rPr>
              <a:t>paprer</a:t>
            </a:r>
            <a:r>
              <a:rPr lang="fr-FR" sz="1400" i="1" spc="-1" dirty="0">
                <a:solidFill>
                  <a:srgbClr val="000000"/>
                </a:solidFill>
                <a:latin typeface="Times New Roman" pitchFamily="18" charset="0"/>
                <a:cs typeface="Times New Roman" pitchFamily="18" charset="0"/>
              </a:rPr>
              <a:t> </a:t>
            </a:r>
            <a:r>
              <a:rPr lang="fr-FR" sz="1400" i="1" spc="-1" dirty="0" err="1">
                <a:solidFill>
                  <a:srgbClr val="000000"/>
                </a:solidFill>
                <a:latin typeface="Times New Roman" pitchFamily="18" charset="0"/>
                <a:cs typeface="Times New Roman" pitchFamily="18" charset="0"/>
              </a:rPr>
              <a:t>presentation</a:t>
            </a:r>
            <a:r>
              <a:rPr lang="fr-FR" sz="1400" i="1" spc="-1" dirty="0">
                <a:solidFill>
                  <a:srgbClr val="000000"/>
                </a:solidFill>
                <a:latin typeface="Times New Roman" pitchFamily="18" charset="0"/>
                <a:cs typeface="Times New Roman" pitchFamily="18" charset="0"/>
              </a:rPr>
              <a:t>, </a:t>
            </a:r>
          </a:p>
          <a:p>
            <a:pPr algn="ctr" eaLnBrk="1" fontAlgn="auto" hangingPunct="1">
              <a:spcBef>
                <a:spcPts val="0"/>
              </a:spcBef>
              <a:spcAft>
                <a:spcPts val="0"/>
              </a:spcAft>
              <a:defRPr/>
            </a:pPr>
            <a:r>
              <a:rPr lang="fr-FR" sz="1400" i="1" spc="-1" dirty="0">
                <a:solidFill>
                  <a:srgbClr val="000000"/>
                </a:solidFill>
                <a:latin typeface="Times New Roman" pitchFamily="18" charset="0"/>
                <a:cs typeface="Times New Roman" pitchFamily="18" charset="0"/>
              </a:rPr>
              <a:t>coffee breaks, lunches and a bag </a:t>
            </a:r>
            <a:endParaRPr lang="fr-FR" sz="1400" spc="-1" dirty="0">
              <a:latin typeface="Times New Roman" pitchFamily="18" charset="0"/>
              <a:cs typeface="Times New Roman" pitchFamily="18" charset="0"/>
            </a:endParaRPr>
          </a:p>
        </p:txBody>
      </p:sp>
      <p:sp>
        <p:nvSpPr>
          <p:cNvPr id="20" name="ZoneTexte 23"/>
          <p:cNvSpPr txBox="1"/>
          <p:nvPr/>
        </p:nvSpPr>
        <p:spPr>
          <a:xfrm>
            <a:off x="6384117" y="2685732"/>
            <a:ext cx="3063875" cy="338554"/>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a:spAutoFit/>
          </a:bodyPr>
          <a:lstStyle/>
          <a:p>
            <a:pPr algn="r" eaLnBrk="1" fontAlgn="auto" hangingPunct="1">
              <a:spcBef>
                <a:spcPts val="0"/>
              </a:spcBef>
              <a:spcAft>
                <a:spcPts val="0"/>
              </a:spcAft>
              <a:defRPr/>
            </a:pPr>
            <a:r>
              <a:rPr lang="fr-FR" sz="16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itchFamily="18" charset="0"/>
                <a:cs typeface="Times New Roman" pitchFamily="18" charset="0"/>
              </a:rPr>
              <a:t>Importante dates</a:t>
            </a:r>
          </a:p>
        </p:txBody>
      </p:sp>
      <p:sp>
        <p:nvSpPr>
          <p:cNvPr id="7" name="Rectangle 6"/>
          <p:cNvSpPr/>
          <p:nvPr/>
        </p:nvSpPr>
        <p:spPr>
          <a:xfrm>
            <a:off x="7151135" y="3035242"/>
            <a:ext cx="2654853" cy="1384995"/>
          </a:xfrm>
          <a:prstGeom prst="rect">
            <a:avLst/>
          </a:prstGeom>
          <a:noFill/>
        </p:spPr>
        <p:style>
          <a:lnRef idx="2">
            <a:schemeClr val="accent4"/>
          </a:lnRef>
          <a:fillRef idx="1">
            <a:schemeClr val="lt1"/>
          </a:fillRef>
          <a:effectRef idx="0">
            <a:schemeClr val="accent4"/>
          </a:effectRef>
          <a:fontRef idx="minor">
            <a:schemeClr val="dk1"/>
          </a:fontRef>
        </p:style>
        <p:txBody>
          <a:bodyPr wrap="square">
            <a:spAutoFit/>
          </a:bodyPr>
          <a:lstStyle/>
          <a:p>
            <a:pPr marL="171450" indent="-171450" algn="ctr" eaLnBrk="1" fontAlgn="auto" hangingPunct="1">
              <a:spcBef>
                <a:spcPts val="0"/>
              </a:spcBef>
              <a:spcAft>
                <a:spcPts val="0"/>
              </a:spcAft>
              <a:buFont typeface="Wingdings" pitchFamily="2" charset="2"/>
              <a:buChar char="§"/>
              <a:defRPr/>
            </a:pPr>
            <a:r>
              <a:rPr lang="en-US" sz="1400" spc="-1" dirty="0">
                <a:latin typeface="Times New Roman" pitchFamily="18" charset="0"/>
                <a:cs typeface="Times New Roman" pitchFamily="18" charset="0"/>
              </a:rPr>
              <a:t>Abstract submission:  </a:t>
            </a:r>
          </a:p>
          <a:p>
            <a:pPr algn="ctr" eaLnBrk="1" fontAlgn="auto" hangingPunct="1">
              <a:spcBef>
                <a:spcPts val="0"/>
              </a:spcBef>
              <a:spcAft>
                <a:spcPts val="0"/>
              </a:spcAft>
              <a:defRPr/>
            </a:pPr>
            <a:r>
              <a:rPr lang="en-US" sz="1400" b="1" spc="-1" dirty="0">
                <a:latin typeface="Times New Roman" pitchFamily="18" charset="0"/>
                <a:cs typeface="Times New Roman" pitchFamily="18" charset="0"/>
              </a:rPr>
              <a:t>30/06/2024</a:t>
            </a:r>
          </a:p>
          <a:p>
            <a:pPr marL="171450" indent="-171450" algn="ctr" eaLnBrk="1" fontAlgn="auto" hangingPunct="1">
              <a:spcBef>
                <a:spcPts val="0"/>
              </a:spcBef>
              <a:spcAft>
                <a:spcPts val="0"/>
              </a:spcAft>
              <a:buFont typeface="Wingdings" pitchFamily="2" charset="2"/>
              <a:buChar char="§"/>
              <a:defRPr/>
            </a:pPr>
            <a:r>
              <a:rPr lang="fr-FR" sz="1400" spc="-1" dirty="0">
                <a:latin typeface="Times New Roman" pitchFamily="18" charset="0"/>
                <a:cs typeface="Times New Roman" pitchFamily="18" charset="0"/>
              </a:rPr>
              <a:t>Abstract </a:t>
            </a:r>
            <a:r>
              <a:rPr lang="fr-FR" sz="1400" spc="-1" dirty="0" err="1">
                <a:latin typeface="Times New Roman" pitchFamily="18" charset="0"/>
                <a:cs typeface="Times New Roman" pitchFamily="18" charset="0"/>
              </a:rPr>
              <a:t>submission</a:t>
            </a:r>
            <a:r>
              <a:rPr lang="fr-FR" sz="1400" spc="-1" dirty="0">
                <a:latin typeface="Times New Roman" pitchFamily="18" charset="0"/>
                <a:cs typeface="Times New Roman" pitchFamily="18" charset="0"/>
              </a:rPr>
              <a:t> Deadline:</a:t>
            </a:r>
          </a:p>
          <a:p>
            <a:pPr algn="ctr" eaLnBrk="1" fontAlgn="auto" hangingPunct="1">
              <a:spcBef>
                <a:spcPts val="0"/>
              </a:spcBef>
              <a:spcAft>
                <a:spcPts val="0"/>
              </a:spcAft>
              <a:defRPr/>
            </a:pPr>
            <a:r>
              <a:rPr lang="fr-FR" sz="1400" b="1" spc="-1" dirty="0">
                <a:latin typeface="Times New Roman" pitchFamily="18" charset="0"/>
                <a:cs typeface="Times New Roman" pitchFamily="18" charset="0"/>
              </a:rPr>
              <a:t>10/10/2024</a:t>
            </a:r>
          </a:p>
          <a:p>
            <a:pPr marL="171450" indent="-171450" algn="ctr" eaLnBrk="1" fontAlgn="auto" hangingPunct="1">
              <a:spcBef>
                <a:spcPts val="0"/>
              </a:spcBef>
              <a:spcAft>
                <a:spcPts val="0"/>
              </a:spcAft>
              <a:buFont typeface="Wingdings" pitchFamily="2" charset="2"/>
              <a:buChar char="§"/>
              <a:defRPr/>
            </a:pPr>
            <a:r>
              <a:rPr lang="en-US" sz="1400" spc="-1" dirty="0">
                <a:solidFill>
                  <a:srgbClr val="000000"/>
                </a:solidFill>
                <a:latin typeface="Times New Roman" pitchFamily="18" charset="0"/>
                <a:cs typeface="Times New Roman" pitchFamily="18" charset="0"/>
              </a:rPr>
              <a:t>Notification of acceptance:</a:t>
            </a:r>
          </a:p>
          <a:p>
            <a:pPr algn="ctr" eaLnBrk="1" fontAlgn="auto" hangingPunct="1">
              <a:spcBef>
                <a:spcPts val="0"/>
              </a:spcBef>
              <a:spcAft>
                <a:spcPts val="0"/>
              </a:spcAft>
              <a:defRPr/>
            </a:pPr>
            <a:r>
              <a:rPr lang="en-US" sz="1400" b="1" spc="-1" dirty="0">
                <a:solidFill>
                  <a:srgbClr val="000000"/>
                </a:solidFill>
                <a:latin typeface="Times New Roman" pitchFamily="18" charset="0"/>
                <a:cs typeface="Times New Roman" pitchFamily="18" charset="0"/>
              </a:rPr>
              <a:t>30/10/2024</a:t>
            </a:r>
          </a:p>
        </p:txBody>
      </p:sp>
      <p:sp>
        <p:nvSpPr>
          <p:cNvPr id="22" name="ZoneTexte 23"/>
          <p:cNvSpPr txBox="1"/>
          <p:nvPr/>
        </p:nvSpPr>
        <p:spPr>
          <a:xfrm>
            <a:off x="6797763" y="4459888"/>
            <a:ext cx="2241731" cy="307777"/>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algn="ctr" eaLnBrk="1" fontAlgn="auto" hangingPunct="1">
              <a:spcBef>
                <a:spcPts val="0"/>
              </a:spcBef>
              <a:spcAft>
                <a:spcPts val="0"/>
              </a:spcAft>
              <a:defRPr/>
            </a:pPr>
            <a:r>
              <a:rPr lang="fr-FR" sz="1400" dirty="0" err="1">
                <a:ln w="0">
                  <a:solidFill>
                    <a:schemeClr val="accent4">
                      <a:lumMod val="75000"/>
                    </a:schemeClr>
                  </a:solidFill>
                </a:ln>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Conference</a:t>
            </a:r>
            <a:r>
              <a:rPr lang="fr-FR" sz="1400"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 location</a:t>
            </a:r>
          </a:p>
        </p:txBody>
      </p:sp>
      <p:sp>
        <p:nvSpPr>
          <p:cNvPr id="15" name="Rectangle 14"/>
          <p:cNvSpPr/>
          <p:nvPr/>
        </p:nvSpPr>
        <p:spPr>
          <a:xfrm>
            <a:off x="7105380" y="4672305"/>
            <a:ext cx="2700607" cy="461665"/>
          </a:xfrm>
          <a:prstGeom prst="rect">
            <a:avLst/>
          </a:prstGeom>
        </p:spPr>
        <p:txBody>
          <a:bodyPr wrap="square">
            <a:spAutoFit/>
          </a:bodyPr>
          <a:lstStyle/>
          <a:p>
            <a:pPr algn="just" eaLnBrk="1" fontAlgn="auto" hangingPunct="1">
              <a:spcBef>
                <a:spcPts val="0"/>
              </a:spcBef>
              <a:spcAft>
                <a:spcPts val="0"/>
              </a:spcAft>
              <a:defRPr/>
            </a:pPr>
            <a:r>
              <a:rPr lang="en-US" sz="1200" i="1" spc="-1" dirty="0">
                <a:solidFill>
                  <a:srgbClr val="000000"/>
                </a:solidFill>
                <a:latin typeface="Times New Roman" pitchFamily="18" charset="0"/>
                <a:cs typeface="Times New Roman" pitchFamily="18" charset="0"/>
              </a:rPr>
              <a:t>University Pole of </a:t>
            </a:r>
            <a:r>
              <a:rPr lang="en-US" sz="1200" i="1" spc="-1" dirty="0" err="1">
                <a:solidFill>
                  <a:srgbClr val="000000"/>
                </a:solidFill>
                <a:latin typeface="Times New Roman" pitchFamily="18" charset="0"/>
                <a:cs typeface="Times New Roman" pitchFamily="18" charset="0"/>
              </a:rPr>
              <a:t>Ouled</a:t>
            </a:r>
            <a:r>
              <a:rPr lang="en-US" sz="1200" i="1" spc="-1" dirty="0">
                <a:solidFill>
                  <a:srgbClr val="000000"/>
                </a:solidFill>
                <a:latin typeface="Times New Roman" pitchFamily="18" charset="0"/>
                <a:cs typeface="Times New Roman" pitchFamily="18" charset="0"/>
              </a:rPr>
              <a:t> Fares, 02180, </a:t>
            </a:r>
            <a:r>
              <a:rPr lang="en-US" sz="1200" i="1" spc="-1" dirty="0" err="1">
                <a:solidFill>
                  <a:srgbClr val="000000"/>
                </a:solidFill>
                <a:latin typeface="Times New Roman" pitchFamily="18" charset="0"/>
                <a:cs typeface="Times New Roman" pitchFamily="18" charset="0"/>
              </a:rPr>
              <a:t>Chlef</a:t>
            </a:r>
            <a:r>
              <a:rPr lang="en-US" sz="1200" i="1" spc="-1" dirty="0">
                <a:solidFill>
                  <a:srgbClr val="000000"/>
                </a:solidFill>
                <a:latin typeface="Times New Roman" pitchFamily="18" charset="0"/>
                <a:cs typeface="Times New Roman" pitchFamily="18" charset="0"/>
              </a:rPr>
              <a:t>, Algeria. </a:t>
            </a:r>
          </a:p>
        </p:txBody>
      </p:sp>
      <p:sp>
        <p:nvSpPr>
          <p:cNvPr id="24" name="ZoneTexte 23"/>
          <p:cNvSpPr txBox="1"/>
          <p:nvPr/>
        </p:nvSpPr>
        <p:spPr>
          <a:xfrm>
            <a:off x="7137404" y="6066049"/>
            <a:ext cx="2241731" cy="27699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eaLnBrk="1" fontAlgn="auto" hangingPunct="1">
              <a:spcBef>
                <a:spcPts val="0"/>
              </a:spcBef>
              <a:spcAft>
                <a:spcPts val="0"/>
              </a:spcAft>
              <a:defRPr/>
            </a:pPr>
            <a:r>
              <a:rPr lang="fr-FR" sz="1200" dirty="0">
                <a:ln w="0">
                  <a:solidFill>
                    <a:schemeClr val="accent4">
                      <a:lumMod val="75000"/>
                    </a:schemeClr>
                  </a:solidFill>
                </a:ln>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Contact</a:t>
            </a:r>
          </a:p>
        </p:txBody>
      </p:sp>
      <p:sp>
        <p:nvSpPr>
          <p:cNvPr id="17" name="Rectangle 16"/>
          <p:cNvSpPr/>
          <p:nvPr/>
        </p:nvSpPr>
        <p:spPr>
          <a:xfrm>
            <a:off x="7123524" y="6256550"/>
            <a:ext cx="2866629" cy="646331"/>
          </a:xfrm>
          <a:prstGeom prst="rect">
            <a:avLst/>
          </a:prstGeom>
        </p:spPr>
        <p:txBody>
          <a:bodyPr wrap="square">
            <a:spAutoFit/>
          </a:bodyPr>
          <a:lstStyle/>
          <a:p>
            <a:pPr eaLnBrk="1" fontAlgn="auto" hangingPunct="1">
              <a:spcBef>
                <a:spcPts val="0"/>
              </a:spcBef>
              <a:spcAft>
                <a:spcPts val="0"/>
              </a:spcAft>
              <a:defRPr/>
            </a:pPr>
            <a:r>
              <a:rPr lang="en-US" sz="1200" b="1" spc="-1" dirty="0">
                <a:solidFill>
                  <a:srgbClr val="000000"/>
                </a:solidFill>
                <a:latin typeface="Times New Roman" pitchFamily="18" charset="0"/>
                <a:cs typeface="Times New Roman" pitchFamily="18" charset="0"/>
              </a:rPr>
              <a:t>Tel:  </a:t>
            </a:r>
            <a:r>
              <a:rPr lang="en-US" sz="1200" spc="-1" dirty="0">
                <a:solidFill>
                  <a:srgbClr val="000000"/>
                </a:solidFill>
                <a:latin typeface="Times New Roman" pitchFamily="18" charset="0"/>
                <a:cs typeface="Times New Roman" pitchFamily="18" charset="0"/>
              </a:rPr>
              <a:t>0540767481 </a:t>
            </a:r>
          </a:p>
          <a:p>
            <a:pPr eaLnBrk="1" fontAlgn="auto" hangingPunct="1">
              <a:spcBef>
                <a:spcPts val="0"/>
              </a:spcBef>
              <a:spcAft>
                <a:spcPts val="0"/>
              </a:spcAft>
              <a:defRPr/>
            </a:pPr>
            <a:r>
              <a:rPr lang="en-US" sz="1200" spc="-1" dirty="0">
                <a:solidFill>
                  <a:srgbClr val="000000"/>
                </a:solidFill>
                <a:latin typeface="Times New Roman" pitchFamily="18" charset="0"/>
                <a:cs typeface="Times New Roman" pitchFamily="18" charset="0"/>
              </a:rPr>
              <a:t>         044 35 49 14</a:t>
            </a:r>
          </a:p>
          <a:p>
            <a:pPr eaLnBrk="1" fontAlgn="auto" hangingPunct="1">
              <a:spcBef>
                <a:spcPts val="0"/>
              </a:spcBef>
              <a:spcAft>
                <a:spcPts val="0"/>
              </a:spcAft>
              <a:defRPr/>
            </a:pPr>
            <a:r>
              <a:rPr lang="en-US" sz="1200" b="1" spc="-1" dirty="0">
                <a:solidFill>
                  <a:srgbClr val="000000"/>
                </a:solidFill>
                <a:latin typeface="Times New Roman" pitchFamily="18" charset="0"/>
                <a:cs typeface="Times New Roman" pitchFamily="18" charset="0"/>
              </a:rPr>
              <a:t>E-mail: ……………….@gmail.com</a:t>
            </a:r>
            <a:endParaRPr lang="fr-FR" sz="1200" spc="-1" dirty="0">
              <a:latin typeface="Times New Roman" pitchFamily="18" charset="0"/>
              <a:cs typeface="Times New Roman" pitchFamily="18" charset="0"/>
            </a:endParaRPr>
          </a:p>
        </p:txBody>
      </p:sp>
      <p:pic>
        <p:nvPicPr>
          <p:cNvPr id="19" name="Picture 18"/>
          <p:cNvPicPr>
            <a:picLocks noChangeAspect="1"/>
          </p:cNvPicPr>
          <p:nvPr/>
        </p:nvPicPr>
        <p:blipFill>
          <a:blip r:embed="rId3"/>
          <a:stretch>
            <a:fillRect/>
          </a:stretch>
        </p:blipFill>
        <p:spPr>
          <a:xfrm>
            <a:off x="7452030" y="5106950"/>
            <a:ext cx="2209616" cy="1008000"/>
          </a:xfrm>
          <a:prstGeom prst="rect">
            <a:avLst/>
          </a:prstGeom>
        </p:spPr>
      </p:pic>
      <p:pic>
        <p:nvPicPr>
          <p:cNvPr id="21" name="Picture 20"/>
          <p:cNvPicPr>
            <a:picLocks noChangeAspect="1"/>
          </p:cNvPicPr>
          <p:nvPr/>
        </p:nvPicPr>
        <p:blipFill>
          <a:blip r:embed="rId4"/>
          <a:stretch>
            <a:fillRect/>
          </a:stretch>
        </p:blipFill>
        <p:spPr>
          <a:xfrm>
            <a:off x="9103086" y="22974"/>
            <a:ext cx="791887" cy="491419"/>
          </a:xfrm>
          <a:prstGeom prst="rect">
            <a:avLst/>
          </a:prstGeom>
        </p:spPr>
      </p:pic>
      <p:pic>
        <p:nvPicPr>
          <p:cNvPr id="25" name="Picture 24"/>
          <p:cNvPicPr>
            <a:picLocks noChangeAspect="1"/>
          </p:cNvPicPr>
          <p:nvPr/>
        </p:nvPicPr>
        <p:blipFill>
          <a:blip r:embed="rId5"/>
          <a:stretch>
            <a:fillRect/>
          </a:stretch>
        </p:blipFill>
        <p:spPr>
          <a:xfrm>
            <a:off x="9448799" y="2624771"/>
            <a:ext cx="396000" cy="396000"/>
          </a:xfrm>
          <a:prstGeom prst="rect">
            <a:avLst/>
          </a:prstGeom>
        </p:spPr>
      </p:pic>
      <p:pic>
        <p:nvPicPr>
          <p:cNvPr id="26" name="Picture 25"/>
          <p:cNvPicPr>
            <a:picLocks noChangeAspect="1"/>
          </p:cNvPicPr>
          <p:nvPr/>
        </p:nvPicPr>
        <p:blipFill>
          <a:blip r:embed="rId6"/>
          <a:stretch>
            <a:fillRect/>
          </a:stretch>
        </p:blipFill>
        <p:spPr>
          <a:xfrm>
            <a:off x="9461720" y="6153136"/>
            <a:ext cx="398139" cy="388186"/>
          </a:xfrm>
          <a:prstGeom prst="rect">
            <a:avLst/>
          </a:prstGeom>
        </p:spPr>
      </p:pic>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_rels/theme2.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Equity</Template>
  <TotalTime>5617</TotalTime>
  <Words>761</Words>
  <Application>Microsoft Office PowerPoint</Application>
  <PresentationFormat>Format A4 (210 x 297 mm)</PresentationFormat>
  <Paragraphs>155</Paragraphs>
  <Slides>2</Slides>
  <Notes>0</Notes>
  <HiddenSlides>0</HiddenSlides>
  <MMClips>0</MMClips>
  <ScaleCrop>false</ScaleCrop>
  <HeadingPairs>
    <vt:vector size="4" baseType="variant">
      <vt:variant>
        <vt:lpstr>Thème</vt:lpstr>
      </vt:variant>
      <vt:variant>
        <vt:i4>2</vt:i4>
      </vt:variant>
      <vt:variant>
        <vt:lpstr>Titres des diapositives</vt:lpstr>
      </vt:variant>
      <vt:variant>
        <vt:i4>2</vt:i4>
      </vt:variant>
    </vt:vector>
  </HeadingPairs>
  <TitlesOfParts>
    <vt:vector size="4" baseType="lpstr">
      <vt:lpstr>1_Wood Type</vt:lpstr>
      <vt:lpstr>Wood Type</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Utilisateur</dc:creator>
  <cp:lastModifiedBy>Utilisateur inconnu</cp:lastModifiedBy>
  <cp:revision>380</cp:revision>
  <cp:lastPrinted>2023-02-21T11:47:32Z</cp:lastPrinted>
  <dcterms:created xsi:type="dcterms:W3CDTF">2019-03-14T13:41:51Z</dcterms:created>
  <dcterms:modified xsi:type="dcterms:W3CDTF">2024-03-07T14:10:32Z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Format A4 (210 x 297 mm)</vt:lpwstr>
  </property>
  <property fmtid="{D5CDD505-2E9C-101B-9397-08002B2CF9AE}" pid="3" name="Slides">
    <vt:i4>2</vt:i4>
  </property>
</Properties>
</file>