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8DE1E5-2ABA-4BA8-ABEA-BA2C04EC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586068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Ứng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</a:t>
            </a:r>
            <a:r>
              <a:rPr lang="en-US" sz="4800" b="1" dirty="0" err="1"/>
              <a:t>SecondHand</a:t>
            </a:r>
            <a:r>
              <a:rPr lang="en-US" sz="4800" b="1" dirty="0"/>
              <a:t> Market – </a:t>
            </a:r>
            <a:r>
              <a:rPr lang="en-US" sz="4800" b="1" dirty="0" err="1"/>
              <a:t>Chợ</a:t>
            </a:r>
            <a:r>
              <a:rPr lang="en-US" sz="4800" b="1" dirty="0"/>
              <a:t> </a:t>
            </a:r>
            <a:r>
              <a:rPr lang="en-US" sz="4800" b="1" dirty="0" err="1"/>
              <a:t>đồ</a:t>
            </a:r>
            <a:r>
              <a:rPr lang="en-US" sz="4800" b="1" dirty="0"/>
              <a:t> </a:t>
            </a:r>
            <a:r>
              <a:rPr lang="en-US" sz="4800" b="1" dirty="0" err="1"/>
              <a:t>cũ</a:t>
            </a:r>
            <a:r>
              <a:rPr lang="en-US" sz="4800" b="1" dirty="0"/>
              <a:t> online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6074E53-DDEB-4FCF-8298-B3E8492BD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87034"/>
            <a:ext cx="1543432" cy="491958"/>
          </a:xfrm>
        </p:spPr>
        <p:txBody>
          <a:bodyPr/>
          <a:lstStyle/>
          <a:p>
            <a:r>
              <a:rPr lang="en-US" dirty="0"/>
              <a:t>Thực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pic>
        <p:nvPicPr>
          <p:cNvPr id="4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BFAB29BB-3017-48E9-8FF0-8F302182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7" y="87613"/>
            <a:ext cx="1593376" cy="602427"/>
          </a:xfrm>
          <a:prstGeom prst="rect">
            <a:avLst/>
          </a:prstGeom>
        </p:spPr>
      </p:pic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66060572-AC66-46BD-9071-0DBE9F208049}"/>
              </a:ext>
            </a:extLst>
          </p:cNvPr>
          <p:cNvSpPr txBox="1">
            <a:spLocks/>
          </p:cNvSpPr>
          <p:nvPr/>
        </p:nvSpPr>
        <p:spPr>
          <a:xfrm>
            <a:off x="2732392" y="4587033"/>
            <a:ext cx="2762321" cy="9725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Phạm </a:t>
            </a:r>
            <a:r>
              <a:rPr lang="en-US" dirty="0" err="1"/>
              <a:t>Việt</a:t>
            </a:r>
            <a:r>
              <a:rPr lang="en-US" dirty="0"/>
              <a:t> Thi - UTC</a:t>
            </a:r>
          </a:p>
          <a:p>
            <a:r>
              <a:rPr lang="en-US" dirty="0" err="1"/>
              <a:t>Nguyễn</a:t>
            </a:r>
            <a:r>
              <a:rPr lang="en-US" dirty="0"/>
              <a:t> Thế </a:t>
            </a:r>
            <a:r>
              <a:rPr lang="en-US" dirty="0" err="1"/>
              <a:t>Tiến</a:t>
            </a:r>
            <a:r>
              <a:rPr lang="en-US" dirty="0"/>
              <a:t> - UTC</a:t>
            </a:r>
          </a:p>
        </p:txBody>
      </p:sp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22C84F7A-CC57-4EB3-ACB0-E55E16C1C3DB}"/>
              </a:ext>
            </a:extLst>
          </p:cNvPr>
          <p:cNvSpPr txBox="1">
            <a:spLocks/>
          </p:cNvSpPr>
          <p:nvPr/>
        </p:nvSpPr>
        <p:spPr>
          <a:xfrm>
            <a:off x="1069848" y="5559553"/>
            <a:ext cx="1543432" cy="491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Mentor:</a:t>
            </a:r>
          </a:p>
        </p:txBody>
      </p:sp>
      <p:sp>
        <p:nvSpPr>
          <p:cNvPr id="7" name="Tiêu đề phụ 2">
            <a:extLst>
              <a:ext uri="{FF2B5EF4-FFF2-40B4-BE49-F238E27FC236}">
                <a16:creationId xmlns:a16="http://schemas.microsoft.com/office/drawing/2014/main" id="{5EECCDD7-1428-4874-B6C6-C42D0F1329F9}"/>
              </a:ext>
            </a:extLst>
          </p:cNvPr>
          <p:cNvSpPr txBox="1">
            <a:spLocks/>
          </p:cNvSpPr>
          <p:nvPr/>
        </p:nvSpPr>
        <p:spPr>
          <a:xfrm>
            <a:off x="2732392" y="5559553"/>
            <a:ext cx="2762321" cy="66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4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C39ED2-A3E0-4475-9A17-1720A8E9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00" dirty="0"/>
              <a:t>Giao </a:t>
            </a:r>
            <a:r>
              <a:rPr lang="en-US" sz="4800" b="1" spc="-100" dirty="0" err="1"/>
              <a:t>diện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chương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trình</a:t>
            </a:r>
            <a:endParaRPr lang="en-US" sz="4800" spc="-1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77EF15-BB1E-4927-92E9-A1CE577B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4670246"/>
            <a:ext cx="6037903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Chi tiết sản phẩm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F50C281-1799-40CB-95F3-D18D4943D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8" r="-3" b="-3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52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1C82-306B-412D-8EAB-EAAEC6A6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00" dirty="0"/>
              <a:t>Giao </a:t>
            </a:r>
            <a:r>
              <a:rPr lang="en-US" sz="4800" b="1" spc="-100" dirty="0" err="1"/>
              <a:t>diện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chương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trình</a:t>
            </a:r>
            <a:endParaRPr lang="en-US" sz="4800" b="1" spc="-1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9E11374-65D0-4CD6-90A3-3F8DBF3E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4670246"/>
            <a:ext cx="6037903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Đặt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hàng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C7C7E7F-8509-44A7-9F48-DD5292E8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841" y="759599"/>
            <a:ext cx="3211715" cy="5330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6676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B742E54-9C2A-4D3A-8EFD-8D9CB5BC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00" dirty="0"/>
              <a:t>Giao </a:t>
            </a:r>
            <a:r>
              <a:rPr lang="en-US" sz="4800" b="1" spc="-100" dirty="0" err="1"/>
              <a:t>diện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chương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trình</a:t>
            </a:r>
            <a:endParaRPr lang="en-US" sz="4800" spc="-100" dirty="0"/>
          </a:p>
        </p:txBody>
      </p:sp>
      <p:pic>
        <p:nvPicPr>
          <p:cNvPr id="7" name="Hình ảnh 3">
            <a:extLst>
              <a:ext uri="{FF2B5EF4-FFF2-40B4-BE49-F238E27FC236}">
                <a16:creationId xmlns:a16="http://schemas.microsoft.com/office/drawing/2014/main" id="{FD39154C-AAC8-4E01-B71B-B9AF52F9D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504" y="759599"/>
            <a:ext cx="3198389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945575C-5A0C-412E-AE02-CAA27FFAD49C}"/>
              </a:ext>
            </a:extLst>
          </p:cNvPr>
          <p:cNvSpPr txBox="1">
            <a:spLocks/>
          </p:cNvSpPr>
          <p:nvPr/>
        </p:nvSpPr>
        <p:spPr>
          <a:xfrm>
            <a:off x="1100014" y="4670246"/>
            <a:ext cx="603790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Nhắn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25719218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02BE567-0A68-4C63-8E5C-740A5A9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00" dirty="0"/>
              <a:t>Giao </a:t>
            </a:r>
            <a:r>
              <a:rPr lang="en-US" sz="4800" b="1" spc="-100" dirty="0" err="1"/>
              <a:t>diện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chương</a:t>
            </a:r>
            <a:r>
              <a:rPr lang="en-US" sz="4800" b="1" spc="-100" dirty="0"/>
              <a:t> </a:t>
            </a:r>
            <a:r>
              <a:rPr lang="en-US" sz="4800" b="1" spc="-100" dirty="0" err="1"/>
              <a:t>trình</a:t>
            </a:r>
            <a:endParaRPr lang="en-US" sz="4800" spc="-100" dirty="0"/>
          </a:p>
        </p:txBody>
      </p:sp>
      <p:pic>
        <p:nvPicPr>
          <p:cNvPr id="7" name="Hình ảnh 3">
            <a:extLst>
              <a:ext uri="{FF2B5EF4-FFF2-40B4-BE49-F238E27FC236}">
                <a16:creationId xmlns:a16="http://schemas.microsoft.com/office/drawing/2014/main" id="{A0898938-D490-477B-B669-07C2D46F8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841" y="759599"/>
            <a:ext cx="3211715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9A20797C-FB34-48F2-A696-DEA83BE3E63A}"/>
              </a:ext>
            </a:extLst>
          </p:cNvPr>
          <p:cNvSpPr txBox="1">
            <a:spLocks/>
          </p:cNvSpPr>
          <p:nvPr/>
        </p:nvSpPr>
        <p:spPr>
          <a:xfrm>
            <a:off x="1100014" y="4670246"/>
            <a:ext cx="603790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4844507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4F8DCBF-5769-47E6-9ACC-0853D24D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spc="-100" dirty="0"/>
              <a:t>Giao </a:t>
            </a:r>
            <a:r>
              <a:rPr lang="en-US" sz="6000" b="1" spc="-100" dirty="0" err="1"/>
              <a:t>diện</a:t>
            </a:r>
            <a:r>
              <a:rPr lang="en-US" sz="6000" b="1" spc="-100" dirty="0"/>
              <a:t> </a:t>
            </a:r>
            <a:r>
              <a:rPr lang="en-US" sz="6000" b="1" spc="-100" dirty="0" err="1"/>
              <a:t>chương</a:t>
            </a:r>
            <a:r>
              <a:rPr lang="en-US" sz="6000" b="1" spc="-100" dirty="0"/>
              <a:t> </a:t>
            </a:r>
            <a:r>
              <a:rPr lang="en-US" sz="6000" b="1" spc="-100" dirty="0" err="1"/>
              <a:t>trình</a:t>
            </a:r>
            <a:endParaRPr lang="en-US" sz="5900" spc="-100" dirty="0"/>
          </a:p>
        </p:txBody>
      </p:sp>
      <p:pic>
        <p:nvPicPr>
          <p:cNvPr id="7" name="Hình ảnh 3">
            <a:extLst>
              <a:ext uri="{FF2B5EF4-FFF2-40B4-BE49-F238E27FC236}">
                <a16:creationId xmlns:a16="http://schemas.microsoft.com/office/drawing/2014/main" id="{0B137F5E-6993-441C-8696-BEE71D20F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543" y="759599"/>
            <a:ext cx="3211715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474BF4B9-96CC-44EC-9DB9-E82A1C869EB3}"/>
              </a:ext>
            </a:extLst>
          </p:cNvPr>
          <p:cNvSpPr txBox="1">
            <a:spLocks/>
          </p:cNvSpPr>
          <p:nvPr/>
        </p:nvSpPr>
        <p:spPr>
          <a:xfrm>
            <a:off x="1100014" y="4670246"/>
            <a:ext cx="603790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lí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đ</a:t>
            </a:r>
            <a:r>
              <a:rPr lang="vi-V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ơ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hàng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7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C3690FD-4C36-4321-BA9C-CB40EB7B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spc="-100" dirty="0"/>
              <a:t>Giao </a:t>
            </a:r>
            <a:r>
              <a:rPr lang="en-US" sz="5400" b="1" spc="-100" dirty="0" err="1"/>
              <a:t>diện</a:t>
            </a:r>
            <a:r>
              <a:rPr lang="en-US" sz="5400" b="1" spc="-100" dirty="0"/>
              <a:t> </a:t>
            </a:r>
            <a:r>
              <a:rPr lang="en-US" sz="5400" b="1" spc="-100" dirty="0" err="1"/>
              <a:t>chương</a:t>
            </a:r>
            <a:r>
              <a:rPr lang="en-US" sz="5400" b="1" spc="-100" dirty="0"/>
              <a:t> </a:t>
            </a:r>
            <a:r>
              <a:rPr lang="en-US" sz="5400" b="1" spc="-100" dirty="0" err="1"/>
              <a:t>trình</a:t>
            </a:r>
            <a:endParaRPr lang="en-US" sz="5900" spc="-100" dirty="0"/>
          </a:p>
        </p:txBody>
      </p:sp>
      <p:pic>
        <p:nvPicPr>
          <p:cNvPr id="7" name="Hình ảnh 3">
            <a:extLst>
              <a:ext uri="{FF2B5EF4-FFF2-40B4-BE49-F238E27FC236}">
                <a16:creationId xmlns:a16="http://schemas.microsoft.com/office/drawing/2014/main" id="{BCB358A0-0864-4238-9B7E-3A0D0923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543" y="759599"/>
            <a:ext cx="3211715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E0C96749-A08B-4C15-9D15-F97EE4A5BA51}"/>
              </a:ext>
            </a:extLst>
          </p:cNvPr>
          <p:cNvSpPr txBox="1">
            <a:spLocks/>
          </p:cNvSpPr>
          <p:nvPr/>
        </p:nvSpPr>
        <p:spPr>
          <a:xfrm>
            <a:off x="1100014" y="4670246"/>
            <a:ext cx="603790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Đăng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nhập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41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88EA0FE-0161-4230-A580-A93446A0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/>
              <a:t>Giao diện chương trình</a:t>
            </a:r>
            <a:endParaRPr lang="en-US" sz="5900" spc="-10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0AFA23D-C5B8-4D9D-9FC7-2BBD45A4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07" y="4670246"/>
            <a:ext cx="384792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Đăng</a:t>
            </a: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ký</a:t>
            </a: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và </a:t>
            </a:r>
            <a:r>
              <a:rPr lang="en-US" sz="2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đặt</a:t>
            </a: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lại </a:t>
            </a:r>
            <a:r>
              <a:rPr lang="en-US" sz="2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mật</a:t>
            </a: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khẩu</a:t>
            </a:r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6CCAB5-616C-4A33-8256-D740D31FA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Hình ảnh 3">
            <a:extLst>
              <a:ext uri="{FF2B5EF4-FFF2-40B4-BE49-F238E27FC236}">
                <a16:creationId xmlns:a16="http://schemas.microsoft.com/office/drawing/2014/main" id="{4FBADC0A-195D-441A-B00C-A97CE66D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722" y="2888451"/>
            <a:ext cx="1829073" cy="303580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29E3D2F-0A66-4228-B56D-1E823FF8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15" y="788578"/>
            <a:ext cx="1902765" cy="31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2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DF8DAAC-1D3F-4639-BC9A-687EB3F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114" y="1083731"/>
            <a:ext cx="8184221" cy="47587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spc="-100"/>
              <a:t>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0F3734-B157-43CA-9E85-4DB63AD9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14" y="1151995"/>
            <a:ext cx="224197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SecondHand Market</a:t>
            </a:r>
          </a:p>
        </p:txBody>
      </p:sp>
    </p:spTree>
    <p:extLst>
      <p:ext uri="{BB962C8B-B14F-4D97-AF65-F5344CB8AC3E}">
        <p14:creationId xmlns:p14="http://schemas.microsoft.com/office/powerpoint/2010/main" val="257878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C60292E-F100-4E5D-9ED3-20167CA9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spc="-100">
                <a:solidFill>
                  <a:schemeClr val="tx1">
                    <a:lumMod val="75000"/>
                    <a:lumOff val="25000"/>
                  </a:schemeClr>
                </a:solidFill>
              </a:rPr>
              <a:t>Xin cảm ơn!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4004CF-E03A-4C5E-ABED-A6D365F5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for watching!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5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5DD610-5846-410F-A5A2-4BABE711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8674" cy="4601183"/>
          </a:xfrm>
        </p:spPr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chính</a:t>
            </a:r>
            <a:endParaRPr lang="en-US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A1F9CF-5D10-41C6-87A2-4189D0EE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Lý</a:t>
            </a:r>
            <a:r>
              <a:rPr lang="en-US" sz="2400" dirty="0"/>
              <a:t> do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về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pPr lvl="1"/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1"/>
            <a:r>
              <a:rPr lang="en-US" sz="2400" dirty="0"/>
              <a:t>Giao </a:t>
            </a:r>
            <a:r>
              <a:rPr lang="en-US" sz="2400" dirty="0" err="1"/>
              <a:t>diện</a:t>
            </a:r>
            <a:r>
              <a:rPr lang="en-US" sz="2400" dirty="0"/>
              <a:t> / </a:t>
            </a:r>
            <a:r>
              <a:rPr lang="en-US" sz="2400" dirty="0" err="1"/>
              <a:t>Chức</a:t>
            </a:r>
            <a:r>
              <a:rPr lang="en-US" sz="2400" dirty="0"/>
              <a:t> năng</a:t>
            </a:r>
          </a:p>
          <a:p>
            <a:r>
              <a:rPr lang="en-US" sz="2400" dirty="0"/>
              <a:t>Video demo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FA2EC1EE-FA61-4C92-8A46-92CAE4C35384}"/>
              </a:ext>
            </a:extLst>
          </p:cNvPr>
          <p:cNvSpPr txBox="1">
            <a:spLocks/>
          </p:cNvSpPr>
          <p:nvPr/>
        </p:nvSpPr>
        <p:spPr>
          <a:xfrm>
            <a:off x="252919" y="-24523"/>
            <a:ext cx="5499488" cy="1062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0BAD2"/>
                </a:solidFill>
              </a:rPr>
              <a:t>Secondhand Market</a:t>
            </a:r>
          </a:p>
        </p:txBody>
      </p:sp>
    </p:spTree>
    <p:extLst>
      <p:ext uri="{BB962C8B-B14F-4D97-AF65-F5344CB8AC3E}">
        <p14:creationId xmlns:p14="http://schemas.microsoft.com/office/powerpoint/2010/main" val="2553475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7317CD-4E71-4E7E-8079-986713D2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70679"/>
          </a:xfrm>
        </p:spPr>
        <p:txBody>
          <a:bodyPr/>
          <a:lstStyle/>
          <a:p>
            <a:r>
              <a:rPr lang="en-US" b="1" dirty="0" err="1"/>
              <a:t>Lý</a:t>
            </a:r>
            <a:r>
              <a:rPr lang="en-US" b="1" dirty="0"/>
              <a:t> do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endParaRPr lang="en-US" b="1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43BE56-B04A-4744-81F6-964A54831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302625"/>
            <a:ext cx="7315200" cy="425456"/>
          </a:xfrm>
        </p:spPr>
        <p:txBody>
          <a:bodyPr/>
          <a:lstStyle/>
          <a:p>
            <a:r>
              <a:rPr lang="en-US" b="1" dirty="0" err="1"/>
              <a:t>SecondHand</a:t>
            </a:r>
            <a:r>
              <a:rPr lang="en-US" b="1" dirty="0"/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2108497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DA31D3C-C764-4614-ACCE-689BC6BD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/>
              <a:t>Giới thiệu đề tài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0E066781-087E-426D-A0D5-35C768FA470F}"/>
              </a:ext>
            </a:extLst>
          </p:cNvPr>
          <p:cNvSpPr txBox="1">
            <a:spLocks/>
          </p:cNvSpPr>
          <p:nvPr/>
        </p:nvSpPr>
        <p:spPr>
          <a:xfrm>
            <a:off x="643467" y="4670246"/>
            <a:ext cx="368507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en-US" sz="2200" b="1" spc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Phân tích thiết kế hệ thống</a:t>
            </a:r>
          </a:p>
        </p:txBody>
      </p:sp>
      <p:pic>
        <p:nvPicPr>
          <p:cNvPr id="5" name="Hình ảnh 4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749FD07F-EEAC-4B3A-AB6B-4E1842FD6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5" r="-1" b="710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B8F5D7A-CC54-4CC0-B805-7C495F1DE690}"/>
              </a:ext>
            </a:extLst>
          </p:cNvPr>
          <p:cNvSpPr txBox="1"/>
          <p:nvPr/>
        </p:nvSpPr>
        <p:spPr>
          <a:xfrm>
            <a:off x="3251824" y="337726"/>
            <a:ext cx="290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0BAD2"/>
                </a:solidFill>
                <a:latin typeface="+mj-lt"/>
              </a:rPr>
              <a:t>USECASE</a:t>
            </a:r>
          </a:p>
        </p:txBody>
      </p:sp>
    </p:spTree>
    <p:extLst>
      <p:ext uri="{BB962C8B-B14F-4D97-AF65-F5344CB8AC3E}">
        <p14:creationId xmlns:p14="http://schemas.microsoft.com/office/powerpoint/2010/main" val="94051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E7E2ED7-54EC-4013-9073-C15EFCFA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99" y="3729464"/>
            <a:ext cx="1324217" cy="7053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spc="-100" dirty="0">
                <a:solidFill>
                  <a:srgbClr val="40BAD2"/>
                </a:solidFill>
              </a:rPr>
              <a:t>BFD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4DCC914-7412-4EF7-AA56-8C878FE6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74" y="470432"/>
            <a:ext cx="6755250" cy="355675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87D8808-4D53-4F49-82E8-CE0DC300201C}"/>
              </a:ext>
            </a:extLst>
          </p:cNvPr>
          <p:cNvSpPr txBox="1"/>
          <p:nvPr/>
        </p:nvSpPr>
        <p:spPr>
          <a:xfrm>
            <a:off x="681644" y="4796443"/>
            <a:ext cx="8005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</a:rPr>
              <a:t>Mô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</a:rPr>
              <a:t>hình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</a:rPr>
              <a:t>phân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</a:rPr>
              <a:t>rã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</a:rPr>
              <a:t>chức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 năng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349F463-EABC-48E0-924E-12A03C2DF430}"/>
              </a:ext>
            </a:extLst>
          </p:cNvPr>
          <p:cNvSpPr txBox="1"/>
          <p:nvPr/>
        </p:nvSpPr>
        <p:spPr>
          <a:xfrm>
            <a:off x="678062" y="5443131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SecondHand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20620036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3E3C28-0F42-4A32-83A9-64D94B0A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thực </a:t>
            </a:r>
            <a:r>
              <a:rPr lang="en-US" sz="2400" b="1" dirty="0" err="1"/>
              <a:t>thể</a:t>
            </a:r>
            <a:endParaRPr lang="en-US" sz="24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33EB51-FBA9-4D91-9DF0-71142C24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SecondHand</a:t>
            </a:r>
            <a:r>
              <a:rPr lang="en-US" sz="1600" b="1" dirty="0">
                <a:solidFill>
                  <a:schemeClr val="bg1"/>
                </a:solidFill>
              </a:rPr>
              <a:t> Market</a:t>
            </a:r>
          </a:p>
        </p:txBody>
      </p:sp>
      <p:pic>
        <p:nvPicPr>
          <p:cNvPr id="4" name="Hình ảnh 3" descr="Ảnh có chứa bầu trời, bàn, văn bản&#10;&#10;Mô tả được tạo tự động">
            <a:extLst>
              <a:ext uri="{FF2B5EF4-FFF2-40B4-BE49-F238E27FC236}">
                <a16:creationId xmlns:a16="http://schemas.microsoft.com/office/drawing/2014/main" id="{6603C646-4A27-4F5E-A28B-E5C06A37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0" r="2" b="2"/>
          <a:stretch/>
        </p:blipFill>
        <p:spPr>
          <a:xfrm>
            <a:off x="3778897" y="755055"/>
            <a:ext cx="7772401" cy="53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6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900FAB-89EE-4B92-BDB7-F21B3A6D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thực </a:t>
            </a:r>
            <a:r>
              <a:rPr lang="en-US" sz="2400" b="1" dirty="0" err="1"/>
              <a:t>thể</a:t>
            </a:r>
            <a:endParaRPr lang="en-US" sz="2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0092F2-127B-4EE5-AB75-F5EE33EC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SecondHand</a:t>
            </a:r>
            <a:r>
              <a:rPr lang="en-US" sz="1600" b="1" dirty="0">
                <a:solidFill>
                  <a:schemeClr val="bg1"/>
                </a:solidFill>
              </a:rPr>
              <a:t> Market</a:t>
            </a:r>
          </a:p>
        </p:txBody>
      </p:sp>
      <p:pic>
        <p:nvPicPr>
          <p:cNvPr id="4" name="Hình ảnh 3" descr="Ảnh có chứa văn bản, bầu trời, bàn, trong nhà&#10;&#10;Mô tả được tạo tự động">
            <a:extLst>
              <a:ext uri="{FF2B5EF4-FFF2-40B4-BE49-F238E27FC236}">
                <a16:creationId xmlns:a16="http://schemas.microsoft.com/office/drawing/2014/main" id="{5B9A7E7B-6F0F-4CD4-88BE-E26D86F8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991643"/>
            <a:ext cx="7772401" cy="48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196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906890-56FE-4FF9-AD7D-A3B8CA99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thực </a:t>
            </a:r>
            <a:r>
              <a:rPr lang="en-US" sz="2400" b="1" dirty="0" err="1"/>
              <a:t>thể</a:t>
            </a:r>
            <a:endParaRPr lang="en-US" sz="24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36F090-934A-46E8-A183-C898664F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SecondHand</a:t>
            </a:r>
            <a:r>
              <a:rPr lang="en-US" sz="1600" b="1" dirty="0">
                <a:solidFill>
                  <a:schemeClr val="bg1"/>
                </a:solidFill>
              </a:rPr>
              <a:t> Market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AE11506-8BFA-4FF4-AEE7-E7015CE9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933350"/>
            <a:ext cx="7772401" cy="497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670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AC0586-BCC9-429A-94AB-66B3E430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 dirty="0"/>
              <a:t>Giao </a:t>
            </a:r>
            <a:r>
              <a:rPr lang="en-US" sz="5900" b="1" spc="-100" dirty="0" err="1"/>
              <a:t>diện</a:t>
            </a:r>
            <a:r>
              <a:rPr lang="en-US" sz="5900" b="1" spc="-100" dirty="0"/>
              <a:t> </a:t>
            </a:r>
            <a:r>
              <a:rPr lang="en-US" sz="5900" b="1" spc="-100" dirty="0" err="1"/>
              <a:t>chương</a:t>
            </a:r>
            <a:r>
              <a:rPr lang="en-US" sz="5900" b="1" spc="-100" dirty="0"/>
              <a:t> </a:t>
            </a:r>
            <a:r>
              <a:rPr lang="en-US" sz="5900" b="1" spc="-100" dirty="0" err="1"/>
              <a:t>trình</a:t>
            </a:r>
            <a:endParaRPr lang="en-US" sz="5900" b="1" spc="-1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86FE5A-F30B-43C2-8142-FD719151D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4670246"/>
            <a:ext cx="6037903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Giao </a:t>
            </a:r>
            <a:r>
              <a:rPr lang="en-US" sz="2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diện</a:t>
            </a: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chính</a:t>
            </a:r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D3DC620A-BCAD-4C04-B1A7-3DC39C4F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534" y="759599"/>
            <a:ext cx="3318329" cy="5330650"/>
          </a:xfrm>
          <a:prstGeom prst="rect">
            <a:avLst/>
          </a:prstGeom>
        </p:spPr>
      </p:pic>
      <p:sp>
        <p:nvSpPr>
          <p:cNvPr id="49" name="Rectangle 4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99259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172</Words>
  <Application>Microsoft Office PowerPoint</Application>
  <PresentationFormat>Màn hình rộng</PresentationFormat>
  <Paragraphs>47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Arial</vt:lpstr>
      <vt:lpstr>Corbel</vt:lpstr>
      <vt:lpstr>Tahoma</vt:lpstr>
      <vt:lpstr>Verdana</vt:lpstr>
      <vt:lpstr>Wingdings 2</vt:lpstr>
      <vt:lpstr>Frame</vt:lpstr>
      <vt:lpstr>Ứng dụng SecondHand Market – Chợ đồ cũ online</vt:lpstr>
      <vt:lpstr>Nội dung chính</vt:lpstr>
      <vt:lpstr>Lý do chọn đề tài</vt:lpstr>
      <vt:lpstr>Giới thiệu đề tài</vt:lpstr>
      <vt:lpstr>BFD</vt:lpstr>
      <vt:lpstr>Mô hình thực thể</vt:lpstr>
      <vt:lpstr>Mô hình thực thể</vt:lpstr>
      <vt:lpstr>Mô hình thực thể</vt:lpstr>
      <vt:lpstr>Giao diện chương trình</vt:lpstr>
      <vt:lpstr>Giao diện chương trình</vt:lpstr>
      <vt:lpstr>Giao diện chương trình</vt:lpstr>
      <vt:lpstr>Giao diện chương trình</vt:lpstr>
      <vt:lpstr>Giao diện chương trình</vt:lpstr>
      <vt:lpstr>Giao diện chương trình</vt:lpstr>
      <vt:lpstr>Giao diện chương trình</vt:lpstr>
      <vt:lpstr>Giao diện chương trình</vt:lpstr>
      <vt:lpstr>DEMO</vt:lpstr>
      <vt:lpstr>Xin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SecondHand Market – Chợ đồ cũ online</dc:title>
  <dc:creator>Thi Phạm</dc:creator>
  <cp:lastModifiedBy>Thi Phạm</cp:lastModifiedBy>
  <cp:revision>1</cp:revision>
  <dcterms:created xsi:type="dcterms:W3CDTF">2019-05-15T06:40:53Z</dcterms:created>
  <dcterms:modified xsi:type="dcterms:W3CDTF">2019-05-15T06:45:34Z</dcterms:modified>
</cp:coreProperties>
</file>