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59" r:id="rId7"/>
    <p:sldId id="266" r:id="rId8"/>
    <p:sldId id="261" r:id="rId9"/>
    <p:sldId id="264" r:id="rId10"/>
    <p:sldId id="263" r:id="rId11"/>
    <p:sldId id="262" r:id="rId12"/>
    <p:sldId id="271" r:id="rId13"/>
  </p:sldIdLst>
  <p:sldSz cx="9144000" cy="6858000" type="screen4x3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9610" autoAdjust="0"/>
  </p:normalViewPr>
  <p:slideViewPr>
    <p:cSldViewPr>
      <p:cViewPr>
        <p:scale>
          <a:sx n="80" d="100"/>
          <a:sy n="80" d="100"/>
        </p:scale>
        <p:origin x="-87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2014/8/8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2014/8/8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2014/8/8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2014/8/8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046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2014/8/8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2014/8/8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2014/8/8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2014/8/8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0466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2014/8/8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2014/8/8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2014/8/8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9AB5-1A0A-4AFA-B7DA-BADD8F6DBD5A}" type="datetimeFigureOut">
              <a:rPr lang="zh-TW" altLang="en-US" smtClean="0"/>
              <a:pPr/>
              <a:t>2014/8/8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32" y="0"/>
            <a:ext cx="9144000" cy="685797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9AB5-1A0A-4AFA-B7DA-BADD8F6DBD5A}" type="datetimeFigureOut">
              <a:rPr lang="zh-TW" altLang="en-US" smtClean="0"/>
              <a:pPr/>
              <a:t>2014/8/8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76EF4-477E-4AAF-AF2D-C9706FA0C39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52000" y="-429370"/>
            <a:ext cx="8640000" cy="888859"/>
          </a:xfrm>
          <a:prstGeom prst="roundRect">
            <a:avLst>
              <a:gd name="adj" fmla="val 31230"/>
            </a:avLst>
          </a:prstGeom>
          <a:solidFill>
            <a:schemeClr val="bg1">
              <a:alpha val="85000"/>
            </a:schemeClr>
          </a:solidFill>
          <a:ln w="25400">
            <a:noFill/>
          </a:ln>
          <a:effectLst>
            <a:outerShdw blurRad="25400" dist="25400" dir="27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52000" y="532800"/>
            <a:ext cx="8640000" cy="6048000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19050">
            <a:noFill/>
          </a:ln>
          <a:effectLst>
            <a:outerShdw blurRad="25400" dist="25400" dir="27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8533174" y="5747830"/>
            <a:ext cx="92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spc="-150" dirty="0" smtClean="0">
                <a:solidFill>
                  <a:schemeClr val="bg1">
                    <a:lumMod val="95000"/>
                  </a:schemeClr>
                </a:solidFill>
              </a:rPr>
              <a:t>TPV</a:t>
            </a:r>
            <a:r>
              <a:rPr lang="en-US" altLang="zh-TW" sz="12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TW" sz="800" b="1" dirty="0" smtClean="0">
                <a:solidFill>
                  <a:schemeClr val="bg1">
                    <a:lumMod val="95000"/>
                  </a:schemeClr>
                </a:solidFill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Excel_Worksheet2.xlsx"/><Relationship Id="rId4" Type="http://schemas.openxmlformats.org/officeDocument/2006/relationships/package" Target="../embeddings/Microsoft_Office_Excel_Worksheet1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UI &amp; Schedule Format </a:t>
            </a:r>
            <a:br>
              <a:rPr lang="en-US" altLang="zh-TW" dirty="0" smtClean="0"/>
            </a:br>
            <a:r>
              <a:rPr lang="en-US" altLang="zh-TW" dirty="0" smtClean="0"/>
              <a:t>for Auto Box Test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48264" y="58772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Version 1.07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6" descr="new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6946" y="1700808"/>
            <a:ext cx="7866335" cy="223224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Define System Control Operation</a:t>
            </a:r>
            <a:endParaRPr lang="zh-TW" altLang="en-US" dirty="0"/>
          </a:p>
        </p:txBody>
      </p:sp>
      <p:sp useBgFill="1">
        <p:nvSpPr>
          <p:cNvPr id="9" name="圓角矩形圖說文字 8"/>
          <p:cNvSpPr/>
          <p:nvPr/>
        </p:nvSpPr>
        <p:spPr>
          <a:xfrm>
            <a:off x="395536" y="476672"/>
            <a:ext cx="1944216" cy="1152128"/>
          </a:xfrm>
          <a:prstGeom prst="wedgeRoundRectCallout">
            <a:avLst>
              <a:gd name="adj1" fmla="val -28774"/>
              <a:gd name="adj2" fmla="val 6485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cmd</a:t>
            </a:r>
            <a:r>
              <a:rPr lang="en-US" altLang="zh-TW" sz="1600" dirty="0" smtClean="0">
                <a:solidFill>
                  <a:schemeClr val="tx1"/>
                </a:solidFill>
              </a:rPr>
              <a:t>” is System, ”_</a:t>
            </a:r>
            <a:r>
              <a:rPr lang="en-US" altLang="zh-TW" sz="1600" dirty="0" smtClean="0">
                <a:solidFill>
                  <a:schemeClr val="tx1"/>
                </a:solidFill>
              </a:rPr>
              <a:t>log1; _log2” </a:t>
            </a:r>
            <a:r>
              <a:rPr lang="en-US" altLang="zh-TW" sz="1600" dirty="0" smtClean="0">
                <a:solidFill>
                  <a:schemeClr val="tx1"/>
                </a:solidFill>
              </a:rPr>
              <a:t>for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COMport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use, not RC key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1" name="圓角矩形圖說文字 10"/>
          <p:cNvSpPr/>
          <p:nvPr/>
        </p:nvSpPr>
        <p:spPr>
          <a:xfrm>
            <a:off x="1691680" y="4077072"/>
            <a:ext cx="1656184" cy="648072"/>
          </a:xfrm>
          <a:prstGeom prst="wedgeRoundRectCallout">
            <a:avLst>
              <a:gd name="adj1" fmla="val -11501"/>
              <a:gd name="adj2" fmla="val -6950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Take a picture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“_shot”</a:t>
            </a:r>
          </a:p>
        </p:txBody>
      </p:sp>
      <p:sp useBgFill="1">
        <p:nvSpPr>
          <p:cNvPr id="12" name="圓角矩形圖說文字 11"/>
          <p:cNvSpPr/>
          <p:nvPr/>
        </p:nvSpPr>
        <p:spPr>
          <a:xfrm>
            <a:off x="2627784" y="908720"/>
            <a:ext cx="2160240" cy="648072"/>
          </a:xfrm>
          <a:prstGeom prst="wedgeRoundRectCallout">
            <a:avLst>
              <a:gd name="adj1" fmla="val -20063"/>
              <a:gd name="adj2" fmla="val 6057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Record Video/Audio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“_start”,  “_stop”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sp useBgFill="1">
        <p:nvSpPr>
          <p:cNvPr id="13" name="圓角矩形圖說文字 12"/>
          <p:cNvSpPr/>
          <p:nvPr/>
        </p:nvSpPr>
        <p:spPr>
          <a:xfrm>
            <a:off x="3707904" y="4149080"/>
            <a:ext cx="2736304" cy="2088232"/>
          </a:xfrm>
          <a:prstGeom prst="wedgeRoundRectCallout">
            <a:avLst>
              <a:gd name="adj1" fmla="val -38982"/>
              <a:gd name="adj2" fmla="val -5755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Record RS232 message, by “_</a:t>
            </a:r>
            <a:r>
              <a:rPr lang="en-US" altLang="zh-TW" sz="1600" dirty="0" smtClean="0">
                <a:solidFill>
                  <a:schemeClr val="tx1"/>
                </a:solidFill>
              </a:rPr>
              <a:t>save”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Clear message by “_</a:t>
            </a:r>
            <a:r>
              <a:rPr lang="en-US" altLang="zh-TW" sz="1600" dirty="0" smtClean="0">
                <a:solidFill>
                  <a:schemeClr val="tx1"/>
                </a:solidFill>
              </a:rPr>
              <a:t>clear”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Except with “_” prefix, all text is sent to TV,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“Enter” key is added automatically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5" name="圓角矩形圖說文字 14"/>
          <p:cNvSpPr/>
          <p:nvPr/>
        </p:nvSpPr>
        <p:spPr>
          <a:xfrm>
            <a:off x="7020272" y="4149080"/>
            <a:ext cx="1656184" cy="648072"/>
          </a:xfrm>
          <a:prstGeom prst="wedgeRoundRectCallout">
            <a:avLst>
              <a:gd name="adj1" fmla="val 21599"/>
              <a:gd name="adj2" fmla="val -6506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Waiting time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0 ms 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6" name="圓角矩形圖說文字 15"/>
          <p:cNvSpPr/>
          <p:nvPr/>
        </p:nvSpPr>
        <p:spPr>
          <a:xfrm>
            <a:off x="4860032" y="908720"/>
            <a:ext cx="1872208" cy="648072"/>
          </a:xfrm>
          <a:prstGeom prst="wedgeRoundRectCallout">
            <a:avLst>
              <a:gd name="adj1" fmla="val -20063"/>
              <a:gd name="adj2" fmla="val 6057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System Power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“_on”,  “_off”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467544" y="764704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Environment check: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File path/directory path are correctly set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Disable “Power saving” settings in PC/NB so that Auto Test won’t be affected by HD or peripheral power-down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 I cannot find the RC key I need from pull-down list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Please report to RC database administrator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No Response on TV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Please make sure all indicators are correct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Please make sure RC protocol is set correctly</a:t>
            </a:r>
          </a:p>
          <a:p>
            <a:pPr marL="800100" lvl="1" indent="-342900"/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RC Key operation is lost occasionally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Duration of RC repeat and Sys delay should be sufficient for TV operation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The response time of TV is various over different RC and TV models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It is recommended to execute RC operation manually before setting RC repeat and Sys delay</a:t>
            </a:r>
          </a:p>
          <a:p>
            <a:pPr marL="800100" lvl="1" indent="-342900"/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Equipment connect to Auto box  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ASTRO VG871-B/ VG872-C and Quantum 882/ </a:t>
            </a:r>
            <a:r>
              <a:rPr lang="en-US" altLang="zh-TW" dirty="0" err="1" smtClean="0"/>
              <a:t>Dektec</a:t>
            </a:r>
            <a:r>
              <a:rPr lang="en-US" altLang="zh-TW" dirty="0" smtClean="0"/>
              <a:t> Gold-215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04664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Trouble Shooting</a:t>
            </a:r>
            <a:endParaRPr lang="zh-TW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95536" y="0"/>
            <a:ext cx="8229600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Trouble Shooting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7544" y="76470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dirty="0" smtClean="0"/>
              <a:t>6.    Multi Schedule: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Can set 5 schedules in stress test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Shorten the time</a:t>
            </a:r>
          </a:p>
          <a:p>
            <a:pPr marL="800100" lvl="1" indent="-342900"/>
            <a:endParaRPr lang="en-US" altLang="zh-TW" dirty="0" smtClean="0"/>
          </a:p>
          <a:p>
            <a:pPr marL="342900" indent="-342900"/>
            <a:r>
              <a:rPr lang="en-US" altLang="zh-TW" dirty="0" smtClean="0"/>
              <a:t>7.    Mail system: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TW" dirty="0" smtClean="0"/>
              <a:t>When test finish can send Mail to personnel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- Main Screen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20688"/>
            <a:ext cx="7416823" cy="57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899592" y="1124744"/>
            <a:ext cx="3744416" cy="2808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 useBgFill="1">
        <p:nvSpPr>
          <p:cNvPr id="11" name="圓角矩形圖說文字 10"/>
          <p:cNvSpPr/>
          <p:nvPr/>
        </p:nvSpPr>
        <p:spPr>
          <a:xfrm>
            <a:off x="107504" y="1340768"/>
            <a:ext cx="899592" cy="288032"/>
          </a:xfrm>
          <a:prstGeom prst="wedgeRoundRectCallout">
            <a:avLst>
              <a:gd name="adj1" fmla="val 227371"/>
              <a:gd name="adj2" fmla="val 384183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12" name="矩形 11"/>
          <p:cNvSpPr/>
          <p:nvPr/>
        </p:nvSpPr>
        <p:spPr>
          <a:xfrm>
            <a:off x="4644008" y="1124744"/>
            <a:ext cx="3672408" cy="2808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5" name="圓角矩形圖說文字 14"/>
          <p:cNvSpPr/>
          <p:nvPr/>
        </p:nvSpPr>
        <p:spPr>
          <a:xfrm>
            <a:off x="5292080" y="404664"/>
            <a:ext cx="1656184" cy="360040"/>
          </a:xfrm>
          <a:prstGeom prst="wedgeRoundRectCallout">
            <a:avLst>
              <a:gd name="adj1" fmla="val 39903"/>
              <a:gd name="adj2" fmla="val 156167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Change Serial port</a:t>
            </a:r>
          </a:p>
        </p:txBody>
      </p:sp>
      <p:sp useBgFill="1">
        <p:nvSpPr>
          <p:cNvPr id="16" name="圓角矩形圖說文字 15"/>
          <p:cNvSpPr/>
          <p:nvPr/>
        </p:nvSpPr>
        <p:spPr>
          <a:xfrm>
            <a:off x="7524328" y="5517232"/>
            <a:ext cx="1512168" cy="288032"/>
          </a:xfrm>
          <a:prstGeom prst="wedgeRoundRectCallout">
            <a:avLst>
              <a:gd name="adj1" fmla="val -244321"/>
              <a:gd name="adj2" fmla="val -157514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Schedule Command </a:t>
            </a:r>
          </a:p>
        </p:txBody>
      </p:sp>
      <p:sp>
        <p:nvSpPr>
          <p:cNvPr id="18" name="矩形 17"/>
          <p:cNvSpPr/>
          <p:nvPr/>
        </p:nvSpPr>
        <p:spPr>
          <a:xfrm>
            <a:off x="8028384" y="3933056"/>
            <a:ext cx="28803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9" name="圓角矩形圖說文字 18"/>
          <p:cNvSpPr/>
          <p:nvPr/>
        </p:nvSpPr>
        <p:spPr>
          <a:xfrm>
            <a:off x="7524328" y="4365104"/>
            <a:ext cx="1512168" cy="288032"/>
          </a:xfrm>
          <a:prstGeom prst="wedgeRoundRectCallout">
            <a:avLst>
              <a:gd name="adj1" fmla="val 1462"/>
              <a:gd name="adj2" fmla="val -137295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Save as schedule file</a:t>
            </a:r>
          </a:p>
        </p:txBody>
      </p:sp>
      <p:sp>
        <p:nvSpPr>
          <p:cNvPr id="20" name="矩形 19"/>
          <p:cNvSpPr/>
          <p:nvPr/>
        </p:nvSpPr>
        <p:spPr>
          <a:xfrm>
            <a:off x="4067944" y="3933056"/>
            <a:ext cx="108012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22" name="圓角矩形圖說文字 21"/>
          <p:cNvSpPr/>
          <p:nvPr/>
        </p:nvSpPr>
        <p:spPr>
          <a:xfrm>
            <a:off x="7740352" y="5013176"/>
            <a:ext cx="1296144" cy="288032"/>
          </a:xfrm>
          <a:prstGeom prst="wedgeRoundRectCallout">
            <a:avLst>
              <a:gd name="adj1" fmla="val -242982"/>
              <a:gd name="adj2" fmla="val -36015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Switch Schedule</a:t>
            </a:r>
          </a:p>
        </p:txBody>
      </p:sp>
      <p:sp>
        <p:nvSpPr>
          <p:cNvPr id="23" name="矩形 22"/>
          <p:cNvSpPr/>
          <p:nvPr/>
        </p:nvSpPr>
        <p:spPr>
          <a:xfrm>
            <a:off x="899592" y="3933056"/>
            <a:ext cx="187220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24" name="圓角矩形圖說文字 23"/>
          <p:cNvSpPr/>
          <p:nvPr/>
        </p:nvSpPr>
        <p:spPr>
          <a:xfrm>
            <a:off x="179512" y="5445224"/>
            <a:ext cx="1584176" cy="288032"/>
          </a:xfrm>
          <a:prstGeom prst="wedgeRoundRectCallout">
            <a:avLst>
              <a:gd name="adj1" fmla="val 54501"/>
              <a:gd name="adj2" fmla="val -48162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Test time of schedule</a:t>
            </a:r>
          </a:p>
        </p:txBody>
      </p:sp>
      <p:sp useBgFill="1">
        <p:nvSpPr>
          <p:cNvPr id="14" name="圓角矩形圖說文字 13"/>
          <p:cNvSpPr/>
          <p:nvPr/>
        </p:nvSpPr>
        <p:spPr>
          <a:xfrm>
            <a:off x="8532440" y="3068960"/>
            <a:ext cx="504056" cy="288032"/>
          </a:xfrm>
          <a:prstGeom prst="wedgeRoundRectCallout">
            <a:avLst>
              <a:gd name="adj1" fmla="val -448640"/>
              <a:gd name="adj2" fmla="val -178704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26" name="矩形 25"/>
          <p:cNvSpPr/>
          <p:nvPr/>
        </p:nvSpPr>
        <p:spPr>
          <a:xfrm>
            <a:off x="4644008" y="1124744"/>
            <a:ext cx="3600400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971600" y="836712"/>
            <a:ext cx="129614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28" name="圓角矩形圖說文字 27"/>
          <p:cNvSpPr/>
          <p:nvPr/>
        </p:nvSpPr>
        <p:spPr>
          <a:xfrm>
            <a:off x="107504" y="116632"/>
            <a:ext cx="1512168" cy="504056"/>
          </a:xfrm>
          <a:prstGeom prst="wedgeRoundRectCallout">
            <a:avLst>
              <a:gd name="adj1" fmla="val 43230"/>
              <a:gd name="adj2" fmla="val 81911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Font typeface="Arial" pitchFamily="34" charset="0"/>
              <a:buChar char="•"/>
            </a:pPr>
            <a:r>
              <a:rPr lang="en-US" altLang="zh-TW" sz="1200" dirty="0" smtClean="0">
                <a:solidFill>
                  <a:schemeClr val="tx1"/>
                </a:solidFill>
              </a:rPr>
              <a:t> Start stress test</a:t>
            </a:r>
          </a:p>
          <a:p>
            <a:pPr algn="ctr">
              <a:buFont typeface="Arial" pitchFamily="34" charset="0"/>
              <a:buChar char="•"/>
            </a:pPr>
            <a:r>
              <a:rPr lang="en-US" altLang="zh-TW" sz="1200" dirty="0" smtClean="0">
                <a:solidFill>
                  <a:schemeClr val="tx1"/>
                </a:solidFill>
              </a:rPr>
              <a:t> Enter setting page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– Main Setting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511256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921288" y="1158157"/>
            <a:ext cx="3600400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6" name="圓角矩形圖說文字 5"/>
          <p:cNvSpPr/>
          <p:nvPr/>
        </p:nvSpPr>
        <p:spPr>
          <a:xfrm>
            <a:off x="5508104" y="908720"/>
            <a:ext cx="3312368" cy="360040"/>
          </a:xfrm>
          <a:prstGeom prst="wedgeRoundRectCallout">
            <a:avLst>
              <a:gd name="adj1" fmla="val -56500"/>
              <a:gd name="adj2" fmla="val 188319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Select location to save photo and log, load RC DB.</a:t>
            </a:r>
          </a:p>
          <a:p>
            <a:pPr>
              <a:buFont typeface="Arial" pitchFamily="34" charset="0"/>
              <a:buChar char="•"/>
            </a:pPr>
            <a:endParaRPr lang="en-US" altLang="zh-TW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1288" y="2094261"/>
            <a:ext cx="3600400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8" name="圓角矩形圖說文字 7"/>
          <p:cNvSpPr/>
          <p:nvPr/>
        </p:nvSpPr>
        <p:spPr>
          <a:xfrm>
            <a:off x="5868144" y="2132856"/>
            <a:ext cx="2880320" cy="288032"/>
          </a:xfrm>
          <a:prstGeom prst="wedgeRoundRectCallout">
            <a:avLst>
              <a:gd name="adj1" fmla="val -70857"/>
              <a:gd name="adj2" fmla="val 196521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Camera setting, select your camera device.</a:t>
            </a:r>
          </a:p>
        </p:txBody>
      </p:sp>
      <p:sp>
        <p:nvSpPr>
          <p:cNvPr id="9" name="矩形 8"/>
          <p:cNvSpPr/>
          <p:nvPr/>
        </p:nvSpPr>
        <p:spPr>
          <a:xfrm>
            <a:off x="1921288" y="3390405"/>
            <a:ext cx="3600400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0" name="圓角矩形圖說文字 9"/>
          <p:cNvSpPr/>
          <p:nvPr/>
        </p:nvSpPr>
        <p:spPr>
          <a:xfrm>
            <a:off x="6156176" y="3284984"/>
            <a:ext cx="2664296" cy="360040"/>
          </a:xfrm>
          <a:prstGeom prst="wedgeRoundRectCallout">
            <a:avLst>
              <a:gd name="adj1" fmla="val -79152"/>
              <a:gd name="adj2" fmla="val 17228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RedRat</a:t>
            </a:r>
            <a:r>
              <a:rPr lang="en-US" altLang="zh-TW" sz="1200" dirty="0" smtClean="0">
                <a:solidFill>
                  <a:schemeClr val="tx1"/>
                </a:solidFill>
              </a:rPr>
              <a:t> setting, select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RedRat</a:t>
            </a:r>
            <a:r>
              <a:rPr lang="en-US" altLang="zh-TW" sz="1200" dirty="0" smtClean="0">
                <a:solidFill>
                  <a:schemeClr val="tx1"/>
                </a:solidFill>
              </a:rPr>
              <a:t> database.</a:t>
            </a:r>
          </a:p>
        </p:txBody>
      </p:sp>
      <p:sp>
        <p:nvSpPr>
          <p:cNvPr id="11" name="矩形 10"/>
          <p:cNvSpPr/>
          <p:nvPr/>
        </p:nvSpPr>
        <p:spPr>
          <a:xfrm>
            <a:off x="1921288" y="4686549"/>
            <a:ext cx="3600400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2" name="圓角矩形圖說文字 11"/>
          <p:cNvSpPr/>
          <p:nvPr/>
        </p:nvSpPr>
        <p:spPr>
          <a:xfrm>
            <a:off x="6084168" y="4437112"/>
            <a:ext cx="2592288" cy="504056"/>
          </a:xfrm>
          <a:prstGeom prst="wedgeRoundRectCallout">
            <a:avLst>
              <a:gd name="adj1" fmla="val -68588"/>
              <a:gd name="adj2" fmla="val 114493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Secord RS232 setting, select your comport and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baudrate</a:t>
            </a:r>
            <a:r>
              <a:rPr lang="en-US" altLang="zh-TW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矩形 12"/>
          <p:cNvSpPr/>
          <p:nvPr/>
        </p:nvSpPr>
        <p:spPr>
          <a:xfrm>
            <a:off x="4719575" y="5839636"/>
            <a:ext cx="792088" cy="325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4" name="圓角矩形圖說文字 13"/>
          <p:cNvSpPr/>
          <p:nvPr/>
        </p:nvSpPr>
        <p:spPr>
          <a:xfrm>
            <a:off x="1979712" y="5949280"/>
            <a:ext cx="2304256" cy="360040"/>
          </a:xfrm>
          <a:prstGeom prst="wedgeRoundRectCallout">
            <a:avLst>
              <a:gd name="adj1" fmla="val 66777"/>
              <a:gd name="adj2" fmla="val -2787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press “SAVE” button to save date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– Multi Schedule Setting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511256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123728" y="1292511"/>
            <a:ext cx="79208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8" name="圓角矩形圖說文字 7"/>
          <p:cNvSpPr/>
          <p:nvPr/>
        </p:nvSpPr>
        <p:spPr>
          <a:xfrm>
            <a:off x="6228184" y="1700808"/>
            <a:ext cx="2160240" cy="504056"/>
          </a:xfrm>
          <a:prstGeom prst="wedgeRoundRectCallout">
            <a:avLst>
              <a:gd name="adj1" fmla="val -88249"/>
              <a:gd name="adj2" fmla="val -2669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Setting how many times to test for a schedule.</a:t>
            </a:r>
          </a:p>
        </p:txBody>
      </p:sp>
      <p:sp>
        <p:nvSpPr>
          <p:cNvPr id="9" name="矩形 8"/>
          <p:cNvSpPr/>
          <p:nvPr/>
        </p:nvSpPr>
        <p:spPr>
          <a:xfrm>
            <a:off x="4788024" y="1700808"/>
            <a:ext cx="57606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0" name="圓角矩形圖說文字 9"/>
          <p:cNvSpPr/>
          <p:nvPr/>
        </p:nvSpPr>
        <p:spPr>
          <a:xfrm>
            <a:off x="6516216" y="980728"/>
            <a:ext cx="1872208" cy="288032"/>
          </a:xfrm>
          <a:prstGeom prst="wedgeRoundRectCallout">
            <a:avLst>
              <a:gd name="adj1" fmla="val -241142"/>
              <a:gd name="adj2" fmla="val 86098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Press to load schedule file.</a:t>
            </a:r>
          </a:p>
        </p:txBody>
      </p:sp>
      <p:sp useBgFill="1">
        <p:nvSpPr>
          <p:cNvPr id="11" name="圓角矩形圖說文字 10"/>
          <p:cNvSpPr/>
          <p:nvPr/>
        </p:nvSpPr>
        <p:spPr>
          <a:xfrm>
            <a:off x="6372200" y="5013176"/>
            <a:ext cx="2376264" cy="504056"/>
          </a:xfrm>
          <a:prstGeom prst="wedgeRoundRectCallout">
            <a:avLst>
              <a:gd name="adj1" fmla="val -120472"/>
              <a:gd name="adj2" fmla="val -31423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video record after each schedule finished.</a:t>
            </a:r>
          </a:p>
        </p:txBody>
      </p:sp>
      <p:sp>
        <p:nvSpPr>
          <p:cNvPr id="13" name="矩形 12"/>
          <p:cNvSpPr/>
          <p:nvPr/>
        </p:nvSpPr>
        <p:spPr>
          <a:xfrm>
            <a:off x="2123728" y="4941168"/>
            <a:ext cx="25202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88024" y="5805264"/>
            <a:ext cx="79208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4" name="圓角矩形圖說文字 13"/>
          <p:cNvSpPr/>
          <p:nvPr/>
        </p:nvSpPr>
        <p:spPr>
          <a:xfrm>
            <a:off x="1763688" y="5805264"/>
            <a:ext cx="2516721" cy="288032"/>
          </a:xfrm>
          <a:prstGeom prst="wedgeRoundRectCallout">
            <a:avLst>
              <a:gd name="adj1" fmla="val 66777"/>
              <a:gd name="adj2" fmla="val -2787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press “SAVE” button to save date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UI Introduction – Mail Setting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511256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051720" y="1412776"/>
            <a:ext cx="3384376" cy="352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3" name="圓角矩形圖說文字 12"/>
          <p:cNvSpPr/>
          <p:nvPr/>
        </p:nvSpPr>
        <p:spPr>
          <a:xfrm>
            <a:off x="5940152" y="620688"/>
            <a:ext cx="2880320" cy="864096"/>
          </a:xfrm>
          <a:prstGeom prst="wedgeRoundRectCallout">
            <a:avLst>
              <a:gd name="adj1" fmla="val -150891"/>
              <a:gd name="adj2" fmla="val 26813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Enable or not to send mail after stress test finished.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If you enable it, [Form] and [To] must be filling in data.</a:t>
            </a:r>
          </a:p>
        </p:txBody>
      </p:sp>
      <p:sp useBgFill="1">
        <p:nvSpPr>
          <p:cNvPr id="9" name="圓角矩形圖說文字 8"/>
          <p:cNvSpPr/>
          <p:nvPr/>
        </p:nvSpPr>
        <p:spPr>
          <a:xfrm>
            <a:off x="6228184" y="2276872"/>
            <a:ext cx="2339752" cy="288032"/>
          </a:xfrm>
          <a:prstGeom prst="wedgeRoundRectCallout">
            <a:avLst>
              <a:gd name="adj1" fmla="val -82309"/>
              <a:gd name="adj2" fmla="val 299583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Filling in information for mail.</a:t>
            </a:r>
          </a:p>
        </p:txBody>
      </p:sp>
      <p:sp>
        <p:nvSpPr>
          <p:cNvPr id="19" name="矩形 18"/>
          <p:cNvSpPr/>
          <p:nvPr/>
        </p:nvSpPr>
        <p:spPr>
          <a:xfrm>
            <a:off x="2051720" y="1124744"/>
            <a:ext cx="93610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18819" y="5642549"/>
            <a:ext cx="841857" cy="321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 useBgFill="1">
        <p:nvSpPr>
          <p:cNvPr id="10" name="圓角矩形圖說文字 9"/>
          <p:cNvSpPr/>
          <p:nvPr/>
        </p:nvSpPr>
        <p:spPr>
          <a:xfrm>
            <a:off x="1763688" y="5733256"/>
            <a:ext cx="2516721" cy="288032"/>
          </a:xfrm>
          <a:prstGeom prst="wedgeRoundRectCallout">
            <a:avLst>
              <a:gd name="adj1" fmla="val 66777"/>
              <a:gd name="adj2" fmla="val -2787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press “SAVE” button to save date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Schedule Example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4365104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System Setting :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Working folder setting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Input the schedule description 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Execute by test times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5536" y="1412776"/>
            <a:ext cx="8295009" cy="235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395536" y="5589240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Soft Remind: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Please use Script Template </a:t>
            </a:r>
            <a:r>
              <a:rPr lang="en-US" altLang="zh-TW" dirty="0" smtClean="0">
                <a:solidFill>
                  <a:srgbClr val="FF0000"/>
                </a:solidFill>
              </a:rPr>
              <a:t>V2.00a.xlsx </a:t>
            </a:r>
            <a:r>
              <a:rPr lang="en-US" altLang="zh-TW" dirty="0" smtClean="0">
                <a:solidFill>
                  <a:srgbClr val="FF0000"/>
                </a:solidFill>
              </a:rPr>
              <a:t>to edit Schedule</a:t>
            </a:r>
          </a:p>
          <a:p>
            <a:pPr marL="342900" indent="-342900"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If want use old Schedule, please transform new format</a:t>
            </a:r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/>
        </p:nvGraphicFramePr>
        <p:xfrm>
          <a:off x="6372200" y="6021288"/>
          <a:ext cx="914400" cy="685800"/>
        </p:xfrm>
        <a:graphic>
          <a:graphicData uri="http://schemas.openxmlformats.org/presentationml/2006/ole">
            <p:oleObj spid="_x0000_s1030" name="Worksheet" showAsIcon="1" r:id="rId4" imgW="914400" imgH="685800" progId="Excel.Sheet.12">
              <p:embed/>
            </p:oleObj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5868144" y="5445224"/>
          <a:ext cx="914400" cy="685800"/>
        </p:xfrm>
        <a:graphic>
          <a:graphicData uri="http://schemas.openxmlformats.org/presentationml/2006/ole">
            <p:oleObj spid="_x0000_s1031" name="Worksheet" showAsIcon="1" r:id="rId5" imgW="914400" imgH="685800" progId="Excel.Sheet.12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Define RC Key for Equipment Operation</a:t>
            </a:r>
            <a:endParaRPr lang="zh-TW" altLang="en-US" dirty="0"/>
          </a:p>
        </p:txBody>
      </p:sp>
      <p:pic>
        <p:nvPicPr>
          <p:cNvPr id="7" name="內容版面配置區 6" descr="new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492896"/>
            <a:ext cx="8369157" cy="2232248"/>
          </a:xfrm>
        </p:spPr>
      </p:pic>
      <p:sp useBgFill="1">
        <p:nvSpPr>
          <p:cNvPr id="8" name="圓角矩形圖說文字 7"/>
          <p:cNvSpPr/>
          <p:nvPr/>
        </p:nvSpPr>
        <p:spPr>
          <a:xfrm>
            <a:off x="395536" y="1052736"/>
            <a:ext cx="3384376" cy="1224136"/>
          </a:xfrm>
          <a:prstGeom prst="wedgeRoundRectCallout">
            <a:avLst>
              <a:gd name="adj1" fmla="val -38514"/>
              <a:gd name="adj2" fmla="val 6345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Select RC key from pull-down list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“_quantum” or “_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astro</a:t>
            </a:r>
            <a:r>
              <a:rPr lang="en-US" altLang="zh-TW" sz="1600" dirty="0" smtClean="0">
                <a:solidFill>
                  <a:schemeClr val="tx1"/>
                </a:solidFill>
              </a:rPr>
              <a:t>” is reserved for Auto Stress Test Equipment Control Command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9" name="圓角矩形圖說文字 8"/>
          <p:cNvSpPr/>
          <p:nvPr/>
        </p:nvSpPr>
        <p:spPr>
          <a:xfrm>
            <a:off x="323528" y="4941168"/>
            <a:ext cx="2880320" cy="864096"/>
          </a:xfrm>
          <a:prstGeom prst="wedgeRoundRectCallout">
            <a:avLst>
              <a:gd name="adj1" fmla="val -20320"/>
              <a:gd name="adj2" fmla="val -7122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how many times this RC key is repeated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no repeat 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0" name="圓角矩形圖說文字 9"/>
          <p:cNvSpPr/>
          <p:nvPr/>
        </p:nvSpPr>
        <p:spPr>
          <a:xfrm>
            <a:off x="5796136" y="5013176"/>
            <a:ext cx="2844824" cy="864096"/>
          </a:xfrm>
          <a:prstGeom prst="wedgeRoundRectCallout">
            <a:avLst>
              <a:gd name="adj1" fmla="val 22384"/>
              <a:gd name="adj2" fmla="val -7273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waiting duration before next RC key step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0 ms 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1" name="圓角矩形圖說文字 10"/>
          <p:cNvSpPr/>
          <p:nvPr/>
        </p:nvSpPr>
        <p:spPr>
          <a:xfrm>
            <a:off x="4139952" y="1412776"/>
            <a:ext cx="2088232" cy="864096"/>
          </a:xfrm>
          <a:prstGeom prst="wedgeRoundRectCallout">
            <a:avLst>
              <a:gd name="adj1" fmla="val 23726"/>
              <a:gd name="adj2" fmla="val 7124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Select Timing from pull-down list</a:t>
            </a:r>
          </a:p>
        </p:txBody>
      </p:sp>
      <p:sp useBgFill="1">
        <p:nvSpPr>
          <p:cNvPr id="12" name="圓角矩形圖說文字 11"/>
          <p:cNvSpPr/>
          <p:nvPr/>
        </p:nvSpPr>
        <p:spPr>
          <a:xfrm>
            <a:off x="6300192" y="1412776"/>
            <a:ext cx="2520280" cy="864096"/>
          </a:xfrm>
          <a:prstGeom prst="wedgeRoundRectCallout">
            <a:avLst>
              <a:gd name="adj1" fmla="val -20063"/>
              <a:gd name="adj2" fmla="val 7267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Change color space for Quantum, can select from pull-down list</a:t>
            </a:r>
          </a:p>
        </p:txBody>
      </p:sp>
      <p:sp useBgFill="1">
        <p:nvSpPr>
          <p:cNvPr id="13" name="圓角矩形圖說文字 12"/>
          <p:cNvSpPr/>
          <p:nvPr/>
        </p:nvSpPr>
        <p:spPr>
          <a:xfrm>
            <a:off x="3563888" y="4941168"/>
            <a:ext cx="2088232" cy="864096"/>
          </a:xfrm>
          <a:prstGeom prst="wedgeRoundRectCallout">
            <a:avLst>
              <a:gd name="adj1" fmla="val 24318"/>
              <a:gd name="adj2" fmla="val -73192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set stream to play, click twice can fill stream name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Define RC Key Operation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755576" y="2492896"/>
          <a:ext cx="7704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512168"/>
                <a:gridCol w="1656184"/>
                <a:gridCol w="596066"/>
                <a:gridCol w="2140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 Key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 Repeat (ms)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Sys Delay (ms)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Menu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Vol</a:t>
                      </a:r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9" name="圓角矩形圖說文字 8"/>
          <p:cNvSpPr/>
          <p:nvPr/>
        </p:nvSpPr>
        <p:spPr>
          <a:xfrm>
            <a:off x="395536" y="1412776"/>
            <a:ext cx="3240360" cy="864096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Select RC key from pull-down list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“_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cmd</a:t>
            </a:r>
            <a:r>
              <a:rPr lang="en-US" altLang="zh-TW" sz="1600" dirty="0" smtClean="0">
                <a:solidFill>
                  <a:schemeClr val="tx1"/>
                </a:solidFill>
              </a:rPr>
              <a:t>” is reserved for Auto Stress Test System Control Command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1" name="圓角矩形圖說文字 10"/>
          <p:cNvSpPr/>
          <p:nvPr/>
        </p:nvSpPr>
        <p:spPr>
          <a:xfrm>
            <a:off x="2123728" y="4653136"/>
            <a:ext cx="2880320" cy="864096"/>
          </a:xfrm>
          <a:prstGeom prst="wedgeRoundRectCallout">
            <a:avLst>
              <a:gd name="adj1" fmla="val -20320"/>
              <a:gd name="adj2" fmla="val -7122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how many times this RC key is repeated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smtClean="0">
                <a:solidFill>
                  <a:schemeClr val="tx1"/>
                </a:solidFill>
              </a:rPr>
              <a:t>no repeat </a:t>
            </a:r>
            <a:r>
              <a:rPr lang="en-US" altLang="zh-TW" sz="1600" dirty="0" smtClean="0">
                <a:solidFill>
                  <a:schemeClr val="tx1"/>
                </a:solidFill>
              </a:rPr>
              <a:t>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 useBgFill="1">
        <p:nvSpPr>
          <p:cNvPr id="12" name="圓角矩形圖說文字 11"/>
          <p:cNvSpPr/>
          <p:nvPr/>
        </p:nvSpPr>
        <p:spPr>
          <a:xfrm>
            <a:off x="3995936" y="1412776"/>
            <a:ext cx="2880320" cy="864096"/>
          </a:xfrm>
          <a:prstGeom prst="wedgeRoundRectCallout">
            <a:avLst>
              <a:gd name="adj1" fmla="val -20063"/>
              <a:gd name="adj2" fmla="val 60576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waiting duration after each RC key sent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0 ms if empty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  <p:sp useBgFill="1">
        <p:nvSpPr>
          <p:cNvPr id="13" name="圓角矩形圖說文字 12"/>
          <p:cNvSpPr/>
          <p:nvPr/>
        </p:nvSpPr>
        <p:spPr>
          <a:xfrm>
            <a:off x="5868144" y="4653136"/>
            <a:ext cx="2844824" cy="864096"/>
          </a:xfrm>
          <a:prstGeom prst="wedgeRoundRectCallout">
            <a:avLst>
              <a:gd name="adj1" fmla="val -20320"/>
              <a:gd name="adj2" fmla="val -71220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Define waiting duration before next RC key step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</a:rPr>
              <a:t> 0 ms if empty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圓角矩形 62"/>
          <p:cNvSpPr/>
          <p:nvPr/>
        </p:nvSpPr>
        <p:spPr>
          <a:xfrm>
            <a:off x="7236296" y="2780928"/>
            <a:ext cx="1008112" cy="2376264"/>
          </a:xfrm>
          <a:prstGeom prst="round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RC Key Operation Spec</a:t>
            </a:r>
            <a:endParaRPr lang="zh-TW" altLang="en-US" dirty="0"/>
          </a:p>
        </p:txBody>
      </p:sp>
      <p:sp useBgFill="1">
        <p:nvSpPr>
          <p:cNvPr id="9" name="圓角矩形圖說文字 8"/>
          <p:cNvSpPr/>
          <p:nvPr/>
        </p:nvSpPr>
        <p:spPr>
          <a:xfrm>
            <a:off x="1115616" y="3212976"/>
            <a:ext cx="720080" cy="360040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Menu</a:t>
            </a:r>
          </a:p>
        </p:txBody>
      </p:sp>
      <p:graphicFrame>
        <p:nvGraphicFramePr>
          <p:cNvPr id="1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77048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512168"/>
                <a:gridCol w="1656184"/>
                <a:gridCol w="596066"/>
                <a:gridCol w="2140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 Key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RC Repeat (ms)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Sys Delay (ms)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Menu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250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221088"/>
            <a:ext cx="504056" cy="7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線接點 15"/>
          <p:cNvCxnSpPr/>
          <p:nvPr/>
        </p:nvCxnSpPr>
        <p:spPr>
          <a:xfrm>
            <a:off x="899592" y="4005064"/>
            <a:ext cx="7704856" cy="0"/>
          </a:xfrm>
          <a:prstGeom prst="line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9" idx="4"/>
          </p:cNvCxnSpPr>
          <p:nvPr/>
        </p:nvCxnSpPr>
        <p:spPr>
          <a:xfrm>
            <a:off x="1325642" y="3618021"/>
            <a:ext cx="5998" cy="53105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7" name="Picture 7" descr="http://hometipsz.com/wp-content/uploads/2011/06/alessi-kitchen-tim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3356992"/>
            <a:ext cx="576064" cy="576064"/>
          </a:xfrm>
          <a:prstGeom prst="rect">
            <a:avLst/>
          </a:prstGeom>
          <a:noFill/>
        </p:spPr>
      </p:pic>
      <p:sp useBgFill="1">
        <p:nvSpPr>
          <p:cNvPr id="26" name="圓角矩形圖說文字 25"/>
          <p:cNvSpPr/>
          <p:nvPr/>
        </p:nvSpPr>
        <p:spPr>
          <a:xfrm>
            <a:off x="2771800" y="3212976"/>
            <a:ext cx="720080" cy="360040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Menu</a:t>
            </a:r>
          </a:p>
        </p:txBody>
      </p:sp>
      <p:cxnSp>
        <p:nvCxnSpPr>
          <p:cNvPr id="27" name="直線接點 26"/>
          <p:cNvCxnSpPr>
            <a:stCxn id="26" idx="4"/>
          </p:cNvCxnSpPr>
          <p:nvPr/>
        </p:nvCxnSpPr>
        <p:spPr>
          <a:xfrm>
            <a:off x="2981826" y="3618021"/>
            <a:ext cx="5998" cy="53105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圓角矩形圖說文字 27"/>
          <p:cNvSpPr/>
          <p:nvPr/>
        </p:nvSpPr>
        <p:spPr>
          <a:xfrm>
            <a:off x="4427984" y="3212976"/>
            <a:ext cx="720080" cy="360040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Menu</a:t>
            </a:r>
          </a:p>
        </p:txBody>
      </p:sp>
      <p:cxnSp>
        <p:nvCxnSpPr>
          <p:cNvPr id="29" name="直線接點 28"/>
          <p:cNvCxnSpPr>
            <a:stCxn id="28" idx="4"/>
          </p:cNvCxnSpPr>
          <p:nvPr/>
        </p:nvCxnSpPr>
        <p:spPr>
          <a:xfrm>
            <a:off x="4638010" y="3618021"/>
            <a:ext cx="5998" cy="53105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圓角矩形圖說文字 33"/>
          <p:cNvSpPr/>
          <p:nvPr/>
        </p:nvSpPr>
        <p:spPr>
          <a:xfrm>
            <a:off x="7308304" y="2996952"/>
            <a:ext cx="720080" cy="576064"/>
          </a:xfrm>
          <a:prstGeom prst="wedgeRoundRectCallou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NEXT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RC</a:t>
            </a:r>
          </a:p>
        </p:txBody>
      </p:sp>
      <p:cxnSp>
        <p:nvCxnSpPr>
          <p:cNvPr id="35" name="直線接點 34"/>
          <p:cNvCxnSpPr>
            <a:stCxn id="34" idx="4"/>
          </p:cNvCxnSpPr>
          <p:nvPr/>
        </p:nvCxnSpPr>
        <p:spPr>
          <a:xfrm>
            <a:off x="7518330" y="3645024"/>
            <a:ext cx="5998" cy="50405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7" descr="http://hometipsz.com/wp-content/uploads/2011/06/alessi-kitchen-tim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3356992"/>
            <a:ext cx="576064" cy="576064"/>
          </a:xfrm>
          <a:prstGeom prst="rect">
            <a:avLst/>
          </a:prstGeom>
          <a:noFill/>
        </p:spPr>
      </p:pic>
      <p:pic>
        <p:nvPicPr>
          <p:cNvPr id="37" name="Picture 7" descr="http://hometipsz.com/wp-content/uploads/2011/06/alessi-kitchen-tim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356992"/>
            <a:ext cx="576064" cy="576064"/>
          </a:xfrm>
          <a:prstGeom prst="rect">
            <a:avLst/>
          </a:prstGeom>
          <a:noFill/>
        </p:spPr>
      </p:pic>
      <p:pic>
        <p:nvPicPr>
          <p:cNvPr id="20489" name="Picture 9" descr="http://hometipsz.com/wp-content/uploads/2011/06/kitchen-tim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284984"/>
            <a:ext cx="611237" cy="607162"/>
          </a:xfrm>
          <a:prstGeom prst="rect">
            <a:avLst/>
          </a:prstGeom>
          <a:noFill/>
        </p:spPr>
      </p:pic>
      <p:pic>
        <p:nvPicPr>
          <p:cNvPr id="42" name="Picture 7" descr="http://hometipsz.com/wp-content/uploads/2011/06/alessi-kitchen-time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976" y="2060848"/>
            <a:ext cx="576064" cy="576064"/>
          </a:xfrm>
          <a:prstGeom prst="rect">
            <a:avLst/>
          </a:prstGeom>
          <a:noFill/>
        </p:spPr>
      </p:pic>
      <p:pic>
        <p:nvPicPr>
          <p:cNvPr id="43" name="Picture 9" descr="http://hometipsz.com/wp-content/uploads/2011/06/kitchen-time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0232" y="1988840"/>
            <a:ext cx="611237" cy="607162"/>
          </a:xfrm>
          <a:prstGeom prst="rect">
            <a:avLst/>
          </a:prstGeom>
          <a:noFill/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060848"/>
            <a:ext cx="330003" cy="48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221088"/>
            <a:ext cx="504056" cy="7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221088"/>
            <a:ext cx="504056" cy="7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2060848"/>
            <a:ext cx="1080120" cy="55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5085184"/>
            <a:ext cx="309103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0" name="Picture 2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C2D1CC"/>
              </a:clrFrom>
              <a:clrTo>
                <a:srgbClr val="C2D1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085183"/>
            <a:ext cx="335173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1" y="5085183"/>
            <a:ext cx="320516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3" name="Picture 23" descr="http://www.creativewatch.co.uk/pimages/radio-contolled-office-clocks-silver-large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3717032"/>
            <a:ext cx="471485" cy="469139"/>
          </a:xfrm>
          <a:prstGeom prst="rect">
            <a:avLst/>
          </a:prstGeom>
          <a:noFill/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221088"/>
            <a:ext cx="504056" cy="73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2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9" grpId="0" animBg="1"/>
      <p:bldP spid="26" grpId="0" animBg="1"/>
      <p:bldP spid="28" grpId="0" animBg="1"/>
      <p:bldP spid="34" grpId="0" animBg="1"/>
    </p:bldLst>
  </p:timing>
</p:sld>
</file>

<file path=ppt/theme/theme1.xml><?xml version="1.0" encoding="utf-8"?>
<a:theme xmlns:a="http://schemas.openxmlformats.org/drawingml/2006/main" name="P2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</Template>
  <TotalTime>2755</TotalTime>
  <Words>679</Words>
  <Application>Microsoft Office PowerPoint</Application>
  <PresentationFormat>如螢幕大小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P2</vt:lpstr>
      <vt:lpstr>Worksheet</vt:lpstr>
      <vt:lpstr>Microsoft Office Excel Worksheet</vt:lpstr>
      <vt:lpstr>UI &amp; Schedule Format  for Auto Box Test</vt:lpstr>
      <vt:lpstr>UI Introduction - Main Screen</vt:lpstr>
      <vt:lpstr>UI Introduction – Main Setting</vt:lpstr>
      <vt:lpstr>UI Introduction – Multi Schedule Setting</vt:lpstr>
      <vt:lpstr>UI Introduction – Mail Setting</vt:lpstr>
      <vt:lpstr>Schedule Example</vt:lpstr>
      <vt:lpstr>Define RC Key for Equipment Operation</vt:lpstr>
      <vt:lpstr>Define RC Key Operation</vt:lpstr>
      <vt:lpstr>RC Key Operation Spec</vt:lpstr>
      <vt:lpstr>Define System Control Operation</vt:lpstr>
      <vt:lpstr>Trouble Shooting</vt:lpstr>
      <vt:lpstr>投影片 12</vt:lpstr>
    </vt:vector>
  </TitlesOfParts>
  <Company>P-Harmony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test</dc:title>
  <dc:creator>HW.Hsu</dc:creator>
  <cp:lastModifiedBy>min.su</cp:lastModifiedBy>
  <cp:revision>184</cp:revision>
  <dcterms:created xsi:type="dcterms:W3CDTF">2011-06-20T06:56:31Z</dcterms:created>
  <dcterms:modified xsi:type="dcterms:W3CDTF">2014-08-08T03:20:17Z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