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59" r:id="rId6"/>
    <p:sldId id="263" r:id="rId7"/>
    <p:sldId id="260" r:id="rId8"/>
    <p:sldId id="261" r:id="rId9"/>
    <p:sldId id="262" r:id="rId10"/>
    <p:sldId id="267" r:id="rId11"/>
    <p:sldId id="268" r:id="rId12"/>
    <p:sldId id="264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043CF-6C3A-4563-AF64-04518D7D749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A4BDF-37D1-4FE4-A9FF-B23D4C769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4043-8CE3-4D77-8117-20D9CB3AF882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27BA-B16B-40EA-86CC-BE86AC4126D8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7FDA-DFF1-441F-BB61-7851A24EE111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EECA-D104-4E9F-B78D-2960FBE303DF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FAB71-3C06-4E31-AEF5-C366995DFF2C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D3FF-EFB4-4CA4-B9E8-0A625444C988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75FB-2CF7-4218-BAEC-694B10D46545}" type="datetime1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E092-F566-438C-B7B6-110D04EA13E7}" type="datetime1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70BA-9BFA-4283-95BB-DE6B980AFA0F}" type="datetime1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903-D81E-4966-AAE6-BAD4790D57AD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9718-8038-4603-B3C3-8C494B00448A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77CACF-E6B7-4232-B9E8-D143C64A4785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49C2B5F-C80D-4297-BB10-0EEC291E2F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bsnepal.com/" TargetMode="External"/><Relationship Id="rId2" Type="http://schemas.openxmlformats.org/officeDocument/2006/relationships/hyperlink" Target="http://green-lightgroups.com/en/home_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rojob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6858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RECRUITMENT SYSTEM</a:t>
            </a:r>
            <a:endParaRPr lang="en-US" dirty="0"/>
          </a:p>
          <a:p>
            <a:pPr algn="ctr"/>
            <a:r>
              <a:rPr lang="en-US" b="1" dirty="0"/>
              <a:t>FOR GREEN LIGHT OVERSEAS</a:t>
            </a:r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b="1" dirty="0"/>
              <a:t>By</a:t>
            </a:r>
            <a:endParaRPr lang="en-US" dirty="0"/>
          </a:p>
          <a:p>
            <a:pPr algn="ctr"/>
            <a:r>
              <a:rPr lang="en-US" b="1" dirty="0" err="1"/>
              <a:t>Binod</a:t>
            </a:r>
            <a:r>
              <a:rPr lang="en-US" b="1" dirty="0"/>
              <a:t> </a:t>
            </a:r>
            <a:r>
              <a:rPr lang="en-US" b="1" dirty="0" err="1" smtClean="0"/>
              <a:t>Shrestha</a:t>
            </a:r>
            <a:endParaRPr lang="en-US" b="1" dirty="0" smtClean="0"/>
          </a:p>
          <a:p>
            <a:pPr algn="ctr"/>
            <a:r>
              <a:rPr lang="en-US" b="1" dirty="0" smtClean="0"/>
              <a:t>Symbol No: 5466/14</a:t>
            </a:r>
            <a:endParaRPr lang="en-US" dirty="0"/>
          </a:p>
          <a:p>
            <a:pPr algn="ctr"/>
            <a:r>
              <a:rPr lang="en-US" b="1" dirty="0"/>
              <a:t>T.U. Registration No. 7-2-1181-16-2014</a:t>
            </a:r>
            <a:endParaRPr lang="en-US" dirty="0"/>
          </a:p>
          <a:p>
            <a:pPr algn="ctr"/>
            <a:r>
              <a:rPr lang="en-US" dirty="0"/>
              <a:t>Asian School of Management and Technology</a:t>
            </a:r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i="1" dirty="0"/>
              <a:t>A Summer Project Report Submitted to </a:t>
            </a:r>
            <a:endParaRPr lang="en-US" dirty="0"/>
          </a:p>
          <a:p>
            <a:pPr algn="ctr"/>
            <a:r>
              <a:rPr lang="en-US" b="1" dirty="0"/>
              <a:t>Faculty of Management, </a:t>
            </a:r>
            <a:r>
              <a:rPr lang="en-US" b="1" dirty="0" err="1"/>
              <a:t>Tribhuvan</a:t>
            </a:r>
            <a:r>
              <a:rPr lang="en-US" b="1" dirty="0"/>
              <a:t> University</a:t>
            </a:r>
            <a:endParaRPr lang="en-US" dirty="0"/>
          </a:p>
          <a:p>
            <a:pPr algn="ctr"/>
            <a:r>
              <a:rPr lang="en-US" dirty="0"/>
              <a:t>in partial fulfillment of the requirements for the degree of </a:t>
            </a:r>
          </a:p>
          <a:p>
            <a:pPr algn="ctr"/>
            <a:r>
              <a:rPr lang="en-US" b="1" dirty="0"/>
              <a:t>Bachelor of Information </a:t>
            </a:r>
            <a:r>
              <a:rPr lang="en-US" b="1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858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447800"/>
            <a:ext cx="5715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system was implemented through: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>
              <a:lnSpc>
                <a:spcPct val="15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Validation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and Testing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Client and server side validations.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 cases for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858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7391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 provided us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practical knowledge of using open source frameworks for designing web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applications.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also taught us every steps  in  developing the software.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Finally the Employee recruitment system was implemented and presented in a computerized way.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858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6477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Development and launching of Mobile app and refining existing services and adding more service.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More interactive user interface can be designed.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system being web-based and an undertaking of Cyber Security Division, needs to be thoroughly tested to find out any security gaps.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858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BIBLIOGRAPHY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7543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u="sng" dirty="0">
                <a:hlinkClick r:id="rId2"/>
              </a:rPr>
              <a:t>http://green-lightgroups.com/en/home_en/</a:t>
            </a:r>
            <a:r>
              <a:rPr lang="en-US" sz="2000" dirty="0"/>
              <a:t> [2017/06/28]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u="sng" dirty="0">
                <a:hlinkClick r:id="rId3"/>
              </a:rPr>
              <a:t>http://www.jobsnepal.com/</a:t>
            </a:r>
            <a:r>
              <a:rPr lang="en-US" sz="2000" dirty="0"/>
              <a:t> [2017/06/29]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u="sng" dirty="0">
                <a:hlinkClick r:id="rId4"/>
              </a:rPr>
              <a:t>https://www.merojob.com</a:t>
            </a:r>
            <a:r>
              <a:rPr lang="en-US" sz="2000" dirty="0"/>
              <a:t> [2017/06/29]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514600"/>
            <a:ext cx="381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Demo of the Project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14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48000" y="3733800"/>
            <a:ext cx="2971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858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Employee Recruitment System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the computerized system which is a web based system.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provides the information about the organization, the job vacancies for the foreign employment and the user can directly submit their information to apply for the job vacancies.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an initiative to recruit employees through the help of the system and prepare them for the foreign employment.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will help user to know the job vacancies and can apply for the job without wasting time for visiting the organization.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858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 OF THE ORGANIZATION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Green Light group of company is professional recruitment and career Development Company in Kathmandu, Nepal.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has been at the forefront of the worldwide recruitment for over 15 years and has achieved ISO9001 certification: a reflection of its constant emphasis on quality and customer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858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696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company has not been able to use the computerized system to post about the organization and job vacancies for the user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company is taking longer time for the employee recruitment.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need to get information through newspaper or visit the organization directly.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858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improve the time efficiency.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improve performance.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effectively recruit employees.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eradicate manual system.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provide user-friendly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environment.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properly manage the recruitment process of the company.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858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TASKS AND ACTIVITIES PERFORMED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Organization Selection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Getting the information about the organization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Understanding the existing system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analysis and specification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 Requirement 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858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 DESIGN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69620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analyzing the situation we came to know the possible solution can be to create a web based system that can recruit the employees in an effective manner: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Reduces the time taken to recruit the employees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Reduces the cost of recruitment process of the organization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Act as the advertisement factor from which people will know about the services of the organization.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also helps to keep the record of the candidates.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858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ER-DIAGRAM OF EMPLOYEE RECRUITMENT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7" y="1147465"/>
            <a:ext cx="7805623" cy="519618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USE-CASE DIAGRAM OF EMPLOYEE RECRUITMENT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34" y="685800"/>
            <a:ext cx="6841165" cy="6172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B5F-C80D-4297-BB10-0EEC291E2F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7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510</TotalTime>
  <Words>502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2017-11-08T09:40:53Z</dcterms:created>
  <dcterms:modified xsi:type="dcterms:W3CDTF">2017-11-09T02:57:46Z</dcterms:modified>
</cp:coreProperties>
</file>