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7"/>
    <p:restoredTop sz="94681"/>
  </p:normalViewPr>
  <p:slideViewPr>
    <p:cSldViewPr snapToGrid="0" snapToObjects="1">
      <p:cViewPr varScale="1">
        <p:scale>
          <a:sx n="74" d="100"/>
          <a:sy n="74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4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75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5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32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69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22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1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48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33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1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46DB-CDCD-4F4D-AFC3-0B45F2BCFE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3CA0-33D4-1E43-8198-C583894A2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0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D89795-A835-AA49-8A5F-B413278353E6}"/>
              </a:ext>
            </a:extLst>
          </p:cNvPr>
          <p:cNvSpPr txBox="1"/>
          <p:nvPr/>
        </p:nvSpPr>
        <p:spPr>
          <a:xfrm>
            <a:off x="0" y="0"/>
            <a:ext cx="685800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【</a:t>
            </a:r>
            <a:r>
              <a:rPr kumimoji="1" lang="ja-JP" altLang="en-US" sz="800"/>
              <a:t>挨拶</a:t>
            </a:r>
            <a:r>
              <a:rPr kumimoji="1" lang="en-US" altLang="ja-JP" sz="800"/>
              <a:t>】</a:t>
            </a:r>
          </a:p>
          <a:p>
            <a:endParaRPr kumimoji="1" lang="en-US" altLang="ja-JP" sz="800" dirty="0"/>
          </a:p>
          <a:p>
            <a:r>
              <a:rPr kumimoji="1" lang="ja-JP" altLang="en-US" sz="800"/>
              <a:t>「こんにちは、僕は清掃員、  今から一緒にこの部屋を掃除するよ。」</a:t>
            </a:r>
            <a:endParaRPr kumimoji="1" lang="en-US" altLang="ja-JP" sz="800" dirty="0"/>
          </a:p>
          <a:p>
            <a:endParaRPr kumimoji="1" lang="ja-JP" altLang="en-US" sz="800"/>
          </a:p>
          <a:p>
            <a:endParaRPr kumimoji="1" lang="ja-JP" altLang="en-US" sz="800"/>
          </a:p>
          <a:p>
            <a:r>
              <a:rPr kumimoji="1" lang="en-US" altLang="ja-JP" sz="800" dirty="0"/>
              <a:t>【</a:t>
            </a:r>
            <a:r>
              <a:rPr kumimoji="1" lang="ja-JP" altLang="en-US" sz="800"/>
              <a:t>立ち位置の確認</a:t>
            </a:r>
            <a:r>
              <a:rPr kumimoji="1" lang="en-US" altLang="ja-JP" sz="800" dirty="0"/>
              <a:t>】</a:t>
            </a:r>
          </a:p>
          <a:p>
            <a:endParaRPr kumimoji="1" lang="en-US" altLang="ja-JP" sz="800" dirty="0"/>
          </a:p>
          <a:p>
            <a:r>
              <a:rPr kumimoji="1" lang="ja-JP" altLang="en-US" sz="800"/>
              <a:t>「まずは、立ち位置を確認しよう。」</a:t>
            </a:r>
          </a:p>
          <a:p>
            <a:r>
              <a:rPr kumimoji="1" lang="ja-JP" altLang="en-US" sz="800"/>
              <a:t>「自在ぼうきでは、右側を広く掃くよ。」</a:t>
            </a:r>
          </a:p>
          <a:p>
            <a:r>
              <a:rPr kumimoji="1" lang="ja-JP" altLang="en-US" sz="800"/>
              <a:t>「赤いマークのあたりに立とう。」</a:t>
            </a:r>
          </a:p>
          <a:p>
            <a:endParaRPr kumimoji="1" lang="en-US" altLang="ja-JP" sz="800" dirty="0"/>
          </a:p>
          <a:p>
            <a:endParaRPr kumimoji="1" lang="ja-JP" altLang="en-US" sz="800"/>
          </a:p>
          <a:p>
            <a:r>
              <a:rPr kumimoji="1" lang="en-US" altLang="ja-JP" sz="800" dirty="0"/>
              <a:t>【</a:t>
            </a:r>
            <a:r>
              <a:rPr kumimoji="1" lang="ja-JP" altLang="en-US" sz="800"/>
              <a:t>ほうきの持ち方</a:t>
            </a:r>
            <a:r>
              <a:rPr kumimoji="1" lang="en-US" altLang="ja-JP" sz="800" dirty="0"/>
              <a:t>】</a:t>
            </a:r>
          </a:p>
          <a:p>
            <a:endParaRPr kumimoji="1" lang="en-US" altLang="ja-JP" sz="800" dirty="0"/>
          </a:p>
          <a:p>
            <a:r>
              <a:rPr kumimoji="1" lang="ja-JP" altLang="en-US" sz="800"/>
              <a:t>「いいね！」</a:t>
            </a:r>
          </a:p>
          <a:p>
            <a:r>
              <a:rPr kumimoji="1" lang="ja-JP" altLang="en-US" sz="800"/>
              <a:t>「次に、ほうきの持ち方を確認するよ。」</a:t>
            </a:r>
          </a:p>
          <a:p>
            <a:r>
              <a:rPr kumimoji="1" lang="ja-JP" altLang="en-US" sz="800"/>
              <a:t>「目の前の見本を見てね。」</a:t>
            </a:r>
          </a:p>
          <a:p>
            <a:r>
              <a:rPr kumimoji="1" lang="ja-JP" altLang="en-US" sz="800"/>
              <a:t>「左手を上、右手を下に持つのが基本的な持ち方だよ。」</a:t>
            </a:r>
          </a:p>
          <a:p>
            <a:r>
              <a:rPr kumimoji="1" lang="ja-JP" altLang="en-US" sz="800"/>
              <a:t>「また、柄の先端を左手の親指で押さえるよ。」</a:t>
            </a:r>
          </a:p>
          <a:p>
            <a:endParaRPr kumimoji="1" lang="en-US" altLang="ja-JP" sz="800" dirty="0"/>
          </a:p>
          <a:p>
            <a:endParaRPr kumimoji="1" lang="ja-JP" altLang="en-US" sz="800"/>
          </a:p>
          <a:p>
            <a:r>
              <a:rPr kumimoji="1" lang="en-US" altLang="ja-JP" sz="800" dirty="0"/>
              <a:t>【</a:t>
            </a:r>
            <a:r>
              <a:rPr kumimoji="1" lang="ja-JP" altLang="en-US" sz="800"/>
              <a:t>ほうきの掃き方</a:t>
            </a:r>
            <a:r>
              <a:rPr kumimoji="1" lang="en-US" altLang="ja-JP" sz="800" dirty="0"/>
              <a:t>】</a:t>
            </a:r>
          </a:p>
          <a:p>
            <a:endParaRPr kumimoji="1" lang="en-US" altLang="ja-JP" sz="800" dirty="0"/>
          </a:p>
          <a:p>
            <a:r>
              <a:rPr kumimoji="1" lang="ja-JP" altLang="en-US" sz="800"/>
              <a:t>「ほうきが持てたら、ほうきを右斜め前に出そう。」</a:t>
            </a:r>
          </a:p>
          <a:p>
            <a:r>
              <a:rPr kumimoji="1" lang="ja-JP" altLang="en-US" sz="800"/>
              <a:t>「この時、床とほうきの持ちての角度は</a:t>
            </a:r>
            <a:r>
              <a:rPr kumimoji="1" lang="en-US" altLang="ja-JP" sz="800" dirty="0"/>
              <a:t>70</a:t>
            </a:r>
            <a:r>
              <a:rPr kumimoji="1" lang="ja-JP" altLang="en-US" sz="800"/>
              <a:t>度ぐらいになるよ。」</a:t>
            </a:r>
            <a:endParaRPr kumimoji="1" lang="en-US" altLang="ja-JP" sz="800" dirty="0"/>
          </a:p>
          <a:p>
            <a:endParaRPr kumimoji="1" lang="ja-JP" altLang="en-US" sz="800"/>
          </a:p>
          <a:p>
            <a:r>
              <a:rPr kumimoji="1" lang="ja-JP" altLang="en-US" sz="800"/>
              <a:t>「そして、箒を床に軽く押さえながら、  水色の四角の中にある、青い矢印にそって、掃こう。」</a:t>
            </a:r>
          </a:p>
          <a:p>
            <a:r>
              <a:rPr kumimoji="1" lang="ja-JP" altLang="en-US" sz="800"/>
              <a:t>「赤い線まで掃いたら、 ほうきをトントンと床に叩いて、ゴミを落とそう。」</a:t>
            </a:r>
            <a:endParaRPr kumimoji="1" lang="en-US" altLang="ja-JP" sz="800" dirty="0"/>
          </a:p>
          <a:p>
            <a:endParaRPr kumimoji="1" lang="ja-JP" altLang="en-US" sz="800"/>
          </a:p>
          <a:p>
            <a:r>
              <a:rPr kumimoji="1" lang="ja-JP" altLang="en-US" sz="800"/>
              <a:t>「同じことを繰り返して、  青い四角で囲まれたスペースを掃いていこう。」</a:t>
            </a:r>
          </a:p>
          <a:p>
            <a:r>
              <a:rPr kumimoji="1" lang="ja-JP" altLang="en-US" sz="800"/>
              <a:t>「目の前にあるタイマーの時間を目標にして、  頑張ってね！」</a:t>
            </a:r>
          </a:p>
          <a:p>
            <a:endParaRPr kumimoji="1" lang="ja-JP" altLang="en-US" sz="800"/>
          </a:p>
          <a:p>
            <a:endParaRPr kumimoji="1" lang="ja-JP" altLang="en-US" sz="800"/>
          </a:p>
          <a:p>
            <a:r>
              <a:rPr kumimoji="1" lang="en-US" altLang="ja-JP" sz="800" dirty="0"/>
              <a:t>【</a:t>
            </a:r>
            <a:r>
              <a:rPr kumimoji="1" lang="ja-JP" altLang="en-US" sz="800"/>
              <a:t>ゴミの集め方</a:t>
            </a:r>
            <a:r>
              <a:rPr kumimoji="1" lang="en-US" altLang="ja-JP" sz="800" dirty="0"/>
              <a:t>】</a:t>
            </a:r>
          </a:p>
          <a:p>
            <a:endParaRPr kumimoji="1" lang="en-US" altLang="ja-JP" sz="800" dirty="0"/>
          </a:p>
          <a:p>
            <a:r>
              <a:rPr kumimoji="1" lang="ja-JP" altLang="en-US" sz="800"/>
              <a:t>「やったね！」</a:t>
            </a:r>
          </a:p>
          <a:p>
            <a:r>
              <a:rPr kumimoji="1" lang="ja-JP" altLang="en-US" sz="800"/>
              <a:t>「最後に、ゴミを集めるよ！」</a:t>
            </a:r>
          </a:p>
          <a:p>
            <a:r>
              <a:rPr kumimoji="1" lang="ja-JP" altLang="en-US" sz="800"/>
              <a:t>「その前に、ちりとりを準備しよう。」</a:t>
            </a:r>
          </a:p>
          <a:p>
            <a:r>
              <a:rPr kumimoji="1" lang="ja-JP" altLang="en-US" sz="800"/>
              <a:t>「準備ができたら、ボタンを押してね。」</a:t>
            </a:r>
            <a:endParaRPr kumimoji="1" lang="en-US" altLang="ja-JP" sz="800" dirty="0"/>
          </a:p>
          <a:p>
            <a:endParaRPr kumimoji="1" lang="ja-JP" altLang="en-US" sz="800"/>
          </a:p>
          <a:p>
            <a:r>
              <a:rPr kumimoji="1" lang="ja-JP" altLang="en-US" sz="800"/>
              <a:t>「ナイス！」</a:t>
            </a:r>
          </a:p>
          <a:p>
            <a:r>
              <a:rPr kumimoji="1" lang="ja-JP" altLang="en-US" sz="800"/>
              <a:t>「それじゃあ、ゴミを集める時の、構えを確認するよ。」</a:t>
            </a:r>
          </a:p>
          <a:p>
            <a:r>
              <a:rPr kumimoji="1" lang="ja-JP" altLang="en-US" sz="800"/>
              <a:t>「ほうきは、脇ではさむようにして持って、  ちりとりは、左足の前にくるようにして構えよう。」</a:t>
            </a:r>
          </a:p>
          <a:p>
            <a:r>
              <a:rPr kumimoji="1" lang="ja-JP" altLang="en-US" sz="800"/>
              <a:t>「構えができたら、足元を見てね。」</a:t>
            </a:r>
            <a:endParaRPr kumimoji="1" lang="en-US" altLang="ja-JP" sz="800" dirty="0"/>
          </a:p>
          <a:p>
            <a:endParaRPr kumimoji="1" lang="ja-JP" altLang="en-US" sz="800"/>
          </a:p>
          <a:p>
            <a:r>
              <a:rPr kumimoji="1" lang="ja-JP" altLang="en-US" sz="800"/>
              <a:t>「ほうきの毛先の左側半分を使って、箒を回転させながらゴミをちりとりにいれよう。」</a:t>
            </a:r>
          </a:p>
          <a:p>
            <a:r>
              <a:rPr kumimoji="1" lang="ja-JP" altLang="en-US" sz="800"/>
              <a:t>「そして少し下がって、またゴミを入れ、床にゴミが残らないようにしよう。」</a:t>
            </a:r>
          </a:p>
          <a:p>
            <a:r>
              <a:rPr kumimoji="1" lang="ja-JP" altLang="en-US" sz="800"/>
              <a:t>「ゴミが回収できたら、ボタンを押してね。」</a:t>
            </a:r>
          </a:p>
          <a:p>
            <a:endParaRPr kumimoji="1" lang="ja-JP" altLang="en-US" sz="800"/>
          </a:p>
          <a:p>
            <a:endParaRPr kumimoji="1" lang="ja-JP" altLang="en-US" sz="800"/>
          </a:p>
          <a:p>
            <a:r>
              <a:rPr kumimoji="1" lang="en-US" altLang="ja-JP" sz="800" dirty="0"/>
              <a:t>【</a:t>
            </a:r>
            <a:r>
              <a:rPr kumimoji="1" lang="ja-JP" altLang="en-US" sz="800"/>
              <a:t>点検</a:t>
            </a:r>
            <a:r>
              <a:rPr kumimoji="1" lang="en-US" altLang="ja-JP" sz="800" dirty="0"/>
              <a:t>】</a:t>
            </a:r>
          </a:p>
          <a:p>
            <a:endParaRPr kumimoji="1" lang="en-US" altLang="ja-JP" sz="800" dirty="0"/>
          </a:p>
          <a:p>
            <a:r>
              <a:rPr kumimoji="1" lang="ja-JP" altLang="en-US" sz="800"/>
              <a:t>「おっけー！」</a:t>
            </a:r>
            <a:endParaRPr kumimoji="1" lang="en-US" altLang="ja-JP" sz="800" dirty="0"/>
          </a:p>
          <a:p>
            <a:endParaRPr kumimoji="1" lang="ja-JP" altLang="en-US" sz="800"/>
          </a:p>
          <a:p>
            <a:r>
              <a:rPr kumimoji="1" lang="ja-JP" altLang="en-US" sz="800"/>
              <a:t>「最後にゴミが残ってないか、確認をしよう。」</a:t>
            </a:r>
          </a:p>
          <a:p>
            <a:r>
              <a:rPr kumimoji="1" lang="ja-JP" altLang="en-US" sz="800"/>
              <a:t>「特に、部屋の隅はゴミが残りやすいよ。」</a:t>
            </a:r>
          </a:p>
          <a:p>
            <a:r>
              <a:rPr kumimoji="1" lang="ja-JP" altLang="en-US" sz="800"/>
              <a:t>「ゴミが残っていたら、取ろう。」</a:t>
            </a:r>
            <a:endParaRPr kumimoji="1" lang="en-US" altLang="ja-JP" sz="800" dirty="0"/>
          </a:p>
          <a:p>
            <a:endParaRPr kumimoji="1" lang="ja-JP" altLang="en-US" sz="800"/>
          </a:p>
          <a:p>
            <a:r>
              <a:rPr kumimoji="1" lang="ja-JP" altLang="en-US" sz="800"/>
              <a:t>「確認が終わったら、ボタンを押してね。」</a:t>
            </a:r>
          </a:p>
          <a:p>
            <a:r>
              <a:rPr kumimoji="1" lang="ja-JP" altLang="en-US" sz="800"/>
              <a:t>「あとちょっとだよ！頑張ろう！」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endParaRPr kumimoji="1" lang="ja-JP" altLang="en-US" sz="800"/>
          </a:p>
          <a:p>
            <a:r>
              <a:rPr kumimoji="1" lang="en-US" altLang="ja-JP" sz="800" dirty="0"/>
              <a:t>【</a:t>
            </a:r>
            <a:r>
              <a:rPr kumimoji="1" lang="ja-JP" altLang="en-US" sz="800"/>
              <a:t>お別れ</a:t>
            </a:r>
            <a:r>
              <a:rPr kumimoji="1" lang="en-US" altLang="ja-JP" sz="800" dirty="0"/>
              <a:t>】</a:t>
            </a:r>
          </a:p>
          <a:p>
            <a:endParaRPr kumimoji="1" lang="en-US" altLang="ja-JP" sz="800" dirty="0"/>
          </a:p>
          <a:p>
            <a:r>
              <a:rPr kumimoji="1" lang="ja-JP" altLang="en-US" sz="800"/>
              <a:t>「やったね</a:t>
            </a:r>
            <a:r>
              <a:rPr kumimoji="1" lang="en-US" altLang="ja-JP" sz="800" dirty="0"/>
              <a:t>!</a:t>
            </a:r>
            <a:r>
              <a:rPr kumimoji="1" lang="ja-JP" altLang="en-US" sz="800"/>
              <a:t>。」</a:t>
            </a:r>
          </a:p>
          <a:p>
            <a:r>
              <a:rPr kumimoji="1" lang="ja-JP" altLang="en-US" sz="800"/>
              <a:t>「これで、この場所の掃除は完了だよ、よく頑張ったね。」</a:t>
            </a:r>
          </a:p>
          <a:p>
            <a:r>
              <a:rPr kumimoji="1" lang="ja-JP" altLang="en-US" sz="800"/>
              <a:t>「また、どこかで会えるのを楽しみにしてるよ。」</a:t>
            </a:r>
          </a:p>
          <a:p>
            <a:r>
              <a:rPr kumimoji="1" lang="ja-JP" altLang="en-US" sz="800"/>
              <a:t>「ばいばい！！」</a:t>
            </a:r>
          </a:p>
        </p:txBody>
      </p:sp>
    </p:spTree>
    <p:extLst>
      <p:ext uri="{BB962C8B-B14F-4D97-AF65-F5344CB8AC3E}">
        <p14:creationId xmlns:p14="http://schemas.microsoft.com/office/powerpoint/2010/main" val="217129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514</Words>
  <Application>Microsoft Macintosh PowerPoint</Application>
  <PresentationFormat>A4 210 x 297 mm</PresentationFormat>
  <Paragraphs>68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KIMURA Tsutomu</dc:creator>
  <cp:lastModifiedBy>KIMURA Tsutomu</cp:lastModifiedBy>
  <cp:revision>1</cp:revision>
  <dcterms:created xsi:type="dcterms:W3CDTF">2022-01-14T13:06:24Z</dcterms:created>
  <dcterms:modified xsi:type="dcterms:W3CDTF">2022-01-14T13:19:03Z</dcterms:modified>
</cp:coreProperties>
</file>