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07"/>
    <p:restoredTop sz="91429"/>
  </p:normalViewPr>
  <p:slideViewPr>
    <p:cSldViewPr snapToGrid="0" snapToObjects="1">
      <p:cViewPr varScale="1">
        <p:scale>
          <a:sx n="17" d="100"/>
          <a:sy n="17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全作業時間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支援なし</c:v>
                </c:pt>
                <c:pt idx="1">
                  <c:v>支援あり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10.92</c:v>
                </c:pt>
                <c:pt idx="1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D-A543-BB47-C11A16A00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131567"/>
        <c:axId val="210068079"/>
      </c:lineChart>
      <c:catAx>
        <c:axId val="21013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068079"/>
        <c:crosses val="autoZero"/>
        <c:auto val="1"/>
        <c:lblAlgn val="ctr"/>
        <c:lblOffset val="100"/>
        <c:noMultiLvlLbl val="0"/>
      </c:catAx>
      <c:valAx>
        <c:axId val="21006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131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EFE4A-AB72-1D48-91B5-4C280E7C5EE4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2835F33B-D98E-E942-9CCB-F874021E6136}">
      <dgm:prSet phldrT="[テキスト]" custT="1"/>
      <dgm:spPr/>
      <dgm:t>
        <a:bodyPr/>
        <a:lstStyle/>
        <a:p>
          <a:r>
            <a:rPr kumimoji="1" lang="ja-JP" altLang="en-US" sz="1600" b="1"/>
            <a:t>視線調節</a:t>
          </a:r>
        </a:p>
      </dgm:t>
    </dgm:pt>
    <dgm:pt modelId="{567047A7-C75D-0648-9C17-A7F90633C9AD}" type="parTrans" cxnId="{D94B153A-4DC2-0040-B12F-1DE115405B61}">
      <dgm:prSet/>
      <dgm:spPr/>
      <dgm:t>
        <a:bodyPr/>
        <a:lstStyle/>
        <a:p>
          <a:endParaRPr kumimoji="1" lang="ja-JP" altLang="en-US"/>
        </a:p>
      </dgm:t>
    </dgm:pt>
    <dgm:pt modelId="{4403DE35-D815-7B4B-B3D9-2A11594C56EE}" type="sibTrans" cxnId="{D94B153A-4DC2-0040-B12F-1DE115405B61}">
      <dgm:prSet/>
      <dgm:spPr/>
      <dgm:t>
        <a:bodyPr/>
        <a:lstStyle/>
        <a:p>
          <a:endParaRPr kumimoji="1" lang="ja-JP" altLang="en-US"/>
        </a:p>
      </dgm:t>
    </dgm:pt>
    <dgm:pt modelId="{CB0D3EBE-2029-1D43-8745-2573800CE60C}">
      <dgm:prSet phldrT="[テキスト]" custT="1"/>
      <dgm:spPr/>
      <dgm:t>
        <a:bodyPr/>
        <a:lstStyle/>
        <a:p>
          <a:r>
            <a:rPr kumimoji="1" lang="ja-JP" altLang="en-US" sz="1200" b="1"/>
            <a:t>チュートリアル</a:t>
          </a:r>
          <a:endParaRPr kumimoji="1" lang="en-US" altLang="ja-JP" sz="1200" b="1" dirty="0"/>
        </a:p>
        <a:p>
          <a:r>
            <a:rPr kumimoji="1" lang="ja-JP" altLang="en-US" sz="1200" b="1"/>
            <a:t>ほうきの掃き方</a:t>
          </a:r>
        </a:p>
      </dgm:t>
    </dgm:pt>
    <dgm:pt modelId="{2A398B31-63D7-164D-80C8-3FDCA9BC431B}" type="parTrans" cxnId="{97030AAF-0FE7-7B49-A959-F6360E8B2B3A}">
      <dgm:prSet/>
      <dgm:spPr/>
      <dgm:t>
        <a:bodyPr/>
        <a:lstStyle/>
        <a:p>
          <a:endParaRPr kumimoji="1" lang="ja-JP" altLang="en-US"/>
        </a:p>
      </dgm:t>
    </dgm:pt>
    <dgm:pt modelId="{9CE7FE83-8BF2-C943-9758-35D7DC667414}" type="sibTrans" cxnId="{97030AAF-0FE7-7B49-A959-F6360E8B2B3A}">
      <dgm:prSet/>
      <dgm:spPr/>
      <dgm:t>
        <a:bodyPr/>
        <a:lstStyle/>
        <a:p>
          <a:endParaRPr kumimoji="1" lang="ja-JP" altLang="en-US"/>
        </a:p>
      </dgm:t>
    </dgm:pt>
    <dgm:pt modelId="{9C4C20DC-242F-6C41-BE2D-8DEE6BB3728F}">
      <dgm:prSet phldrT="[テキスト]" custT="1"/>
      <dgm:spPr/>
      <dgm:t>
        <a:bodyPr/>
        <a:lstStyle/>
        <a:p>
          <a:r>
            <a:rPr kumimoji="1" lang="ja-JP" altLang="en-US" sz="1600" b="1"/>
            <a:t>場を掃く</a:t>
          </a:r>
        </a:p>
      </dgm:t>
    </dgm:pt>
    <dgm:pt modelId="{13FBF99C-3BF5-9F45-8439-5DDC158FEBFC}" type="parTrans" cxnId="{5C67EEA1-A813-8E43-8592-E840ABCA223F}">
      <dgm:prSet/>
      <dgm:spPr/>
      <dgm:t>
        <a:bodyPr/>
        <a:lstStyle/>
        <a:p>
          <a:endParaRPr kumimoji="1" lang="ja-JP" altLang="en-US"/>
        </a:p>
      </dgm:t>
    </dgm:pt>
    <dgm:pt modelId="{7E438380-4AAD-B542-8162-C60FD2E32937}" type="sibTrans" cxnId="{5C67EEA1-A813-8E43-8592-E840ABCA223F}">
      <dgm:prSet/>
      <dgm:spPr/>
      <dgm:t>
        <a:bodyPr/>
        <a:lstStyle/>
        <a:p>
          <a:endParaRPr kumimoji="1" lang="ja-JP" altLang="en-US"/>
        </a:p>
      </dgm:t>
    </dgm:pt>
    <dgm:pt modelId="{5F1E4F01-9305-B248-AD95-2DE5287804FB}">
      <dgm:prSet custT="1"/>
      <dgm:spPr/>
      <dgm:t>
        <a:bodyPr/>
        <a:lstStyle/>
        <a:p>
          <a:r>
            <a:rPr kumimoji="1" lang="ja-JP" altLang="en-US" sz="1600" b="1"/>
            <a:t>ゴミを集める</a:t>
          </a:r>
        </a:p>
      </dgm:t>
    </dgm:pt>
    <dgm:pt modelId="{15D7AA00-8920-654C-81B7-DB7C45291B52}" type="parTrans" cxnId="{F9BA2D98-DCF4-E943-89ED-D5E6F344CD47}">
      <dgm:prSet/>
      <dgm:spPr/>
      <dgm:t>
        <a:bodyPr/>
        <a:lstStyle/>
        <a:p>
          <a:endParaRPr kumimoji="1" lang="ja-JP" altLang="en-US"/>
        </a:p>
      </dgm:t>
    </dgm:pt>
    <dgm:pt modelId="{A8D245EB-E3D1-314E-9463-4E41725D4ED6}" type="sibTrans" cxnId="{F9BA2D98-DCF4-E943-89ED-D5E6F344CD47}">
      <dgm:prSet/>
      <dgm:spPr/>
      <dgm:t>
        <a:bodyPr/>
        <a:lstStyle/>
        <a:p>
          <a:endParaRPr kumimoji="1" lang="ja-JP" altLang="en-US"/>
        </a:p>
      </dgm:t>
    </dgm:pt>
    <dgm:pt modelId="{850905E6-3AA6-6646-9333-D13A9F6739C5}">
      <dgm:prSet custT="1"/>
      <dgm:spPr/>
      <dgm:t>
        <a:bodyPr/>
        <a:lstStyle/>
        <a:p>
          <a:r>
            <a:rPr kumimoji="1" lang="ja-JP" altLang="en-US" sz="1600" b="1"/>
            <a:t>点検</a:t>
          </a:r>
        </a:p>
      </dgm:t>
    </dgm:pt>
    <dgm:pt modelId="{408076FD-33B7-C94B-9264-3F1C8469BBDC}" type="parTrans" cxnId="{E18BFD8B-5309-374A-82C6-E1E8C1B58D92}">
      <dgm:prSet/>
      <dgm:spPr/>
      <dgm:t>
        <a:bodyPr/>
        <a:lstStyle/>
        <a:p>
          <a:endParaRPr kumimoji="1" lang="ja-JP" altLang="en-US"/>
        </a:p>
      </dgm:t>
    </dgm:pt>
    <dgm:pt modelId="{48CB194C-8689-6A4C-8A97-9EE91BB8FDA2}" type="sibTrans" cxnId="{E18BFD8B-5309-374A-82C6-E1E8C1B58D92}">
      <dgm:prSet/>
      <dgm:spPr/>
      <dgm:t>
        <a:bodyPr/>
        <a:lstStyle/>
        <a:p>
          <a:endParaRPr kumimoji="1" lang="ja-JP" altLang="en-US"/>
        </a:p>
      </dgm:t>
    </dgm:pt>
    <dgm:pt modelId="{4E522027-3157-AA4F-8DD6-C602D92BBA12}" type="pres">
      <dgm:prSet presAssocID="{F68EFE4A-AB72-1D48-91B5-4C280E7C5EE4}" presName="Name0" presStyleCnt="0">
        <dgm:presLayoutVars>
          <dgm:dir/>
          <dgm:resizeHandles val="exact"/>
        </dgm:presLayoutVars>
      </dgm:prSet>
      <dgm:spPr/>
    </dgm:pt>
    <dgm:pt modelId="{78C68EB7-C7D2-764A-9918-0D9ADEEB50D5}" type="pres">
      <dgm:prSet presAssocID="{2835F33B-D98E-E942-9CCB-F874021E6136}" presName="node" presStyleLbl="node1" presStyleIdx="0" presStyleCnt="5">
        <dgm:presLayoutVars>
          <dgm:bulletEnabled val="1"/>
        </dgm:presLayoutVars>
      </dgm:prSet>
      <dgm:spPr/>
    </dgm:pt>
    <dgm:pt modelId="{8E2D87E3-4EF9-1C49-8B4C-E94CB206769C}" type="pres">
      <dgm:prSet presAssocID="{4403DE35-D815-7B4B-B3D9-2A11594C56EE}" presName="sibTrans" presStyleLbl="sibTrans2D1" presStyleIdx="0" presStyleCnt="4"/>
      <dgm:spPr/>
    </dgm:pt>
    <dgm:pt modelId="{9F82B7EE-2560-FE41-A7F6-5473B3552F6D}" type="pres">
      <dgm:prSet presAssocID="{4403DE35-D815-7B4B-B3D9-2A11594C56EE}" presName="connectorText" presStyleLbl="sibTrans2D1" presStyleIdx="0" presStyleCnt="4"/>
      <dgm:spPr/>
    </dgm:pt>
    <dgm:pt modelId="{DBC03E82-1D44-EF43-9CFD-5B24B3B3EFC3}" type="pres">
      <dgm:prSet presAssocID="{CB0D3EBE-2029-1D43-8745-2573800CE60C}" presName="node" presStyleLbl="node1" presStyleIdx="1" presStyleCnt="5">
        <dgm:presLayoutVars>
          <dgm:bulletEnabled val="1"/>
        </dgm:presLayoutVars>
      </dgm:prSet>
      <dgm:spPr/>
    </dgm:pt>
    <dgm:pt modelId="{8E9A353C-ED1F-E54A-B3F6-49433F43A2B6}" type="pres">
      <dgm:prSet presAssocID="{9CE7FE83-8BF2-C943-9758-35D7DC667414}" presName="sibTrans" presStyleLbl="sibTrans2D1" presStyleIdx="1" presStyleCnt="4"/>
      <dgm:spPr/>
    </dgm:pt>
    <dgm:pt modelId="{B68E39C1-F280-2843-81BF-E3D7EFD40FE8}" type="pres">
      <dgm:prSet presAssocID="{9CE7FE83-8BF2-C943-9758-35D7DC667414}" presName="connectorText" presStyleLbl="sibTrans2D1" presStyleIdx="1" presStyleCnt="4"/>
      <dgm:spPr/>
    </dgm:pt>
    <dgm:pt modelId="{2BC115B1-AE32-374E-A905-0AA27975FEB2}" type="pres">
      <dgm:prSet presAssocID="{9C4C20DC-242F-6C41-BE2D-8DEE6BB3728F}" presName="node" presStyleLbl="node1" presStyleIdx="2" presStyleCnt="5">
        <dgm:presLayoutVars>
          <dgm:bulletEnabled val="1"/>
        </dgm:presLayoutVars>
      </dgm:prSet>
      <dgm:spPr/>
    </dgm:pt>
    <dgm:pt modelId="{2AA17A85-08FC-0A4A-98DC-96CFEE8BA7B3}" type="pres">
      <dgm:prSet presAssocID="{7E438380-4AAD-B542-8162-C60FD2E32937}" presName="sibTrans" presStyleLbl="sibTrans2D1" presStyleIdx="2" presStyleCnt="4"/>
      <dgm:spPr/>
    </dgm:pt>
    <dgm:pt modelId="{BA38973B-E2F2-A142-ABA1-AF7448B16EE6}" type="pres">
      <dgm:prSet presAssocID="{7E438380-4AAD-B542-8162-C60FD2E32937}" presName="connectorText" presStyleLbl="sibTrans2D1" presStyleIdx="2" presStyleCnt="4"/>
      <dgm:spPr/>
    </dgm:pt>
    <dgm:pt modelId="{B9BD0A62-94E4-454A-81EE-DB8783A60DEC}" type="pres">
      <dgm:prSet presAssocID="{5F1E4F01-9305-B248-AD95-2DE5287804FB}" presName="node" presStyleLbl="node1" presStyleIdx="3" presStyleCnt="5">
        <dgm:presLayoutVars>
          <dgm:bulletEnabled val="1"/>
        </dgm:presLayoutVars>
      </dgm:prSet>
      <dgm:spPr/>
    </dgm:pt>
    <dgm:pt modelId="{2F0D1CEB-A777-F149-9921-290635AAA1D4}" type="pres">
      <dgm:prSet presAssocID="{A8D245EB-E3D1-314E-9463-4E41725D4ED6}" presName="sibTrans" presStyleLbl="sibTrans2D1" presStyleIdx="3" presStyleCnt="4"/>
      <dgm:spPr/>
    </dgm:pt>
    <dgm:pt modelId="{3230C1A4-4244-6045-8028-E5D4CC4F3E25}" type="pres">
      <dgm:prSet presAssocID="{A8D245EB-E3D1-314E-9463-4E41725D4ED6}" presName="connectorText" presStyleLbl="sibTrans2D1" presStyleIdx="3" presStyleCnt="4"/>
      <dgm:spPr/>
    </dgm:pt>
    <dgm:pt modelId="{FB3BF843-E8E8-8A4F-ADD8-8A7B1AD2382A}" type="pres">
      <dgm:prSet presAssocID="{850905E6-3AA6-6646-9333-D13A9F6739C5}" presName="node" presStyleLbl="node1" presStyleIdx="4" presStyleCnt="5">
        <dgm:presLayoutVars>
          <dgm:bulletEnabled val="1"/>
        </dgm:presLayoutVars>
      </dgm:prSet>
      <dgm:spPr/>
    </dgm:pt>
  </dgm:ptLst>
  <dgm:cxnLst>
    <dgm:cxn modelId="{A82C7808-B2B9-4647-95BA-21872E2A319C}" type="presOf" srcId="{2835F33B-D98E-E942-9CCB-F874021E6136}" destId="{78C68EB7-C7D2-764A-9918-0D9ADEEB50D5}" srcOrd="0" destOrd="0" presId="urn:microsoft.com/office/officeart/2005/8/layout/process1"/>
    <dgm:cxn modelId="{8C77C91D-020F-484A-BF11-BFC7A8A91442}" type="presOf" srcId="{9CE7FE83-8BF2-C943-9758-35D7DC667414}" destId="{8E9A353C-ED1F-E54A-B3F6-49433F43A2B6}" srcOrd="0" destOrd="0" presId="urn:microsoft.com/office/officeart/2005/8/layout/process1"/>
    <dgm:cxn modelId="{83FFE825-3BB5-F443-918E-F92CE4AF47BF}" type="presOf" srcId="{A8D245EB-E3D1-314E-9463-4E41725D4ED6}" destId="{2F0D1CEB-A777-F149-9921-290635AAA1D4}" srcOrd="0" destOrd="0" presId="urn:microsoft.com/office/officeart/2005/8/layout/process1"/>
    <dgm:cxn modelId="{93C4502A-B764-234B-BF41-07B324AF42C0}" type="presOf" srcId="{F68EFE4A-AB72-1D48-91B5-4C280E7C5EE4}" destId="{4E522027-3157-AA4F-8DD6-C602D92BBA12}" srcOrd="0" destOrd="0" presId="urn:microsoft.com/office/officeart/2005/8/layout/process1"/>
    <dgm:cxn modelId="{D94B153A-4DC2-0040-B12F-1DE115405B61}" srcId="{F68EFE4A-AB72-1D48-91B5-4C280E7C5EE4}" destId="{2835F33B-D98E-E942-9CCB-F874021E6136}" srcOrd="0" destOrd="0" parTransId="{567047A7-C75D-0648-9C17-A7F90633C9AD}" sibTransId="{4403DE35-D815-7B4B-B3D9-2A11594C56EE}"/>
    <dgm:cxn modelId="{4562156C-DA11-1B41-8FCD-AAEAABDE4196}" type="presOf" srcId="{7E438380-4AAD-B542-8162-C60FD2E32937}" destId="{BA38973B-E2F2-A142-ABA1-AF7448B16EE6}" srcOrd="1" destOrd="0" presId="urn:microsoft.com/office/officeart/2005/8/layout/process1"/>
    <dgm:cxn modelId="{0431847B-8D02-3E4B-835D-2B7E7D24BBE2}" type="presOf" srcId="{5F1E4F01-9305-B248-AD95-2DE5287804FB}" destId="{B9BD0A62-94E4-454A-81EE-DB8783A60DEC}" srcOrd="0" destOrd="0" presId="urn:microsoft.com/office/officeart/2005/8/layout/process1"/>
    <dgm:cxn modelId="{193FC98B-78ED-0D41-B175-B09ED2D98964}" type="presOf" srcId="{7E438380-4AAD-B542-8162-C60FD2E32937}" destId="{2AA17A85-08FC-0A4A-98DC-96CFEE8BA7B3}" srcOrd="0" destOrd="0" presId="urn:microsoft.com/office/officeart/2005/8/layout/process1"/>
    <dgm:cxn modelId="{E18BFD8B-5309-374A-82C6-E1E8C1B58D92}" srcId="{F68EFE4A-AB72-1D48-91B5-4C280E7C5EE4}" destId="{850905E6-3AA6-6646-9333-D13A9F6739C5}" srcOrd="4" destOrd="0" parTransId="{408076FD-33B7-C94B-9264-3F1C8469BBDC}" sibTransId="{48CB194C-8689-6A4C-8A97-9EE91BB8FDA2}"/>
    <dgm:cxn modelId="{3484A994-598C-F04B-98FF-9B961EBAB5D1}" type="presOf" srcId="{850905E6-3AA6-6646-9333-D13A9F6739C5}" destId="{FB3BF843-E8E8-8A4F-ADD8-8A7B1AD2382A}" srcOrd="0" destOrd="0" presId="urn:microsoft.com/office/officeart/2005/8/layout/process1"/>
    <dgm:cxn modelId="{F9BA2D98-DCF4-E943-89ED-D5E6F344CD47}" srcId="{F68EFE4A-AB72-1D48-91B5-4C280E7C5EE4}" destId="{5F1E4F01-9305-B248-AD95-2DE5287804FB}" srcOrd="3" destOrd="0" parTransId="{15D7AA00-8920-654C-81B7-DB7C45291B52}" sibTransId="{A8D245EB-E3D1-314E-9463-4E41725D4ED6}"/>
    <dgm:cxn modelId="{61E9959C-5F9D-3C42-9F6A-5109E3F739F9}" type="presOf" srcId="{A8D245EB-E3D1-314E-9463-4E41725D4ED6}" destId="{3230C1A4-4244-6045-8028-E5D4CC4F3E25}" srcOrd="1" destOrd="0" presId="urn:microsoft.com/office/officeart/2005/8/layout/process1"/>
    <dgm:cxn modelId="{5C67EEA1-A813-8E43-8592-E840ABCA223F}" srcId="{F68EFE4A-AB72-1D48-91B5-4C280E7C5EE4}" destId="{9C4C20DC-242F-6C41-BE2D-8DEE6BB3728F}" srcOrd="2" destOrd="0" parTransId="{13FBF99C-3BF5-9F45-8439-5DDC158FEBFC}" sibTransId="{7E438380-4AAD-B542-8162-C60FD2E32937}"/>
    <dgm:cxn modelId="{2C3EE4A4-12F4-5B4E-AA05-30407AE67C23}" type="presOf" srcId="{4403DE35-D815-7B4B-B3D9-2A11594C56EE}" destId="{9F82B7EE-2560-FE41-A7F6-5473B3552F6D}" srcOrd="1" destOrd="0" presId="urn:microsoft.com/office/officeart/2005/8/layout/process1"/>
    <dgm:cxn modelId="{97030AAF-0FE7-7B49-A959-F6360E8B2B3A}" srcId="{F68EFE4A-AB72-1D48-91B5-4C280E7C5EE4}" destId="{CB0D3EBE-2029-1D43-8745-2573800CE60C}" srcOrd="1" destOrd="0" parTransId="{2A398B31-63D7-164D-80C8-3FDCA9BC431B}" sibTransId="{9CE7FE83-8BF2-C943-9758-35D7DC667414}"/>
    <dgm:cxn modelId="{246453B9-8061-AF4E-95B6-508B2AB166AC}" type="presOf" srcId="{9CE7FE83-8BF2-C943-9758-35D7DC667414}" destId="{B68E39C1-F280-2843-81BF-E3D7EFD40FE8}" srcOrd="1" destOrd="0" presId="urn:microsoft.com/office/officeart/2005/8/layout/process1"/>
    <dgm:cxn modelId="{79EABDCB-8F42-F84C-92E1-3700AFD3812C}" type="presOf" srcId="{4403DE35-D815-7B4B-B3D9-2A11594C56EE}" destId="{8E2D87E3-4EF9-1C49-8B4C-E94CB206769C}" srcOrd="0" destOrd="0" presId="urn:microsoft.com/office/officeart/2005/8/layout/process1"/>
    <dgm:cxn modelId="{23F9F9E3-67F3-194C-B499-2D24E2D57889}" type="presOf" srcId="{9C4C20DC-242F-6C41-BE2D-8DEE6BB3728F}" destId="{2BC115B1-AE32-374E-A905-0AA27975FEB2}" srcOrd="0" destOrd="0" presId="urn:microsoft.com/office/officeart/2005/8/layout/process1"/>
    <dgm:cxn modelId="{6983F3EC-DEC3-A744-8EBF-8CF3C95EA5AD}" type="presOf" srcId="{CB0D3EBE-2029-1D43-8745-2573800CE60C}" destId="{DBC03E82-1D44-EF43-9CFD-5B24B3B3EFC3}" srcOrd="0" destOrd="0" presId="urn:microsoft.com/office/officeart/2005/8/layout/process1"/>
    <dgm:cxn modelId="{B94D599F-13C2-F44B-B249-DFEDFC6EB339}" type="presParOf" srcId="{4E522027-3157-AA4F-8DD6-C602D92BBA12}" destId="{78C68EB7-C7D2-764A-9918-0D9ADEEB50D5}" srcOrd="0" destOrd="0" presId="urn:microsoft.com/office/officeart/2005/8/layout/process1"/>
    <dgm:cxn modelId="{B616C48F-3250-CE4D-BBEB-62DE7D8C5A65}" type="presParOf" srcId="{4E522027-3157-AA4F-8DD6-C602D92BBA12}" destId="{8E2D87E3-4EF9-1C49-8B4C-E94CB206769C}" srcOrd="1" destOrd="0" presId="urn:microsoft.com/office/officeart/2005/8/layout/process1"/>
    <dgm:cxn modelId="{B4CB9A14-F0C5-F443-AA0F-F564B6D840D8}" type="presParOf" srcId="{8E2D87E3-4EF9-1C49-8B4C-E94CB206769C}" destId="{9F82B7EE-2560-FE41-A7F6-5473B3552F6D}" srcOrd="0" destOrd="0" presId="urn:microsoft.com/office/officeart/2005/8/layout/process1"/>
    <dgm:cxn modelId="{EA9FA874-0E33-0748-8FA8-41594734498D}" type="presParOf" srcId="{4E522027-3157-AA4F-8DD6-C602D92BBA12}" destId="{DBC03E82-1D44-EF43-9CFD-5B24B3B3EFC3}" srcOrd="2" destOrd="0" presId="urn:microsoft.com/office/officeart/2005/8/layout/process1"/>
    <dgm:cxn modelId="{96E7B892-5B07-FF4A-B2C9-7A9105FB0A8F}" type="presParOf" srcId="{4E522027-3157-AA4F-8DD6-C602D92BBA12}" destId="{8E9A353C-ED1F-E54A-B3F6-49433F43A2B6}" srcOrd="3" destOrd="0" presId="urn:microsoft.com/office/officeart/2005/8/layout/process1"/>
    <dgm:cxn modelId="{639A92B2-E941-5348-BAB4-E09753A4A3C3}" type="presParOf" srcId="{8E9A353C-ED1F-E54A-B3F6-49433F43A2B6}" destId="{B68E39C1-F280-2843-81BF-E3D7EFD40FE8}" srcOrd="0" destOrd="0" presId="urn:microsoft.com/office/officeart/2005/8/layout/process1"/>
    <dgm:cxn modelId="{35DAAD35-EC20-B14F-8CBE-CFD36E3E7C2E}" type="presParOf" srcId="{4E522027-3157-AA4F-8DD6-C602D92BBA12}" destId="{2BC115B1-AE32-374E-A905-0AA27975FEB2}" srcOrd="4" destOrd="0" presId="urn:microsoft.com/office/officeart/2005/8/layout/process1"/>
    <dgm:cxn modelId="{A7F90B89-282F-CB40-81DA-302167554571}" type="presParOf" srcId="{4E522027-3157-AA4F-8DD6-C602D92BBA12}" destId="{2AA17A85-08FC-0A4A-98DC-96CFEE8BA7B3}" srcOrd="5" destOrd="0" presId="urn:microsoft.com/office/officeart/2005/8/layout/process1"/>
    <dgm:cxn modelId="{FB00DDA2-DF53-2343-B490-5378D484CED4}" type="presParOf" srcId="{2AA17A85-08FC-0A4A-98DC-96CFEE8BA7B3}" destId="{BA38973B-E2F2-A142-ABA1-AF7448B16EE6}" srcOrd="0" destOrd="0" presId="urn:microsoft.com/office/officeart/2005/8/layout/process1"/>
    <dgm:cxn modelId="{BDC55BFD-944F-D744-8FF4-6B16DEA0C56C}" type="presParOf" srcId="{4E522027-3157-AA4F-8DD6-C602D92BBA12}" destId="{B9BD0A62-94E4-454A-81EE-DB8783A60DEC}" srcOrd="6" destOrd="0" presId="urn:microsoft.com/office/officeart/2005/8/layout/process1"/>
    <dgm:cxn modelId="{D3DE4226-88DB-8143-84F4-BBBDB9FE7956}" type="presParOf" srcId="{4E522027-3157-AA4F-8DD6-C602D92BBA12}" destId="{2F0D1CEB-A777-F149-9921-290635AAA1D4}" srcOrd="7" destOrd="0" presId="urn:microsoft.com/office/officeart/2005/8/layout/process1"/>
    <dgm:cxn modelId="{5E6935A1-8B3A-4342-9375-0E5523AFE434}" type="presParOf" srcId="{2F0D1CEB-A777-F149-9921-290635AAA1D4}" destId="{3230C1A4-4244-6045-8028-E5D4CC4F3E25}" srcOrd="0" destOrd="0" presId="urn:microsoft.com/office/officeart/2005/8/layout/process1"/>
    <dgm:cxn modelId="{A7745DA7-5FD1-FB40-987A-D3CB7D42DB4A}" type="presParOf" srcId="{4E522027-3157-AA4F-8DD6-C602D92BBA12}" destId="{FB3BF843-E8E8-8A4F-ADD8-8A7B1AD2382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2F41-E800-A848-9740-12E94FAE7B3D}" type="doc">
      <dgm:prSet loTypeId="urn:microsoft.com/office/officeart/2005/8/layout/process2" loCatId="" qsTypeId="urn:microsoft.com/office/officeart/2005/8/quickstyle/simple1" qsCatId="simple" csTypeId="urn:microsoft.com/office/officeart/2005/8/colors/accent2_2" csCatId="accent2" phldr="1"/>
      <dgm:spPr/>
    </dgm:pt>
    <dgm:pt modelId="{821ABCAC-51DF-564A-80F6-CCBBB291F816}">
      <dgm:prSet phldrT="[テキスト]"/>
      <dgm:spPr/>
      <dgm:t>
        <a:bodyPr/>
        <a:lstStyle/>
        <a:p>
          <a:r>
            <a:rPr kumimoji="1" lang="ja-JP" altLang="en-US"/>
            <a:t>視線調整</a:t>
          </a:r>
        </a:p>
      </dgm:t>
    </dgm:pt>
    <dgm:pt modelId="{0268AC3A-19BA-424A-B9A1-9D3CFDBF80C3}" type="parTrans" cxnId="{88B845BE-78FC-734D-A00A-9121B97B2E9F}">
      <dgm:prSet/>
      <dgm:spPr/>
      <dgm:t>
        <a:bodyPr/>
        <a:lstStyle/>
        <a:p>
          <a:endParaRPr kumimoji="1" lang="ja-JP" altLang="en-US"/>
        </a:p>
      </dgm:t>
    </dgm:pt>
    <dgm:pt modelId="{A5CD5191-5B0C-DF4E-8990-B6D367A3A6E2}" type="sibTrans" cxnId="{88B845BE-78FC-734D-A00A-9121B97B2E9F}">
      <dgm:prSet/>
      <dgm:spPr/>
      <dgm:t>
        <a:bodyPr/>
        <a:lstStyle/>
        <a:p>
          <a:endParaRPr kumimoji="1" lang="ja-JP" altLang="en-US"/>
        </a:p>
      </dgm:t>
    </dgm:pt>
    <dgm:pt modelId="{3AA49AE2-82B4-B846-90A2-1433A511640E}">
      <dgm:prSet phldrT="[テキスト]"/>
      <dgm:spPr/>
      <dgm:t>
        <a:bodyPr/>
        <a:lstStyle/>
        <a:p>
          <a:r>
            <a:rPr kumimoji="1" lang="ja-JP" altLang="en-US"/>
            <a:t>チュートリアル</a:t>
          </a:r>
          <a:endParaRPr kumimoji="1" lang="en-US" altLang="ja-JP" dirty="0"/>
        </a:p>
        <a:p>
          <a:r>
            <a:rPr kumimoji="1" lang="ja-JP" altLang="en-US"/>
            <a:t>ほうきの扱い方</a:t>
          </a:r>
        </a:p>
      </dgm:t>
    </dgm:pt>
    <dgm:pt modelId="{925484B5-D7AC-B241-9774-C025073A3367}" type="parTrans" cxnId="{BBC24C2E-525A-6446-9231-3E6BA8D06D9A}">
      <dgm:prSet/>
      <dgm:spPr/>
      <dgm:t>
        <a:bodyPr/>
        <a:lstStyle/>
        <a:p>
          <a:endParaRPr kumimoji="1" lang="ja-JP" altLang="en-US"/>
        </a:p>
      </dgm:t>
    </dgm:pt>
    <dgm:pt modelId="{F8D91224-F4D6-2749-9438-FBCB773679B4}" type="sibTrans" cxnId="{BBC24C2E-525A-6446-9231-3E6BA8D06D9A}">
      <dgm:prSet/>
      <dgm:spPr/>
      <dgm:t>
        <a:bodyPr/>
        <a:lstStyle/>
        <a:p>
          <a:endParaRPr kumimoji="1" lang="ja-JP" altLang="en-US"/>
        </a:p>
      </dgm:t>
    </dgm:pt>
    <dgm:pt modelId="{F382592A-7873-3842-8EF6-F821439FC611}">
      <dgm:prSet phldrT="[テキスト]"/>
      <dgm:spPr/>
      <dgm:t>
        <a:bodyPr/>
        <a:lstStyle/>
        <a:p>
          <a:r>
            <a:rPr kumimoji="1" lang="ja-JP" altLang="en-US"/>
            <a:t>場を掃く</a:t>
          </a:r>
        </a:p>
      </dgm:t>
    </dgm:pt>
    <dgm:pt modelId="{880C3C2F-D3D5-E845-BBB8-3AB34FFE0536}" type="parTrans" cxnId="{4C92E593-A3F6-C241-BF91-FC8223096F30}">
      <dgm:prSet/>
      <dgm:spPr/>
      <dgm:t>
        <a:bodyPr/>
        <a:lstStyle/>
        <a:p>
          <a:endParaRPr kumimoji="1" lang="ja-JP" altLang="en-US"/>
        </a:p>
      </dgm:t>
    </dgm:pt>
    <dgm:pt modelId="{3DB78273-16B3-174D-A41E-7D86F01B6429}" type="sibTrans" cxnId="{4C92E593-A3F6-C241-BF91-FC8223096F30}">
      <dgm:prSet/>
      <dgm:spPr/>
      <dgm:t>
        <a:bodyPr/>
        <a:lstStyle/>
        <a:p>
          <a:endParaRPr kumimoji="1" lang="ja-JP" altLang="en-US"/>
        </a:p>
      </dgm:t>
    </dgm:pt>
    <dgm:pt modelId="{D344F73A-1EA8-AA4D-8406-1E54205751F7}">
      <dgm:prSet/>
      <dgm:spPr/>
      <dgm:t>
        <a:bodyPr/>
        <a:lstStyle/>
        <a:p>
          <a:r>
            <a:rPr kumimoji="1" lang="ja-JP" altLang="en-US"/>
            <a:t>ゴミを集める</a:t>
          </a:r>
        </a:p>
      </dgm:t>
    </dgm:pt>
    <dgm:pt modelId="{ED67D652-EC2C-3842-8A5C-787363D4465A}" type="parTrans" cxnId="{376E4C4D-D915-CB41-8C9A-B6AE119076FD}">
      <dgm:prSet/>
      <dgm:spPr/>
      <dgm:t>
        <a:bodyPr/>
        <a:lstStyle/>
        <a:p>
          <a:endParaRPr kumimoji="1" lang="ja-JP" altLang="en-US"/>
        </a:p>
      </dgm:t>
    </dgm:pt>
    <dgm:pt modelId="{DF0677B7-9A7E-5144-A149-9C99A9893196}" type="sibTrans" cxnId="{376E4C4D-D915-CB41-8C9A-B6AE119076FD}">
      <dgm:prSet/>
      <dgm:spPr/>
      <dgm:t>
        <a:bodyPr/>
        <a:lstStyle/>
        <a:p>
          <a:endParaRPr kumimoji="1" lang="ja-JP" altLang="en-US"/>
        </a:p>
      </dgm:t>
    </dgm:pt>
    <dgm:pt modelId="{AEEB9A8F-98DD-9647-BBAF-BC8991171FF0}">
      <dgm:prSet/>
      <dgm:spPr/>
      <dgm:t>
        <a:bodyPr/>
        <a:lstStyle/>
        <a:p>
          <a:r>
            <a:rPr kumimoji="1" lang="ja-JP" altLang="en-US"/>
            <a:t>点検</a:t>
          </a:r>
        </a:p>
      </dgm:t>
    </dgm:pt>
    <dgm:pt modelId="{1628FE55-022A-F048-BD1B-80687D91D9F1}" type="parTrans" cxnId="{AEF11665-D7A7-8647-868C-84C9A550E67B}">
      <dgm:prSet/>
      <dgm:spPr/>
      <dgm:t>
        <a:bodyPr/>
        <a:lstStyle/>
        <a:p>
          <a:endParaRPr kumimoji="1" lang="ja-JP" altLang="en-US"/>
        </a:p>
      </dgm:t>
    </dgm:pt>
    <dgm:pt modelId="{5C5A919A-62AE-2241-BB0F-B50C550EC8A5}" type="sibTrans" cxnId="{AEF11665-D7A7-8647-868C-84C9A550E67B}">
      <dgm:prSet/>
      <dgm:spPr/>
      <dgm:t>
        <a:bodyPr/>
        <a:lstStyle/>
        <a:p>
          <a:endParaRPr kumimoji="1" lang="ja-JP" altLang="en-US"/>
        </a:p>
      </dgm:t>
    </dgm:pt>
    <dgm:pt modelId="{31338C96-15B0-5F45-897F-B0E5BD2826E2}" type="pres">
      <dgm:prSet presAssocID="{B8052F41-E800-A848-9740-12E94FAE7B3D}" presName="linearFlow" presStyleCnt="0">
        <dgm:presLayoutVars>
          <dgm:resizeHandles val="exact"/>
        </dgm:presLayoutVars>
      </dgm:prSet>
      <dgm:spPr/>
    </dgm:pt>
    <dgm:pt modelId="{2BBF48FC-F3F3-7A4B-AD9F-B30C2AD70E79}" type="pres">
      <dgm:prSet presAssocID="{821ABCAC-51DF-564A-80F6-CCBBB291F816}" presName="node" presStyleLbl="node1" presStyleIdx="0" presStyleCnt="5">
        <dgm:presLayoutVars>
          <dgm:bulletEnabled val="1"/>
        </dgm:presLayoutVars>
      </dgm:prSet>
      <dgm:spPr/>
    </dgm:pt>
    <dgm:pt modelId="{9B37E267-F207-464D-B4CD-48A99DF37A4E}" type="pres">
      <dgm:prSet presAssocID="{A5CD5191-5B0C-DF4E-8990-B6D367A3A6E2}" presName="sibTrans" presStyleLbl="sibTrans2D1" presStyleIdx="0" presStyleCnt="4"/>
      <dgm:spPr/>
    </dgm:pt>
    <dgm:pt modelId="{E8B0FF3B-A0D5-2E4C-BCB1-74042D3C181E}" type="pres">
      <dgm:prSet presAssocID="{A5CD5191-5B0C-DF4E-8990-B6D367A3A6E2}" presName="connectorText" presStyleLbl="sibTrans2D1" presStyleIdx="0" presStyleCnt="4"/>
      <dgm:spPr/>
    </dgm:pt>
    <dgm:pt modelId="{0F6EE5E8-4718-5541-B1A4-56A1B17D80EC}" type="pres">
      <dgm:prSet presAssocID="{3AA49AE2-82B4-B846-90A2-1433A511640E}" presName="node" presStyleLbl="node1" presStyleIdx="1" presStyleCnt="5">
        <dgm:presLayoutVars>
          <dgm:bulletEnabled val="1"/>
        </dgm:presLayoutVars>
      </dgm:prSet>
      <dgm:spPr/>
    </dgm:pt>
    <dgm:pt modelId="{88341067-E4F7-254B-9552-C9EB513A4E81}" type="pres">
      <dgm:prSet presAssocID="{F8D91224-F4D6-2749-9438-FBCB773679B4}" presName="sibTrans" presStyleLbl="sibTrans2D1" presStyleIdx="1" presStyleCnt="4"/>
      <dgm:spPr/>
    </dgm:pt>
    <dgm:pt modelId="{180ED90A-54AA-6644-89C8-C84D20DA792E}" type="pres">
      <dgm:prSet presAssocID="{F8D91224-F4D6-2749-9438-FBCB773679B4}" presName="connectorText" presStyleLbl="sibTrans2D1" presStyleIdx="1" presStyleCnt="4"/>
      <dgm:spPr/>
    </dgm:pt>
    <dgm:pt modelId="{74FAB97F-5648-DD46-BC7C-18D63E77525D}" type="pres">
      <dgm:prSet presAssocID="{F382592A-7873-3842-8EF6-F821439FC611}" presName="node" presStyleLbl="node1" presStyleIdx="2" presStyleCnt="5">
        <dgm:presLayoutVars>
          <dgm:bulletEnabled val="1"/>
        </dgm:presLayoutVars>
      </dgm:prSet>
      <dgm:spPr/>
    </dgm:pt>
    <dgm:pt modelId="{8D59217B-F1F8-F143-82B7-B131FF478E1B}" type="pres">
      <dgm:prSet presAssocID="{3DB78273-16B3-174D-A41E-7D86F01B6429}" presName="sibTrans" presStyleLbl="sibTrans2D1" presStyleIdx="2" presStyleCnt="4"/>
      <dgm:spPr/>
    </dgm:pt>
    <dgm:pt modelId="{78991CAE-EDF1-414E-B603-CFBD3E4506C8}" type="pres">
      <dgm:prSet presAssocID="{3DB78273-16B3-174D-A41E-7D86F01B6429}" presName="connectorText" presStyleLbl="sibTrans2D1" presStyleIdx="2" presStyleCnt="4"/>
      <dgm:spPr/>
    </dgm:pt>
    <dgm:pt modelId="{632201CE-2506-0F48-B89D-527DC2359D42}" type="pres">
      <dgm:prSet presAssocID="{D344F73A-1EA8-AA4D-8406-1E54205751F7}" presName="node" presStyleLbl="node1" presStyleIdx="3" presStyleCnt="5">
        <dgm:presLayoutVars>
          <dgm:bulletEnabled val="1"/>
        </dgm:presLayoutVars>
      </dgm:prSet>
      <dgm:spPr/>
    </dgm:pt>
    <dgm:pt modelId="{74529EB5-3C2B-DD4D-8E40-0F9E03066A98}" type="pres">
      <dgm:prSet presAssocID="{DF0677B7-9A7E-5144-A149-9C99A9893196}" presName="sibTrans" presStyleLbl="sibTrans2D1" presStyleIdx="3" presStyleCnt="4"/>
      <dgm:spPr/>
    </dgm:pt>
    <dgm:pt modelId="{B0502D68-E35A-984F-A71E-2B8B78AAD074}" type="pres">
      <dgm:prSet presAssocID="{DF0677B7-9A7E-5144-A149-9C99A9893196}" presName="connectorText" presStyleLbl="sibTrans2D1" presStyleIdx="3" presStyleCnt="4"/>
      <dgm:spPr/>
    </dgm:pt>
    <dgm:pt modelId="{CA9298A4-4E79-6148-845D-F3B3A7D57640}" type="pres">
      <dgm:prSet presAssocID="{AEEB9A8F-98DD-9647-BBAF-BC8991171FF0}" presName="node" presStyleLbl="node1" presStyleIdx="4" presStyleCnt="5">
        <dgm:presLayoutVars>
          <dgm:bulletEnabled val="1"/>
        </dgm:presLayoutVars>
      </dgm:prSet>
      <dgm:spPr/>
    </dgm:pt>
  </dgm:ptLst>
  <dgm:cxnLst>
    <dgm:cxn modelId="{BBC24C2E-525A-6446-9231-3E6BA8D06D9A}" srcId="{B8052F41-E800-A848-9740-12E94FAE7B3D}" destId="{3AA49AE2-82B4-B846-90A2-1433A511640E}" srcOrd="1" destOrd="0" parTransId="{925484B5-D7AC-B241-9774-C025073A3367}" sibTransId="{F8D91224-F4D6-2749-9438-FBCB773679B4}"/>
    <dgm:cxn modelId="{FEE61F40-F72D-4B44-A683-456F556C7E2E}" type="presOf" srcId="{DF0677B7-9A7E-5144-A149-9C99A9893196}" destId="{B0502D68-E35A-984F-A71E-2B8B78AAD074}" srcOrd="1" destOrd="0" presId="urn:microsoft.com/office/officeart/2005/8/layout/process2"/>
    <dgm:cxn modelId="{C7136444-2F8F-1D4E-906D-E632B879B68F}" type="presOf" srcId="{3DB78273-16B3-174D-A41E-7D86F01B6429}" destId="{8D59217B-F1F8-F143-82B7-B131FF478E1B}" srcOrd="0" destOrd="0" presId="urn:microsoft.com/office/officeart/2005/8/layout/process2"/>
    <dgm:cxn modelId="{9CA2D746-CAA5-C545-A935-7499582CFD17}" type="presOf" srcId="{A5CD5191-5B0C-DF4E-8990-B6D367A3A6E2}" destId="{9B37E267-F207-464D-B4CD-48A99DF37A4E}" srcOrd="0" destOrd="0" presId="urn:microsoft.com/office/officeart/2005/8/layout/process2"/>
    <dgm:cxn modelId="{376E4C4D-D915-CB41-8C9A-B6AE119076FD}" srcId="{B8052F41-E800-A848-9740-12E94FAE7B3D}" destId="{D344F73A-1EA8-AA4D-8406-1E54205751F7}" srcOrd="3" destOrd="0" parTransId="{ED67D652-EC2C-3842-8A5C-787363D4465A}" sibTransId="{DF0677B7-9A7E-5144-A149-9C99A9893196}"/>
    <dgm:cxn modelId="{600A215A-6C03-9446-89F2-E53164935F28}" type="presOf" srcId="{F382592A-7873-3842-8EF6-F821439FC611}" destId="{74FAB97F-5648-DD46-BC7C-18D63E77525D}" srcOrd="0" destOrd="0" presId="urn:microsoft.com/office/officeart/2005/8/layout/process2"/>
    <dgm:cxn modelId="{AEF11665-D7A7-8647-868C-84C9A550E67B}" srcId="{B8052F41-E800-A848-9740-12E94FAE7B3D}" destId="{AEEB9A8F-98DD-9647-BBAF-BC8991171FF0}" srcOrd="4" destOrd="0" parTransId="{1628FE55-022A-F048-BD1B-80687D91D9F1}" sibTransId="{5C5A919A-62AE-2241-BB0F-B50C550EC8A5}"/>
    <dgm:cxn modelId="{682ABD79-51A2-CC43-BD6C-82D7FEB108C2}" type="presOf" srcId="{F8D91224-F4D6-2749-9438-FBCB773679B4}" destId="{88341067-E4F7-254B-9552-C9EB513A4E81}" srcOrd="0" destOrd="0" presId="urn:microsoft.com/office/officeart/2005/8/layout/process2"/>
    <dgm:cxn modelId="{C656FD7F-313A-8B4F-8672-4FC4511A2220}" type="presOf" srcId="{821ABCAC-51DF-564A-80F6-CCBBB291F816}" destId="{2BBF48FC-F3F3-7A4B-AD9F-B30C2AD70E79}" srcOrd="0" destOrd="0" presId="urn:microsoft.com/office/officeart/2005/8/layout/process2"/>
    <dgm:cxn modelId="{8BC4C18C-1A5D-D44C-8CC4-CE7A34F803A0}" type="presOf" srcId="{B8052F41-E800-A848-9740-12E94FAE7B3D}" destId="{31338C96-15B0-5F45-897F-B0E5BD2826E2}" srcOrd="0" destOrd="0" presId="urn:microsoft.com/office/officeart/2005/8/layout/process2"/>
    <dgm:cxn modelId="{F805A18E-EF30-FB41-A61A-3701AA73AA5C}" type="presOf" srcId="{D344F73A-1EA8-AA4D-8406-1E54205751F7}" destId="{632201CE-2506-0F48-B89D-527DC2359D42}" srcOrd="0" destOrd="0" presId="urn:microsoft.com/office/officeart/2005/8/layout/process2"/>
    <dgm:cxn modelId="{4C92E593-A3F6-C241-BF91-FC8223096F30}" srcId="{B8052F41-E800-A848-9740-12E94FAE7B3D}" destId="{F382592A-7873-3842-8EF6-F821439FC611}" srcOrd="2" destOrd="0" parTransId="{880C3C2F-D3D5-E845-BBB8-3AB34FFE0536}" sibTransId="{3DB78273-16B3-174D-A41E-7D86F01B6429}"/>
    <dgm:cxn modelId="{C5D7EC96-460F-7949-A0D0-4FB975A66708}" type="presOf" srcId="{AEEB9A8F-98DD-9647-BBAF-BC8991171FF0}" destId="{CA9298A4-4E79-6148-845D-F3B3A7D57640}" srcOrd="0" destOrd="0" presId="urn:microsoft.com/office/officeart/2005/8/layout/process2"/>
    <dgm:cxn modelId="{88B845BE-78FC-734D-A00A-9121B97B2E9F}" srcId="{B8052F41-E800-A848-9740-12E94FAE7B3D}" destId="{821ABCAC-51DF-564A-80F6-CCBBB291F816}" srcOrd="0" destOrd="0" parTransId="{0268AC3A-19BA-424A-B9A1-9D3CFDBF80C3}" sibTransId="{A5CD5191-5B0C-DF4E-8990-B6D367A3A6E2}"/>
    <dgm:cxn modelId="{C9262DCA-362E-FA4C-8EAE-7868C6E7BC7D}" type="presOf" srcId="{3AA49AE2-82B4-B846-90A2-1433A511640E}" destId="{0F6EE5E8-4718-5541-B1A4-56A1B17D80EC}" srcOrd="0" destOrd="0" presId="urn:microsoft.com/office/officeart/2005/8/layout/process2"/>
    <dgm:cxn modelId="{39CDC1D6-6067-DA4F-848A-AFFC2024FED2}" type="presOf" srcId="{3DB78273-16B3-174D-A41E-7D86F01B6429}" destId="{78991CAE-EDF1-414E-B603-CFBD3E4506C8}" srcOrd="1" destOrd="0" presId="urn:microsoft.com/office/officeart/2005/8/layout/process2"/>
    <dgm:cxn modelId="{EB2B57E3-9B22-784A-B6E4-140A83DBE428}" type="presOf" srcId="{A5CD5191-5B0C-DF4E-8990-B6D367A3A6E2}" destId="{E8B0FF3B-A0D5-2E4C-BCB1-74042D3C181E}" srcOrd="1" destOrd="0" presId="urn:microsoft.com/office/officeart/2005/8/layout/process2"/>
    <dgm:cxn modelId="{B117FDE6-E7BC-054D-B976-A77D00E3AA86}" type="presOf" srcId="{DF0677B7-9A7E-5144-A149-9C99A9893196}" destId="{74529EB5-3C2B-DD4D-8E40-0F9E03066A98}" srcOrd="0" destOrd="0" presId="urn:microsoft.com/office/officeart/2005/8/layout/process2"/>
    <dgm:cxn modelId="{D1FE04FF-640B-5848-B938-159B1A0301A4}" type="presOf" srcId="{F8D91224-F4D6-2749-9438-FBCB773679B4}" destId="{180ED90A-54AA-6644-89C8-C84D20DA792E}" srcOrd="1" destOrd="0" presId="urn:microsoft.com/office/officeart/2005/8/layout/process2"/>
    <dgm:cxn modelId="{2B227F9C-F21D-CD40-8C3B-EC1DA95F503D}" type="presParOf" srcId="{31338C96-15B0-5F45-897F-B0E5BD2826E2}" destId="{2BBF48FC-F3F3-7A4B-AD9F-B30C2AD70E79}" srcOrd="0" destOrd="0" presId="urn:microsoft.com/office/officeart/2005/8/layout/process2"/>
    <dgm:cxn modelId="{D0B75CC6-3FD3-E74D-9F81-A8DD33183074}" type="presParOf" srcId="{31338C96-15B0-5F45-897F-B0E5BD2826E2}" destId="{9B37E267-F207-464D-B4CD-48A99DF37A4E}" srcOrd="1" destOrd="0" presId="urn:microsoft.com/office/officeart/2005/8/layout/process2"/>
    <dgm:cxn modelId="{A322C146-CD87-6248-BE9A-8AE7CA4E0F23}" type="presParOf" srcId="{9B37E267-F207-464D-B4CD-48A99DF37A4E}" destId="{E8B0FF3B-A0D5-2E4C-BCB1-74042D3C181E}" srcOrd="0" destOrd="0" presId="urn:microsoft.com/office/officeart/2005/8/layout/process2"/>
    <dgm:cxn modelId="{61F0BB9E-D7EF-8C4C-8A7E-9D0675096FE2}" type="presParOf" srcId="{31338C96-15B0-5F45-897F-B0E5BD2826E2}" destId="{0F6EE5E8-4718-5541-B1A4-56A1B17D80EC}" srcOrd="2" destOrd="0" presId="urn:microsoft.com/office/officeart/2005/8/layout/process2"/>
    <dgm:cxn modelId="{5F6A0E2C-81DE-F346-8490-33E99D51BE82}" type="presParOf" srcId="{31338C96-15B0-5F45-897F-B0E5BD2826E2}" destId="{88341067-E4F7-254B-9552-C9EB513A4E81}" srcOrd="3" destOrd="0" presId="urn:microsoft.com/office/officeart/2005/8/layout/process2"/>
    <dgm:cxn modelId="{84AEF8F4-47FC-514C-A293-8FFD8FF2EE9D}" type="presParOf" srcId="{88341067-E4F7-254B-9552-C9EB513A4E81}" destId="{180ED90A-54AA-6644-89C8-C84D20DA792E}" srcOrd="0" destOrd="0" presId="urn:microsoft.com/office/officeart/2005/8/layout/process2"/>
    <dgm:cxn modelId="{AD28AFC2-FEB6-644A-A571-C8F69C414E21}" type="presParOf" srcId="{31338C96-15B0-5F45-897F-B0E5BD2826E2}" destId="{74FAB97F-5648-DD46-BC7C-18D63E77525D}" srcOrd="4" destOrd="0" presId="urn:microsoft.com/office/officeart/2005/8/layout/process2"/>
    <dgm:cxn modelId="{D737BE04-7A41-394F-B4F4-773D010E94AC}" type="presParOf" srcId="{31338C96-15B0-5F45-897F-B0E5BD2826E2}" destId="{8D59217B-F1F8-F143-82B7-B131FF478E1B}" srcOrd="5" destOrd="0" presId="urn:microsoft.com/office/officeart/2005/8/layout/process2"/>
    <dgm:cxn modelId="{6C66B1CB-CBB3-CB46-A8BE-F85D20568234}" type="presParOf" srcId="{8D59217B-F1F8-F143-82B7-B131FF478E1B}" destId="{78991CAE-EDF1-414E-B603-CFBD3E4506C8}" srcOrd="0" destOrd="0" presId="urn:microsoft.com/office/officeart/2005/8/layout/process2"/>
    <dgm:cxn modelId="{234081A3-6A19-2B4D-A772-C5AB0B7099D1}" type="presParOf" srcId="{31338C96-15B0-5F45-897F-B0E5BD2826E2}" destId="{632201CE-2506-0F48-B89D-527DC2359D42}" srcOrd="6" destOrd="0" presId="urn:microsoft.com/office/officeart/2005/8/layout/process2"/>
    <dgm:cxn modelId="{1737F681-B81A-EB42-8A18-6CF59521D9CD}" type="presParOf" srcId="{31338C96-15B0-5F45-897F-B0E5BD2826E2}" destId="{74529EB5-3C2B-DD4D-8E40-0F9E03066A98}" srcOrd="7" destOrd="0" presId="urn:microsoft.com/office/officeart/2005/8/layout/process2"/>
    <dgm:cxn modelId="{87AA9D97-1EB5-8344-AE6F-CEB98AD32B9C}" type="presParOf" srcId="{74529EB5-3C2B-DD4D-8E40-0F9E03066A98}" destId="{B0502D68-E35A-984F-A71E-2B8B78AAD074}" srcOrd="0" destOrd="0" presId="urn:microsoft.com/office/officeart/2005/8/layout/process2"/>
    <dgm:cxn modelId="{B8887A22-DC6D-1F4C-8666-E3D1AD7EFDAE}" type="presParOf" srcId="{31338C96-15B0-5F45-897F-B0E5BD2826E2}" destId="{CA9298A4-4E79-6148-845D-F3B3A7D5764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8EB7-C7D2-764A-9918-0D9ADEEB50D5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/>
            <a:t>視線調節</a:t>
          </a:r>
        </a:p>
      </dsp:txBody>
      <dsp:txXfrm>
        <a:off x="33106" y="1726125"/>
        <a:ext cx="1535772" cy="899086"/>
      </dsp:txXfrm>
    </dsp:sp>
    <dsp:sp modelId="{8E2D87E3-4EF9-1C49-8B4C-E94CB206769C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1756023" y="2057245"/>
        <a:ext cx="236210" cy="236847"/>
      </dsp:txXfrm>
    </dsp:sp>
    <dsp:sp modelId="{DBC03E82-1D44-EF43-9CFD-5B24B3B3EFC3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/>
            <a:t>チュートリアル</a:t>
          </a:r>
          <a:endParaRPr kumimoji="1" lang="en-US" altLang="ja-JP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/>
            <a:t>ほうきの掃き方</a:t>
          </a:r>
        </a:p>
      </dsp:txBody>
      <dsp:txXfrm>
        <a:off x="2261510" y="1726125"/>
        <a:ext cx="1535772" cy="899086"/>
      </dsp:txXfrm>
    </dsp:sp>
    <dsp:sp modelId="{8E9A353C-ED1F-E54A-B3F6-49433F43A2B6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3984426" y="2057245"/>
        <a:ext cx="236210" cy="236847"/>
      </dsp:txXfrm>
    </dsp:sp>
    <dsp:sp modelId="{2BC115B1-AE32-374E-A905-0AA27975FEB2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/>
            <a:t>場を掃く</a:t>
          </a:r>
        </a:p>
      </dsp:txBody>
      <dsp:txXfrm>
        <a:off x="4489913" y="1726125"/>
        <a:ext cx="1535772" cy="899086"/>
      </dsp:txXfrm>
    </dsp:sp>
    <dsp:sp modelId="{2AA17A85-08FC-0A4A-98DC-96CFEE8BA7B3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6212830" y="2057245"/>
        <a:ext cx="236210" cy="236847"/>
      </dsp:txXfrm>
    </dsp:sp>
    <dsp:sp modelId="{B9BD0A62-94E4-454A-81EE-DB8783A60DEC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/>
            <a:t>ゴミを集める</a:t>
          </a:r>
        </a:p>
      </dsp:txBody>
      <dsp:txXfrm>
        <a:off x="6718317" y="1726125"/>
        <a:ext cx="1535772" cy="899086"/>
      </dsp:txXfrm>
    </dsp:sp>
    <dsp:sp modelId="{2F0D1CEB-A777-F149-9921-290635AAA1D4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8441233" y="2057245"/>
        <a:ext cx="236210" cy="236847"/>
      </dsp:txXfrm>
    </dsp:sp>
    <dsp:sp modelId="{FB3BF843-E8E8-8A4F-ADD8-8A7B1AD2382A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/>
            <a:t>点検</a:t>
          </a:r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F48FC-F3F3-7A4B-AD9F-B30C2AD70E79}">
      <dsp:nvSpPr>
        <dsp:cNvPr id="0" name=""/>
        <dsp:cNvSpPr/>
      </dsp:nvSpPr>
      <dsp:spPr>
        <a:xfrm>
          <a:off x="4698478" y="531"/>
          <a:ext cx="1118642" cy="6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視線調整</a:t>
          </a:r>
        </a:p>
      </dsp:txBody>
      <dsp:txXfrm>
        <a:off x="4716680" y="18733"/>
        <a:ext cx="1082238" cy="585063"/>
      </dsp:txXfrm>
    </dsp:sp>
    <dsp:sp modelId="{9B37E267-F207-464D-B4CD-48A99DF37A4E}">
      <dsp:nvSpPr>
        <dsp:cNvPr id="0" name=""/>
        <dsp:cNvSpPr/>
      </dsp:nvSpPr>
      <dsp:spPr>
        <a:xfrm rot="5400000">
          <a:off x="5141274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 rot="-5400000">
        <a:off x="5173902" y="660840"/>
        <a:ext cx="167796" cy="163135"/>
      </dsp:txXfrm>
    </dsp:sp>
    <dsp:sp modelId="{0F6EE5E8-4718-5541-B1A4-56A1B17D80EC}">
      <dsp:nvSpPr>
        <dsp:cNvPr id="0" name=""/>
        <dsp:cNvSpPr/>
      </dsp:nvSpPr>
      <dsp:spPr>
        <a:xfrm>
          <a:off x="4698478" y="932733"/>
          <a:ext cx="1118642" cy="6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チュートリアル</a:t>
          </a:r>
          <a:endParaRPr kumimoji="1"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ほうきの扱い方</a:t>
          </a:r>
        </a:p>
      </dsp:txBody>
      <dsp:txXfrm>
        <a:off x="4716680" y="950935"/>
        <a:ext cx="1082238" cy="585063"/>
      </dsp:txXfrm>
    </dsp:sp>
    <dsp:sp modelId="{88341067-E4F7-254B-9552-C9EB513A4E81}">
      <dsp:nvSpPr>
        <dsp:cNvPr id="0" name=""/>
        <dsp:cNvSpPr/>
      </dsp:nvSpPr>
      <dsp:spPr>
        <a:xfrm rot="5400000">
          <a:off x="5141274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 rot="-5400000">
        <a:off x="5173902" y="1593042"/>
        <a:ext cx="167796" cy="163135"/>
      </dsp:txXfrm>
    </dsp:sp>
    <dsp:sp modelId="{74FAB97F-5648-DD46-BC7C-18D63E77525D}">
      <dsp:nvSpPr>
        <dsp:cNvPr id="0" name=""/>
        <dsp:cNvSpPr/>
      </dsp:nvSpPr>
      <dsp:spPr>
        <a:xfrm>
          <a:off x="4698478" y="1864935"/>
          <a:ext cx="1118642" cy="6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場を掃く</a:t>
          </a:r>
        </a:p>
      </dsp:txBody>
      <dsp:txXfrm>
        <a:off x="4716680" y="1883137"/>
        <a:ext cx="1082238" cy="585063"/>
      </dsp:txXfrm>
    </dsp:sp>
    <dsp:sp modelId="{8D59217B-F1F8-F143-82B7-B131FF478E1B}">
      <dsp:nvSpPr>
        <dsp:cNvPr id="0" name=""/>
        <dsp:cNvSpPr/>
      </dsp:nvSpPr>
      <dsp:spPr>
        <a:xfrm rot="5400000">
          <a:off x="5141274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 rot="-5400000">
        <a:off x="5173902" y="2525244"/>
        <a:ext cx="167796" cy="163135"/>
      </dsp:txXfrm>
    </dsp:sp>
    <dsp:sp modelId="{632201CE-2506-0F48-B89D-527DC2359D42}">
      <dsp:nvSpPr>
        <dsp:cNvPr id="0" name=""/>
        <dsp:cNvSpPr/>
      </dsp:nvSpPr>
      <dsp:spPr>
        <a:xfrm>
          <a:off x="4698478" y="2797136"/>
          <a:ext cx="1118642" cy="6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ゴミを集める</a:t>
          </a:r>
        </a:p>
      </dsp:txBody>
      <dsp:txXfrm>
        <a:off x="4716680" y="2815338"/>
        <a:ext cx="1082238" cy="585063"/>
      </dsp:txXfrm>
    </dsp:sp>
    <dsp:sp modelId="{74529EB5-3C2B-DD4D-8E40-0F9E03066A98}">
      <dsp:nvSpPr>
        <dsp:cNvPr id="0" name=""/>
        <dsp:cNvSpPr/>
      </dsp:nvSpPr>
      <dsp:spPr>
        <a:xfrm rot="5400000">
          <a:off x="5141274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 rot="-5400000">
        <a:off x="5173902" y="3457446"/>
        <a:ext cx="167796" cy="163135"/>
      </dsp:txXfrm>
    </dsp:sp>
    <dsp:sp modelId="{CA9298A4-4E79-6148-845D-F3B3A7D57640}">
      <dsp:nvSpPr>
        <dsp:cNvPr id="0" name=""/>
        <dsp:cNvSpPr/>
      </dsp:nvSpPr>
      <dsp:spPr>
        <a:xfrm>
          <a:off x="4698478" y="3729338"/>
          <a:ext cx="1118642" cy="6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点検</a:t>
          </a:r>
        </a:p>
      </dsp:txBody>
      <dsp:txXfrm>
        <a:off x="4716680" y="3747540"/>
        <a:ext cx="1082238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A315-A3FA-334D-AF0A-86F5A17A9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4230EC-90ED-B14E-85CF-F189F302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B3EA2-04F8-BB49-92EA-72BFA304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EE4A7-7B00-2F4E-AC3A-CD9A0121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BE959-A277-4943-88C9-DE2DB219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2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A00D0-A552-4949-9484-609657E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ABDD3C-E959-574F-A3ED-2461B44B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44D27-7F9F-0C44-AB4B-16D5B0D4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D076D-9AAE-514D-A33F-AA37216A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73B80-EC0E-5A43-95C3-C8D6AC6F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75B1F-D16A-1E41-A3B7-8AA05129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00BC1C-12D4-0E48-94B0-CC82FCB0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BA320-B3AD-FE45-959D-7C4E8098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46DF1-7716-BF41-ADA7-8FB30FB3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9801E-B7DA-3547-9DEF-E1D0B08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1ADE67-2917-2D49-918A-D35F8AA2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ABAA9-9C94-314A-A51D-276BD6F8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AA0FD-0063-C947-B2B7-F6163419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A7410-7AC0-7D42-8187-D310BB89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BFA94-3C76-5C40-82DF-C1C5167B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9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A21A7-B15F-C14B-B3F3-0B2B5394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3310C-4B0F-8845-AF34-AF088163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0EAFD-A16D-E14A-A270-8D2D9CF4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1FE783-8658-D742-BFDB-1DFE21F1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8541DD-C7E6-6B42-AD5F-0FE1C743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855C7-3C82-BE48-B130-FA8E3405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1CABE-A03C-0649-9463-C4A48F8AD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20F6F5-46B5-434E-AD70-EE37CEDD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B7E70D-9C7C-3F4C-88B9-45E64744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5CD54D-E416-5945-ACA1-B535617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E00419-AE46-F24C-8483-1569A493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1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280E5-5B04-DE4D-803C-2ED75462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6D026-811A-0F48-9135-143D95EF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6521D-9C7A-2F42-BC65-DFCFE9E9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2A1A80-FBF6-0F40-991E-E4213A46C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68F607-BCA3-9A4F-AB59-EE47921D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DC00AD-BB04-5E4B-A41E-B64052A9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FD047-02F4-6D43-9DB0-F1F6F23F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B1840A-39CA-8947-9BE2-5B12C20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4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B88B-8001-A443-9E62-0CC6D107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6E7386-F4F3-D04E-A280-93F6C45E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0E7629-5DC8-FE45-A234-1634769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091D40-2050-8646-A1A1-21E7A481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7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9724E0-6CE7-6B41-B940-7BCBD1F2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A79240-5489-D549-96E6-73848C17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436DCC-7700-7440-A71E-D2A37FC8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3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CFFE9-709D-CB44-BF9D-41166AF4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B4926-712F-F646-B0B0-E8ECC73C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420635-FF10-884D-9DF1-C3030E71E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5C67BE-824B-BD43-B177-33E742C3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A795D2-85AD-D44D-A287-60953080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48236F-9011-FC43-9F6B-F2B11FD1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85F58-1731-8146-8BE0-3B6A18A1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9C3791-6E03-FB48-AD3B-C57329544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B32163-AE27-FC4F-B28E-A5EA6F95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F1273-61B3-8C4A-8986-2740461D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9BDDDC-A25D-9445-95C3-A897B7F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F8C1E-C40A-614B-8745-66765AED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97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4B415F-6543-FF41-AE21-07D1889E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6BF9D-AD1C-B04C-8639-0AD29846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69FB6-DAEF-D14D-8203-05583DED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546D-BAF2-174D-B55D-487C7DA21E4B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47CD8-842D-324E-8EB1-393B89E68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8B82A-825F-0A47-A0A7-18DB85267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3DB4-C7CC-174A-A918-A8E7DE2A2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C45F8-32D5-074F-9AFF-6858CACA9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EDFDC9-E61C-FD43-B083-043D46956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99A3088-90AA-704A-807B-26A4047BE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1856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6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1265A-6881-2E4C-843C-AC3A717B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3CC2DF9-187C-4947-9811-99F86E3A5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3438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9388ED-A983-064F-8CD9-BEEB43C22DAD}"/>
              </a:ext>
            </a:extLst>
          </p:cNvPr>
          <p:cNvSpPr txBox="1"/>
          <p:nvPr/>
        </p:nvSpPr>
        <p:spPr>
          <a:xfrm>
            <a:off x="838200" y="2635623"/>
            <a:ext cx="3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コンテンツフロー</a:t>
            </a:r>
          </a:p>
        </p:txBody>
      </p:sp>
    </p:spTree>
    <p:extLst>
      <p:ext uri="{BB962C8B-B14F-4D97-AF65-F5344CB8AC3E}">
        <p14:creationId xmlns:p14="http://schemas.microsoft.com/office/powerpoint/2010/main" val="111025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8B5E3-E3F2-E347-B4DC-145DF75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E43459C-7C1E-2C43-857C-5498E128A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952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52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31</Words>
  <Application>Microsoft Macintosh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KIMURA Tsutomu</dc:creator>
  <cp:lastModifiedBy>KIMURA Tsutomu</cp:lastModifiedBy>
  <cp:revision>2</cp:revision>
  <dcterms:created xsi:type="dcterms:W3CDTF">2022-01-18T03:34:33Z</dcterms:created>
  <dcterms:modified xsi:type="dcterms:W3CDTF">2022-01-19T01:41:53Z</dcterms:modified>
</cp:coreProperties>
</file>