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udio/unknown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av" ContentType="audio/x-wav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73" r:id="rId4"/>
    <p:sldId id="274" r:id="rId5"/>
    <p:sldId id="258" r:id="rId6"/>
    <p:sldId id="261" r:id="rId7"/>
    <p:sldId id="262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hecker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hecker/>
    <p:sndAc>
      <p:stSnd>
        <p:snd r:embed="rId13" name="chimes.wav"/>
      </p:stSnd>
    </p:sndAc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636" y="603770"/>
            <a:ext cx="8659091" cy="18103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MINI 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PROJECT</a:t>
            </a:r>
            <a:b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</a:b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Movie Recommendation </a:t>
            </a:r>
            <a:r>
              <a:rPr lang="en-US" b="1" u="sng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SYastem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355" y="4863465"/>
            <a:ext cx="4580255" cy="1712595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  <a:effectLst/>
              </a:rPr>
              <a:t>                                                </a:t>
            </a:r>
          </a:p>
        </p:txBody>
      </p:sp>
      <p:pic>
        <p:nvPicPr>
          <p:cNvPr id="4" name="Picture 3" descr="gehu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354" y="1961516"/>
            <a:ext cx="4317399" cy="1973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8A1050-E33C-4B0A-AB61-1268FA55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3927" y="3892051"/>
            <a:ext cx="5306417" cy="232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5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96595"/>
          </a:xfrm>
        </p:spPr>
        <p:txBody>
          <a:bodyPr>
            <a:normAutofit fontScale="90000"/>
          </a:bodyPr>
          <a:lstStyle/>
          <a:p>
            <a:r>
              <a:rPr lang="en-US" u="sng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STUDENT</a:t>
            </a:r>
            <a:r>
              <a:rPr lang="en-US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i="1" u="sng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</a:t>
            </a:r>
            <a:r>
              <a:rPr lang="en-US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:-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9385" y="2486025"/>
            <a:ext cx="8589645" cy="2771775"/>
          </a:xfrm>
        </p:spPr>
        <p:txBody>
          <a:bodyPr/>
          <a:lstStyle/>
          <a:p>
            <a:r>
              <a:rPr lang="en-US" sz="2800" dirty="0"/>
              <a:t>NAME</a:t>
            </a:r>
            <a:r>
              <a:rPr lang="en-US" sz="2800" dirty="0" smtClean="0"/>
              <a:t>:-</a:t>
            </a:r>
            <a:r>
              <a:rPr lang="en-US" dirty="0" smtClean="0"/>
              <a:t>Saksham Bijalwan</a:t>
            </a:r>
            <a:endParaRPr lang="en-US" sz="2800" dirty="0"/>
          </a:p>
          <a:p>
            <a:r>
              <a:rPr lang="en-US" sz="2800" dirty="0"/>
              <a:t>STUDENT ID</a:t>
            </a:r>
            <a:r>
              <a:rPr lang="en-US" sz="2800" dirty="0" smtClean="0"/>
              <a:t>:-</a:t>
            </a:r>
            <a:r>
              <a:rPr lang="en-US" dirty="0" smtClean="0"/>
              <a:t>20011997</a:t>
            </a:r>
            <a:endParaRPr lang="en-US" sz="2800" dirty="0"/>
          </a:p>
          <a:p>
            <a:r>
              <a:rPr lang="en-US" sz="2800" dirty="0"/>
              <a:t>SECTION</a:t>
            </a:r>
            <a:r>
              <a:rPr lang="en-US" sz="2800" dirty="0" smtClean="0"/>
              <a:t>:-H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3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577" y="457200"/>
            <a:ext cx="10468864" cy="1828800"/>
          </a:xfrm>
        </p:spPr>
        <p:txBody>
          <a:bodyPr/>
          <a:lstStyle/>
          <a:p>
            <a:r>
              <a:rPr lang="en-IN" dirty="0" smtClean="0"/>
              <a:t>Movie recommendation </a:t>
            </a:r>
            <a:r>
              <a:rPr lang="en-IN" dirty="0" err="1" smtClean="0"/>
              <a:t>syastem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sz="4000" dirty="0" smtClean="0"/>
              <a:t>Project is made in python language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dirty="0" smtClean="0"/>
              <a:t> machine learning is used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4000" dirty="0" smtClean="0"/>
              <a:t>Methodology is based on content based recommendation system</a:t>
            </a:r>
          </a:p>
          <a:p>
            <a:pPr marL="742950" indent="-742950">
              <a:buFont typeface="+mj-lt"/>
              <a:buAutoNum type="arabicPeriod"/>
            </a:pPr>
            <a:endParaRPr lang="en-IN" sz="4000" dirty="0" smtClean="0"/>
          </a:p>
        </p:txBody>
      </p:sp>
    </p:spTree>
  </p:cSld>
  <p:clrMapOvr>
    <a:masterClrMapping/>
  </p:clrMapOvr>
  <p:transition spd="slow">
    <p:checker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make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Pre processing of the data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Model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 smtClean="0"/>
              <a:t>Website using python </a:t>
            </a:r>
            <a:r>
              <a:rPr lang="en-IN" sz="3600" dirty="0" err="1" smtClean="0"/>
              <a:t>streamlit</a:t>
            </a:r>
            <a:endParaRPr lang="en-IN" sz="3600" dirty="0"/>
          </a:p>
        </p:txBody>
      </p:sp>
    </p:spTree>
  </p:cSld>
  <p:clrMapOvr>
    <a:masterClrMapping/>
  </p:clrMapOvr>
  <p:transition spd="slow">
    <p:checker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               </a:t>
            </a:r>
            <a:r>
              <a:rPr lang="en-US" b="1" u="sng"/>
              <a:t>ACHIEVEMENTS</a:t>
            </a:r>
            <a:r>
              <a:rPr lang="en-US"/>
              <a:t> </a:t>
            </a:r>
            <a:r>
              <a:rPr lang="en-US" b="1" u="sng"/>
              <a:t>AND</a:t>
            </a:r>
            <a:r>
              <a:rPr lang="en-US" b="1"/>
              <a:t> </a:t>
            </a:r>
            <a:r>
              <a:rPr lang="en-US" b="1" u="sng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ever experience to do a project sincerely in </a:t>
            </a:r>
            <a:r>
              <a:rPr lang="en-US" dirty="0" err="1"/>
              <a:t>Btech</a:t>
            </a:r>
            <a:r>
              <a:rPr lang="en-US" dirty="0"/>
              <a:t>.</a:t>
            </a:r>
          </a:p>
          <a:p>
            <a:r>
              <a:rPr lang="en-US" dirty="0"/>
              <a:t>Happy to work on a topic </a:t>
            </a:r>
            <a:r>
              <a:rPr lang="en-US" dirty="0" err="1"/>
              <a:t>i</a:t>
            </a:r>
            <a:r>
              <a:rPr lang="en-US" dirty="0"/>
              <a:t> like and completed it successfully.</a:t>
            </a:r>
          </a:p>
          <a:p>
            <a:r>
              <a:rPr lang="en-US" dirty="0"/>
              <a:t>Good experience to use programming languages </a:t>
            </a:r>
            <a:r>
              <a:rPr lang="en-US" dirty="0" smtClean="0"/>
              <a:t>Python</a:t>
            </a:r>
            <a:endParaRPr lang="en-US" dirty="0"/>
          </a:p>
          <a:p>
            <a:r>
              <a:rPr lang="en-US" dirty="0"/>
              <a:t>Learned about using functions </a:t>
            </a:r>
            <a:r>
              <a:rPr lang="en-US" dirty="0" smtClean="0"/>
              <a:t> </a:t>
            </a:r>
            <a:r>
              <a:rPr lang="en-US" dirty="0"/>
              <a:t>so effectively.</a:t>
            </a:r>
          </a:p>
          <a:p>
            <a:r>
              <a:rPr lang="en-US" dirty="0"/>
              <a:t>Effective use of inbuilt functions </a:t>
            </a:r>
            <a:r>
              <a:rPr lang="en-US" dirty="0" smtClean="0"/>
              <a:t>in </a:t>
            </a:r>
            <a:r>
              <a:rPr lang="en-US" dirty="0"/>
              <a:t>the program.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3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</a:t>
            </a:r>
            <a:r>
              <a:rPr lang="en-US" b="1" u="sng"/>
              <a:t>How</a:t>
            </a:r>
            <a:r>
              <a:rPr lang="en-US"/>
              <a:t> </a:t>
            </a:r>
            <a:r>
              <a:rPr lang="en-US" b="1" u="sng"/>
              <a:t>To</a:t>
            </a:r>
            <a:r>
              <a:rPr lang="en-US"/>
              <a:t> </a:t>
            </a:r>
            <a:r>
              <a:rPr lang="en-US" b="1" u="sng"/>
              <a:t>Overcome</a:t>
            </a:r>
            <a:r>
              <a:rPr lang="en-US"/>
              <a:t> </a:t>
            </a:r>
            <a:r>
              <a:rPr lang="en-US" b="1" u="sng"/>
              <a:t>Challenges</a:t>
            </a:r>
            <a:r>
              <a:rPr lang="en-US" b="1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Performing challenging tasks successfully is a good quality of a programmer.</a:t>
            </a:r>
          </a:p>
          <a:p>
            <a:pPr>
              <a:buNone/>
            </a:pPr>
            <a:endParaRPr lang="en-US" sz="3600" dirty="0"/>
          </a:p>
          <a:p>
            <a:r>
              <a:rPr lang="en-US" sz="3600" dirty="0"/>
              <a:t>Use of books and Internet is a good choice to overcome problems if stuck in it.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3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887220"/>
          </a:xfrm>
        </p:spPr>
        <p:txBody>
          <a:bodyPr/>
          <a:lstStyle/>
          <a:p>
            <a:r>
              <a:rPr lang="en-US"/>
              <a:t>              </a:t>
            </a:r>
            <a:r>
              <a:rPr lang="en-US" sz="6600" b="1" u="sng"/>
              <a:t>Final</a:t>
            </a:r>
            <a:r>
              <a:rPr lang="en-US" sz="6600"/>
              <a:t> </a:t>
            </a:r>
            <a:r>
              <a:rPr lang="en-US" sz="6600" b="1" u="sng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3050"/>
            <a:ext cx="10972800" cy="3314700"/>
          </a:xfrm>
        </p:spPr>
        <p:txBody>
          <a:bodyPr/>
          <a:lstStyle/>
          <a:p>
            <a:r>
              <a:rPr lang="en-US" sz="4400"/>
              <a:t>Final conclusion is that the given Mini Project successfully.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3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</a:t>
            </a:r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YOU........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hecker/>
        <p:sndAc>
          <p:stSnd>
            <p:snd r:embed="rId3" name="chimes.wav"/>
          </p:stSnd>
        </p:sndAc>
      </p:transition>
    </mc:Choice>
    <mc:Fallback>
      <p:transition spd="slow">
        <p:checker/>
        <p:sndAc>
          <p:stSnd>
            <p:snd r:embed="rId2" name="chimes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160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MINI PROJECT Movie Recommendation SYastem</vt:lpstr>
      <vt:lpstr>STUDENT INFO:-</vt:lpstr>
      <vt:lpstr>Movie recommendation syastem</vt:lpstr>
      <vt:lpstr>Steps to make the project</vt:lpstr>
      <vt:lpstr>               ACHIEVEMENTS AND LEARNINGS</vt:lpstr>
      <vt:lpstr>             How To Overcome Challenges?</vt:lpstr>
      <vt:lpstr>              Final 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TIC TAC TOE</dc:title>
  <dc:creator/>
  <cp:lastModifiedBy>welcome</cp:lastModifiedBy>
  <cp:revision>15</cp:revision>
  <dcterms:created xsi:type="dcterms:W3CDTF">2020-12-07T13:49:00Z</dcterms:created>
  <dcterms:modified xsi:type="dcterms:W3CDTF">2022-02-27T06:28:53Z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