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5" r:id="rId8"/>
    <p:sldId id="262" r:id="rId9"/>
    <p:sldId id="267" r:id="rId10"/>
    <p:sldId id="268" r:id="rId11"/>
    <p:sldId id="26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A8980-749D-42D7-9A49-6C643B2FA8C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3200FF-AAF3-4446-B8E7-7B326017D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Sumirah</a:t>
            </a:r>
            <a:r>
              <a:rPr lang="en-US" dirty="0" smtClean="0"/>
              <a:t> </a:t>
            </a:r>
            <a:r>
              <a:rPr lang="en-US" dirty="0" err="1" smtClean="0"/>
              <a:t>Butet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584397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latin typeface="Arial Black" pitchFamily="34" charset="0"/>
              </a:rPr>
              <a:t>Kompone-komponen</a:t>
            </a:r>
            <a:r>
              <a:rPr lang="en-US" sz="2000" dirty="0" smtClean="0">
                <a:latin typeface="Arial Black" pitchFamily="34" charset="0"/>
              </a:rPr>
              <a:t> Proposal </a:t>
            </a:r>
            <a:r>
              <a:rPr lang="en-US" sz="2000" dirty="0" err="1">
                <a:latin typeface="Arial Black" pitchFamily="34" charset="0"/>
              </a:rPr>
              <a:t>Penelitian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990600"/>
            <a:ext cx="14478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BAGIAN INTI</a:t>
            </a:r>
            <a:endParaRPr lang="en-US" dirty="0"/>
          </a:p>
        </p:txBody>
      </p:sp>
      <p:pic>
        <p:nvPicPr>
          <p:cNvPr id="5" name="Picture 4" descr="C:\Users\win7\Pictures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219825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Ary</a:t>
            </a:r>
            <a:r>
              <a:rPr lang="en-US" dirty="0" smtClean="0"/>
              <a:t>, Donald.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 </a:t>
            </a:r>
            <a:r>
              <a:rPr lang="en-US" i="1" dirty="0" err="1" smtClean="0"/>
              <a:t>Pengantar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Pendidikan</a:t>
            </a:r>
            <a:r>
              <a:rPr lang="en-US" dirty="0" smtClean="0"/>
              <a:t>. </a:t>
            </a:r>
            <a:r>
              <a:rPr lang="en-US" dirty="0" err="1" smtClean="0"/>
              <a:t>Terjemahan</a:t>
            </a:r>
            <a:r>
              <a:rPr lang="en-US" dirty="0" smtClean="0"/>
              <a:t> </a:t>
            </a:r>
            <a:r>
              <a:rPr lang="en-US" dirty="0" err="1" smtClean="0"/>
              <a:t>Arief</a:t>
            </a:r>
            <a:r>
              <a:rPr lang="en-US" dirty="0" smtClean="0"/>
              <a:t> </a:t>
            </a:r>
            <a:r>
              <a:rPr lang="en-US" dirty="0" err="1" smtClean="0"/>
              <a:t>Furchan</a:t>
            </a:r>
            <a:r>
              <a:rPr lang="en-US" dirty="0" smtClean="0"/>
              <a:t>. 1982. Surabaya: Usaha </a:t>
            </a:r>
            <a:r>
              <a:rPr lang="en-US" dirty="0" err="1" smtClean="0"/>
              <a:t>Nasional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Darmadi</a:t>
            </a:r>
            <a:r>
              <a:rPr lang="en-US" dirty="0" smtClean="0"/>
              <a:t>, </a:t>
            </a:r>
            <a:r>
              <a:rPr lang="en-US" dirty="0" err="1" smtClean="0"/>
              <a:t>Hamid</a:t>
            </a:r>
            <a:r>
              <a:rPr lang="en-US" dirty="0" smtClean="0"/>
              <a:t>. 2011.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Pendidikan</a:t>
            </a:r>
            <a:r>
              <a:rPr lang="en-US" dirty="0" smtClean="0"/>
              <a:t>. Bandung: </a:t>
            </a:r>
            <a:r>
              <a:rPr lang="en-US" dirty="0" err="1" smtClean="0"/>
              <a:t>Alfabeta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smtClean="0"/>
              <a:t>Moleong</a:t>
            </a:r>
            <a:r>
              <a:rPr lang="en-US" dirty="0" smtClean="0"/>
              <a:t>, L,J. 2000. </a:t>
            </a:r>
            <a:r>
              <a:rPr lang="en-US" i="1" dirty="0" err="1" smtClean="0"/>
              <a:t>Metodologi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Kualitatif</a:t>
            </a:r>
            <a:r>
              <a:rPr lang="en-US" i="1" dirty="0" smtClean="0"/>
              <a:t>.</a:t>
            </a:r>
            <a:r>
              <a:rPr lang="en-US" dirty="0" smtClean="0"/>
              <a:t>  Bandung: PT </a:t>
            </a:r>
            <a:r>
              <a:rPr lang="en-US" dirty="0" err="1" smtClean="0"/>
              <a:t>Rosda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err="1" smtClean="0"/>
              <a:t>Ary</a:t>
            </a:r>
            <a:r>
              <a:rPr lang="en-US" dirty="0" smtClean="0"/>
              <a:t>, 1982: 449)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dituangkan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kongkret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Ary</a:t>
            </a:r>
            <a:r>
              <a:rPr lang="en-US" dirty="0" smtClean="0"/>
              <a:t>, 1982: 449)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proposal.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Darmadi</a:t>
            </a:r>
            <a:r>
              <a:rPr lang="en-US" dirty="0" smtClean="0"/>
              <a:t>, 2011: 254)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hipotesis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terperinci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 smtClean="0"/>
              <a:t>Pengabaian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</a:t>
            </a:r>
            <a:r>
              <a:rPr lang="en-US" dirty="0" err="1" smtClean="0"/>
              <a:t>Ary</a:t>
            </a:r>
            <a:r>
              <a:rPr lang="en-US" dirty="0" smtClean="0"/>
              <a:t>, 1982: 466)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I. PENDAHULUAN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kepustakaan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II. METODOLOGI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Subjek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Prosedur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III. ANALISIS DATA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Penyajian</a:t>
            </a:r>
            <a:r>
              <a:rPr lang="en-US" dirty="0" smtClean="0"/>
              <a:t> Data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IV. PENTINGNYA PENELITIAN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Implikasi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Penerangan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V. ANGGARAN BELANJA DAN JADWAL WAKTU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Pengantar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Pendahuluan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</a:t>
            </a:r>
            <a:r>
              <a:rPr lang="en-US" dirty="0" err="1" smtClean="0"/>
              <a:t>Darmadi</a:t>
            </a:r>
            <a:r>
              <a:rPr lang="en-US" dirty="0" smtClean="0"/>
              <a:t>, 2011: 254)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584397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latin typeface="Arial Black" pitchFamily="34" charset="0"/>
              </a:rPr>
              <a:t>Kompone-komponen</a:t>
            </a:r>
            <a:r>
              <a:rPr lang="en-US" sz="2000" dirty="0" smtClean="0">
                <a:latin typeface="Arial Black" pitchFamily="34" charset="0"/>
              </a:rPr>
              <a:t> Proposal </a:t>
            </a:r>
            <a:r>
              <a:rPr lang="en-US" sz="2000" dirty="0" err="1">
                <a:latin typeface="Arial Black" pitchFamily="34" charset="0"/>
              </a:rPr>
              <a:t>Penelitian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990600"/>
            <a:ext cx="19050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BAGIAN AWAL</a:t>
            </a:r>
            <a:endParaRPr lang="en-US" dirty="0"/>
          </a:p>
        </p:txBody>
      </p:sp>
      <p:pic>
        <p:nvPicPr>
          <p:cNvPr id="7" name="Picture 3" descr="C:\Users\win7\Pictur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599"/>
            <a:ext cx="3962400" cy="3208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289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Usulan Proyek Penelitian</vt:lpstr>
      <vt:lpstr>Peneliti menyajikan bentuk penelitian melalui tahap:</vt:lpstr>
      <vt:lpstr>Pengertian Perencanaan Penelitian</vt:lpstr>
      <vt:lpstr>Rencana penelitian</vt:lpstr>
      <vt:lpstr>Beberapa Kesalahan dalam Penyusunan Rencana Penelitian</vt:lpstr>
      <vt:lpstr>Menulis Usulan Penelitian</vt:lpstr>
      <vt:lpstr>Menulis Usulan Penelitian</vt:lpstr>
      <vt:lpstr>Komponen Rencana Penelitian</vt:lpstr>
      <vt:lpstr>Slide 9</vt:lpstr>
      <vt:lpstr>Slide 10</vt:lpstr>
      <vt:lpstr>Daftar Rujukan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Penelitian</dc:title>
  <dc:creator>asus</dc:creator>
  <cp:lastModifiedBy>asus</cp:lastModifiedBy>
  <cp:revision>22</cp:revision>
  <dcterms:created xsi:type="dcterms:W3CDTF">2018-09-23T06:40:52Z</dcterms:created>
  <dcterms:modified xsi:type="dcterms:W3CDTF">2019-09-25T12:36:24Z</dcterms:modified>
</cp:coreProperties>
</file>