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explosion val="0"/>
          <c:dPt>
            <c:idx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spPr>
              <a:solidFill>
                <a:srgbClr val="8064a2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1"/>
            </c:dLbl>
            <c:dLblPos val="bestFit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4"/>
                <c:pt idx="0">
                  <c:v>Sampah Organik</c:v>
                </c:pt>
                <c:pt idx="1">
                  <c:v>Kertas</c:v>
                </c:pt>
                <c:pt idx="2">
                  <c:v>Plastik</c:v>
                </c:pt>
                <c:pt idx="3">
                  <c:v>dll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54</c:v>
                </c:pt>
                <c:pt idx="1">
                  <c:v>15</c:v>
                </c:pt>
                <c:pt idx="2">
                  <c:v>14</c:v>
                </c:pt>
                <c:pt idx="3">
                  <c:v>17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800" spc="-1" strike="noStrik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D1B7282-B58F-4671-AE9C-B24F00971B1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3EA111-B1D7-4FF2-86C0-5DE22B87F2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7B2A6CE-35EF-4847-9D63-390172005D2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026EEA-8D43-4A16-AEAF-8A8A41650B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E-Sampah : Dumpster Cloud Management Apps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By Qorpaky.tech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Tier Produk</a:t>
            </a:r>
            <a:endParaRPr b="1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48640" y="1417320"/>
            <a:ext cx="8046720" cy="349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Standar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&gt; Rp 50.000 / bulan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Premium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&gt; Rp 80.000 / bulan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On Demand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&gt; Rp 2.000.000 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Produk lain</a:t>
            </a:r>
            <a:endParaRPr b="1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48640" y="1417320"/>
            <a:ext cx="8046720" cy="462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Permintaan website lepas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Jasa SEO / SEM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Pembuatan Aplikasi sesuai permintaan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Pola Marketing</a:t>
            </a:r>
            <a:endParaRPr b="1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48640" y="1417680"/>
            <a:ext cx="8046720" cy="462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Online Marketing (Sosmed)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SEO (Search Engine Optimization)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SEM (Search Engine Marketing)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4000" spc="-1" strike="noStrike">
                <a:latin typeface="Arial"/>
              </a:rPr>
              <a:t>Direct Marketing 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Anggota Kelompok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55560" y="1935360"/>
            <a:ext cx="2087640" cy="2088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>
            <a:lum contrast="2000"/>
          </a:blip>
          <a:stretch/>
        </p:blipFill>
        <p:spPr>
          <a:xfrm>
            <a:off x="3474720" y="1935360"/>
            <a:ext cx="2087640" cy="2088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6158160" y="1951920"/>
            <a:ext cx="2071440" cy="20714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782640" y="4297680"/>
            <a:ext cx="1813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Qori 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Keuangan, System Analyst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561840" y="4297680"/>
            <a:ext cx="1924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Panji Iman 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CEO,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Head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309360" y="4297680"/>
            <a:ext cx="1813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Risky 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Marketing, Database admin &amp; CS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0" y="1371600"/>
            <a:ext cx="8457840" cy="4020840"/>
            <a:chOff x="0" y="1371600"/>
            <a:chExt cx="8457840" cy="4020840"/>
          </a:xfrm>
        </p:grpSpPr>
        <p:pic>
          <p:nvPicPr>
            <p:cNvPr id="92" name="Picture 2" descr=""/>
            <p:cNvPicPr/>
            <p:nvPr/>
          </p:nvPicPr>
          <p:blipFill>
            <a:blip r:embed="rId1"/>
            <a:stretch/>
          </p:blipFill>
          <p:spPr>
            <a:xfrm>
              <a:off x="0" y="1371600"/>
              <a:ext cx="3806640" cy="380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3" name="CustomShape 2"/>
            <p:cNvSpPr/>
            <p:nvPr/>
          </p:nvSpPr>
          <p:spPr>
            <a:xfrm>
              <a:off x="3733920" y="1760400"/>
              <a:ext cx="4723920" cy="363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libri"/>
                </a:rPr>
                <a:t>Indonesia Adalah Penghasil Sampah Plastik terbesar ke 2</a:t>
              </a:r>
              <a:r>
                <a:rPr b="1" lang="en-US" sz="3600" spc="-1" strike="noStrike" baseline="30000">
                  <a:solidFill>
                    <a:srgbClr val="000000"/>
                  </a:solidFill>
                  <a:latin typeface="Calibri"/>
                </a:rPr>
                <a:t>nd</a:t>
              </a:r>
              <a:r>
                <a:rPr b="1" lang="en-US" sz="3600" spc="-1" strike="noStrike">
                  <a:solidFill>
                    <a:srgbClr val="000000"/>
                  </a:solidFill>
                  <a:latin typeface="Calibri"/>
                </a:rPr>
                <a:t> di dunia</a:t>
              </a: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000000"/>
                  </a:solidFill>
                  <a:latin typeface="Calibri"/>
                </a:rPr>
                <a:t>Sumber : 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000000"/>
                  </a:solidFill>
                  <a:latin typeface="Calibri"/>
                </a:rPr>
                <a:t>www.maritim.go.id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050" spc="-1" strike="noStrike">
                  <a:solidFill>
                    <a:srgbClr val="000000"/>
                  </a:solidFill>
                  <a:latin typeface="Calibri"/>
                </a:rPr>
                <a:t>www.esdm.go.id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94" name="CustomShape 3"/>
          <p:cNvSpPr/>
          <p:nvPr/>
        </p:nvSpPr>
        <p:spPr>
          <a:xfrm>
            <a:off x="2209680" y="5105520"/>
            <a:ext cx="4723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Produksi Sampah global akan terus meningkat 3.8 % per tahun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The world Econimic Forum 2015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33520" y="380880"/>
            <a:ext cx="47239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Produksi Sampah Jakarta Perhari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0880" y="2971800"/>
            <a:ext cx="4038120" cy="34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ff0000"/>
                </a:solidFill>
                <a:latin typeface="Calibri"/>
              </a:rPr>
              <a:t>6.270 </a:t>
            </a:r>
            <a:r>
              <a:rPr b="1" lang="en-US" sz="6600" spc="-1" strike="noStrike">
                <a:solidFill>
                  <a:srgbClr val="000000"/>
                </a:solidFill>
                <a:latin typeface="Calibri"/>
              </a:rPr>
              <a:t>TON omg!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Via @waste4change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97" name="Chart 6"/>
          <p:cNvGraphicFramePr/>
          <p:nvPr/>
        </p:nvGraphicFramePr>
        <p:xfrm>
          <a:off x="3581280" y="2133720"/>
          <a:ext cx="6095520" cy="40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8127720" cy="60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1430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“ 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Di Qorpaky kami percaya manajemen yang bagus dapat menghasilkan perusahaan yang baik “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- CEO Qorpaky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1447920"/>
            <a:ext cx="8229240" cy="3611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Calibri"/>
              </a:rPr>
              <a:t>E-sampah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 adalah produk dari Qorpaky yang dapat membantu anda untuk mengelola administrasi perusahaan pengelola sampah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555920" y="453600"/>
            <a:ext cx="6216480" cy="512424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2804040" y="5394960"/>
            <a:ext cx="3596760" cy="100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Tampilan E-sampah Versi Web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48640" y="274320"/>
            <a:ext cx="3108960" cy="627192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4632840" y="2255760"/>
            <a:ext cx="3596760" cy="185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Tampilan E-sampah Mobile untuk Pengguna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  <Words>79</Words>
  <Paragraphs>19</Paragraphs>
  <Company>by adguard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2019-07-15T03:09:07Z</dcterms:created>
  <dc:creator>Ore</dc:creator>
  <dc:description/>
  <dc:language>en-US</dc:language>
  <cp:lastModifiedBy/>
  <dcterms:modified xsi:type="dcterms:W3CDTF">2019-07-15T13:41:38Z</dcterms:modified>
  <cp:revision>7</cp:revision>
  <dc:subject/>
  <dc:title>E-Sampah : Dumpster Cloud Management Apps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by adguard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