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92000" y="6417360"/>
            <a:ext cx="856800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82560" y="590400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92000" y="641736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82560" y="641736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275868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88920" y="5904000"/>
            <a:ext cx="275868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85840" y="5904000"/>
            <a:ext cx="275868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92000" y="6417360"/>
            <a:ext cx="275868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88920" y="6417360"/>
            <a:ext cx="275868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85840" y="6417360"/>
            <a:ext cx="275868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Regular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418104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82560" y="5904000"/>
            <a:ext cx="418104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92000" y="4104000"/>
            <a:ext cx="8568000" cy="667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Regular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82560" y="5904000"/>
            <a:ext cx="418104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92000" y="641736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Regular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418104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82560" y="590400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82560" y="641736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82560" y="590400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92000" y="6417360"/>
            <a:ext cx="856800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92000" y="6417360"/>
            <a:ext cx="856800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82560" y="590400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92000" y="641736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82560" y="641736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275868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88920" y="5904000"/>
            <a:ext cx="275868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85840" y="5904000"/>
            <a:ext cx="275868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92000" y="6417360"/>
            <a:ext cx="275868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88920" y="6417360"/>
            <a:ext cx="275868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85840" y="6417360"/>
            <a:ext cx="275868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418104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82560" y="5904000"/>
            <a:ext cx="418104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92000" y="4104000"/>
            <a:ext cx="8568000" cy="667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Regula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82560" y="5904000"/>
            <a:ext cx="418104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92000" y="641736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418104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82560" y="590400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82560" y="641736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82560" y="590400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92000" y="6417360"/>
            <a:ext cx="856800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Click to edit the outline text format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Second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Third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Fourth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Fifth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Sixth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Seventh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Noto Sans Regular"/>
              </a:rPr>
              <a:t>&lt;date/time&gt;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Noto Sans Regular"/>
              </a:rPr>
              <a:t>&lt;footer&gt;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5D7A31C-597F-4477-ADC3-E7F87DFA2AF9}" type="slidenum">
              <a:rPr b="0" lang="en-US" sz="1400" spc="-1" strike="noStrike">
                <a:latin typeface="Noto Sans Regular"/>
              </a:rPr>
              <a:t>&lt;number&gt;</a:t>
            </a:fld>
            <a:r>
              <a:rPr b="0" lang="en-US" sz="1400" spc="-1" strike="noStrike">
                <a:latin typeface="Noto Sans Regular"/>
              </a:rPr>
              <a:t> / </a:t>
            </a:r>
            <a:fld id="{B50C4942-C51D-46EE-890B-A14C602B7402}" type="slidecount">
              <a:rPr b="0" lang="en-US" sz="1400" spc="-1" strike="noStrike">
                <a:latin typeface="Noto Sans Regular"/>
              </a:rPr>
              <a:t>11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Click to edit the outline text format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Second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Third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Fourth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Fifth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Sixth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Seventh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Noto Sans Regular"/>
              </a:rPr>
              <a:t> 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Noto Sans Regular"/>
              </a:rPr>
              <a:t> 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7CD7820-D30E-4A22-AB29-CA1720D2BA82}" type="slidenum">
              <a:rPr b="0" lang="en-US" sz="1400" spc="-1" strike="noStrike">
                <a:latin typeface="Noto Sans Regular"/>
              </a:rPr>
              <a:t>1</a:t>
            </a:fld>
            <a:r>
              <a:rPr b="0" lang="en-US" sz="1400" spc="-1" strike="noStrike">
                <a:latin typeface="Noto Sans Regular"/>
              </a:rPr>
              <a:t> / </a:t>
            </a:r>
            <a:fld id="{7266CFB2-5C1A-4575-8F93-DC65353A51D7}" type="slidecount">
              <a:rPr b="0" lang="en-US" sz="1400" spc="-1" strike="noStrike">
                <a:latin typeface="Noto Sans Regular"/>
              </a:rPr>
              <a:t>11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Sistem Penjadwalan Pesanan Restoran</a:t>
            </a:r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latin typeface="Noto Sans Regular"/>
              </a:rPr>
              <a:t>Dengan Branch &amp; Bound</a:t>
            </a:r>
            <a:endParaRPr b="0" lang="en-US" sz="3200" spc="-1" strike="noStrike">
              <a:latin typeface="Noto Sans Regular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640080" y="458640"/>
            <a:ext cx="429768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Anggota Kelompok 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Risky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Lukman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Fery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AKu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Tahapan Penyelesaian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65760" y="2377440"/>
            <a:ext cx="5394960" cy="1737360"/>
          </a:xfrm>
          <a:prstGeom prst="rect">
            <a:avLst/>
          </a:pr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3"/>
          <p:cNvSpPr/>
          <p:nvPr/>
        </p:nvSpPr>
        <p:spPr>
          <a:xfrm>
            <a:off x="3369600" y="2834640"/>
            <a:ext cx="1828800" cy="73152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Pengecekan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545760" y="2834640"/>
            <a:ext cx="1828800" cy="73152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Pengumpulan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Inputan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5943600" y="2468880"/>
            <a:ext cx="3749040" cy="3200400"/>
          </a:xfrm>
          <a:prstGeom prst="rect">
            <a:avLst/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6"/>
          <p:cNvSpPr/>
          <p:nvPr/>
        </p:nvSpPr>
        <p:spPr>
          <a:xfrm>
            <a:off x="6215040" y="2834640"/>
            <a:ext cx="1828800" cy="73152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Grouping /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Mapping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7"/>
          <p:cNvSpPr/>
          <p:nvPr/>
        </p:nvSpPr>
        <p:spPr>
          <a:xfrm>
            <a:off x="2651760" y="3036960"/>
            <a:ext cx="457200" cy="365760"/>
          </a:xfrm>
          <a:custGeom>
            <a:avLst/>
            <a:gdLst/>
            <a:ahLst/>
            <a:rect l="0" t="0" r="r" b="b"/>
            <a:pathLst>
              <a:path w="1272" h="1018">
                <a:moveTo>
                  <a:pt x="0" y="254"/>
                </a:moveTo>
                <a:lnTo>
                  <a:pt x="953" y="254"/>
                </a:lnTo>
                <a:lnTo>
                  <a:pt x="953" y="0"/>
                </a:lnTo>
                <a:lnTo>
                  <a:pt x="1271" y="508"/>
                </a:lnTo>
                <a:lnTo>
                  <a:pt x="953" y="1017"/>
                </a:lnTo>
                <a:lnTo>
                  <a:pt x="953" y="762"/>
                </a:lnTo>
                <a:lnTo>
                  <a:pt x="0" y="762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8"/>
          <p:cNvSpPr/>
          <p:nvPr/>
        </p:nvSpPr>
        <p:spPr>
          <a:xfrm>
            <a:off x="5486400" y="3037320"/>
            <a:ext cx="457200" cy="365760"/>
          </a:xfrm>
          <a:custGeom>
            <a:avLst/>
            <a:gdLst/>
            <a:ahLst/>
            <a:rect l="0" t="0" r="r" b="b"/>
            <a:pathLst>
              <a:path w="1272" h="1018">
                <a:moveTo>
                  <a:pt x="0" y="254"/>
                </a:moveTo>
                <a:lnTo>
                  <a:pt x="953" y="254"/>
                </a:lnTo>
                <a:lnTo>
                  <a:pt x="953" y="0"/>
                </a:lnTo>
                <a:lnTo>
                  <a:pt x="1271" y="508"/>
                </a:lnTo>
                <a:lnTo>
                  <a:pt x="953" y="1017"/>
                </a:lnTo>
                <a:lnTo>
                  <a:pt x="953" y="762"/>
                </a:lnTo>
                <a:lnTo>
                  <a:pt x="0" y="762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9"/>
          <p:cNvSpPr/>
          <p:nvPr/>
        </p:nvSpPr>
        <p:spPr>
          <a:xfrm rot="5197200">
            <a:off x="7593120" y="3115440"/>
            <a:ext cx="1737360" cy="1828800"/>
          </a:xfrm>
          <a:custGeom>
            <a:avLst/>
            <a:gdLst/>
            <a:ahLst/>
            <a:rect l="0" t="0" r="r" b="b"/>
            <a:pathLst>
              <a:path w="5423" h="3640">
                <a:moveTo>
                  <a:pt x="4239" y="2679"/>
                </a:moveTo>
                <a:lnTo>
                  <a:pt x="4243" y="2582"/>
                </a:lnTo>
                <a:lnTo>
                  <a:pt x="4243" y="2485"/>
                </a:lnTo>
                <a:lnTo>
                  <a:pt x="4237" y="2388"/>
                </a:lnTo>
                <a:lnTo>
                  <a:pt x="4228" y="2291"/>
                </a:lnTo>
                <a:lnTo>
                  <a:pt x="4214" y="2196"/>
                </a:lnTo>
                <a:lnTo>
                  <a:pt x="4195" y="2102"/>
                </a:lnTo>
                <a:lnTo>
                  <a:pt x="4172" y="2008"/>
                </a:lnTo>
                <a:lnTo>
                  <a:pt x="4144" y="1916"/>
                </a:lnTo>
                <a:lnTo>
                  <a:pt x="4113" y="1825"/>
                </a:lnTo>
                <a:lnTo>
                  <a:pt x="4077" y="1736"/>
                </a:lnTo>
                <a:lnTo>
                  <a:pt x="4037" y="1649"/>
                </a:lnTo>
                <a:lnTo>
                  <a:pt x="3991" y="1565"/>
                </a:lnTo>
                <a:lnTo>
                  <a:pt x="3943" y="1483"/>
                </a:lnTo>
                <a:lnTo>
                  <a:pt x="3889" y="1402"/>
                </a:lnTo>
                <a:lnTo>
                  <a:pt x="3834" y="1326"/>
                </a:lnTo>
                <a:lnTo>
                  <a:pt x="3775" y="1253"/>
                </a:lnTo>
                <a:lnTo>
                  <a:pt x="3712" y="1183"/>
                </a:lnTo>
                <a:lnTo>
                  <a:pt x="3646" y="1116"/>
                </a:lnTo>
                <a:lnTo>
                  <a:pt x="3575" y="1052"/>
                </a:lnTo>
                <a:lnTo>
                  <a:pt x="3504" y="992"/>
                </a:lnTo>
                <a:lnTo>
                  <a:pt x="3429" y="937"/>
                </a:lnTo>
                <a:lnTo>
                  <a:pt x="3350" y="886"/>
                </a:lnTo>
                <a:lnTo>
                  <a:pt x="3270" y="837"/>
                </a:lnTo>
                <a:lnTo>
                  <a:pt x="3188" y="794"/>
                </a:lnTo>
                <a:lnTo>
                  <a:pt x="3104" y="755"/>
                </a:lnTo>
                <a:lnTo>
                  <a:pt x="3018" y="721"/>
                </a:lnTo>
                <a:lnTo>
                  <a:pt x="2930" y="692"/>
                </a:lnTo>
                <a:lnTo>
                  <a:pt x="2841" y="667"/>
                </a:lnTo>
                <a:lnTo>
                  <a:pt x="2752" y="647"/>
                </a:lnTo>
                <a:lnTo>
                  <a:pt x="2661" y="631"/>
                </a:lnTo>
                <a:lnTo>
                  <a:pt x="2570" y="620"/>
                </a:lnTo>
                <a:lnTo>
                  <a:pt x="2478" y="614"/>
                </a:lnTo>
                <a:lnTo>
                  <a:pt x="2385" y="614"/>
                </a:lnTo>
                <a:lnTo>
                  <a:pt x="2294" y="617"/>
                </a:lnTo>
                <a:lnTo>
                  <a:pt x="2203" y="627"/>
                </a:lnTo>
                <a:lnTo>
                  <a:pt x="2110" y="640"/>
                </a:lnTo>
                <a:lnTo>
                  <a:pt x="2021" y="658"/>
                </a:lnTo>
                <a:lnTo>
                  <a:pt x="1932" y="681"/>
                </a:lnTo>
                <a:lnTo>
                  <a:pt x="1844" y="710"/>
                </a:lnTo>
                <a:lnTo>
                  <a:pt x="1757" y="742"/>
                </a:lnTo>
                <a:lnTo>
                  <a:pt x="1672" y="779"/>
                </a:lnTo>
                <a:lnTo>
                  <a:pt x="1589" y="819"/>
                </a:lnTo>
                <a:lnTo>
                  <a:pt x="1508" y="865"/>
                </a:lnTo>
                <a:lnTo>
                  <a:pt x="1429" y="916"/>
                </a:lnTo>
                <a:lnTo>
                  <a:pt x="1353" y="970"/>
                </a:lnTo>
                <a:lnTo>
                  <a:pt x="1280" y="1028"/>
                </a:lnTo>
                <a:lnTo>
                  <a:pt x="1209" y="1089"/>
                </a:lnTo>
                <a:lnTo>
                  <a:pt x="1141" y="1155"/>
                </a:lnTo>
                <a:lnTo>
                  <a:pt x="1077" y="1224"/>
                </a:lnTo>
                <a:lnTo>
                  <a:pt x="1016" y="1296"/>
                </a:lnTo>
                <a:lnTo>
                  <a:pt x="957" y="1372"/>
                </a:lnTo>
                <a:lnTo>
                  <a:pt x="904" y="1451"/>
                </a:lnTo>
                <a:lnTo>
                  <a:pt x="854" y="1532"/>
                </a:lnTo>
                <a:lnTo>
                  <a:pt x="808" y="1614"/>
                </a:lnTo>
                <a:lnTo>
                  <a:pt x="766" y="1701"/>
                </a:lnTo>
                <a:lnTo>
                  <a:pt x="728" y="1789"/>
                </a:lnTo>
                <a:lnTo>
                  <a:pt x="695" y="1878"/>
                </a:lnTo>
                <a:lnTo>
                  <a:pt x="664" y="1971"/>
                </a:lnTo>
                <a:lnTo>
                  <a:pt x="640" y="2063"/>
                </a:lnTo>
                <a:lnTo>
                  <a:pt x="620" y="2157"/>
                </a:lnTo>
                <a:lnTo>
                  <a:pt x="604" y="2254"/>
                </a:lnTo>
                <a:lnTo>
                  <a:pt x="592" y="2350"/>
                </a:lnTo>
                <a:lnTo>
                  <a:pt x="585" y="2446"/>
                </a:lnTo>
                <a:lnTo>
                  <a:pt x="583" y="2543"/>
                </a:lnTo>
                <a:lnTo>
                  <a:pt x="0" y="2543"/>
                </a:lnTo>
                <a:lnTo>
                  <a:pt x="4" y="2415"/>
                </a:lnTo>
                <a:lnTo>
                  <a:pt x="12" y="2289"/>
                </a:lnTo>
                <a:lnTo>
                  <a:pt x="27" y="2162"/>
                </a:lnTo>
                <a:lnTo>
                  <a:pt x="49" y="2036"/>
                </a:lnTo>
                <a:lnTo>
                  <a:pt x="76" y="1913"/>
                </a:lnTo>
                <a:lnTo>
                  <a:pt x="109" y="1789"/>
                </a:lnTo>
                <a:lnTo>
                  <a:pt x="147" y="1668"/>
                </a:lnTo>
                <a:lnTo>
                  <a:pt x="191" y="1551"/>
                </a:lnTo>
                <a:lnTo>
                  <a:pt x="241" y="1434"/>
                </a:lnTo>
                <a:lnTo>
                  <a:pt x="297" y="1321"/>
                </a:lnTo>
                <a:lnTo>
                  <a:pt x="358" y="1210"/>
                </a:lnTo>
                <a:lnTo>
                  <a:pt x="424" y="1103"/>
                </a:lnTo>
                <a:lnTo>
                  <a:pt x="494" y="1000"/>
                </a:lnTo>
                <a:lnTo>
                  <a:pt x="570" y="901"/>
                </a:lnTo>
                <a:lnTo>
                  <a:pt x="652" y="805"/>
                </a:lnTo>
                <a:lnTo>
                  <a:pt x="736" y="715"/>
                </a:lnTo>
                <a:lnTo>
                  <a:pt x="825" y="628"/>
                </a:lnTo>
                <a:lnTo>
                  <a:pt x="919" y="546"/>
                </a:lnTo>
                <a:lnTo>
                  <a:pt x="1015" y="470"/>
                </a:lnTo>
                <a:lnTo>
                  <a:pt x="1116" y="398"/>
                </a:lnTo>
                <a:lnTo>
                  <a:pt x="1220" y="333"/>
                </a:lnTo>
                <a:lnTo>
                  <a:pt x="1326" y="273"/>
                </a:lnTo>
                <a:lnTo>
                  <a:pt x="1437" y="217"/>
                </a:lnTo>
                <a:lnTo>
                  <a:pt x="1549" y="170"/>
                </a:lnTo>
                <a:lnTo>
                  <a:pt x="1662" y="126"/>
                </a:lnTo>
                <a:lnTo>
                  <a:pt x="1778" y="91"/>
                </a:lnTo>
                <a:lnTo>
                  <a:pt x="1896" y="59"/>
                </a:lnTo>
                <a:lnTo>
                  <a:pt x="2015" y="35"/>
                </a:lnTo>
                <a:lnTo>
                  <a:pt x="2135" y="18"/>
                </a:lnTo>
                <a:lnTo>
                  <a:pt x="2256" y="5"/>
                </a:lnTo>
                <a:lnTo>
                  <a:pt x="2377" y="0"/>
                </a:lnTo>
                <a:lnTo>
                  <a:pt x="2498" y="2"/>
                </a:lnTo>
                <a:lnTo>
                  <a:pt x="2619" y="10"/>
                </a:lnTo>
                <a:lnTo>
                  <a:pt x="2739" y="24"/>
                </a:lnTo>
                <a:lnTo>
                  <a:pt x="2859" y="44"/>
                </a:lnTo>
                <a:lnTo>
                  <a:pt x="2977" y="71"/>
                </a:lnTo>
                <a:lnTo>
                  <a:pt x="3094" y="103"/>
                </a:lnTo>
                <a:lnTo>
                  <a:pt x="3210" y="143"/>
                </a:lnTo>
                <a:lnTo>
                  <a:pt x="3323" y="188"/>
                </a:lnTo>
                <a:lnTo>
                  <a:pt x="3435" y="239"/>
                </a:lnTo>
                <a:lnTo>
                  <a:pt x="3543" y="296"/>
                </a:lnTo>
                <a:lnTo>
                  <a:pt x="3648" y="359"/>
                </a:lnTo>
                <a:lnTo>
                  <a:pt x="3750" y="427"/>
                </a:lnTo>
                <a:lnTo>
                  <a:pt x="3849" y="500"/>
                </a:lnTo>
                <a:lnTo>
                  <a:pt x="3946" y="578"/>
                </a:lnTo>
                <a:lnTo>
                  <a:pt x="4037" y="662"/>
                </a:lnTo>
                <a:lnTo>
                  <a:pt x="4125" y="750"/>
                </a:lnTo>
                <a:lnTo>
                  <a:pt x="4208" y="843"/>
                </a:lnTo>
                <a:lnTo>
                  <a:pt x="4288" y="940"/>
                </a:lnTo>
                <a:lnTo>
                  <a:pt x="4360" y="1041"/>
                </a:lnTo>
                <a:lnTo>
                  <a:pt x="4429" y="1145"/>
                </a:lnTo>
                <a:lnTo>
                  <a:pt x="4494" y="1253"/>
                </a:lnTo>
                <a:lnTo>
                  <a:pt x="4553" y="1366"/>
                </a:lnTo>
                <a:lnTo>
                  <a:pt x="4606" y="1480"/>
                </a:lnTo>
                <a:lnTo>
                  <a:pt x="4655" y="1597"/>
                </a:lnTo>
                <a:lnTo>
                  <a:pt x="4697" y="1717"/>
                </a:lnTo>
                <a:lnTo>
                  <a:pt x="4733" y="1838"/>
                </a:lnTo>
                <a:lnTo>
                  <a:pt x="4763" y="1962"/>
                </a:lnTo>
                <a:lnTo>
                  <a:pt x="4788" y="2087"/>
                </a:lnTo>
                <a:lnTo>
                  <a:pt x="4806" y="2213"/>
                </a:lnTo>
                <a:lnTo>
                  <a:pt x="4819" y="2339"/>
                </a:lnTo>
                <a:lnTo>
                  <a:pt x="4826" y="2467"/>
                </a:lnTo>
                <a:lnTo>
                  <a:pt x="4825" y="2595"/>
                </a:lnTo>
                <a:lnTo>
                  <a:pt x="4821" y="2722"/>
                </a:lnTo>
                <a:lnTo>
                  <a:pt x="5422" y="2768"/>
                </a:lnTo>
                <a:lnTo>
                  <a:pt x="4466" y="3639"/>
                </a:lnTo>
                <a:lnTo>
                  <a:pt x="3637" y="2633"/>
                </a:lnTo>
                <a:lnTo>
                  <a:pt x="4239" y="2679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0"/>
          <p:cNvSpPr/>
          <p:nvPr/>
        </p:nvSpPr>
        <p:spPr>
          <a:xfrm>
            <a:off x="6035040" y="4389120"/>
            <a:ext cx="1828800" cy="73152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Reducing /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Partitioning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11"/>
          <p:cNvSpPr/>
          <p:nvPr/>
        </p:nvSpPr>
        <p:spPr>
          <a:xfrm>
            <a:off x="3383280" y="4389120"/>
            <a:ext cx="1828800" cy="73152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B&amp;B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Processing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12"/>
          <p:cNvSpPr/>
          <p:nvPr/>
        </p:nvSpPr>
        <p:spPr>
          <a:xfrm rot="11052600">
            <a:off x="5382000" y="4555440"/>
            <a:ext cx="457200" cy="365760"/>
          </a:xfrm>
          <a:custGeom>
            <a:avLst/>
            <a:gdLst/>
            <a:ahLst/>
            <a:rect l="0" t="0" r="r" b="b"/>
            <a:pathLst>
              <a:path w="1273" h="1018">
                <a:moveTo>
                  <a:pt x="0" y="256"/>
                </a:moveTo>
                <a:lnTo>
                  <a:pt x="954" y="254"/>
                </a:lnTo>
                <a:lnTo>
                  <a:pt x="953" y="0"/>
                </a:lnTo>
                <a:lnTo>
                  <a:pt x="1272" y="508"/>
                </a:lnTo>
                <a:lnTo>
                  <a:pt x="955" y="1017"/>
                </a:lnTo>
                <a:lnTo>
                  <a:pt x="954" y="762"/>
                </a:lnTo>
                <a:lnTo>
                  <a:pt x="1" y="764"/>
                </a:lnTo>
                <a:lnTo>
                  <a:pt x="0" y="256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3"/>
          <p:cNvSpPr/>
          <p:nvPr/>
        </p:nvSpPr>
        <p:spPr>
          <a:xfrm>
            <a:off x="822960" y="4389120"/>
            <a:ext cx="1828800" cy="73152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Result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14"/>
          <p:cNvSpPr/>
          <p:nvPr/>
        </p:nvSpPr>
        <p:spPr>
          <a:xfrm rot="10621800">
            <a:off x="2752200" y="4560120"/>
            <a:ext cx="457200" cy="365760"/>
          </a:xfrm>
          <a:custGeom>
            <a:avLst/>
            <a:gdLst/>
            <a:ahLst/>
            <a:rect l="0" t="0" r="r" b="b"/>
            <a:pathLst>
              <a:path w="1272" h="1019">
                <a:moveTo>
                  <a:pt x="0" y="256"/>
                </a:moveTo>
                <a:lnTo>
                  <a:pt x="952" y="255"/>
                </a:lnTo>
                <a:lnTo>
                  <a:pt x="952" y="0"/>
                </a:lnTo>
                <a:lnTo>
                  <a:pt x="1271" y="508"/>
                </a:lnTo>
                <a:lnTo>
                  <a:pt x="954" y="1018"/>
                </a:lnTo>
                <a:lnTo>
                  <a:pt x="954" y="762"/>
                </a:lnTo>
                <a:lnTo>
                  <a:pt x="0" y="764"/>
                </a:lnTo>
                <a:lnTo>
                  <a:pt x="0" y="256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TextShape 15"/>
          <p:cNvSpPr txBox="1"/>
          <p:nvPr/>
        </p:nvSpPr>
        <p:spPr>
          <a:xfrm>
            <a:off x="7223760" y="5212080"/>
            <a:ext cx="2560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Grouping</a:t>
            </a:r>
            <a:endParaRPr b="1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TextShape 16"/>
          <p:cNvSpPr txBox="1"/>
          <p:nvPr/>
        </p:nvSpPr>
        <p:spPr>
          <a:xfrm>
            <a:off x="1554480" y="3657600"/>
            <a:ext cx="32918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Inisialisasi &amp; Checking data</a:t>
            </a:r>
            <a:endParaRPr b="1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SELESAI</a:t>
            </a:r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Terimakasih 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Algoritma Branch &amp; Bound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-1005840" y="3161880"/>
            <a:ext cx="5130360" cy="470196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4945680" y="2216880"/>
            <a:ext cx="4414320" cy="409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Kelebihan B&amp;B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Lebih Cepat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Cocok untuk permasalahan banyak parameter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Common issues to be done with B&amp;B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Penjadwalan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TSP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Knapsack Problem 0/1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Kelemahan B&amp;B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Bootleneck Effect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Dalam Pendekatan BFS sangat boros memori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Dalam Pendekatan DFS Sangat </a:t>
            </a:r>
            <a:r>
              <a:rPr b="0" i="1" lang="en-US" sz="2800" spc="-1" strike="noStrike">
                <a:solidFill>
                  <a:srgbClr val="333333"/>
                </a:solidFill>
                <a:latin typeface="Noto Sans Regular"/>
              </a:rPr>
              <a:t>“Gatcha”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333333"/>
                </a:solidFill>
                <a:latin typeface="Noto Sans Regular"/>
              </a:rPr>
              <a:t>http://informatika.stei.itb.ac.id/~rinaldi.munir/Stmik/Makalah/MakalahStmik05.pdf (source)</a:t>
            </a:r>
            <a:endParaRPr b="0" lang="en-US" sz="20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Studi Kasus</a:t>
            </a:r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Latar Belakang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365760" y="1645920"/>
            <a:ext cx="2375640" cy="422244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3108960" y="1944720"/>
            <a:ext cx="6595560" cy="3646800"/>
          </a:xfrm>
          <a:prstGeom prst="rect">
            <a:avLst/>
          </a:prstGeom>
          <a:ln>
            <a:noFill/>
          </a:ln>
        </p:spPr>
      </p:pic>
      <p:sp>
        <p:nvSpPr>
          <p:cNvPr id="100" name="TextShape 2"/>
          <p:cNvSpPr txBox="1"/>
          <p:nvPr/>
        </p:nvSpPr>
        <p:spPr>
          <a:xfrm>
            <a:off x="640080" y="6195960"/>
            <a:ext cx="8412480" cy="102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200" spc="-1" strike="noStrike">
                <a:latin typeface="Arial"/>
              </a:rPr>
              <a:t>GRAB + Stand O' Food City = Judul Tugas Akhir Strategi Algoritma</a:t>
            </a:r>
            <a:endParaRPr b="1" lang="en-US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Bayangkan Jika ..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719640" y="1581120"/>
            <a:ext cx="8881560" cy="491112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 rot="19915200">
            <a:off x="5802840" y="3509640"/>
            <a:ext cx="3533760" cy="1651320"/>
          </a:xfrm>
          <a:prstGeom prst="ellipse">
            <a:avLst/>
          </a:prstGeom>
          <a:solidFill>
            <a:srgbClr val="729fcf">
              <a:alpha val="6000"/>
            </a:srgbClr>
          </a:solidFill>
          <a:ln w="5724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548640" y="483840"/>
            <a:ext cx="6126480" cy="338760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 rot="19915200">
            <a:off x="4055040" y="1814400"/>
            <a:ext cx="2437920" cy="1139040"/>
          </a:xfrm>
          <a:prstGeom prst="ellipse">
            <a:avLst/>
          </a:prstGeom>
          <a:solidFill>
            <a:srgbClr val="729fcf">
              <a:alpha val="6000"/>
            </a:srgbClr>
          </a:solidFill>
          <a:ln w="5724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TextShape 2"/>
          <p:cNvSpPr txBox="1"/>
          <p:nvPr/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Bagaimana mengatasinya ? </a:t>
            </a:r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Parameter Algoritma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720000" y="1822320"/>
            <a:ext cx="8775720" cy="476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2019-07-14T22:46:47Z</dcterms:created>
  <dc:creator/>
  <dc:description/>
  <dc:language>en-US</dc:language>
  <cp:lastModifiedBy/>
  <dcterms:modified xsi:type="dcterms:W3CDTF">2019-07-15T00:16:33Z</dcterms:modified>
  <cp:revision>3</cp:revision>
  <dc:subject/>
  <dc:title>Impress</dc:title>
</cp:coreProperties>
</file>