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styles.xml" manifest:media-type="text/xml"/>
  <manifest:file-entry manifest:full-path="Configurations2/" manifest:media-type="application/vnd.sun.xml.ui.configuration"/>
  <manifest:file-entry manifest:full-path="Pictures/100002010000032A000001AB7A9432E2BA28BA57.png" manifest:media-type="image/png"/>
  <manifest:file-entry manifest:full-path="Pictures/100002010000012A0000012056B1CD76F5954FF8.png" manifest:media-type="image/png"/>
  <manifest:file-entry manifest:full-path="Pictures/10000201000002EC000001C0A30F95DBF49B3302.png" manifest:media-type="image/png"/>
  <manifest:file-entry manifest:full-path="Pictures/100002010000022B000001CC498FA5415AD6215F.png" manifest:media-type="image/png"/>
  <manifest:file-entry manifest:full-path="Pictures/1000020100000259000001AF5DEC2A2A27EF5247.png" manifest:media-type="image/png"/>
  <manifest:file-entry manifest:full-path="Pictures/100000000000026E000002BFD31D39179F97BAF2.jpg" manifest:media-type="image/jpeg"/>
  <manifest:file-entry manifest:full-path="Pictures/10000201000000C8000000C869CE3D0CB5CDCB88.png" manifest:media-type="image/png"/>
  <manifest:file-entry manifest:full-path="Pictures/10000201000002040000014F24F35C6196020B28.png" manifest:media-type="image/png"/>
  <manifest:file-entry manifest:full-path="Pictures/10000201000004C9000001F558FEF991D422AC9E.png" manifest:media-type="image/png"/>
  <manifest:file-entry manifest:full-path="settings.xml" manifest:media-type="text/xml"/>
  <manifest:file-entry manifest:full-path="content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Liberation Sans2" svg:font-family="'Liberation Sans'"/>
    <style:font-face style:name="Liberation Serif2" svg:font-family="'Liberation Serif'"/>
    <style:font-face style:name="Bitstream Vera Sans Mono1" svg:font-family="'Bitstream Vera Sans Mono'" style:font-family-generic="modern" style:font-pitch="fixed"/>
    <style:font-face style:name="DejaVu Sans1" svg:font-family="'DejaVu Sans'" style:font-pitch="variable"/>
    <style:font-face style:name="Liberation Sans1" svg:font-family="'Liberation Sans'" style:font-pitch="variable"/>
    <style:font-face style:name="Liberation Serif1" svg:font-family="'Liberation Serif'" style:font-pitch="variable"/>
    <style:font-face style:name="Bitstream Vera Sans Mono" svg:font-family="'Bitstream Vera Sans Mono'" style:font-family-generic="modern" style:font-pitch="variable"/>
    <style:font-face style:name="Liberation Serif4" svg:font-family="'Liberation Serif'" style:font-family-generic="moder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Liberation Sans3" svg:font-family="'Liberation Sans'" style:font-family-generic="swiss" style:font-pitch="variable"/>
    <style:font-face style:name="Liberation Serif3" svg:font-family="'Liberation Serif'" style:font-family-generic="swiss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draw:fill="solid" draw:fill-color="#ffffff"/>
    </style:style>
    <style:style style:name="gr2" style:family="graphic" style:parent-style-name="standard">
      <style:graphic-properties draw:stroke="none" draw:fill="none" draw:textarea-horizontal-align="left" draw:textarea-vertical-align="top" draw:auto-grow-height="true" draw:auto-grow-width="true" fo:min-height="0.547cm" fo:min-width="0.493cm" fo:padding-top="0cm" fo:padding-bottom="0cm" fo:padding-left="0cm" fo:padding-right="0cm"/>
    </style:style>
    <style:style style:name="gr3" style:family="graphic" style:parent-style-name="standard">
      <style:graphic-properties draw:stroke="none" draw:fill="none" draw:textarea-horizontal-align="left" draw:textarea-vertical-align="top" draw:auto-grow-height="true" draw:auto-grow-width="true" fo:min-height="0cm" fo:min-width="0cm" fo:padding-top="0cm" fo:padding-bottom="0cm" fo:padding-left="0cm" fo:padding-right="0cm" style:mirror="none"/>
    </style:style>
    <style:style style:name="gr4" style:family="graphic" style:parent-style-name="standard">
      <style:graphic-properties draw:stroke="none" draw:fill="none" draw:textarea-horizontal-align="left" draw:textarea-vertical-align="top" draw:auto-grow-height="true" draw:auto-grow-width="true" fo:min-height="1.576cm" fo:min-width="14.573cm" fo:padding-top="0cm" fo:padding-bottom="0cm" fo:padding-left="0cm" fo:padding-right="0cm"/>
    </style:style>
    <style:style style:name="gr5" style:family="graphic" style:parent-style-name="standard">
      <style:graphic-properties draw:stroke="none" draw:fill="none" draw:textarea-horizontal-align="left" draw:textarea-vertical-align="top" draw:auto-grow-height="true" draw:auto-grow-width="true" fo:min-height="1.576cm" fo:min-width="11.669cm" fo:padding-top="0cm" fo:padding-bottom="0cm" fo:padding-left="0cm" fo:padding-right="0cm"/>
    </style:style>
    <style:style style:name="gr6" style:family="graphic" style:parent-style-name="standard">
      <style:graphic-properties draw:stroke="none" draw:fill="none" draw:textarea-horizontal-align="left" draw:textarea-vertical-align="top" draw:auto-grow-height="true" draw:auto-grow-width="true" fo:min-height="4.099cm" fo:min-width="16.83cm" fo:padding-top="0cm" fo:padding-bottom="0cm" fo:padding-left="0cm" fo:padding-right="0cm"/>
    </style:style>
    <style:style style:name="gr7" style:family="graphic" style:parent-style-name="standard">
      <style:graphic-properties draw:stroke="none" draw:fill="none" draw:textarea-horizontal-align="left" draw:textarea-vertical-align="top" draw:auto-grow-height="true" draw:auto-grow-width="true" fo:min-height="1.026cm" fo:min-width="0.916cm" fo:padding-top="0cm" fo:padding-bottom="0cm" fo:padding-left="0cm" fo:padding-right="0cm"/>
    </style:style>
    <style:style style:name="gr8" style:family="graphic" style:parent-style-name="standard">
      <style:graphic-properties draw:stroke="none" draw:fill="none" draw:textarea-horizontal-align="left" draw:textarea-vertical-align="top" draw:auto-grow-height="true" draw:auto-grow-width="true" fo:min-height="2.135cm" fo:min-width="13.752cm" fo:padding-top="0cm" fo:padding-bottom="0cm" fo:padding-left="0cm" fo:padding-right="0cm"/>
    </style:style>
    <style:style style:name="gr9" style:family="graphic">
      <style:graphic-properties style:protect="size"/>
    </style:style>
    <style:style style:name="gr10" style:family="graphic" style:parent-style-name="standard">
      <style:graphic-properties draw:stroke="solid" svg:stroke-width="0cm" svg:stroke-color="#3465a4" draw:stroke-linejoin="round" svg:stroke-linecap="butt" draw:fill="solid" draw:fill-color="#ffffff"/>
    </style:style>
    <style:style style:name="gr11" style:family="graphic" style:parent-style-name="standard">
      <style:graphic-properties draw:stroke="solid" svg:stroke-width="0cm" svg:stroke-color="#000000" draw:stroke-linejoin="round" svg:stroke-linecap="butt" draw:fill="none"/>
    </style:style>
    <style:style style:name="gr12" style:family="graphic" style:parent-style-name="standard">
      <style:graphic-properties draw:stroke="none" draw:fill="none" draw:textarea-horizontal-align="left" draw:textarea-vertical-align="top" draw:auto-grow-height="true" draw:auto-grow-width="true" fo:min-height="1.267cm" fo:min-width="10.475cm" fo:padding-top="0cm" fo:padding-bottom="0cm" fo:padding-left="0cm" fo:padding-right="0cm"/>
    </style:style>
    <style:style style:name="gr13" style:family="graphic" style:parent-style-name="standard">
      <style:graphic-properties draw:stroke="none" draw:fill="none" draw:textarea-horizontal-align="left" draw:textarea-vertical-align="top" draw:auto-grow-height="true" draw:auto-grow-width="true" fo:min-height="0.945cm" fo:min-width="8.515cm" fo:padding-top="0cm" fo:padding-bottom="0cm" fo:padding-left="0cm" fo:padding-right="0cm"/>
    </style:style>
    <style:style style:name="gr14" style:family="graphic" style:parent-style-name="standard">
      <style:graphic-properties draw:stroke="none" draw:fill="none" draw:textarea-horizontal-align="left" draw:textarea-vertical-align="top" draw:auto-grow-height="true" draw:auto-grow-width="true" fo:min-height="0.945cm" fo:min-width="12.647cm" fo:padding-top="0cm" fo:padding-bottom="0cm" fo:padding-left="0cm" fo:padding-right="0cm"/>
    </style:style>
    <style:style style:name="gr15" style:family="graphic" style:parent-style-name="standard">
      <style:graphic-properties draw:stroke="none" draw:fill="none" draw:textarea-horizontal-align="left" draw:textarea-vertical-align="top" draw:auto-grow-height="true" draw:auto-grow-width="true" fo:min-height="0.945cm" fo:min-width="14.975cm" fo:padding-top="0cm" fo:padding-bottom="0cm" fo:padding-left="0cm" fo:padding-right="0cm"/>
    </style:style>
    <style:style style:name="gr16" style:family="graphic" style:parent-style-name="standard">
      <style:graphic-properties draw:stroke="none" draw:fill="none" draw:textarea-horizontal-align="left" draw:textarea-vertical-align="top" draw:auto-grow-height="true" draw:auto-grow-width="true" fo:min-height="0.945cm" fo:min-width="6.737cm" fo:padding-top="0cm" fo:padding-bottom="0cm" fo:padding-left="0cm" fo:padding-right="0cm"/>
    </style:style>
    <style:style style:name="gr17" style:family="graphic" style:parent-style-name="standard">
      <style:graphic-properties draw:stroke="none" draw:fill="none" draw:textarea-horizontal-align="left" draw:textarea-vertical-align="top" draw:auto-grow-height="true" draw:auto-grow-width="true" fo:min-height="0.945cm" fo:min-width="15.479cm" fo:padding-top="0cm" fo:padding-bottom="0cm" fo:padding-left="0cm" fo:padding-right="0cm"/>
    </style:style>
    <style:style style:name="gr18" style:family="graphic" style:parent-style-name="standard">
      <style:graphic-properties draw:stroke="none" draw:fill="none" draw:textarea-horizontal-align="left" draw:textarea-vertical-align="top" draw:auto-grow-height="true" draw:auto-grow-width="true" fo:min-height="0.945cm" fo:min-width="18.091cm" fo:padding-top="0cm" fo:padding-bottom="0cm" fo:padding-left="0cm" fo:padding-right="0cm"/>
    </style:style>
    <style:style style:name="gr19" style:family="graphic" style:parent-style-name="standard">
      <style:graphic-properties draw:stroke="none" draw:fill="none" draw:textarea-horizontal-align="left" draw:textarea-vertical-align="top" draw:auto-grow-height="true" draw:auto-grow-width="true" fo:min-height="1.423cm" fo:min-width="8.964cm" fo:padding-top="0cm" fo:padding-bottom="0cm" fo:padding-left="0cm" fo:padding-right="0cm"/>
    </style:style>
    <style:style style:name="gr20" style:family="graphic" style:parent-style-name="standard">
      <style:graphic-properties draw:stroke="none" draw:fill="none" draw:textarea-horizontal-align="left" draw:textarea-vertical-align="top" draw:auto-grow-height="true" draw:auto-grow-width="true" fo:min-height="0.869cm" fo:min-width="13.142cm" fo:padding-top="0cm" fo:padding-bottom="0cm" fo:padding-left="0cm" fo:padding-right="0cm"/>
    </style:style>
    <style:style style:name="gr21" style:family="graphic" style:parent-style-name="standard">
      <style:graphic-properties draw:stroke="none" draw:fill="none" draw:textarea-horizontal-align="left" draw:textarea-vertical-align="top" draw:auto-grow-height="true" draw:auto-grow-width="true" fo:min-height="1.423cm" fo:min-width="4.371cm" fo:padding-top="0cm" fo:padding-bottom="0cm" fo:padding-left="0cm" fo:padding-right="0cm"/>
    </style:style>
    <style:style style:name="gr22" style:family="graphic" style:parent-style-name="standard">
      <style:graphic-properties draw:stroke="none" svg:stroke-color="#000000" draw:fill="none" draw:fill-color="#ffffff" draw:auto-grow-height="true" draw:auto-grow-width="false" fo:max-height="0cm" fo:min-height="8.029cm"/>
    </style:style>
    <style:style style:name="gr23" style:family="graphic" style:parent-style-name="standard">
      <style:graphic-properties draw:stroke="none" draw:fill="none" draw:textarea-horizontal-align="left" draw:textarea-vertical-align="top" draw:auto-grow-height="true" draw:auto-grow-width="true" fo:min-height="1.423cm" fo:min-width="12.626cm" fo:padding-top="0cm" fo:padding-bottom="0cm" fo:padding-left="0cm" fo:padding-right="0cm"/>
    </style:style>
    <style:style style:name="gr24" style:family="graphic" style:parent-style-name="standard">
      <style:graphic-properties draw:stroke="none" draw:fill="none" draw:textarea-horizontal-align="left" draw:textarea-vertical-align="top" draw:auto-grow-height="true" draw:auto-grow-width="true" fo:min-height="0cm" fo:min-width="0cm" fo:padding-top="0cm" fo:padding-bottom="0cm" fo:padding-left="0cm" fo:padding-right="0cm" fo:clip="rect(0cm, 17.357cm, 0.28cm, 0cm)" style:mirror="none"/>
    </style:style>
    <style:style style:name="gr25" style:family="graphic" style:parent-style-name="Default_5f_1">
      <style:graphic-properties draw:stroke="none" draw:fill="solid" draw:fill-color="#ffffff"/>
    </style:style>
    <style:style style:name="gr26" style:family="graphic" style:parent-style-name="Default_5f_1">
      <style:graphic-properties draw:stroke="none" draw:fill="none" draw:textarea-horizontal-align="left" draw:textarea-vertical-align="top" draw:auto-grow-height="true" draw:auto-grow-width="true" fo:min-height="0.547cm" fo:min-width="0.493cm" fo:padding-top="0cm" fo:padding-bottom="0cm" fo:padding-left="0cm" fo:padding-right="0cm"/>
    </style:style>
    <style:style style:name="gr27" style:family="graphic" style:parent-style-name="Default_5f_1">
      <style:graphic-properties draw:stroke="none" draw:fill="none" draw:textarea-horizontal-align="left" draw:textarea-vertical-align="top" draw:auto-grow-height="true" draw:auto-grow-width="true" fo:min-height="0cm" fo:min-width="0cm" fo:padding-top="0cm" fo:padding-bottom="0cm" fo:padding-left="0cm" fo:padding-right="0cm" style:mirror="none"/>
    </style:style>
    <style:style style:name="gr28" style:family="graphic" style:parent-style-name="Default_5f_1">
      <style:graphic-properties draw:stroke="solid" svg:stroke-width="0cm" svg:stroke-color="#3465a4" draw:stroke-linejoin="round" svg:stroke-linecap="butt" draw:fill="solid" draw:fill-color="#ffffff"/>
    </style:style>
    <style:style style:name="gr29" style:family="graphic" style:parent-style-name="Default_5f_1">
      <style:graphic-properties draw:stroke="none" draw:fill="none" draw:textarea-horizontal-align="left" draw:textarea-vertical-align="top" draw:auto-grow-height="true" draw:auto-grow-width="true" fo:min-height="0.869cm" fo:min-width="13.142cm" fo:padding-top="0cm" fo:padding-bottom="0cm" fo:padding-left="0cm" fo:padding-right="0cm"/>
    </style:style>
    <style:style style:name="gr30" style:family="graphic" style:parent-style-name="Default_5f_1">
      <style:graphic-properties draw:stroke="none" draw:fill="none" draw:textarea-horizontal-align="left" draw:textarea-vertical-align="top" draw:auto-grow-height="true" draw:auto-grow-width="true" fo:min-height="1.423cm" fo:min-width="14.247cm" fo:padding-top="0cm" fo:padding-bottom="0cm" fo:padding-left="0cm" fo:padding-right="0cm"/>
    </style:style>
    <style:style style:name="gr31" style:family="graphic" style:parent-style-name="Default_5f_1">
      <style:graphic-properties draw:stroke="none" draw:fill="none" draw:textarea-horizontal-align="left" draw:textarea-vertical-align="top" draw:auto-grow-height="true" draw:auto-grow-width="true" fo:min-height="1.102cm" fo:min-width="23.222cm" fo:padding-top="0cm" fo:padding-bottom="0cm" fo:padding-left="0cm" fo:padding-right="0cm"/>
    </style:style>
    <style:style style:name="gr32" style:family="graphic" style:parent-style-name="Default_5f_1">
      <style:graphic-properties draw:stroke="none" draw:fill="none" draw:textarea-horizontal-align="left" draw:textarea-vertical-align="top" draw:auto-grow-height="true" draw:auto-grow-width="true" fo:min-height="1.102cm" fo:min-width="24.157cm" fo:padding-top="0cm" fo:padding-bottom="0cm" fo:padding-left="0cm" fo:padding-right="0cm"/>
    </style:style>
    <style:style style:name="gr33" style:family="graphic" style:parent-style-name="Default_5f_1">
      <style:graphic-properties draw:stroke="none" draw:fill="none" draw:textarea-horizontal-align="left" draw:textarea-vertical-align="top" draw:auto-grow-height="true" draw:auto-grow-width="true" fo:min-height="1.102cm" fo:min-width="25.406cm" fo:padding-top="0cm" fo:padding-bottom="0cm" fo:padding-left="0cm" fo:padding-right="0cm"/>
    </style:style>
    <style:style style:name="gr34" style:family="graphic" style:parent-style-name="Default_5f_1">
      <style:graphic-properties draw:stroke="none" draw:fill="none" draw:textarea-horizontal-align="left" draw:textarea-vertical-align="top" draw:auto-grow-height="true" draw:auto-grow-width="true" fo:min-height="1.102cm" fo:min-width="24.839cm" fo:padding-top="0cm" fo:padding-bottom="0cm" fo:padding-left="0cm" fo:padding-right="0cm"/>
    </style:style>
    <style:style style:name="gr35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</style:style>
    <style:style style:name="gr36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37" style:family="graphic" style:parent-style-name="standard">
      <style:graphic-properties draw:stroke="none" svg:stroke-color="#000000" draw:fill="none" draw:fill-color="#ffffff" draw:auto-grow-height="true" draw:auto-grow-width="false" fo:max-height="0cm" fo:min-height="6.376cm"/>
    </style:style>
    <style:style style:name="gr38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1.247cm, 4.222cm, 0cm, 4.773cm)" draw:image-opacity="100%" style:mirror="none"/>
    </style:style>
    <style:style style:name="gr39" style:family="graphic" style:parent-style-name="standard">
      <style:graphic-properties draw:stroke="none" draw:fill="none" draw:textarea-horizontal-align="left" draw:textarea-vertical-align="top" draw:auto-grow-height="true" draw:auto-grow-width="true" fo:min-height="1.423cm" fo:min-width="16.999cm" fo:padding-top="0cm" fo:padding-bottom="0cm" fo:padding-left="0cm" fo:padding-right="0cm"/>
    </style:style>
    <style:style style:name="gr40" style:family="graphic" style:parent-style-name="standard">
      <style:graphic-properties draw:stroke="none" draw:fill="none" draw:fill-color="#ffffff" fo:min-height="4.93cm"/>
    </style:style>
    <style:style style:name="gr41" style:family="graphic" style:parent-style-name="standard">
      <style:graphic-properties svg:stroke-color="#3465a4" draw:textarea-horizontal-align="justify" draw:textarea-vertical-align="middle" draw:auto-grow-height="false" fo:min-height="0.254cm" fo:min-width="13.589cm"/>
    </style:style>
    <style:style style:name="gr42" style:family="graphic" style:parent-style-name="standard">
      <style:graphic-properties draw:textarea-horizontal-align="justify" draw:textarea-vertical-align="middle" draw:auto-grow-height="false" fo:min-height="0.89cm" fo:min-width="0.382cm"/>
    </style:style>
    <style:style style:name="gr43" style:family="graphic" style:parent-style-name="standard">
      <style:graphic-properties svg:stroke-color="#3465a4" draw:textarea-horizontal-align="justify" draw:textarea-vertical-align="middle" draw:auto-grow-height="false" fo:min-height="0.254cm" fo:min-width="21.463cm"/>
    </style:style>
    <style:style style:name="gr44" style:family="graphic" style:parent-style-name="standard">
      <style:graphic-properties draw:stroke="none" svg:stroke-color="#000000" draw:fill="none" draw:fill-color="#ffffff" draw:auto-grow-height="true" draw:auto-grow-width="false" fo:max-height="0cm" fo:min-height="1.889cm"/>
    </style:style>
    <style:style style:name="gr45" style:family="graphic" style:parent-style-name="standard">
      <style:graphic-properties draw:textarea-horizontal-align="justify" draw:textarea-vertical-align="middle" draw:auto-grow-height="false" fo:min-height="1.224cm" fo:min-width="0.445cm"/>
    </style:style>
    <style:style style:name="gr46" style:family="graphic" style:parent-style-name="Object_20_with_20_no_20_fill_20_and_20_no_20_line">
      <style:graphic-properties draw:stroke="solid" svg:stroke-color="#000000" draw:textarea-horizontal-align="center" draw:textarea-vertical-align="middle" draw:color-mode="standard" draw:luminance="0%" draw:contrast="0%" draw:gamma="100%" draw:red="0%" draw:green="0%" draw:blue="0%" fo:clip="rect(0cm, 0.549cm, 8.63cm, 0cm)" draw:image-opacity="100%" style:mirror="none"/>
    </style:style>
    <style:style style:name="gr47" style:family="graphic" style:parent-style-name="standard">
      <style:graphic-properties draw:stroke="none" draw:fill="none" draw:fill-color="#ffffff" fo:min-height="1.284cm"/>
    </style:style>
    <style:style style:name="gr48" style:family="graphic" style:parent-style-name="standard">
      <style:graphic-properties draw:textarea-horizontal-align="justify" draw:textarea-vertical-align="middle" draw:auto-grow-height="false" fo:min-height="2.159cm" fo:min-width="4.699cm"/>
    </style:style>
    <style:style style:name="gr49" style:family="graphic" style:parent-style-name="standard">
      <style:graphic-properties draw:textarea-horizontal-align="justify" draw:textarea-vertical-align="middle" draw:auto-grow-height="false" fo:min-height="2.159cm" fo:min-width="5.842cm"/>
    </style:style>
    <style:style style:name="gr50" style:family="graphic" style:parent-style-name="standard">
      <style:graphic-properties draw:textarea-horizontal-align="justify" draw:textarea-vertical-align="middle" draw:auto-grow-height="false" fo:min-height="2.159cm" fo:min-width="6.731cm"/>
    </style:style>
    <style:style style:name="gr51" style:family="graphic" style:parent-style-name="objectwithoutfill">
      <style:graphic-properties draw:marker-end="Arrow" draw:marker-end-width="0.3cm" draw:fill="solid" draw:textarea-horizontal-align="center" draw:textarea-vertical-align="middle"/>
    </style:style>
    <style:style style:name="gr52" style:family="graphic" style:parent-style-name="standard">
      <style:graphic-properties draw:textarea-horizontal-align="justify" draw:textarea-vertical-align="middle" draw:auto-grow-height="false" fo:min-height="3.164cm" fo:min-width="4.953cm"/>
    </style:style>
    <style:style style:name="gr53" style:family="graphic" style:parent-style-name="standard">
      <style:graphic-properties draw:stroke="none" svg:stroke-color="#000000" draw:fill="none" draw:fill-color="#ffffff" draw:auto-grow-height="true" draw:auto-grow-width="false" fo:max-height="0cm" fo:min-height="5.461cm"/>
    </style:style>
    <style:style style:name="gr54" style:family="graphic" style:parent-style-name="standard">
      <style:graphic-properties draw:stroke="none" svg:stroke-color="#000000" draw:fill="none" draw:fill-color="#ffffff" draw:auto-grow-height="true" draw:auto-grow-width="false" fo:max-height="0cm" fo:min-height="7.813cm"/>
    </style:style>
    <style:style style:name="pr1" style:family="presentation" style:parent-style-name="master-page3-notes">
      <style:graphic-properties draw:fill-color="#ffffff" fo:min-height="13.364cm"/>
    </style:style>
    <style:style style:name="P1" style:family="paragraph">
      <loext:graphic-properties draw:fill="solid" draw:fill-color="#ffffff"/>
    </style:style>
    <style:style style:name="P2" style:family="paragraph">
      <style:paragraph-properties fo:text-align="start" style:writing-mode="lr-tb"/>
    </style:style>
    <style:style style:name="P3" style:family="paragraph">
      <loext:graphic-properties draw:fill="none"/>
      <style:text-properties fo:font-size="14pt" style:font-size-asian="14pt" style:font-size-complex="14pt"/>
    </style:style>
    <style:style style:name="P4" style:family="paragraph">
      <loext:graphic-properties draw:fill="none"/>
    </style:style>
    <style:style style:name="P5" style:family="paragraph">
      <loext:graphic-properties draw:fill="none"/>
      <style:text-properties fo:font-size="40pt" style:font-size-asian="40pt" style:font-size-complex="40pt"/>
    </style:style>
    <style:style style:name="P6" style:family="paragraph">
      <loext:graphic-properties draw:fill="none"/>
      <style:text-properties fo:font-size="26pt" style:font-size-asian="26pt" style:font-size-complex="26pt"/>
    </style:style>
    <style:style style:name="P7" style:family="paragraph">
      <loext:graphic-properties draw:fill="none"/>
      <style:text-properties fo:font-size="27pt" style:font-size-asian="27pt" style:font-size-complex="27pt"/>
    </style:style>
    <style:style style:name="P8" style:family="paragraph">
      <loext:graphic-properties draw:fill-color="#ffffff"/>
    </style:style>
    <style:style style:name="P9" style:family="paragraph">
      <loext:graphic-properties draw:fill="none"/>
      <style:text-properties fo:font-size="32pt" style:font-size-asian="32pt" style:font-size-complex="32pt"/>
    </style:style>
    <style:style style:name="P10" style:family="paragraph">
      <loext:graphic-properties draw:fill="none"/>
      <style:text-properties fo:font-size="24pt" style:font-size-asian="24pt" style:font-size-complex="24pt"/>
    </style:style>
    <style:style style:name="P11" style:family="paragraph">
      <loext:graphic-properties draw:fill="none"/>
      <style:text-properties fo:font-size="36pt" style:font-size-asian="36pt" style:font-size-complex="36pt"/>
    </style:style>
    <style:style style:name="P12" style:family="paragraph">
      <loext:graphic-properties draw:fill="none"/>
      <style:text-properties fo:font-size="22pt" style:font-size-asian="22pt" style:font-size-complex="22pt"/>
    </style:style>
    <style:style style:name="P13" style:family="paragraph">
      <loext:graphic-properties draw:fill="none" draw:fill-color="#ffffff"/>
    </style:style>
    <style:style style:name="P14" style:family="paragraph">
      <loext:graphic-properties draw:fill="none"/>
      <style:text-properties fo:font-size="28pt" style:font-size-asian="28pt" style:font-size-complex="28pt"/>
    </style:style>
    <style:style style:name="P15" style:family="paragraph">
      <style:paragraph-properties fo:text-align="center"/>
    </style:style>
    <style:style style:name="P16" style:family="paragraph">
      <loext:graphic-properties draw:fill="none" draw:fill-color="#ffffff"/>
      <style:text-properties fo:color="#ffffff" style:font-name="Liberation Sans3" fo:font-weight="bold" style:font-weight-asian="bold" style:font-weight-complex="bold"/>
    </style:style>
    <style:style style:name="P17" style:family="paragraph">
      <style:paragraph-properties fo:text-align="start" style:writing-mode="lr-tb"/>
      <style:text-properties fo:font-size="14pt"/>
    </style:style>
    <style:style style:name="P18" style:family="paragraph">
      <loext:graphic-properties draw:fill="none"/>
      <style:paragraph-properties fo:text-align="start" style:writing-mode="lr-tb"/>
      <style:text-properties fo:font-size="14pt" style:font-size-asian="14pt" style:font-size-complex="14pt"/>
    </style:style>
    <style:style style:name="P19" style:family="paragraph">
      <style:paragraph-properties fo:text-align="start" style:writing-mode="lr-tb"/>
      <style:text-properties fo:font-size="22pt"/>
    </style:style>
    <style:style style:name="P20" style:family="paragraph">
      <loext:graphic-properties draw:fill="none"/>
      <style:paragraph-properties fo:text-align="start" style:writing-mode="lr-tb"/>
      <style:text-properties fo:font-size="22pt" style:font-size-asian="22pt" style:font-size-complex="22pt"/>
    </style:style>
    <style:style style:name="P21" style:family="paragraph">
      <style:paragraph-properties fo:text-align="start" style:writing-mode="lr-tb"/>
      <style:text-properties fo:font-size="36pt"/>
    </style:style>
    <style:style style:name="P22" style:family="paragraph">
      <loext:graphic-properties draw:fill="none"/>
      <style:paragraph-properties fo:text-align="start" style:writing-mode="lr-tb"/>
      <style:text-properties fo:font-size="36pt" style:font-size-asian="36pt" style:font-size-complex="36pt"/>
    </style:style>
    <style:style style:name="P23" style:family="paragraph">
      <style:text-properties fo:font-size="42pt"/>
    </style:style>
    <style:style style:name="P24" style:family="paragraph">
      <loext:graphic-properties draw:fill="none" draw:fill-color="#ffffff"/>
      <style:text-properties style:font-name="Bitstream Vera Sans Mono1" fo:font-size="42pt" style:font-size-asian="42pt" style:font-size-complex="42pt"/>
    </style:style>
    <style:style style:name="P25" style:family="paragraph">
      <loext:graphic-properties draw:fill-color="#ffffff"/>
      <style:text-properties fo:font-size="20pt"/>
    </style:style>
    <style:style style:name="P26" style:family="paragraph">
      <style:text-properties style:font-name="Liberation Sans3" fo:font-size="24pt" fo:font-weight="bold" style:font-weight-asian="bold" style:font-weight-complex="bold"/>
    </style:style>
    <style:style style:name="P27" style:family="paragraph">
      <loext:graphic-properties draw:fill="none" draw:fill-color="#ffffff"/>
      <style:text-properties style:font-name="Liberation Sans3" fo:font-size="24pt" fo:font-weight="bold" style:font-weight-asian="bold" style:font-weight-complex="bold"/>
    </style:style>
    <style:style style:name="P28" style:family="paragraph">
      <style:paragraph-properties fo:text-align="end"/>
      <style:text-properties style:font-name="Liberation Sans3" fo:font-size="42pt"/>
    </style:style>
    <style:style style:name="P29" style:family="paragraph">
      <loext:graphic-properties draw:fill="none" draw:fill-color="#ffffff"/>
      <style:paragraph-properties fo:text-align="end"/>
      <style:text-properties style:font-name="Liberation Sans3" fo:font-size="42pt" style:font-size-asian="42pt" style:font-size-complex="42pt"/>
    </style:style>
    <style:style style:name="P30" style:family="paragraph">
      <style:text-properties fo:color="#3465a4" style:font-name="Liberation Sans3" fo:font-weight="bold" style:font-weight-asian="bold" style:font-weight-complex="bold"/>
    </style:style>
    <style:style style:name="P31" style:family="paragraph">
      <loext:graphic-properties draw:fill="none" draw:fill-color="#ffffff"/>
      <style:text-properties fo:color="#3465a4" style:font-name="Liberation Sans3" fo:font-weight="bold" style:font-weight-asian="bold" style:font-weight-complex="bold"/>
    </style:style>
    <style:style style:name="P32" style:family="paragraph">
      <style:paragraph-properties fo:text-align="start"/>
      <style:text-properties style:font-name="Liberation Sans3" fo:font-size="42pt"/>
    </style:style>
    <style:style style:name="P33" style:family="paragraph">
      <loext:graphic-properties draw:fill="none" draw:fill-color="#ffffff"/>
      <style:paragraph-properties fo:text-align="start"/>
      <style:text-properties style:font-name="Liberation Sans3" fo:font-size="42pt" style:font-size-asian="42pt" style:font-size-complex="42pt"/>
    </style:style>
    <style:style style:name="P34" style:family="paragraph">
      <style:text-properties fo:font-size="24pt"/>
    </style:style>
    <style:style style:name="P35" style:family="paragraph">
      <loext:graphic-properties draw:fill="none" draw:fill-color="#ffffff"/>
      <style:text-properties fo:color="#ffffff" style:font-name="Liberation Sans3" fo:font-size="24pt" fo:font-weight="bold" style:font-weight-asian="bold" style:font-weight-complex="bold"/>
    </style:style>
    <style:style style:name="P36" style:family="paragraph">
      <style:paragraph-properties fo:text-align="center"/>
      <style:text-properties fo:color="#ffffff" style:font-name="Liberation Sans3" fo:font-weight="bold" style:font-weight-asian="bold" style:font-weight-complex="bold"/>
    </style:style>
    <style:style style:name="P37" style:family="paragraph">
      <loext:graphic-properties draw:fill="solid"/>
      <style:paragraph-properties fo:text-align="center"/>
    </style:style>
    <style:style style:name="P38" style:family="paragraph">
      <style:text-properties style:font-name="Liberation Sans3" fo:font-size="42pt"/>
    </style:style>
    <style:style style:name="P39" style:family="paragraph">
      <loext:graphic-properties draw:fill="none" draw:fill-color="#ffffff"/>
      <style:text-properties style:font-name="Liberation Sans3" fo:font-size="42pt" style:font-size-asian="42pt" style:font-size-complex="42pt"/>
    </style:style>
    <style:style style:name="T1" style:family="text">
      <style:text-properties fo:color="#000000" style:font-name="Liberation Serif2" fo:font-size="14pt" style:font-size-asian="14pt" style:font-name-complex="Liberation Serif2" style:font-size-complex="14pt"/>
    </style:style>
    <style:style style:name="T2" style:family="text">
      <style:text-properties fo:color="#ffffff" style:font-name="Liberation Sans2" fo:font-size="40pt" fo:font-weight="bold" style:font-size-asian="40pt" style:font-name-complex="Liberation Sans2" style:font-size-complex="40pt" style:font-weight-complex="bold"/>
    </style:style>
    <style:style style:name="T3" style:family="text">
      <style:text-properties fo:color="#ffffff" style:font-name="Liberation Sans2" fo:font-size="28pt" fo:font-weight="bold" style:font-size-asian="28pt" style:font-name-complex="Liberation Sans2" style:font-size-complex="28pt" style:font-weight-complex="bold"/>
    </style:style>
    <style:style style:name="T4" style:family="text">
      <style:text-properties fo:color="#ffffff" style:font-name="Liberation Sans2" fo:font-size="36pt" fo:font-weight="bold" style:font-size-asian="36pt" style:font-name-complex="Liberation Sans2" style:font-size-complex="36pt" style:font-weight-complex="bold"/>
    </style:style>
    <style:style style:name="T5" style:family="text">
      <style:text-properties fo:color="#ffffff" style:font-name="Liberation Sans2" fo:font-size="26pt" fo:font-weight="bold" style:font-size-asian="26pt" style:font-name-complex="Liberation Sans2" style:font-size-complex="26pt" style:font-weight-complex="bold"/>
    </style:style>
    <style:style style:name="T6" style:family="text">
      <style:text-properties fo:color="#ffffff" style:font-name="Liberation Sans2" fo:font-size="27pt" fo:font-style="italic" fo:font-weight="bold" style:font-size-asian="27pt" style:font-name-complex="Liberation Sans2" style:font-size-complex="27pt" style:font-style-complex="italic" style:font-weight-complex="bold"/>
    </style:style>
    <style:style style:name="T7" style:family="text">
      <style:text-properties fo:color="#2854a1" style:font-name="Liberation Sans2" fo:font-size="32pt" fo:font-weight="bold" style:font-size-asian="32pt" style:font-name-complex="Liberation Sans2" style:font-size-complex="32pt" style:font-weight-complex="bold"/>
    </style:style>
    <style:style style:name="T8" style:family="text">
      <style:text-properties fo:color="#2854a1" style:font-name="Liberation Sans2" fo:font-size="24pt" fo:font-weight="bold" style:font-size-asian="24pt" style:font-name-complex="Liberation Sans2" style:font-size-complex="24pt" style:font-weight-complex="bold"/>
    </style:style>
    <style:style style:name="T9" style:family="text">
      <style:text-properties fo:color="#ffffff" style:font-name="Liberation Sans2" fo:font-size="22pt" fo:font-style="italic" fo:font-weight="bold" style:font-size-asian="22pt" style:font-name-complex="Liberation Sans2" style:font-size-complex="22pt" style:font-style-complex="italic" style:font-weight-complex="bold"/>
    </style:style>
    <style:style style:name="T10" style:family="text">
      <style:text-properties fo:color="#2854a1" style:font-name="Liberation Sans2" fo:font-size="34pt" fo:font-weight="bold" style:font-size-asian="34pt" style:font-name-complex="Liberation Sans2" style:font-size-complex="34pt" style:font-weight-complex="bold"/>
    </style:style>
    <style:style style:name="T11" style:family="text">
      <style:text-properties fo:color="#2854a1" style:font-name="Liberation Sans2" fo:font-size="28pt" fo:font-weight="bold" style:font-size-asian="28pt" style:font-name-complex="Liberation Sans2" style:font-size-complex="28pt" style:font-weight-complex="bold"/>
    </style:style>
    <style:style style:name="T12" style:family="text">
      <style:text-properties fo:color="#ffffff" style:font-name="Liberation Sans3" fo:font-size="54pt" fo:font-weight="bold" style:font-size-asian="54pt" style:font-weight-asian="bold" style:font-size-complex="54pt" style:font-weight-complex="bold"/>
    </style:style>
    <style:style style:name="T13" style:family="text">
      <style:text-properties fo:color="#2854a1" style:font-name="Bitstream Vera Sans Mono1" fo:font-size="40pt" fo:font-weight="bold" style:font-size-asian="40pt" style:font-name-complex="Liberation Sans2" style:font-size-complex="40pt" style:font-weight-complex="bold"/>
    </style:style>
    <style:style style:name="T14" style:family="text">
      <style:text-properties style:font-name="Liberation Sans3" fo:font-weight="bold" style:font-weight-asian="bold" style:font-weight-complex="bold"/>
    </style:style>
    <style:style style:name="T15" style:family="text">
      <style:text-properties fo:color="#2854a1" style:font-name="Bitstream Vera Sans Mono1" fo:font-size="40pt" fo:font-weight="bold" fo:background-color="#ffff00" style:font-size-asian="40pt" style:font-name-complex="Liberation Sans2" style:font-size-complex="40pt" style:font-weight-complex="bold"/>
    </style:style>
    <style:style style:name="T16" style:family="text">
      <style:text-properties fo:color="#2854a1" style:font-name="Bitstream Vera Sans Mono1" fo:font-size="40pt" fo:font-weight="bold" fo:background-color="#81d41a" style:font-size-asian="40pt" style:font-name-complex="Liberation Sans2" style:font-size-complex="40pt" style:font-weight-complex="bold"/>
    </style:style>
    <style:style style:name="T17" style:family="text">
      <style:text-properties fo:color="#2854a1" style:font-name="Liberation Sans3" fo:font-size="32pt" fo:font-weight="bold" style:font-size-asian="32pt" style:font-name-complex="Liberation Sans2" style:font-size-complex="32pt" style:font-weight-complex="bold"/>
    </style:style>
    <style:style style:name="T18" style:family="text">
      <style:text-properties fo:color="#2854a1" style:font-name="Liberation Sans3" fo:font-size="32pt" fo:font-style="italic" fo:font-weight="bold" style:font-size-asian="32pt" style:font-style-asian="italic" style:font-name-complex="Liberation Sans2" style:font-size-complex="32pt" style:font-style-complex="italic" style:font-weight-complex="bold"/>
    </style:style>
    <style:style style:name="T19" style:family="text">
      <style:text-properties fo:color="#2854a1" style:font-name="Liberation Sans3" fo:font-size="32pt" fo:font-style="normal" fo:font-weight="bold" style:font-size-asian="32pt" style:font-style-asian="normal" style:font-name-complex="Liberation Sans2" style:font-size-complex="32pt" style:font-style-complex="normal" style:font-weight-complex="bold"/>
    </style:style>
    <style:style style:name="T20" style:family="text">
      <style:text-properties fo:color="#3465a4" style:font-name="Liberation Sans3" fo:font-size="28pt" fo:font-weight="bold" style:font-size-asian="28pt" style:font-weight-asian="bold" style:font-size-complex="28pt" style:font-weight-complex="bold"/>
    </style:style>
    <style:style style:name="T21" style:family="text">
      <style:text-properties fo:color="#ffffff" style:font-name="Liberation Sans3" fo:font-weight="bold" style:font-weight-asian="bold" style:font-weight-complex="bold"/>
    </style:style>
    <style:style style:name="T22" style:family="text">
      <style:text-properties fo:color="#ffffff" style:font-name="Liberation Sans3" fo:font-size="66pt" fo:font-weight="bold" style:font-size-asian="66pt" style:font-weight-asian="bold" style:font-size-complex="66pt" style:font-weight-complex="bold"/>
    </style:style>
    <style:style style:name="T23" style:family="text">
      <style:text-properties fo:color="#3465a4" style:font-name="Bitstream Vera Sans Mono1" fo:font-size="40pt" fo:font-weight="bold" fo:background-color="#ffffff" style:font-size-asian="40pt" style:font-name-complex="Liberation Sans2" style:font-size-complex="40pt" style:font-weight-complex="bold"/>
    </style:style>
    <style:style style:name="T24" style:family="text">
      <style:text-properties fo:color="#2854a1" style:font-name="Bitstream Vera Sans Mono1" fo:font-size="26pt" fo:font-weight="bold" style:font-size-asian="26pt" style:font-name-complex="Liberation Sans2" style:font-size-complex="26pt" style:font-weight-complex="bold"/>
    </style:style>
    <style:style style:name="T25" style:family="text">
      <style:text-properties fo:color="#2854a1" style:font-name="Liberation Sans3" fo:font-size="40pt" fo:font-weight="bold" style:font-size-asian="40pt" style:font-name-complex="Liberation Sans2" style:font-size-complex="40pt" style:font-weight-complex="bold"/>
    </style:style>
    <style:style style:name="T26" style:family="text">
      <style:text-properties fo:color="#2854a1" style:font-name="Liberation Sans3" fo:font-size="32pt" fo:font-weight="bold" style:font-size-asian="28pt" style:font-name-complex="Liberation Sans2" style:font-size-complex="28pt" style:font-weight-complex="bold"/>
    </style:style>
    <style:style style:name="T27" style:family="text">
      <style:text-properties fo:color="#2854a1" style:font-name="Liberation Sans3" fo:font-size="36pt" fo:font-weight="bold" style:font-size-asian="36pt" style:font-name-complex="Liberation Sans2" style:font-size-complex="36pt" style:font-weight-complex="bold"/>
    </style:style>
    <style:style style:name="T28" style:family="text">
      <style:text-properties fo:color="#2854a1" style:font-name="Liberation Sans3" fo:font-size="30pt" fo:font-weight="bold" style:font-size-asian="30pt" style:font-name-complex="Liberation Sans2" style:font-size-complex="30pt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master-page3" presentation:presentation-page-layout-name="AL1T0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2" draw:text-style-name="P3" draw:layer="layout" svg:width="0.493cm" svg:height="0.547cm" svg:x="1.401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3" draw:text-style-name="P4" draw:layer="layout" svg:width="6.341cm" svg:height="4.547cm" svg:x="0.97cm" svg:y="5.611cm">
          <draw:image xlink:href="Pictures/1000020100000259000001AF5DEC2A2A27EF5247.png" xlink:type="simple" xlink:show="embed" xlink:actuate="onLoad" loext:mime-type="image/png">
            <text:p/>
          </draw:image>
        </draw:frame>
        <draw:frame draw:style-name="gr3" draw:text-style-name="P4" draw:layer="layout" svg:width="21.843cm" svg:height="17.755cm" svg:x="7.874cm" svg:y="-0.509cm">
          <draw:image xlink:href="Pictures/100002010000022B000001CC498FA5415AD6215F.png" xlink:type="simple" xlink:show="embed" xlink:actuate="onLoad" loext:mime-type="image/png">
            <text:p/>
          </draw:image>
        </draw:frame>
        <draw:frame draw:style-name="gr2" draw:text-style-name="P3" draw:layer="layout" svg:width="0.493cm" svg:height="0.547cm" svg:x="13.952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4" draw:text-style-name="P5" draw:layer="layout" svg:width="14.573cm" svg:height="1.576cm" svg:x="9.648cm" svg:y="3.831cm">
          <draw:text-box>
            <text:p text:style-name="P2">
              <text:span text:style-name="T2">Implemen</text:span>
              <text:span text:style-name="T2">tasi </text:span>
              <text:span text:style-name="T2">Docker </text:span>
            </text:p>
          </draw:text-box>
        </draw:frame>
        <draw:frame draw:style-name="gr5" draw:text-style-name="P5" draw:layer="layout" svg:width="11.669cm" svg:height="1.576cm" svg:x="9.648cm" svg:y="5.408cm">
          <draw:text-box>
            <text:p text:style-name="P2">
              <text:span text:style-name="T2">untuk </text:span>
              <text:span text:style-name="T2">Ekosiste</text:span>
              <text:span text:style-name="T2">m </text:span>
            </text:p>
          </draw:text-box>
        </draw:frame>
        <draw:frame draw:style-name="gr6" draw:text-style-name="P5" draw:layer="layout" svg:width="16.83cm" svg:height="4.099cm" svg:x="9.648cm" svg:y="6.982cm">
          <draw:text-box>
            <text:p text:style-name="P2">
              <text:span text:style-name="T2">Pengemb</text:span>
              <text:span text:style-name="T2">angan </text:span>
              <text:span text:style-name="T2">Software</text:span>
            </text:p>
            <text:p text:style-name="P2">
              <text:span text:style-name="T3"/>
            </text:p>
            <text:p text:style-name="P2">
              <text:span text:style-name="T4">Part 2</text:span>
            </text:p>
          </draw:text-box>
        </draw:frame>
        <draw:frame draw:style-name="gr7" draw:text-style-name="P6" draw:layer="layout" svg:width="0.916cm" svg:height="1.026cm" svg:x="9.648cm" svg:y="9.983cm">
          <draw:text-box>
            <text:p text:style-name="P2">
              <text:span text:style-name="T5">
                <text:s/>
              </text:span>
            </text:p>
          </draw:text-box>
        </draw:frame>
        <draw:frame draw:style-name="gr8" draw:text-style-name="P7" draw:layer="layout" svg:width="13.752cm" svg:height="2.135cm" svg:x="9.648cm" svg:y="11.009cm">
          <draw:text-box>
            <text:p text:style-name="P2">
              <text:span text:style-name="T6"/>
            </text:p>
            <text:p text:style-name="P2">
              <text:span text:style-name="T6">#SoftwareFree</text:span>
              <text:span text:style-name="T6">domDayPORO</text:span>
              <text:span text:style-name="T6">S</text:span>
            </text:p>
          </draw:text-box>
        </draw:frame>
        <presentation:notes draw:style-name="dp2">
          <draw:page-thumbnail draw:style-name="gr9" draw:layer="layout" svg:width="19.798cm" svg:height="11.136cm" svg:x="0.6cm" svg:y="2.257cm" draw:page-number="1" presentation:class="page"/>
          <draw:frame presentation:style-name="pr1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2" draw:text-style-name="P3" draw:layer="layout" svg:width="0.493cm" svg:height="0.547cm" svg:x="1.401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" draw:text-style-name="P3" draw:layer="layout" svg:width="0.493cm" svg:height="0.547cm" svg:x="13.952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3" draw:text-style-name="P4" draw:layer="layout" svg:width="5.27cm" svg:height="5.955cm" svg:x="1.524cm" svg:y="5.217cm">
          <draw:image xlink:href="Pictures/100000000000026E000002BFD31D39179F97BAF2.jpg" xlink:type="simple" xlink:show="embed" xlink:actuate="onLoad" loext:mime-type="image/jpeg">
            <text:p/>
          </draw:image>
        </draw:frame>
        <draw:polygon draw:style-name="gr11" draw:text-style-name="P4" draw:layer="layout" svg:width="5.27cm" svg:height="5.956cm" svg:x="1.524cm" svg:y="5.218cm" svg:viewBox="0 0 5271 5957" draw:points="0,0 5271,0 5271,5957 0,5957">
          <text:p/>
        </draw:polygon>
        <draw:frame draw:style-name="gr12" draw:text-style-name="P9" draw:layer="layout" svg:width="10.475cm" svg:height="1.267cm" svg:x="8.124cm" svg:y="3.938cm">
          <draw:text-box>
            <text:p text:style-name="P2">
              <text:span text:style-name="T7">Panji Iman </text:span>
              <text:span text:style-name="T7">Baskoro</text:span>
            </text:p>
          </draw:text-box>
        </draw:frame>
        <draw:frame draw:style-name="gr13" draw:text-style-name="P10" draw:layer="layout" svg:width="8.515cm" svg:height="0.945cm" svg:x="8.124cm" svg:y="5.46cm">
          <draw:text-box>
            <text:p text:style-name="P2">
              <text:span text:style-name="T8">Aquarius Revisi </text:span>
              <text:span text:style-name="T8">2011</text:span>
            </text:p>
          </draw:text-box>
        </draw:frame>
        <draw:frame draw:style-name="gr14" draw:text-style-name="P10" draw:layer="layout" svg:width="12.647cm" svg:height="0.945cm" svg:x="8.124cm" svg:y="7.347cm">
          <draw:text-box>
            <text:p text:style-name="P2">
              <text:span text:style-name="T8">Email : </text:span>
              <text:span text:style-name="T8">panjidia995@g</text:span>
              <text:span text:style-name="T8">mail.com</text:span>
            </text:p>
          </draw:text-box>
        </draw:frame>
        <draw:frame draw:style-name="gr15" draw:text-style-name="P10" draw:layer="layout" svg:width="14.975cm" svg:height="0.945cm" svg:x="8.124cm" svg:y="8.29cm">
          <draw:text-box>
            <text:p text:style-name="P2">
              <text:span text:style-name="T8">Website : </text:span>
              <text:span text:style-name="T8">https://panjibas</text:span>
              <text:span text:style-name="T8">koro.web.id</text:span>
            </text:p>
          </draw:text-box>
        </draw:frame>
        <draw:frame draw:style-name="gr16" draw:text-style-name="P10" draw:layer="layout" svg:width="6.737cm" svg:height="0.945cm" svg:x="8.124cm" svg:y="9.235cm">
          <draw:text-box>
            <text:p text:style-name="P2">
              <text:span text:style-name="T8">Github : </text:span>
              <text:span text:style-name="T8">bijancot</text:span>
            </text:p>
          </draw:text-box>
        </draw:frame>
        <draw:frame draw:style-name="gr17" draw:text-style-name="P10" draw:layer="layout" svg:width="15.479cm" svg:height="0.945cm" svg:x="8.124cm" svg:y="11.123cm">
          <draw:text-box>
            <text:p text:style-name="P2">
              <text:span text:style-name="T8">Freelance web </text:span>
              <text:span text:style-name="T8">developer and </text:span>
              <text:span text:style-name="T8">DevOps </text:span>
            </text:p>
          </draw:text-box>
        </draw:frame>
        <draw:frame draw:style-name="gr18" draw:text-style-name="P10" draw:layer="layout" svg:width="18.091cm" svg:height="0.945cm" svg:x="8.124cm" svg:y="12.067cm">
          <draw:text-box>
            <text:p text:style-name="P2">
              <text:span text:style-name="T8">enthusiast also </text:span>
              <text:span text:style-name="T8">a little bit </text:span>
              <text:span text:style-name="T8">interest in </text:span>
              <text:span text:style-name="T8">BigData </text:span>
            </text:p>
          </draw:text-box>
        </draw:frame>
        <draw:frame draw:style-name="gr19" draw:text-style-name="P11" draw:layer="layout" svg:width="8.964cm" svg:height="1.423cm" svg:x="1.266cm" svg:y="0.841cm">
          <draw:text-box>
            <text:p text:style-name="P2">
              <text:span text:style-name="T4">Profil </text:span>
              <text:span text:style-name="T4">Pemateri</text:span>
            </text:p>
          </draw:text-box>
        </draw:frame>
        <draw:frame draw:style-name="gr20" draw:text-style-name="P12" draw:layer="layout" svg:width="13.142cm" svg:height="0.869cm" svg:x="13.712cm" svg:y="14.556cm">
          <draw:text-box>
            <text:p text:style-name="P2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presentation:notes draw:style-name="dp2">
          <draw:page-thumbnail draw:style-name="gr9" draw:layer="layout" svg:width="19.798cm" svg:height="11.136cm" svg:x="0.6cm" svg:y="2.257cm" draw:page-number="2" presentation:class="page"/>
          <draw:frame presentation:style-name="pr1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2" draw:text-style-name="P3" draw:layer="layout" svg:width="0.493cm" svg:height="0.547cm" svg:x="1.401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" draw:text-style-name="P3" draw:layer="layout" svg:width="0.493cm" svg:height="0.547cm" svg:x="13.952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20" draw:text-style-name="P12" draw:layer="layout" svg:width="13.142cm" svg:height="0.869cm" svg:x="13.712cm" svg:y="14.559cm">
          <draw:text-box>
            <text:p text:style-name="P2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21" draw:text-style-name="P11" draw:layer="layout" svg:width="4.371cm" svg:height="1.423cm" svg:x="1.266cm" svg:y="0.841cm">
          <draw:text-box>
            <text:p text:style-name="P2">
              <text:span text:style-name="T4">Outline</text:span>
            </text:p>
          </draw:text-box>
        </draw:frame>
        <draw:frame draw:style-name="gr22" draw:text-style-name="P13" draw:layer="layout" svg:width="23.341cm" svg:height="8.029cm" svg:x="2.224cm" svg:y="4.537cm">
          <draw:text-box>
            <text:list text:style-name="L2">
              <text:list-item>
                <text:p>
                  <text:span text:style-name="T10">Review </text:span>
                  <text:span text:style-name="T10">materi </text:span>
                  <text:span text:style-name="T10">pertemuan </text:span>
                  <text:span text:style-name="T10">sebelumn</text:span>
                  <text:span text:style-name="T10">ya</text:span>
                </text:p>
              </text:list-item>
              <text:list-item>
                <text:p>
                  <text:span text:style-name="T10">Berkenala</text:span>
                  <text:span text:style-name="T10">n dengan </text:span>
                  <text:span text:style-name="T10">perintah </text:span>
                  <text:span text:style-name="T10">dasar di </text:span>
                  <text:span text:style-name="T10">Docker</text:span>
                </text:p>
              </text:list-item>
              <text:list-item>
                <text:p>
                  <text:span text:style-name="T10">Pull Image </text:span>
                  <text:span text:style-name="T10">dari </text:span>
                  <text:span text:style-name="T10">docker </text:span>
                  <text:span text:style-name="T10">hub</text:span>
                </text:p>
              </text:list-item>
              <text:list-item>
                <text:p>
                  <text:span text:style-name="T10">Docker </text:span>
                  <text:span text:style-name="T10">networkin</text:span>
                  <text:span text:style-name="T10">g</text:span>
                </text:p>
              </text:list-item>
              <text:list-item>
                <text:p>
                  <text:span text:style-name="T10">Membang</text:span>
                  <text:span text:style-name="T10">un image </text:span>
                  <text:span text:style-name="T10">docker </text:span>
                  <text:span text:style-name="T10">kita </text:span>
                  <text:span text:style-name="T10">sendiri</text:span>
                </text:p>
              </text:list-item>
            </text:list>
          </draw:text-box>
        </draw:frame>
        <presentation:notes draw:style-name="dp2">
          <draw:page-thumbnail draw:style-name="gr9" draw:layer="layout" svg:width="19.798cm" svg:height="11.136cm" svg:x="0.6cm" svg:y="2.257cm" draw:page-number="3" presentation:class="page"/>
          <draw:frame presentation:style-name="pr1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2" draw:text-style-name="P3" draw:layer="layout" svg:width="0.493cm" svg:height="0.547cm" svg:x="1.401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" draw:text-style-name="P3" draw:layer="layout" svg:width="0.493cm" svg:height="0.547cm" svg:x="13.952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20" draw:text-style-name="P12" draw:layer="layout" svg:width="13.142cm" svg:height="0.869cm" svg:x="13.712cm" svg:y="14.559cm">
          <draw:text-box>
            <text:p text:style-name="P2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23" draw:text-style-name="P11" draw:layer="layout" svg:width="12.626cm" svg:height="1.423cm" svg:x="1.266cm" svg:y="0.841cm">
          <draw:text-box>
            <text:p text:style-name="P2">
              <text:span text:style-name="T4">Docker in </text:span>
              <text:span text:style-name="T4">A nut shell</text:span>
            </text:p>
          </draw:text-box>
        </draw:frame>
        <draw:frame draw:style-name="gr24" draw:text-style-name="P4" draw:layer="layout" svg:width="12.573cm" svg:height="10.836cm" svg:x="2.032cm" svg:y="3.261cm">
          <draw:image xlink:href="Pictures/10000201000004C9000001F558FEF991D422AC9E.png" xlink:type="simple" xlink:show="embed" xlink:actuate="onLoad" loext:mime-type="image/png">
            <text:p/>
          </draw:image>
        </draw:frame>
        <draw:frame draw:style-name="gr3" draw:text-style-name="P4" draw:layer="layout" svg:width="11.556cm" svg:height="7.502cm" svg:x="17.062cm" svg:y="5.941cm">
          <draw:image xlink:href="Pictures/10000201000002040000014F24F35C6196020B28.png" xlink:type="simple" xlink:show="embed" xlink:actuate="onLoad" loext:mime-type="image/png">
            <text:p/>
          </draw:image>
        </draw:frame>
        <presentation:notes draw:style-name="dp2">
          <draw:page-thumbnail draw:style-name="gr9" draw:layer="layout" svg:width="19.798cm" svg:height="11.136cm" svg:x="0.6cm" svg:y="2.257cm" draw:page-number="4" presentation:class="page"/>
          <draw:frame presentation:style-name="pr1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master-page3">
        <office:forms form:automatic-focus="false" form:apply-design-mode="false"/>
        <draw:polygon draw:style-name="gr25" draw:text-style-name="P1" draw:layer="layout" svg:width="27.998cm" svg:height="15.749cm" svg:x="0cm" svg:y="0cm" svg:viewBox="0 0 27999 15750" draw:points="0,0 27999,0 27999,15750 0,15750">
          <text:p/>
        </draw:polygon>
        <draw:frame draw:style-name="gr26" draw:text-style-name="P3" draw:layer="layout" svg:width="0.493cm" svg:height="0.547cm" svg:x="1.401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27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28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6" draw:text-style-name="P3" draw:layer="layout" svg:width="0.493cm" svg:height="0.547cm" svg:x="13.952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29" draw:text-style-name="P12" draw:layer="layout" svg:width="13.142cm" svg:height="0.869cm" svg:x="13.712cm" svg:y="14.559cm">
          <draw:text-box>
            <text:p text:style-name="P2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0" draw:text-style-name="P11" draw:layer="layout" svg:width="14.247cm" svg:height="1.423cm" svg:x="1.266cm" svg:y="0.841cm">
          <draw:text-box>
            <text:p text:style-name="P2">
              <text:span text:style-name="T4">Container </text:span>
              <text:span text:style-name="T4">Virtualizati</text:span>
              <text:span text:style-name="T4">on</text:span>
            </text:p>
          </draw:text-box>
        </draw:frame>
        <draw:frame draw:style-name="gr31" draw:text-style-name="P14" draw:layer="layout" svg:width="23.222cm" svg:height="1.102cm" svg:x="1.866cm" svg:y="5.768cm">
          <draw:text-box>
            <text:p text:style-name="P2">
              <text:span text:style-name="T11">Container </text:span>
              <text:span text:style-name="T11">bisa </text:span>
              <text:span text:style-name="T11">diibaratkan </text:span>
              <text:span text:style-name="T11">sebagai </text:span>
              <text:span text:style-name="T11">sebuah paket </text:span>
            </text:p>
          </draw:text-box>
        </draw:frame>
        <draw:frame draw:style-name="gr32" draw:text-style-name="P14" draw:layer="layout" svg:width="24.157cm" svg:height="1.102cm" svg:x="1.866cm" svg:y="7.034cm">
          <draw:text-box>
            <text:p text:style-name="P2">
              <text:span text:style-name="T11">yang terdiri </text:span>
              <text:span text:style-name="T11">dari aplikasi </text:span>
              <text:span text:style-name="T11">dan </text:span>
              <text:span text:style-name="T11">kebutuhanny</text:span>
              <text:span text:style-name="T11">a seperti </text:span>
            </text:p>
          </draw:text-box>
        </draw:frame>
        <draw:frame draw:style-name="gr33" draw:text-style-name="P14" draw:layer="layout" svg:width="25.406cm" svg:height="1.102cm" svg:x="1.866cm" svg:y="8.301cm">
          <draw:text-box>
            <text:p text:style-name="P2">
              <text:span text:style-name="T11">library dan </text:span>
              <text:span text:style-name="T11">dependency </text:span>
              <text:span text:style-name="T11">lain yang </text:span>
              <text:span text:style-name="T11">sudah </text:span>
              <text:span text:style-name="T11">menjadi satu </text:span>
            </text:p>
          </draw:text-box>
        </draw:frame>
        <draw:frame draw:style-name="gr34" draw:text-style-name="P14" draw:layer="layout" svg:width="24.839cm" svg:height="1.102cm" svg:x="1.866cm" svg:y="9.567cm">
          <draw:text-box>
            <text:p text:style-name="P2">
              <text:span text:style-name="T11">dan dapat </text:span>
              <text:span text:style-name="T11">dipindahkan </text:span>
              <text:span text:style-name="T11">kemanapun </text:span>
              <text:span text:style-name="T11">dan diisi </text:span>
              <text:span text:style-name="T11">apapun.</text:span>
            </text:p>
          </draw:text-box>
        </draw:frame>
        <presentation:notes draw:style-name="dp2">
          <draw:page-thumbnail draw:style-name="gr9" draw:layer="layout" svg:width="19.798cm" svg:height="11.136cm" svg:x="0.6cm" svg:y="2.257cm" draw:page-number="5" presentation:class="page"/>
          <draw:frame presentation:style-name="pr1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master-page3">
        <office:forms form:automatic-focus="false" form:apply-design-mode="false"/>
        <draw:polygon draw:style-name="gr25" draw:text-style-name="P1" draw:layer="layout" svg:width="27.998cm" svg:height="15.749cm" svg:x="0cm" svg:y="0cm" svg:viewBox="0 0 27999 15750" draw:points="0,0 27999,0 27999,15750 0,15750">
          <text:p/>
        </draw:polygon>
        <draw:frame draw:style-name="gr26" draw:text-style-name="P3" draw:layer="layout" svg:width="0.493cm" svg:height="0.547cm" svg:x="1.401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27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28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6" draw:text-style-name="P3" draw:layer="layout" svg:width="0.493cm" svg:height="0.547cm" svg:x="13.952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29" draw:text-style-name="P12" draw:layer="layout" svg:width="13.142cm" svg:height="0.869cm" svg:x="13.712cm" svg:y="14.559cm">
          <draw:text-box>
            <text:p text:style-name="P2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0" draw:text-style-name="P11" draw:layer="layout" svg:width="14.247cm" svg:height="1.423cm" svg:x="1.266cm" svg:y="0.841cm">
          <draw:text-box>
            <text:p text:style-name="P2">
              <text:span text:style-name="T4">STOP !</text:span>
            </text:p>
          </draw:text-box>
        </draw:frame>
        <draw:frame draw:style-name="gr35" draw:text-style-name="P13" draw:layer="layout" svg:width="13.97cm" svg:height="5.506cm" svg:x="1.905cm" svg:y="4.064cm">
          <draw:text-box>
            <text:p>
              <text:span text:style-name="T11">.VDI with </text:span>
              <text:span text:style-name="T11">docker </text:span>
              <text:span text:style-name="T11">installed :</text:span>
            </text:p>
            <text:p>
              <text:span text:style-name="T11"/>
            </text:p>
            <text:p>
              <text:span text:style-name="T11">
                <text:s/>
              </text:span>
              <text:span text:style-name="T11">
                <text:a xlink:href="http://bit.ly/SFDPoros-vdi29092019" xlink:type="simple">http://bit.ly/SFDPoros-vdi29092019</text:a>
              </text:span>
              <text:span text:style-name="T11">
                <text:s/>
              </text:span>
            </text:p>
          </draw:text-box>
        </draw:frame>
        <draw:frame draw:style-name="gr36" draw:text-style-name="P15" draw:layer="layout" svg:width="7.816cm" svg:height="7.816cm" svg:x="18.854cm" svg:y="4.699cm">
          <draw:image xlink:href="Pictures/10000201000000C8000000C869CE3D0CB5CDCB88.png" xlink:type="simple" xlink:show="embed" xlink:actuate="onLoad" loext:mime-type="image/png">
            <text:p/>
          </draw:image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6" presentation:class="page"/>
          <draw:frame presentation:style-name="pr1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master-page3">
        <office:forms form:automatic-focus="false" form:apply-design-mode="false"/>
        <draw:polygon draw:style-name="gr25" draw:text-style-name="P1" draw:layer="layout" svg:width="27.998cm" svg:height="15.749cm" svg:x="0cm" svg:y="0cm" svg:viewBox="0 0 27999 15750" draw:points="0,0 27999,0 27999,15750 0,15750">
          <text:p/>
        </draw:polygon>
        <draw:frame draw:style-name="gr26" draw:text-style-name="P3" draw:layer="layout" svg:width="0.493cm" svg:height="0.547cm" svg:x="1.401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27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frame draw:style-name="gr26" draw:text-style-name="P3" draw:layer="layout" svg:width="0.493cm" svg:height="0.547cm" svg:x="13.952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29" draw:text-style-name="P12" draw:layer="layout" svg:width="13.142cm" svg:height="0.869cm" svg:x="13.712cm" svg:y="14.559cm">
          <draw:text-box>
            <text:p text:style-name="P2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polygon draw:style-name="gr28" draw:text-style-name="P1" draw:layer="layout" svg:width="11.683cm" svg:height="19.684cm" svg:x="-0.381cm" svg:y="-1.905cm" svg:viewBox="0 0 11684 19685" draw:points="5842,19685 0,19685 0,0 11684,0 11684,19685">
          <text:p/>
        </draw:polygon>
        <draw:frame draw:style-name="gr37" draw:text-style-name="P16" draw:layer="layout" svg:width="10.541cm" svg:height="6.376cm" svg:x="13.208cm" svg:y="4.419cm">
          <draw:text-box>
            <text:p>
              <text:span text:style-name="T12">Perinta</text:span>
              <text:span text:style-name="T12">h </text:span>
              <text:span text:style-name="T12">dasar </text:span>
              <text:span text:style-name="T12">pada </text:span>
              <text:span text:style-name="T12">Docker</text:span>
            </text:p>
          </draw:text-box>
        </draw:frame>
        <draw:frame draw:style-name="gr38" draw:text-style-name="P15" draw:layer="layout" svg:width="5.588cm" svg:height="5.49cm" svg:x="2.032cm" svg:y="9.144cm">
          <draw:image xlink:href="Pictures/10000201000002EC000001C0A30F95DBF49B3302.png" xlink:type="simple" xlink:show="embed" xlink:actuate="onLoad" loext:mime-type="image/png">
            <text:p/>
          </draw:image>
        </draw:frame>
        <draw:frame draw:style-name="gr3" draw:text-style-name="P4" draw:layer="layout" svg:width="6.341cm" svg:height="4.547cm" svg:x="2.032cm" svg:y="2.54cm">
          <draw:image xlink:href="Pictures/1000020100000259000001AF5DEC2A2A27EF5247.png" xlink:type="simple" xlink:show="embed" xlink:actuate="onLoad" loext:mime-type="image/png">
            <text:p/>
          </draw:image>
        </draw:frame>
        <presentation:notes draw:style-name="dp2">
          <draw:page-thumbnail draw:style-name="gr9" draw:layer="layout" svg:width="19.798cm" svg:height="11.136cm" svg:x="0.6cm" svg:y="2.257cm" draw:page-number="7" presentation:class="page"/>
          <draw:frame presentation:style-name="pr1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2" draw:text-style-name="P18" draw:layer="layout" svg:width="0.493cm" svg:height="0.547cm" svg:x="1.401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" draw:text-style-name="P18" draw:layer="layout" svg:width="0.493cm" svg:height="0.547cm" svg:x="13.952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6.999cm" svg:height="1.423cm" svg:x="1.266cm" svg:y="0.841cm">
          <draw:text-box>
            <text:p text:style-name="P21">
              <text:span text:style-name="T4">Typical </text:span>
              <text:span text:style-name="T4">script to </text:span>
              <text:span text:style-name="T4">run docker </text:span>
            </text:p>
          </draw:text-box>
        </draw:frame>
        <draw:frame draw:style-name="gr40" draw:text-style-name="P24" draw:layer="layout" svg:width="27.213cm" svg:height="4.93cm" svg:x="0.689cm" svg:y="6.985cm">
          <draw:text-box>
            <text:p text:style-name="P23">
              <text:span text:style-name="T13">docker </text:span>
              <text:span text:style-name="T13">run -</text:span>
              <text:span text:style-name="T13">itd --</text:span>
              <text:span text:style-name="T13">name </text:span>
              <text:span text:style-name="T13">budosen </text:span>
              <text:span text:style-name="T13">\ </text:span>
              <text:span text:style-name="T13">nimmis/</text:span>
              <text:span text:style-name="T13">apache-</text:span>
              <text:span text:style-name="T13">php7:la</text:span>
              <text:span text:style-name="T13">test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8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2" draw:text-style-name="P18" draw:layer="layout" svg:width="0.493cm" svg:height="0.547cm" svg:x="1.401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" draw:text-style-name="P18" draw:layer="layout" svg:width="0.493cm" svg:height="0.547cm" svg:x="13.952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6.999cm" svg:height="1.423cm" svg:x="1.266cm" svg:y="0.841cm">
          <draw:text-box>
            <text:p text:style-name="P21">
              <text:span text:style-name="T4">Typical </text:span>
              <text:span text:style-name="T4">script to </text:span>
              <text:span text:style-name="T4">run docker </text:span>
            </text:p>
          </draw:text-box>
        </draw:frame>
        <draw:frame draw:style-name="gr40" draw:text-style-name="P24" draw:layer="layout" svg:width="27.213cm" svg:height="4.93cm" svg:x="0.689cm" svg:y="6.985cm">
          <draw:text-box>
            <text:p text:style-name="P23">
              <text:span text:style-name="T13">docker </text:span>
              <text:span text:style-name="T13">run -</text:span>
              <text:span text:style-name="T13">itd --</text:span>
              <text:span text:style-name="T13">name </text:span>
              <text:span text:style-name="T13">budosen </text:span>
              <text:span text:style-name="T13">\ </text:span>
              <text:span text:style-name="T13">nimmis/</text:span>
              <text:span text:style-name="T13">apache-</text:span>
              <text:span text:style-name="T13">php7:la</text:span>
              <text:span text:style-name="T13">test</text:span>
            </text:p>
          </draw:text-box>
        </draw:frame>
        <draw:custom-shape draw:style-name="gr41" draw:text-style-name="P15" draw:layer="layout" svg:width="13.589cm" svg:height="0.254cm" svg:x="13.716cm" svg:y="6.477cm">
          <text:p/>
          <draw:enhanced-geometry svg:viewBox="0 0 21600 21600" draw:type="rectangle" draw:enhanced-path="M 0 0 L 21600 0 21600 21600 0 21600 0 0 Z N"/>
        </draw:custom-shape>
        <draw:custom-shape draw:style-name="gr42" draw:text-style-name="P15" draw:layer="layout" svg:width="0.762cm" svg:height="1.016cm" svg:x="20.447cm" svg:y="5.207cm">
          <text:p/>
          <draw:enhanced-geometry svg:viewBox="0 0 21600 21600" draw:text-areas="?f0 ?f7 ?f2 21600" draw:type="up-arrow" draw:modifiers="5400 5400" draw:enhanced-path="M ?f0 21600 L ?f0 ?f1 0 ?f1 10800 0 21600 ?f1 ?f2 ?f1 ?f2 21600 Z N">
            <draw:equation draw:name="f0" draw:formula="$1 "/>
            <draw:equation draw:name="f1" draw:formula="$0 "/>
            <draw:equation draw:name="f2" draw:formula="21600-$1 "/>
            <draw:equation draw:name="f3" draw:formula="21600-?f1 "/>
            <draw:equation draw:name="f4" draw:formula="?f3 *?f0 /10800"/>
            <draw:equation draw:name="f5" draw:formula="?f1 +?f4 "/>
            <draw:equation draw:name="f6" draw:formula="?f1 *?f0 /10800"/>
            <draw:equation draw:name="f7" draw:formula="?f1 -?f6 "/>
            <draw:handle draw:handle-position="$1 $0" draw:handle-range-x-minimum="0" draw:handle-range-x-maximum="10800" draw:handle-range-y-minimum="0" draw:handle-range-y-maximum="21600"/>
          </draw:enhanced-geometry>
        </draw:custom-shape>
        <draw:frame draw:style-name="gr35" draw:text-style-name="P27" draw:layer="layout" svg:width="7.366cm" svg:height="0.945cm" svg:x="17.399cm" svg:y="3.937cm">
          <draw:text-box>
            <text:p text:style-name="P26">
              <text:span text:style-name="T14">Nama Container</text:span>
            </text:p>
          </draw:text-box>
        </draw:frame>
        <draw:custom-shape draw:style-name="gr43" draw:text-style-name="P15" draw:layer="layout" svg:width="21.463cm" svg:height="0.254cm" svg:x="0.397cm" svg:y="10.668cm">
          <text:p/>
          <draw:enhanced-geometry svg:viewBox="0 0 21600 21600" draw:type="rectangle" draw:enhanced-path="M 0 0 L 21600 0 21600 21600 0 21600 0 0 Z N"/>
        </draw:custom-shape>
        <draw:custom-shape draw:style-name="gr42" draw:text-style-name="P15" draw:layer="layout" svg:width="0.762cm" svg:height="1.016cm" draw:transform="rotate (-2.97683357220153) translate (12.192cm 12.305cm)">
          <text:p/>
          <draw:enhanced-geometry svg:viewBox="0 0 21600 21600" draw:text-areas="?f0 ?f7 ?f2 21600" draw:type="up-arrow" draw:modifiers="5400 5400" draw:enhanced-path="M ?f0 21600 L ?f0 ?f1 0 ?f1 10800 0 21600 ?f1 ?f2 ?f1 ?f2 21600 Z N">
            <draw:equation draw:name="f0" draw:formula="$1 "/>
            <draw:equation draw:name="f1" draw:formula="$0 "/>
            <draw:equation draw:name="f2" draw:formula="21600-$1 "/>
            <draw:equation draw:name="f3" draw:formula="21600-?f1 "/>
            <draw:equation draw:name="f4" draw:formula="?f3 *?f0 /10800"/>
            <draw:equation draw:name="f5" draw:formula="?f1 +?f4 "/>
            <draw:equation draw:name="f6" draw:formula="?f1 *?f0 /10800"/>
            <draw:equation draw:name="f7" draw:formula="?f1 -?f6 "/>
            <draw:handle draw:handle-position="$1 $0" draw:handle-range-x-minimum="0" draw:handle-range-x-maximum="10800" draw:handle-range-y-minimum="0" draw:handle-range-y-maximum="21600"/>
          </draw:enhanced-geometry>
        </draw:custom-shape>
        <draw:frame draw:style-name="gr44" draw:text-style-name="P27" draw:layer="layout" svg:width="14.224cm" svg:height="1.889cm" svg:x="4.555cm" svg:y="12.7cm">
          <draw:text-box>
            <text:p text:style-name="P26">
              <text:span text:style-name="T14">Nama Image </text:span>
              <text:span text:style-name="T14">yang akan </text:span>
              <text:span text:style-name="T14">digunakan</text:span>
            </text:p>
          </draw:text-box>
        </draw:frame>
        <draw:custom-shape draw:style-name="gr45" draw:text-style-name="P15" draw:layer="layout" svg:width="0.889cm" svg:height="1.397cm" draw:transform="rotate (0.782082037818659) translate (10.795cm 5.994cm)">
          <text:p/>
          <draw:enhanced-geometry svg:viewBox="0 0 21600 21600" draw:text-areas="?f0 ?f7 ?f2 21600" draw:type="up-arrow" draw:modifiers="5400 5400" draw:enhanced-path="M ?f0 21600 L ?f0 ?f1 0 ?f1 10800 0 21600 ?f1 ?f2 ?f1 ?f2 21600 Z N">
            <draw:equation draw:name="f0" draw:formula="$1 "/>
            <draw:equation draw:name="f1" draw:formula="$0 "/>
            <draw:equation draw:name="f2" draw:formula="21600-$1 "/>
            <draw:equation draw:name="f3" draw:formula="21600-?f1 "/>
            <draw:equation draw:name="f4" draw:formula="?f3 *?f0 /10800"/>
            <draw:equation draw:name="f5" draw:formula="?f1 +?f4 "/>
            <draw:equation draw:name="f6" draw:formula="?f1 *?f0 /10800"/>
            <draw:equation draw:name="f7" draw:formula="?f1 -?f6 "/>
            <draw:handle draw:handle-position="$1 $0" draw:handle-range-x-minimum="0" draw:handle-range-x-maximum="10800" draw:handle-range-y-minimum="0" draw:handle-range-y-maximum="21600"/>
          </draw:enhanced-geometry>
        </draw:custom-shape>
        <draw:frame draw:style-name="gr35" draw:text-style-name="P27" draw:layer="layout" svg:width="7.366cm" svg:height="0.945cm" svg:x="6.477cm" svg:y="4.008cm">
          <draw:text-box>
            <text:p text:style-name="P26">
              <text:span text:style-name="T14">Sesi, tty &amp; </text:span>
              <text:span text:style-name="T14">detach 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9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21.723cm" svg:height="1.423cm" svg:x="1.266cm" svg:y="0.841cm">
          <draw:text-box>
            <text:p text:style-name="P21">
              <text:span text:style-name="T4">Opsi lain </text:span>
              <text:span text:style-name="T4">untuk </text:span>
              <text:span text:style-name="T4">menjalank</text:span>
              <text:span text:style-name="T4">an docker</text:span>
            </text:p>
          </draw:text-box>
        </draw:frame>
        <draw:frame draw:style-name="gr40" draw:text-style-name="P24" draw:layer="layout" svg:width="27.213cm" svg:height="6.573cm" svg:x="0.67cm" svg:y="5.334cm">
          <draw:text-box>
            <text:p text:style-name="P23">
              <text:span text:style-name="T13">docker </text:span>
              <text:span text:style-name="T13">run -</text:span>
              <text:span text:style-name="T13">itd --</text:span>
              <text:span text:style-name="T13">name </text:span>
              <text:span text:style-name="T13">budosen </text:span>
              <text:span text:style-name="T13">\ </text:span>
              <text:span text:style-name="T15">-p </text:span>
              <text:span text:style-name="T15">192.168</text:span>
              <text:span text:style-name="T15">.56.1:8</text:span>
              <text:span text:style-name="T15">230:80</text:span>
              <text:span text:style-name="T13"> </text:span>
              <text:span text:style-name="T16">-v</text:span>
              <text:span text:style-name="T13"> \ </text:span>
              <text:span text:style-name="T16">/home/t</text:span>
              <text:span text:style-name="T16">est/:/v</text:span>
              <text:span text:style-name="T16">ar/www/</text:span>
              <text:span text:style-name="T16">html/</text:span>
              <text:span text:style-name="T13"> \ </text:span>
              <text:span text:style-name="T13">nimmis/</text:span>
              <text:span text:style-name="T13">apache-</text:span>
              <text:span text:style-name="T13">php7:la</text:span>
              <text:span text:style-name="T13">test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0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21.723cm" svg:height="1.423cm" svg:x="1.266cm" svg:y="0.841cm">
          <draw:text-box>
            <text:p text:style-name="P21">
              <text:span text:style-name="T4">Opsi lain </text:span>
              <text:span text:style-name="T4">untuk </text:span>
              <text:span text:style-name="T4">menjalank</text:span>
              <text:span text:style-name="T4">an docker</text:span>
            </text:p>
          </draw:text-box>
        </draw:frame>
        <draw:frame draw:style-name="gr36" draw:text-style-name="P15" draw:layer="layout" svg:width="6.741cm" svg:height="6.515cm" svg:x="20.402cm" svg:y="4.717cm">
          <draw:image xlink:href="Pictures/100002010000012A0000012056B1CD76F5954FF8.png" xlink:type="simple" xlink:show="embed" xlink:actuate="onLoad" loext:mime-type="image/png">
            <text:p/>
          </draw:image>
        </draw:frame>
        <draw:frame draw:style-name="gr40" draw:text-style-name="P29" draw:layer="layout" svg:width="18.763cm" svg:height="6.286cm" svg:x="0.762cm" svg:y="5.314cm">
          <draw:text-box>
            <text:p text:style-name="P28">
              <text:span text:style-name="T17">Setiap </text:span>
              <text:span text:style-name="T17">Image </text:span>
              <text:span text:style-name="T17">docker </text:span>
              <text:span text:style-name="T17">memiliki </text:span>
              <text:span text:style-name="T17">karakteristik </text:span>
              <text:span text:style-name="T17">tersendiri </text:span>
              <text:span text:style-name="T17">untuk </text:span>
              <text:span text:style-name="T17">dijalankan. </text:span>
              <text:span text:style-name="T17">Parametern</text:span>
              <text:span text:style-name="T17">ya </text:span>
              <text:span text:style-name="T17">menggunak</text:span>
              <text:span text:style-name="T17">an opsi </text:span>
              <text:span text:style-name="T18">-e. </text:span>
              <text:span text:style-name="T19">Biasakan </text:span>
              <text:span text:style-name="T19">Baca docs </text:span>
              <text:span text:style-name="T19">terlebih </text:span>
              <text:span text:style-name="T19">dahulu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1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21.723cm" svg:height="1.423cm" svg:x="1.266cm" svg:y="0.841cm">
          <draw:text-box>
            <text:p text:style-name="P21">
              <text:span text:style-name="T4">Opsi lain </text:span>
              <text:span text:style-name="T4">untuk </text:span>
              <text:span text:style-name="T4">menjalank</text:span>
              <text:span text:style-name="T4">an docker</text:span>
            </text:p>
          </draw:text-box>
        </draw:frame>
        <draw:frame draw:style-name="gr46" draw:text-style-name="P15" draw:layer="layout" svg:width="28.981cm" svg:height="3.701cm" svg:x="0.102cm" svg:y="7.831cm">
          <draw:image xlink:href="Pictures/100002010000032A000001AB7A9432E2BA28BA57.png" xlink:type="simple" xlink:show="embed" xlink:actuate="onLoad" loext:mime-type="image/png">
            <text:p/>
          </draw:image>
        </draw:frame>
        <draw:frame draw:style-name="gr47" draw:text-style-name="P31" draw:layer="layout" svg:width="15.156cm" svg:height="1.284cm" svg:x="6.18cm" svg:y="12.022cm">
          <draw:text-box>
            <text:p text:style-name="P30">
              <text:span text:style-name="T20">https://</text:span>
              <text:span text:style-name="T20">hub.docker.c</text:span>
              <text:span text:style-name="T20">om/_/mysql</text:span>
            </text:p>
          </draw:text-box>
        </draw:frame>
        <draw:frame draw:style-name="gr40" draw:text-style-name="P33" draw:layer="layout" svg:width="27.857cm" svg:height="4.93cm" svg:x="2.97cm" svg:y="3.687cm">
          <draw:text-box>
            <text:p text:style-name="P32">
              <text:span text:style-name="T17">Docker run -</text:span>
              <text:span text:style-name="T17">itd --name </text:span>
              <text:span text:style-name="T17">mysql \ </text:span>
            </text:p>
            <text:p text:style-name="P32">
              <text:span text:style-name="T17">-e </text:span>
              <text:span text:style-name="T17">MYSQL_RO</text:span>
              <text:span text:style-name="T17">OT_PASSW</text:span>
              <text:span text:style-name="T17">ORD=passw</text:span>
              <text:span text:style-name="T17">ord \ </text:span>
              <text:span text:style-name="T17">mysql:tag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2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master-page3">
        <office:forms form:automatic-focus="false" form:apply-design-mode="false"/>
        <draw:polygon draw:style-name="gr25" draw:text-style-name="P1" draw:layer="layout" svg:width="27.998cm" svg:height="15.749cm" svg:x="0cm" svg:y="0cm" svg:viewBox="0 0 27999 15750" draw:points="0,0 27999,0 27999,15750 0,15750">
          <text:p/>
        </draw:polygon>
        <draw:frame draw:style-name="gr27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frame draw:style-name="gr26" draw:text-style-name="P18" draw:layer="layout" svg:width="0.493cm" svg:height="0.547cm" svg:x="1.952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29" draw:text-style-name="P20" draw:layer="layout" svg:width="13.142cm" svg:height="0.869cm" svg:x="1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7" draw:text-style-name="P35" draw:layer="layout" svg:width="10.541cm" svg:height="6.376cm" svg:x="1.208cm" svg:y="5.219cm">
          <draw:text-box>
            <text:p text:style-name="P34">
              <text:span text:style-name="T12">Docker </text:span>
              <text:span text:style-name="T12">Networ</text:span>
              <text:span text:style-name="T12">king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3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4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2" draw:text-style-name="P18" draw:layer="layout" svg:width="0.493cm" svg:height="0.547cm" svg:x="1.401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" draw:text-style-name="P18" draw:layer="layout" svg:width="0.493cm" svg:height="0.547cm" svg:x="13.952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7.994cm" svg:height="1.423cm" svg:x="1.266cm" svg:y="0.841cm">
          <draw:text-box>
            <text:p text:style-name="P21">
              <text:span text:style-name="T4">Docker </text:span>
              <text:span text:style-name="T4">local </text:span>
              <text:span text:style-name="T4">network </text:span>
              <text:span text:style-name="T4">concept</text:span>
            </text:p>
          </draw:text-box>
        </draw:frame>
        <draw:custom-shape draw:style-name="gr48" draw:text-style-name="P36" xml:id="id1" draw:id="id1" draw:layer="layout" svg:width="4.699cm" svg:height="2.159cm" svg:x="1.143cm" svg:y="5.472cm">
          <text:p text:style-name="P36">
            <text:span text:style-name="T21">Docker</text:span>
          </text:p>
          <text:p text:style-name="P36">
            <text:span text:style-name="T21">Container</text:span>
          </text:p>
          <draw:enhanced-geometry svg:viewBox="0 0 21600 21600" draw:type="rectangle" draw:enhanced-path="M 0 0 L 21600 0 21600 21600 0 21600 0 0 Z N"/>
        </draw:custom-shape>
        <draw:custom-shape draw:style-name="gr49" draw:text-style-name="P36" xml:id="id2" draw:id="id2" draw:layer="layout" svg:width="5.842cm" svg:height="2.159cm" svg:x="7.544cm" svg:y="6.869cm">
          <text:p text:style-name="P36">
            <text:span text:style-name="T21">D</text:span>
            <text:span text:style-name="T21">o</text:span>
            <text:span text:style-name="T21">c</text:span>
            <text:span text:style-name="T21">k</text:span>
            <text:span text:style-name="T21">e</text:span>
            <text:span text:style-name="T21">r</text:span>
            <text:span text:style-name="T21"> </text:span>
          </text:p>
          <text:p text:style-name="P36">
            <text:span text:style-name="T21">v</text:span>
            <text:span text:style-name="T21">i</text:span>
            <text:span text:style-name="T21">r</text:span>
            <text:span text:style-name="T21">t</text:span>
            <text:span text:style-name="T21">u</text:span>
            <text:span text:style-name="T21">a</text:span>
            <text:span text:style-name="T21">l</text:span>
            <text:span text:style-name="T21"> </text:span>
            <text:span text:style-name="T21">L</text:span>
            <text:span text:style-name="T21">A</text:span>
            <text:span text:style-name="T21">N</text:span>
          </text:p>
          <draw:enhanced-geometry svg:viewBox="0 0 21600 21600" draw:type="rectangle" draw:enhanced-path="M 0 0 L 21600 0 21600 21600 0 21600 0 0 Z N"/>
        </draw:custom-shape>
        <draw:custom-shape draw:style-name="gr50" draw:text-style-name="P36" xml:id="id3" draw:id="id3" draw:layer="layout" svg:width="6.731cm" svg:height="2.159cm" svg:x="14.688cm" svg:y="6.869cm">
          <text:p text:style-name="P36">
            <text:span text:style-name="T21">D</text:span>
            <text:span text:style-name="T21">o</text:span>
            <text:span text:style-name="T21">c</text:span>
            <text:span text:style-name="T21">k</text:span>
            <text:span text:style-name="T21">e</text:span>
            <text:span text:style-name="T21">r</text:span>
            <text:span text:style-name="T21"> </text:span>
            <text:span text:style-name="T21">b</text:span>
            <text:span text:style-name="T21">r</text:span>
            <text:span text:style-name="T21">i</text:span>
            <text:span text:style-name="T21">d</text:span>
            <text:span text:style-name="T21">g</text:span>
            <text:span text:style-name="T21">e</text:span>
            <text:span text:style-name="T21"> </text:span>
          </text:p>
          <text:p text:style-name="P36">
            <text:span text:style-name="T21">A</text:span>
            <text:span text:style-name="T21">d</text:span>
            <text:span text:style-name="T21">a</text:span>
            <text:span text:style-name="T21">p</text:span>
            <text:span text:style-name="T21">t</text:span>
            <text:span text:style-name="T21">e</text:span>
            <text:span text:style-name="T21">r</text:span>
            <text:span text:style-name="T21"> </text:span>
            <text:span text:style-name="T21">(</text:span>
            <text:span text:style-name="T21">l</text:span>
            <text:span text:style-name="T21">o</text:span>
            <text:span text:style-name="T21">c</text:span>
            <text:span text:style-name="T21">a</text:span>
            <text:span text:style-name="T21">l</text:span>
            <text:span text:style-name="T21">)</text:span>
          </text:p>
          <draw:enhanced-geometry svg:viewBox="0 0 21600 21600" draw:type="rectangle" draw:enhanced-path="M 0 0 L 21600 0 21600 21600 0 21600 0 0 Z N"/>
        </draw:custom-shape>
        <draw:connector draw:style-name="gr51" draw:text-style-name="P37" draw:layer="layout" svg:x1="5.842cm" svg:y1="6.551cm" svg:x2="7.544cm" svg:y2="7.948cm" draw:start-shape="id1" draw:start-glue-point="1" draw:end-shape="id2" draw:end-glue-point="3" svg:d="M5842 6551h851v1397h851" svg:viewBox="0 0 1703 1398">
          <text:p/>
        </draw:connector>
        <draw:connector draw:style-name="gr51" draw:text-style-name="P37" draw:layer="layout" svg:x1="13.386cm" svg:y1="7.948cm" svg:x2="14.688cm" svg:y2="7.948cm" draw:start-shape="id2" draw:start-glue-point="1" draw:end-shape="id3" draw:end-glue-point="3" svg:d="M13386 7948h1302" svg:viewBox="0 0 1303 1">
          <text:p/>
        </draw:connector>
        <draw:custom-shape draw:style-name="gr52" draw:text-style-name="P36" xml:id="id4" draw:id="id4" draw:layer="layout" svg:width="4.953cm" svg:height="3.164cm" svg:x="22.86cm" svg:y="6.35cm">
          <text:p text:style-name="P36">
            <text:span text:style-name="T21">E</text:span>
            <text:span text:style-name="T21">x</text:span>
            <text:span text:style-name="T21">t</text:span>
            <text:span text:style-name="T21">e</text:span>
            <text:span text:style-name="T21">r</text:span>
            <text:span text:style-name="T21">n</text:span>
            <text:span text:style-name="T21">a</text:span>
            <text:span text:style-name="T21">l</text:span>
            <text:span text:style-name="T21"> </text:span>
          </text:p>
          <text:p text:style-name="P36">
            <text:span text:style-name="T21">N</text:span>
            <text:span text:style-name="T21">e</text:span>
            <text:span text:style-name="T21">t</text:span>
            <text:span text:style-name="T21">w</text:span>
            <text:span text:style-name="T21">o</text:span>
            <text:span text:style-name="T21">r</text:span>
            <text:span text:style-name="T21">k</text:span>
          </text:p>
          <text:p text:style-name="P36">
            <text:span text:style-name="T21">(</text:span>
            <text:span text:style-name="T21">P</text:span>
            <text:span text:style-name="T21">u</text:span>
            <text:span text:style-name="T21">b</text:span>
            <text:span text:style-name="T21">l</text:span>
            <text:span text:style-name="T21">i</text:span>
            <text:span text:style-name="T21">c</text:span>
            <text:span text:style-name="T21">)</text:span>
          </text:p>
          <draw:enhanced-geometry svg:viewBox="0 0 21600 21600" draw:type="rectangle" draw:enhanced-path="M 0 0 L 21600 0 21600 21600 0 21600 0 0 Z N"/>
        </draw:custom-shape>
        <draw:connector draw:style-name="gr51" draw:text-style-name="P37" draw:layer="layout" svg:x1="21.419cm" svg:y1="7.948cm" svg:x2="22.86cm" svg:y2="7.932cm" draw:start-shape="id3" draw:start-glue-point="1" draw:end-shape="id4" draw:end-glue-point="3" svg:d="M21419 7948h720v-16h721" svg:viewBox="0 0 1442 17">
          <text:p/>
        </draw:connector>
        <draw:custom-shape draw:style-name="gr48" draw:text-style-name="P36" xml:id="id5" draw:id="id5" draw:layer="layout" svg:width="4.699cm" svg:height="2.159cm" svg:x="1.143cm" svg:y="9.028cm">
          <text:p text:style-name="P36">
            <text:span text:style-name="T21">Docker</text:span>
          </text:p>
          <text:p text:style-name="P36">
            <text:span text:style-name="T21">Container</text:span>
          </text:p>
          <draw:enhanced-geometry svg:viewBox="0 0 21600 21600" draw:type="rectangle" draw:enhanced-path="M 0 0 L 21600 0 21600 21600 0 21600 0 0 Z N"/>
        </draw:custom-shape>
        <draw:connector draw:style-name="gr51" draw:text-style-name="P37" draw:layer="layout" svg:x1="5.842cm" svg:y1="10.107cm" svg:x2="7.544cm" svg:y2="7.948cm" draw:start-shape="id5" draw:start-glue-point="1" draw:end-shape="id2" draw:end-glue-point="3" svg:d="M5842 10107h851v-2159h851" svg:viewBox="0 0 1703 2160">
          <text:p/>
        </draw:connector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4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5" draw:style-name="dp1" draw:master-page-name="master-page3">
        <office:forms form:automatic-focus="false" form:apply-design-mode="false"/>
        <draw:polygon draw:style-name="gr25" draw:text-style-name="P1" draw:layer="layout" svg:width="27.998cm" svg:height="15.749cm" svg:x="0cm" svg:y="0cm" svg:viewBox="0 0 27999 15750" draw:points="0,0 27999,0 27999,15750 0,15750">
          <text:p/>
        </draw:polygon>
        <draw:frame draw:style-name="gr27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frame draw:style-name="gr26" draw:text-style-name="P3" draw:layer="layout" svg:width="0.493cm" svg:height="0.547cm" svg:x="13.952cm" svg:y="14.348cm">
          <draw:text-box>
            <text:p text:style-name="P2">
              <text:span text:style-name="T1">
                <text:s/>
              </text:span>
            </text:p>
          </draw:text-box>
        </draw:frame>
        <draw:frame draw:style-name="gr29" draw:text-style-name="P12" draw:layer="layout" svg:width="13.142cm" svg:height="0.869cm" svg:x="13.712cm" svg:y="14.559cm">
          <draw:text-box>
            <text:p text:style-name="P2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53" draw:text-style-name="P16" draw:layer="layout" svg:width="18.161cm" svg:height="5.461cm" svg:x="2.032cm" svg:y="4.191cm">
          <draw:text-box>
            <text:p>
              <text:span text:style-name="T22">All </text:span>
              <text:span text:style-name="T22">You </text:span>
              <text:span text:style-name="T22">need </text:span>
              <text:span text:style-name="T22">is </text:span>
              <text:span text:style-name="T22">Port </text:span>
              <text:span text:style-name="T22">Mappi</text:span>
              <text:span text:style-name="T22">ng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5" presentation:class="page"/>
          <draw:frame presentation:style-name="pr1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6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6.999cm" svg:height="1.423cm" svg:x="1.266cm" svg:y="0.841cm">
          <draw:text-box>
            <text:p text:style-name="P21">
              <text:span text:style-name="T4">Port </text:span>
              <text:span text:style-name="T4">mapping</text:span>
            </text:p>
          </draw:text-box>
        </draw:frame>
        <draw:frame draw:style-name="gr40" draw:text-style-name="P24" draw:layer="layout" svg:width="27.213cm" svg:height="6.573cm" svg:x="0.67cm" svg:y="5.334cm">
          <draw:text-box>
            <text:p text:style-name="P23">
              <text:span text:style-name="T13">docker </text:span>
              <text:span text:style-name="T13">run -</text:span>
              <text:span text:style-name="T13">itd --</text:span>
              <text:span text:style-name="T13">name </text:span>
              <text:span text:style-name="T13">budosen </text:span>
              <text:span text:style-name="T13">\ </text:span>
              <text:span text:style-name="T15">-p </text:span>
              <text:span text:style-name="T15">192.168</text:span>
              <text:span text:style-name="T15">.56.1:8</text:span>
              <text:span text:style-name="T15">230:80</text:span>
              <text:span text:style-name="T13"> </text:span>
              <text:span text:style-name="T23">-v \ </text:span>
              <text:span text:style-name="T23">/home/t</text:span>
              <text:span text:style-name="T23">est/:/v</text:span>
              <text:span text:style-name="T23">ar/www/</text:span>
              <text:span text:style-name="T23">html/</text:span>
              <text:span text:style-name="T13"> \ </text:span>
              <text:span text:style-name="T13">nimmis/</text:span>
              <text:span text:style-name="T13">apache-</text:span>
              <text:span text:style-name="T13">php7:la</text:span>
              <text:span text:style-name="T13">test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6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7" draw:style-name="dp1" draw:master-page-name="master-page3">
        <office:forms form:automatic-focus="false" form:apply-design-mode="false"/>
        <draw:polygon draw:style-name="gr25" draw:text-style-name="P1" draw:layer="layout" svg:width="27.998cm" svg:height="15.749cm" svg:x="0cm" svg:y="0cm" svg:viewBox="0 0 27999 15750" draw:points="0,0 27999,0 27999,15750 0,15750">
          <text:p/>
        </draw:polygon>
        <draw:frame draw:style-name="gr27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frame draw:style-name="gr26" draw:text-style-name="P18" draw:layer="layout" svg:width="0.493cm" svg:height="0.547cm" svg:x="13.952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29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54" draw:text-style-name="P35" draw:layer="layout" svg:width="21.717cm" svg:height="7.813cm" svg:x="2.032cm" svg:y="4.191cm">
          <draw:text-box>
            <text:p text:style-name="P34">
              <text:span text:style-name="T22">Meng</text:span>
              <text:span text:style-name="T22">hubu</text:span>
              <text:span text:style-name="T22">ngka</text:span>
              <text:span text:style-name="T22">n 2 </text:span>
              <text:span text:style-name="T22">conta</text:span>
              <text:span text:style-name="T22">iner </text:span>
              <text:span text:style-name="T22">dalam </text:span>
              <text:span text:style-name="T22">3 </text:span>
              <text:span text:style-name="T22">langk</text:span>
              <text:span text:style-name="T22">ah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7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8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6.999cm" svg:height="1.423cm" svg:x="1.266cm" svg:y="0.841cm">
          <draw:text-box>
            <text:p text:style-name="P21">
              <text:span text:style-name="T4">Menghubu</text:span>
              <text:span text:style-name="T4">ngkan </text:span>
              <text:span text:style-name="T4">container</text:span>
            </text:p>
          </draw:text-box>
        </draw:frame>
        <draw:frame draw:style-name="gr40" draw:text-style-name="P24" draw:layer="layout" svg:width="27.213cm" svg:height="5.997cm" svg:x="0.67cm" svg:y="5.334cm">
          <draw:text-box>
            <text:p text:style-name="P23">
              <text:span text:style-name="T13">1. buat </text:span>
              <text:span text:style-name="T13">local </text:span>
              <text:span text:style-name="T13">network </text:span>
              <text:span text:style-name="T13">dengan </text:span>
              <text:span text:style-name="T13">perinta</text:span>
              <text:span text:style-name="T13">h: </text:span>
            </text:p>
            <text:p text:style-name="P23">
              <text:span text:style-name="T13"/>
            </text:p>
            <text:p text:style-name="P23">
              <text:span text:style-name="T24">Docker </text:span>
              <text:span text:style-name="T24">network </text:span>
              <text:span text:style-name="T24">create --</text:span>
              <text:span text:style-name="T24">subnet=&lt;ip&gt;/</text:span>
              <text:span text:style-name="T24">24 budosen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8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9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6.999cm" svg:height="1.423cm" svg:x="1.266cm" svg:y="0.841cm">
          <draw:text-box>
            <text:p text:style-name="P21">
              <text:span text:style-name="T4">Menghubu</text:span>
              <text:span text:style-name="T4">ngkan </text:span>
              <text:span text:style-name="T4">container</text:span>
            </text:p>
          </draw:text-box>
        </draw:frame>
        <draw:frame draw:style-name="gr40" draw:text-style-name="P24" draw:layer="layout" svg:width="27.213cm" svg:height="5.997cm" svg:x="0.67cm" svg:y="5.334cm">
          <draw:text-box>
            <text:p text:style-name="P23">
              <text:span text:style-name="T13">2. </text:span>
              <text:span text:style-name="T13">hubungk</text:span>
              <text:span text:style-name="T13">an </text:span>
              <text:span text:style-name="T13">contain</text:span>
              <text:span text:style-name="T13">er </text:span>
              <text:span text:style-name="T13">dengan </text:span>
              <text:span text:style-name="T13">network</text:span>
              <text:span text:style-name="T13">: </text:span>
            </text:p>
            <text:p text:style-name="P23">
              <text:span text:style-name="T13"/>
            </text:p>
            <text:p text:style-name="P23">
              <text:span text:style-name="T24">Docker run -</text:span>
              <text:span text:style-name="T24">itd --name </text:span>
              <text:span text:style-name="T24">hoho --</text:span>
              <text:span text:style-name="T24">network=budo</text:span>
              <text:span text:style-name="T24">sen ...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19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0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6.999cm" svg:height="1.423cm" svg:x="1.266cm" svg:y="0.841cm">
          <draw:text-box>
            <text:p text:style-name="P21">
              <text:span text:style-name="T4">Menghubu</text:span>
              <text:span text:style-name="T4">ngkan </text:span>
              <text:span text:style-name="T4">container</text:span>
            </text:p>
          </draw:text-box>
        </draw:frame>
        <draw:frame draw:style-name="gr40" draw:text-style-name="P24" draw:layer="layout" svg:width="27.213cm" svg:height="5.421cm" svg:x="0.67cm" svg:y="5.334cm">
          <draw:text-box>
            <text:p text:style-name="P23">
              <text:span text:style-name="T13">3. Cek </text:span>
              <text:span text:style-name="T13">network</text:span>
              <text:span text:style-name="T13">: </text:span>
            </text:p>
            <text:p text:style-name="P23">
              <text:span text:style-name="T13"/>
            </text:p>
            <text:p text:style-name="P23">
              <text:span text:style-name="T24">Docker </text:span>
              <text:span text:style-name="T24">network ls</text:span>
            </text:p>
            <text:p text:style-name="P23">
              <text:span text:style-name="T24">Docker </text:span>
              <text:span text:style-name="T24">network </text:span>
              <text:span text:style-name="T24">inspect </text:span>
              <text:span text:style-name="T24">&lt;nama_networ</text:span>
              <text:span text:style-name="T24">k&gt;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0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1" draw:style-name="dp1" draw:master-page-name="master-page3">
        <office:forms form:automatic-focus="false" form:apply-design-mode="false"/>
        <draw:polygon draw:style-name="gr25" draw:text-style-name="P1" draw:layer="layout" svg:width="27.998cm" svg:height="15.749cm" svg:x="0cm" svg:y="0cm" svg:viewBox="0 0 27999 15750" draw:points="0,0 27999,0 27999,15750 0,15750">
          <text:p/>
        </draw:polygon>
        <draw:frame draw:style-name="gr27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frame draw:style-name="gr26" draw:text-style-name="P18" draw:layer="layout" svg:width="0.493cm" svg:height="0.547cm" svg:x="13.952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29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54" draw:text-style-name="P35" draw:layer="layout" svg:width="21.717cm" svg:height="7.813cm" svg:x="2.032cm" svg:y="4.191cm">
          <draw:text-box>
            <text:p text:style-name="P34">
              <text:span text:style-name="T22">Finall</text:span>
              <text:span text:style-name="T22">y, </text:span>
              <text:span text:style-name="T22">dock</text:span>
              <text:span text:style-name="T22">er </text:span>
              <text:span text:style-name="T22">image</text:span>
              <text:span text:style-name="T22">s.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1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2" draw:style-name="dp1" draw:master-page-name="master-page3">
        <office:forms form:automatic-focus="false" form:apply-design-mode="false"/>
        <draw:polygon draw:style-name="gr25" draw:text-style-name="P1" draw:layer="layout" svg:width="27.998cm" svg:height="15.749cm" svg:x="0cm" svg:y="0cm" svg:viewBox="0 0 27999 15750" draw:points="0,0 27999,0 27999,15750 0,15750">
          <text:p/>
        </draw:polygon>
        <draw:frame draw:style-name="gr27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frame draw:style-name="gr26" draw:text-style-name="P18" draw:layer="layout" svg:width="0.493cm" svg:height="0.547cm" svg:x="13.952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29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54" draw:text-style-name="P35" draw:layer="layout" svg:width="21.717cm" svg:height="7.813cm" svg:x="2.032cm" svg:y="4.191cm">
          <draw:text-box>
            <text:p text:style-name="P34">
              <text:span text:style-name="T22">But, </text:span>
              <text:span text:style-name="T22">what </text:span>
              <text:span text:style-name="T22">is </text:span>
              <text:span text:style-name="T22">Dock</text:span>
              <text:span text:style-name="T22">er </text:span>
              <text:span text:style-name="T22">image</text:span>
              <text:span text:style-name="T22">s ?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2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3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8.002cm" svg:height="1.423cm" svg:x="1.266cm" svg:y="0.841cm">
          <draw:text-box>
            <text:p text:style-name="P21">
              <text:span text:style-name="T4">Cara </text:span>
              <text:span text:style-name="T4">Membuat </text:span>
              <text:span text:style-name="T4">docker </text:span>
              <text:span text:style-name="T4">images</text:span>
            </text:p>
          </draw:text-box>
        </draw:frame>
        <draw:frame draw:style-name="gr40" draw:text-style-name="P39" draw:layer="layout" svg:width="27.213cm" svg:height="4.93cm" svg:x="0.67cm" svg:y="5.334cm">
          <draw:text-box>
            <text:list text:style-name="L1">
              <text:list-item>
                <text:p text:style-name="P38">
                  <text:span text:style-name="T25">Edit </text:span>
                  <text:span text:style-name="T25">secara </text:span>
                  <text:span text:style-name="T25">langsun</text:span>
                  <text:span text:style-name="T25">g image </text:span>
                  <text:span text:style-name="T25">yang ada</text:span>
                </text:p>
              </text:list-item>
              <text:list-item>
                <text:p text:style-name="P38">
                  <text:span text:style-name="T25">Menggu</text:span>
                  <text:span text:style-name="T25">nakan </text:span>
                  <text:span text:style-name="T25">dockerfil</text:span>
                  <text:span text:style-name="T25">e</text:span>
                </text:p>
              </text:list-item>
              <text:list-item>
                <text:p text:style-name="P38">
                  <text:span text:style-name="T25">Otomatis</text:span>
                  <text:span text:style-name="T25">asi </text:span>
                  <text:span text:style-name="T25">dockerfil</text:span>
                  <text:span text:style-name="T25">e</text:span>
                </text:p>
              </text:list-item>
            </text:list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3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4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22.646cm" svg:height="1.423cm" svg:x="1.266cm" svg:y="0.841cm">
          <draw:text-box>
            <text:p text:style-name="P21">
              <text:span text:style-name="T4">Edit </text:span>
              <text:span text:style-name="T4">secara </text:span>
              <text:span text:style-name="T4">langsung </text:span>
              <text:span text:style-name="T4">image </text:span>
              <text:span text:style-name="T4">yang ada</text:span>
            </text:p>
          </draw:text-box>
        </draw:frame>
        <draw:frame draw:style-name="gr40" draw:text-style-name="P39" draw:layer="layout" svg:width="27.213cm" svg:height="10.708cm" svg:x="0.67cm" svg:y="5.334cm">
          <draw:text-box>
            <text:list text:style-name="L1">
              <text:list-header>
                <text:p text:style-name="P38">
                  <text:span text:style-name="T25">1. buat / </text:span>
                  <text:span text:style-name="T25">login ke </text:span>
                  <text:span text:style-name="T25">akun </text:span>
                  <text:span text:style-name="T25">docker </text:span>
                  <text:span text:style-name="T25">hub, </text:span>
                  <text:span text:style-name="T25">kemudia</text:span>
                  <text:span text:style-name="T25">n buat </text:span>
                  <text:span text:style-name="T25">repositor</text:span>
                  <text:span text:style-name="T25">y baru. </text:span>
                  <text:span text:style-name="T25">Login </text:span>
                  <text:span text:style-name="T25">menggu</text:span>
                  <text:span text:style-name="T25">nakan </text:span>
                  <text:span text:style-name="T25">perintah</text:span>
                </text:p>
                <text:p text:style-name="P38">
                  <text:span text:style-name="T25"/>
                </text:p>
                <text:p text:style-name="P38">
                  <text:span text:style-name="T25">docker </text:span>
                  <text:span text:style-name="T25">login</text:span>
                </text:p>
                <text:p text:style-name="P38">
                  <text:span text:style-name="T25"/>
                </text:p>
                <text:p text:style-name="P38">
                  <text:span text:style-name="T26"/>
                </text:p>
              </text:list-header>
            </text:list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4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5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22.646cm" svg:height="1.423cm" svg:x="1.266cm" svg:y="0.841cm">
          <draw:text-box>
            <text:p text:style-name="P21">
              <text:span text:style-name="T4">Edit </text:span>
              <text:span text:style-name="T4">secara </text:span>
              <text:span text:style-name="T4">langsung </text:span>
              <text:span text:style-name="T4">image </text:span>
              <text:span text:style-name="T4">yang ada</text:span>
            </text:p>
          </draw:text-box>
        </draw:frame>
        <draw:frame draw:style-name="gr40" draw:text-style-name="P39" draw:layer="layout" svg:width="27.213cm" svg:height="7.087cm" svg:x="0.67cm" svg:y="5.334cm">
          <draw:text-box>
            <text:list text:style-name="L1">
              <text:list-header>
                <text:p text:style-name="P38">
                  <text:span text:style-name="T25">2. </text:span>
                  <text:span text:style-name="T25">Kemudia</text:span>
                  <text:span text:style-name="T25">n kita </text:span>
                  <text:span text:style-name="T25">masuk </text:span>
                  <text:span text:style-name="T25">ke </text:span>
                  <text:span text:style-name="T25">containe</text:span>
                  <text:span text:style-name="T25">r </text:span>
                  <text:span text:style-name="T25">menggu</text:span>
                  <text:span text:style-name="T25">nakan </text:span>
                  <text:span text:style-name="T25">perintah </text:span>
                  <text:span text:style-name="T25">:</text:span>
                </text:p>
                <text:p text:style-name="P38">
                  <text:span text:style-name="T27"/>
                </text:p>
                <text:p text:style-name="P38">
                  <text:span text:style-name="T17">sudo </text:span>
                  <text:span text:style-name="T17">docker run </text:span>
                  <text:span text:style-name="T17">-itd --name </text:span>
                  <text:span text:style-name="T17">SFD </text:span>
                  <text:span text:style-name="T17">ubuntu:xe</text:span>
                  <text:span text:style-name="T17">nial</text:span>
                </text:p>
                <text:p text:style-name="P38">
                  <text:span text:style-name="T17">sudo </text:span>
                  <text:span text:style-name="T17">docker </text:span>
                  <text:span text:style-name="T17">exec -it </text:span>
                  <text:span text:style-name="T17">SFD bash</text:span>
                </text:p>
              </text:list-header>
            </text:list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5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6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22.646cm" svg:height="1.423cm" svg:x="1.266cm" svg:y="0.841cm">
          <draw:text-box>
            <text:p text:style-name="P21">
              <text:span text:style-name="T4">Edit </text:span>
              <text:span text:style-name="T4">secara </text:span>
              <text:span text:style-name="T4">langsung </text:span>
              <text:span text:style-name="T4">image </text:span>
              <text:span text:style-name="T4">yang ada</text:span>
            </text:p>
          </draw:text-box>
        </draw:frame>
        <draw:frame draw:style-name="gr40" draw:text-style-name="P39" draw:layer="layout" svg:width="27.213cm" svg:height="9.526cm" svg:x="0.67cm" svg:y="5.334cm">
          <draw:text-box>
            <text:list text:style-name="L1">
              <text:list-header>
                <text:p text:style-name="P38">
                  <text:span text:style-name="T25">3. </text:span>
                  <text:span text:style-name="T25">Setelah </text:span>
                  <text:span text:style-name="T25">ditamba</text:span>
                  <text:span text:style-name="T25">hkan </text:span>
                  <text:span text:style-name="T25">perubah</text:span>
                  <text:span text:style-name="T25">an </text:span>
                  <text:span text:style-name="T25">langkah </text:span>
                  <text:span text:style-name="T25">selanjutn</text:span>
                  <text:span text:style-name="T25">ya </text:span>
                  <text:span text:style-name="T25">adalah :</text:span>
                </text:p>
                <text:p text:style-name="P38">
                  <text:span text:style-name="T25"/>
                </text:p>
                <text:p text:style-name="P38">
                  <text:span text:style-name="T28">docker </text:span>
                  <text:span text:style-name="T28">commit </text:span>
                  <text:span text:style-name="T28">containerID </text:span>
                  <text:span text:style-name="T28">imagesNam</text:span>
                  <text:span text:style-name="T28">e</text:span>
                </text:p>
                <text:p text:style-name="P38">
                  <text:span text:style-name="T28">docker tag </text:span>
                  <text:span text:style-name="T28">local-</text:span>
                  <text:span text:style-name="T28">image:tagn</text:span>
                  <text:span text:style-name="T28">ame new-</text:span>
                  <text:span text:style-name="T28">repo:tagna</text:span>
                  <text:span text:style-name="T28">me</text:span>
                </text:p>
                <text:p text:style-name="P38">
                  <text:span text:style-name="T28">docker </text:span>
                  <text:span text:style-name="T28">push new-</text:span>
                  <text:span text:style-name="T28">repo:tagna</text:span>
                  <text:span text:style-name="T28">me</text:span>
                </text:p>
                <text:p text:style-name="P38">
                  <text:span text:style-name="T26"/>
                </text:p>
              </text:list-header>
            </text:list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6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7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6.999cm" svg:height="1.423cm" svg:x="1.266cm" svg:y="0.841cm">
          <draw:text-box>
            <text:p text:style-name="P21">
              <text:span text:style-name="T4">Mengguna</text:span>
              <text:span text:style-name="T4">kan </text:span>
              <text:span text:style-name="T4">dockerfile</text:span>
            </text:p>
          </draw:text-box>
        </draw:frame>
        <draw:frame draw:style-name="gr40" draw:text-style-name="P39" draw:layer="layout" svg:width="27.213cm" svg:height="4.93cm" svg:x="0.67cm" svg:y="5.334cm">
          <draw:text-box>
            <text:list text:style-name="L1">
              <text:list-header>
                <text:p text:style-name="P38">
                  <text:span text:style-name="T25">Fork </text:span>
                  <text:span text:style-name="T25">github </text:span>
                  <text:span text:style-name="T25">https://gi</text:span>
                  <text:span text:style-name="T25">thub.co</text:span>
                  <text:span text:style-name="T25">m/bijanc</text:span>
                  <text:span text:style-name="T25">ot/SFD20</text:span>
                  <text:span text:style-name="T25">19</text:span>
                </text:p>
              </text:list-header>
            </text:list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7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8" draw:style-name="dp1" draw:master-page-name="master-page3">
        <office:forms form:automatic-focus="false" form:apply-design-mode="false"/>
        <draw:polygon draw:style-name="gr1" draw:text-style-name="P1" draw:layer="layout" svg:width="27.998cm" svg:height="15.749cm" svg:x="0cm" svg:y="0cm" svg:viewBox="0 0 27999 15750" draw:points="0,0 27999,0 27999,15750 0,15750">
          <text:p/>
        </draw:polygon>
        <draw:frame draw:style-name="gr3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polygon draw:style-name="gr10" draw:text-style-name="P1" draw:layer="layout" svg:width="29.21cm" svg:height="11.176cm" svg:x="0cm" svg:y="3.048cm" svg:viewBox="0 0 29211 11177" draw:points="14606,11177 0,11177 0,0 29211,0 29211,11177">
          <text:p/>
        </draw:polygon>
        <draw:frame draw:style-name="gr20" draw:text-style-name="P20" draw:layer="layout" svg:width="13.142cm" svg:height="0.869cm" svg:x="13.712cm" svg:y="14.559cm">
          <draw:text-box>
            <text:p text:style-name="P19">
              <text:span text:style-name="T9">#SoftwareFreedo</text:span>
              <text:span text:style-name="T9">mDayPOROS </text:span>
              <text:span text:style-name="T9">2019</text:span>
            </text:p>
          </draw:text-box>
        </draw:frame>
        <draw:frame draw:style-name="gr39" draw:text-style-name="P22" draw:layer="layout" svg:width="16.999cm" svg:height="1.423cm" svg:x="1.266cm" svg:y="0.841cm">
          <draw:text-box>
            <text:p text:style-name="P21">
              <text:span text:style-name="T4">Mengguna</text:span>
              <text:span text:style-name="T4">kan </text:span>
              <text:span text:style-name="T4">dockerfile</text:span>
            </text:p>
          </draw:text-box>
        </draw:frame>
        <draw:frame draw:style-name="gr40" draw:text-style-name="P39" draw:layer="layout" svg:width="27.213cm" svg:height="4.93cm" svg:x="0.67cm" svg:y="5.334cm">
          <draw:text-box>
            <text:list text:style-name="L1">
              <text:list-header>
                <text:p text:style-name="P38">
                  <text:span text:style-name="T25">Docker </text:span>
                  <text:span text:style-name="T25">build -t </text:span>
                  <text:span text:style-name="T25">&lt;nama_i</text:span>
                  <text:span text:style-name="T25">mage&gt; . </text:span>
                </text:p>
              </text:list-header>
            </text:list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8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9" draw:style-name="dp1" draw:master-page-name="master-page3">
        <office:forms form:automatic-focus="false" form:apply-design-mode="false"/>
        <draw:polygon draw:style-name="gr25" draw:text-style-name="P1" draw:layer="layout" svg:width="27.998cm" svg:height="15.749cm" svg:x="0cm" svg:y="0cm" svg:viewBox="0 0 27999 15750" draw:points="0,0 27999,0 27999,15750 0,15750">
          <text:p/>
        </draw:polygon>
        <draw:frame draw:style-name="gr27" draw:text-style-name="P4" draw:layer="layout" svg:width="29.209cm" svg:height="15.749cm" svg:x="0cm" svg:y="-0.001cm">
          <draw:image xlink:href="Pictures/100002010000022B000001CC498FA5415AD6215F.png" xlink:type="simple" xlink:show="embed" xlink:actuate="onLoad" loext:mime-type="image/png">
            <text:p/>
          </draw:image>
        </draw:frame>
        <draw:frame draw:style-name="gr26" draw:text-style-name="P18" draw:layer="layout" svg:width="0.493cm" svg:height="0.547cm" svg:x="13.952cm" svg:y="14.348cm">
          <draw:text-box>
            <text:p text:style-name="P17">
              <text:span text:style-name="T1">
                <text:s/>
              </text:span>
            </text:p>
          </draw:text-box>
        </draw:frame>
        <draw:frame draw:style-name="gr29" draw:text-style-name="P20" draw:layer="layout" svg:width="13.142cm" svg:height="0.869cm" svg:x="13.712cm" svg:y="14.559cm">
          <draw:text-box>
            <text:p text:style-name="P19">
              <text:span text:style-name="T9">#SoftwareFreedomDayPOROS 2019</text:span>
            </text:p>
          </draw:text-box>
        </draw:frame>
        <draw:frame draw:style-name="gr54" draw:text-style-name="P35" draw:layer="layout" svg:width="21.717cm" svg:height="7.813cm" svg:x="2.032cm" svg:y="4.191cm">
          <draw:text-box>
            <text:p text:style-name="P34">
              <text:span text:style-name="T22">Docker </text:span>
              <text:span text:style-name="T22">build </text:span>
              <text:span text:style-name="T22">automation</text:span>
              <text:span text:style-name="T22">, practice !</text:span>
            </text:p>
          </draw:text-box>
        </draw:frame>
        <presentation:notes draw:style-name="dp1">
          <office:forms form:automatic-focus="false" form:apply-design-mode="false"/>
          <draw:page-thumbnail draw:style-name="gr9" draw:layer="layout" svg:width="19.798cm" svg:height="11.136cm" svg:x="0.6cm" svg:y="2.257cm" draw:page-number="29" presentation:class="page"/>
          <draw:frame presentation:style-name="pr1" draw:text-style-name="P2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generator>LibreOffice/6.2.5.2$Linux_X86_64 LibreOffice_project/1ec314fa52f458adc18c4f025c545a4e8b22c159</meta:generator>
    <dc:date>2019-09-29T07:01:32.535717561</dc:date>
    <meta:editing-duration>PT1H6M11S</meta:editing-duration>
    <meta:editing-cycles>4</meta:editing-cycles>
    <meta:document-statistic meta:object-count="299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-5051</config:config-item>
      <config:config-item config:name="VisibleAreaLeft" config:type="int">-1780</config:config-item>
      <config:config-item config:name="VisibleAreaWidth" config:type="int">35310</config:config-item>
      <config:config-item config:name="VisibleAreaHeight" config:type="int">26410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false</config:config-item>
          <config:config-item config:name="IsSnapToObjectFrame" config:type="boolean">false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true</config:config-item>
          <config:config-item config:name="PageKind" config:type="short">0</config:config-item>
          <config:config-item config:name="SelectedPage" config:type="short">28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-5051</config:config-item>
          <config:config-item config:name="VisibleAreaLeft" config:type="int">-1780</config:config-item>
          <config:config-item config:name="VisibleAreaWidth" config:type="int">35311</config:config-item>
          <config:config-item config:name="VisibleAreaHeight" config:type="int">26411</config:config-item>
          <config:config-item config:name="GridCoarseWidth" config:type="int">1270</config:config-item>
          <config:config-item config:name="GridCoarseHeight" config:type="int">1270</config:config-item>
          <config:config-item config:name="GridFineWidth" config:type="int">127</config:config-item>
          <config:config-item config:name="GridFineHeight" config:type="int">127</config:config-item>
          <config:config-item config:name="GridSnapWidthXNumerator" config:type="int">127</config:config-item>
          <config:config-item config:name="GridSnapWidthXDenominator" config:type="int">1</config:config-item>
          <config:config-item config:name="GridSnapWidthYNumerator" config:type="int">127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1270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Canon-iP2700-series</config:config-item>
      <config:config-item config:name="PrinterPaperFromSetup" config:type="boolean">false</config:config-item>
      <config:config-item config:name="PrinterSetup" config:type="base64Binary">qgH+/0Nhbm9uLWlQMjcwMC1zZXJpZXMAAAAAAAAAAAAAAAAAAAAAAAAAAAAAAAAAAAAAAAAAAAAAAAAAAAAAAAAAAAAAAAAAAAAAAAAAAAAAAAAAAAAAAAAAAAAAAAAAAAAAAAAAAAAAAAAAAAAAAAAAAAAAAAAAAAAAAAAAAAAAAAAAQ1VQUzpDYW5vbi1pUDI3MDAtc2VyaWVzAAAAAAAAAAAWAAMAxwAAAAAAAAAEAAhSAAAEdAAASm9iRGF0YSAxCnByaW50ZXI9Q2Fub24taVAyNzAwLXNlcmllcwpvcmllbnRhdGlvbj1Qb3J0cmFpdApjb3BpZXM9MQpjb2xsYXRlPWZhbHNlCm1hcmdpbmRhanVzdG1lbnQ9MCwwLDAsMApjb2xvcmRlcHRoPTI0CnBzbGV2ZWw9MApwZGZkZXZpY2U9MQpjb2xvcmRldmljZT0wClBQRENvbnRleERhdGEKSW5wdXRTbG90OlJlYXIAUGFnZVNpemU6QTQAABIAQ09NUEFUX0RVUExFWF9NT0RFEwBEdXBsZXhNb2RlOjpVbmtub3du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Liberation Sans2" svg:font-family="'Liberation Sans'"/>
    <style:font-face style:name="Liberation Serif2" svg:font-family="'Liberation Serif'"/>
    <style:font-face style:name="Bitstream Vera Sans Mono1" svg:font-family="'Bitstream Vera Sans Mono'" style:font-family-generic="modern" style:font-pitch="fixed"/>
    <style:font-face style:name="DejaVu Sans1" svg:font-family="'DejaVu Sans'" style:font-pitch="variable"/>
    <style:font-face style:name="Liberation Sans1" svg:font-family="'Liberation Sans'" style:font-pitch="variable"/>
    <style:font-face style:name="Liberation Serif1" svg:font-family="'Liberation Serif'" style:font-pitch="variable"/>
    <style:font-face style:name="Bitstream Vera Sans Mono" svg:font-family="'Bitstream Vera Sans Mono'" style:font-family-generic="modern" style:font-pitch="variable"/>
    <style:font-face style:name="Liberation Serif4" svg:font-family="'Liberation Serif'" style:font-family-generic="moder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Liberation Sans3" svg:font-family="'Liberation Sans'" style:font-family-generic="swiss" style:font-pitch="variable"/>
    <style:font-face style:name="Liberation Serif3" svg:font-family="'Liberation Serif'" style:font-family-generic="swiss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Shapes" draw:style="rectangular" draw:cx="50%" draw:cy="50%" draw:start-color="#cccccc" draw:end-color="#ffffff" draw:start-intensity="100%" draw:end-intensity="100%" draw:angle="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/>
    <style:style style:name="objectwithoutfill" style:family="graphic" style:parent-style-name="standard"/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Default_5f_1" style:display-name="Default_1" style:family="graphic"/>
    <style:style style:name="master-page3-background" style:family="presentation">
      <style:graphic-properties draw:stroke="none" draw:fill="none"/>
      <style:text-properties style:letter-kerning="true"/>
    </style:style>
    <style:style style:name="master-page3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master-page3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master-page3-outline1" style:family="presentation">
      <style:graphic-properties draw:stroke="none" draw:fill="none" draw:auto-grow-height="false" draw:fit-to-size="shrink-to-fit" style:shrink-to-fit="true">
        <text:list-style style:name="master-page3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master-page3-outline2" style:family="presentation" style:parent-style-name="master-page3-outline1">
      <style:paragraph-properties fo:margin-top="0.4cm" fo:margin-bottom="0cm"/>
      <style:text-properties fo:font-size="28pt" style:font-size-asian="28pt" style:font-size-complex="28pt"/>
    </style:style>
    <style:style style:name="master-page3-outline3" style:family="presentation" style:parent-style-name="master-page3-outline2">
      <style:paragraph-properties fo:margin-top="0.3cm" fo:margin-bottom="0cm"/>
      <style:text-properties fo:font-size="24pt" style:font-size-asian="24pt" style:font-size-complex="24pt"/>
    </style:style>
    <style:style style:name="master-page3-outline4" style:family="presentation" style:parent-style-name="master-page3-outline3">
      <style:paragraph-properties fo:margin-top="0.2cm" fo:margin-bottom="0cm"/>
      <style:text-properties fo:font-size="20pt" style:font-size-asian="20pt" style:font-size-complex="20pt"/>
    </style:style>
    <style:style style:name="master-page3-outline5" style:family="presentation" style:parent-style-name="master-page3-outline4">
      <style:paragraph-properties fo:margin-top="0.1cm" fo:margin-bottom="0cm"/>
      <style:text-properties fo:font-size="20pt" style:font-size-asian="20pt" style:font-size-complex="20pt"/>
    </style:style>
    <style:style style:name="master-page3-outline6" style:family="presentation" style:parent-style-name="master-page3-outline5">
      <style:paragraph-properties fo:margin-top="0.1cm" fo:margin-bottom="0cm"/>
      <style:text-properties fo:font-size="20pt" style:font-size-asian="20pt" style:font-size-complex="20pt"/>
    </style:style>
    <style:style style:name="master-page3-outline7" style:family="presentation" style:parent-style-name="master-page3-outline6">
      <style:paragraph-properties fo:margin-top="0.1cm" fo:margin-bottom="0cm"/>
      <style:text-properties fo:font-size="20pt" style:font-size-asian="20pt" style:font-size-complex="20pt"/>
    </style:style>
    <style:style style:name="master-page3-outline8" style:family="presentation" style:parent-style-name="master-page3-outline7">
      <style:paragraph-properties fo:margin-top="0.1cm" fo:margin-bottom="0cm"/>
      <style:text-properties fo:font-size="20pt" style:font-size-asian="20pt" style:font-size-complex="20pt"/>
    </style:style>
    <style:style style:name="master-page3-outline9" style:family="presentation" style:parent-style-name="master-page3-outline8">
      <style:paragraph-properties fo:margin-top="0.1cm" fo:margin-bottom="0cm"/>
      <style:text-properties fo:font-size="20pt" style:font-size-asian="20pt" style:font-size-complex="20pt"/>
    </style:style>
    <style:style style:name="master-page3-subtitle" style:family="presentation">
      <style:graphic-properties draw:stroke="none" draw:fill="none" draw:textarea-vertical-align="middle">
        <text:list-style style:name="master-page3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master-page3-title" style:family="presentation">
      <style:graphic-properties draw:stroke="none" draw:fill="none" draw:textarea-vertical-align="middle">
        <text:list-style style:name="master-page3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44pt" style:font-style-asian="normal" style:font-weight-asian="normal" style:font-name-complex="Lohit Devanagari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1cm" fo:margin-left="0cm" fo:margin-right="0cm" fo:page-width="27.999cm" fo:page-height="15.749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master-page3-backgroundobjects">
      <style:graphic-properties draw:stroke="none" draw:fill="none" draw:fill-color="#ffffff" draw:auto-grow-height="false" fo:min-height="1.485cm"/>
    </style:style>
    <style:style style:name="Mpr2" style:family="presentation" style:parent-style-name="master-page3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29</text:page-number>
            </text:span>
          </text:p>
        </draw:text-box>
      </draw:frame>
    </style:handout-master>
    <style:master-page style:name="master-page3" style:page-layout-name="PM1" draw:style-name="Mdp1">
      <draw:frame presentation:style-name="master-page3-title" draw:layer="backgroundobjects" svg:width="25.198cm" svg:height="2.462cm" svg:x="1.399cm" svg:y="0.588cm" presentation:class="title" presentation:placeholder="true">
        <draw:text-box/>
      </draw:frame>
      <draw:frame presentation:style-name="master-page3-outline1" draw:layer="backgroundobjects" svg:width="25.198cm" svg:height="8.553cm" svg:x="1.399cm" svg:y="3.451cm" presentation:class="outline" presentation:placeholder="true">
        <draw:text-box/>
      </draw:frame>
      <presentation:notes style:page-layout-name="PM0">
        <office:forms form:automatic-focus="false" form:apply-design-mode="false"/>
        <draw:page-thumbnail presentation:style-name="master-page3-title" draw:layer="backgroundobjects" svg:width="19.798cm" svg:height="11.136cm" svg:x="0.6cm" svg:y="2.257cm" presentation:class="page"/>
        <draw:frame presentation:style-name="master-page3-notes" draw:layer="backgroundobjects" svg:width="16.799cm" svg:height="13.364cm" svg:x="2.1cm" svg:y="14.107cm" presentation:class="notes" presentation:placeholder="true">
          <draw:text-box/>
        </draw:frame>
        <draw:frame presentation:style-name="Mpr1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2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29</text:page-number>
              </text:span>
            </text:p>
          </draw:text-box>
        </draw:frame>
      </presentation:notes>
    </style:master-page>
  </office:master-styles>
</office:document-styles>
</file>