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 flipH="1" rot="10800000">
            <a:off x="4572000" y="4114800"/>
            <a:ext cx="4202640" cy="3209040"/>
          </a:xfrm>
          <a:prstGeom prst="rect">
            <a:avLst/>
          </a:prstGeom>
          <a:ln>
            <a:noFill/>
          </a:ln>
          <a:effectLst>
            <a:outerShdw dir="2700000" dist="102841">
              <a:srgbClr val="808080"/>
            </a:outerShdw>
          </a:effectLst>
        </p:spPr>
      </p:pic>
      <p:sp>
        <p:nvSpPr>
          <p:cNvPr id="77" name="CustomShape 1"/>
          <p:cNvSpPr/>
          <p:nvPr/>
        </p:nvSpPr>
        <p:spPr>
          <a:xfrm>
            <a:off x="5256000" y="845280"/>
            <a:ext cx="228492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Binary Tree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8" name="Line 2"/>
          <p:cNvSpPr/>
          <p:nvPr/>
        </p:nvSpPr>
        <p:spPr>
          <a:xfrm>
            <a:off x="4937760" y="274320"/>
            <a:ext cx="360" cy="466344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5303520" y="2652840"/>
            <a:ext cx="3450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Panji Iman Baskoro - 171111023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Ryan Candra S - 171111062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Hendry Anggono - 171111037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Ariya Djayanto - 171111032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 Irfan Syarifuddin - 171111051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474720" y="2286000"/>
            <a:ext cx="347364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65760" y="722880"/>
            <a:ext cx="7588440" cy="47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Review Jurnal 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 and Parallel Delaunay Triangulation Construction with Balanced Binary-tree Model in Cloud (2016)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oleh Jiaxiang Lin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Fujian Agriculture and Forestry University, Fuzhou 350002, China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775280" y="1916280"/>
            <a:ext cx="2123640" cy="2123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680960" y="3832560"/>
            <a:ext cx="237636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http://gg.gg/cgujd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71400" y="846000"/>
            <a:ext cx="3990960" cy="372492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4569120" y="1557360"/>
            <a:ext cx="4753800" cy="21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Delaunay Triangulation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Frequently used on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GIS, Data Mining, Graphic tools processing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it’s a little too slow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4511880"/>
            <a:ext cx="4753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Cangkang dari kura-kura merupakan bentuk nyata dari rumus matematika voronoi yang merupakan dasar dari Delaunay Triangulation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669280" y="822960"/>
            <a:ext cx="2759760" cy="33915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468880" y="2134440"/>
            <a:ext cx="31993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Cloud Computing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Line 2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6217920" y="4385880"/>
            <a:ext cx="255924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Goku memiliki awan kinton yang bisa membawa dia kemana saja dengan cepat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737360" y="548640"/>
            <a:ext cx="6216840" cy="46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5142960"/>
            <a:ext cx="29250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Icon made by Freepik from www.flaticon.com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Line 2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56080" y="1993680"/>
            <a:ext cx="1645200" cy="16455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82880" y="3657600"/>
            <a:ext cx="30956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Jiaxiang Lin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776320" y="1398600"/>
            <a:ext cx="6491160" cy="1758960"/>
          </a:xfrm>
          <a:prstGeom prst="wedgeRectCallout">
            <a:avLst>
              <a:gd name="adj1" fmla="val -58620"/>
              <a:gd name="adj2" fmla="val 3793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DejaVu Sans"/>
              </a:rPr>
              <a:t>Delaunay Triangulation (D-Tin) is so usefull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DejaVu Sans"/>
              </a:rPr>
              <a:t>but yet sometimes it too slow,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DejaVu Sans"/>
              </a:rPr>
              <a:t>how about we make a little change on it?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365760"/>
            <a:ext cx="41137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Implementasi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61160" y="1188720"/>
            <a:ext cx="7074720" cy="38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73320" y="1237320"/>
            <a:ext cx="9226800" cy="3150720"/>
          </a:xfrm>
          <a:prstGeom prst="rect">
            <a:avLst/>
          </a:prstGeom>
          <a:ln>
            <a:noFill/>
          </a:ln>
        </p:spPr>
      </p:pic>
      <p:sp>
        <p:nvSpPr>
          <p:cNvPr id="110" name="Line 1"/>
          <p:cNvSpPr/>
          <p:nvPr/>
        </p:nvSpPr>
        <p:spPr>
          <a:xfrm>
            <a:off x="27432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" y="366120"/>
            <a:ext cx="41137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Hasil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7480" y="1188720"/>
            <a:ext cx="9244800" cy="3719880"/>
          </a:xfrm>
          <a:prstGeom prst="rect">
            <a:avLst/>
          </a:prstGeom>
          <a:ln>
            <a:noFill/>
          </a:ln>
        </p:spPr>
      </p:pic>
      <p:sp>
        <p:nvSpPr>
          <p:cNvPr id="114" name="Line 1"/>
          <p:cNvSpPr/>
          <p:nvPr/>
        </p:nvSpPr>
        <p:spPr>
          <a:xfrm>
            <a:off x="274680" y="274320"/>
            <a:ext cx="360" cy="5029200"/>
          </a:xfrm>
          <a:prstGeom prst="line">
            <a:avLst/>
          </a:prstGeom>
          <a:ln w="367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961120" y="4589640"/>
            <a:ext cx="1117800" cy="10486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57200" y="366120"/>
            <a:ext cx="41137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Hasil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Application>LibreOffice/6.1.0.3$Linux_X86_64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2018-11-19T10:48:36Z</dcterms:created>
  <dc:creator/>
  <dc:description/>
  <dc:language>en-US</dc:language>
  <cp:lastModifiedBy/>
  <dcterms:modified xsi:type="dcterms:W3CDTF">2018-11-21T05:57:30Z</dcterms:modified>
  <cp:revision>10</cp:revision>
  <dc:subject/>
  <dc:title/>
</cp:coreProperties>
</file>