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id-ID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id-ID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id-ID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id-ID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id-ID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id-ID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id-ID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id-ID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id-ID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id-ID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id-ID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id-ID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id-ID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d-ID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id-ID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id-ID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d-ID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id-ID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id-ID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id-ID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id-ID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Comparison_of_programming_languages_(array)#Array_system_cross-reference_list" TargetMode="Externa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1"/>
          <p:cNvGrpSpPr/>
          <p:nvPr/>
        </p:nvGrpSpPr>
        <p:grpSpPr>
          <a:xfrm>
            <a:off x="365760" y="-276120"/>
            <a:ext cx="530640" cy="6218280"/>
            <a:chOff x="365760" y="-276120"/>
            <a:chExt cx="530640" cy="6218280"/>
          </a:xfrm>
        </p:grpSpPr>
        <p:sp>
          <p:nvSpPr>
            <p:cNvPr id="39" name="CustomShape 2"/>
            <p:cNvSpPr/>
            <p:nvPr/>
          </p:nvSpPr>
          <p:spPr>
            <a:xfrm>
              <a:off x="365760" y="-274320"/>
              <a:ext cx="181440" cy="6216480"/>
            </a:xfrm>
            <a:prstGeom prst="rect">
              <a:avLst/>
            </a:prstGeom>
            <a:solidFill>
              <a:srgbClr val="c9211e"/>
            </a:solidFill>
            <a:ln>
              <a:solidFill>
                <a:srgbClr val="c9211e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" name="CustomShape 3"/>
            <p:cNvSpPr/>
            <p:nvPr/>
          </p:nvSpPr>
          <p:spPr>
            <a:xfrm>
              <a:off x="714960" y="-276120"/>
              <a:ext cx="181440" cy="6216480"/>
            </a:xfrm>
            <a:prstGeom prst="rect">
              <a:avLst/>
            </a:prstGeom>
            <a:solidFill>
              <a:srgbClr val="c9211e"/>
            </a:solidFill>
            <a:ln>
              <a:solidFill>
                <a:srgbClr val="c9211e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1" name="CustomShape 4"/>
          <p:cNvSpPr/>
          <p:nvPr/>
        </p:nvSpPr>
        <p:spPr>
          <a:xfrm>
            <a:off x="1195920" y="1469160"/>
            <a:ext cx="3656160" cy="272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Ubuntu"/>
                <a:ea typeface="DejaVu Sans"/>
              </a:rPr>
              <a:t>TUGAS ALGORITMA &amp; STRUKTUR DATA II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5965920" y="1973160"/>
            <a:ext cx="4114440" cy="2570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Anggota Kelompok 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Panji Iman Baskoro - 171111023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Ryan Candra S - 171111062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Hendry Anggono - 171111037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Ariya Djayanto - 171111032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M Irfan Syarifuddin - 171111051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737640" y="3369600"/>
            <a:ext cx="4114440" cy="2570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KELOMPOK 2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1"/>
          <p:cNvGrpSpPr/>
          <p:nvPr/>
        </p:nvGrpSpPr>
        <p:grpSpPr>
          <a:xfrm>
            <a:off x="365760" y="-276120"/>
            <a:ext cx="530640" cy="6218280"/>
            <a:chOff x="365760" y="-276120"/>
            <a:chExt cx="530640" cy="6218280"/>
          </a:xfrm>
        </p:grpSpPr>
        <p:sp>
          <p:nvSpPr>
            <p:cNvPr id="45" name="CustomShape 2"/>
            <p:cNvSpPr/>
            <p:nvPr/>
          </p:nvSpPr>
          <p:spPr>
            <a:xfrm>
              <a:off x="365760" y="-274320"/>
              <a:ext cx="181440" cy="6216480"/>
            </a:xfrm>
            <a:prstGeom prst="rect">
              <a:avLst/>
            </a:prstGeom>
            <a:solidFill>
              <a:srgbClr val="c9211e"/>
            </a:solidFill>
            <a:ln>
              <a:solidFill>
                <a:srgbClr val="c9211e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3"/>
            <p:cNvSpPr/>
            <p:nvPr/>
          </p:nvSpPr>
          <p:spPr>
            <a:xfrm>
              <a:off x="714960" y="-276120"/>
              <a:ext cx="181440" cy="6216480"/>
            </a:xfrm>
            <a:prstGeom prst="rect">
              <a:avLst/>
            </a:prstGeom>
            <a:solidFill>
              <a:srgbClr val="c9211e"/>
            </a:solidFill>
            <a:ln>
              <a:solidFill>
                <a:srgbClr val="c9211e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7" name="Line 4"/>
          <p:cNvSpPr/>
          <p:nvPr/>
        </p:nvSpPr>
        <p:spPr>
          <a:xfrm>
            <a:off x="1371600" y="822960"/>
            <a:ext cx="7863840" cy="36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48" name="CustomShape 5"/>
          <p:cNvSpPr/>
          <p:nvPr/>
        </p:nvSpPr>
        <p:spPr>
          <a:xfrm>
            <a:off x="1280160" y="366120"/>
            <a:ext cx="8319600" cy="71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Soal no 1 : Pembuktian bahwa Index tidak selalu mulai dari nol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9" name="CustomShape 6"/>
          <p:cNvSpPr/>
          <p:nvPr/>
        </p:nvSpPr>
        <p:spPr>
          <a:xfrm>
            <a:off x="977760" y="4754520"/>
            <a:ext cx="971928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3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https://en.wikipedia.org/wiki/Comparison_of_programming_languages_(array)#Array_system_cross-reference_list</a:t>
            </a:r>
            <a:endParaRPr b="0" lang="en-US" sz="1300" spc="-1" strike="noStrike">
              <a:latin typeface="Arial"/>
            </a:endParaRPr>
          </a:p>
        </p:txBody>
      </p:sp>
      <p:pic>
        <p:nvPicPr>
          <p:cNvPr id="50" name="Picture 49" descr=""/>
          <p:cNvPicPr/>
          <p:nvPr/>
        </p:nvPicPr>
        <p:blipFill>
          <a:blip r:embed="rId2"/>
          <a:srcRect l="0" t="18221" r="73457" b="57568"/>
          <a:stretch/>
        </p:blipFill>
        <p:spPr>
          <a:xfrm>
            <a:off x="1371600" y="1543320"/>
            <a:ext cx="4570560" cy="2342160"/>
          </a:xfrm>
          <a:prstGeom prst="rect">
            <a:avLst/>
          </a:prstGeom>
          <a:ln w="19080">
            <a:solidFill>
              <a:srgbClr val="000000"/>
            </a:solidFill>
            <a:round/>
          </a:ln>
        </p:spPr>
      </p:pic>
      <p:pic>
        <p:nvPicPr>
          <p:cNvPr id="51" name="Picture 50" descr=""/>
          <p:cNvPicPr/>
          <p:nvPr/>
        </p:nvPicPr>
        <p:blipFill>
          <a:blip r:embed="rId3"/>
          <a:srcRect l="0" t="81144" r="80712" b="5936"/>
          <a:stretch/>
        </p:blipFill>
        <p:spPr>
          <a:xfrm>
            <a:off x="6492240" y="1532880"/>
            <a:ext cx="2833200" cy="1065240"/>
          </a:xfrm>
          <a:prstGeom prst="rect">
            <a:avLst/>
          </a:prstGeom>
          <a:ln w="19080">
            <a:solidFill>
              <a:srgbClr val="000000"/>
            </a:solidFill>
            <a:round/>
          </a:ln>
        </p:spPr>
      </p:pic>
      <p:pic>
        <p:nvPicPr>
          <p:cNvPr id="52" name="Picture 51" descr=""/>
          <p:cNvPicPr/>
          <p:nvPr/>
        </p:nvPicPr>
        <p:blipFill>
          <a:blip r:embed="rId4"/>
          <a:srcRect l="0" t="77915" r="79171" b="5936"/>
          <a:stretch/>
        </p:blipFill>
        <p:spPr>
          <a:xfrm>
            <a:off x="6492240" y="3286080"/>
            <a:ext cx="2741400" cy="1193040"/>
          </a:xfrm>
          <a:prstGeom prst="rect">
            <a:avLst/>
          </a:prstGeom>
          <a:ln w="19080">
            <a:solidFill>
              <a:srgbClr val="000000"/>
            </a:solidFill>
            <a:round/>
          </a:ln>
        </p:spPr>
      </p:pic>
      <p:sp>
        <p:nvSpPr>
          <p:cNvPr id="53" name="CustomShape 7"/>
          <p:cNvSpPr/>
          <p:nvPr/>
        </p:nvSpPr>
        <p:spPr>
          <a:xfrm>
            <a:off x="6489720" y="1188720"/>
            <a:ext cx="23792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Index ditarik mulai dari 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4" name="CustomShape 8"/>
          <p:cNvSpPr/>
          <p:nvPr/>
        </p:nvSpPr>
        <p:spPr>
          <a:xfrm>
            <a:off x="6492240" y="2926080"/>
            <a:ext cx="228528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Index ditarik mulai dari 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5" name="CustomShape 9"/>
          <p:cNvSpPr/>
          <p:nvPr/>
        </p:nvSpPr>
        <p:spPr>
          <a:xfrm>
            <a:off x="1554480" y="4023360"/>
            <a:ext cx="392544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Juvia, Matlab, Lua, R, SASS, Fortran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1"/>
          <p:cNvGrpSpPr/>
          <p:nvPr/>
        </p:nvGrpSpPr>
        <p:grpSpPr>
          <a:xfrm>
            <a:off x="365760" y="-276120"/>
            <a:ext cx="530640" cy="6218280"/>
            <a:chOff x="365760" y="-276120"/>
            <a:chExt cx="530640" cy="6218280"/>
          </a:xfrm>
        </p:grpSpPr>
        <p:sp>
          <p:nvSpPr>
            <p:cNvPr id="57" name="CustomShape 2"/>
            <p:cNvSpPr/>
            <p:nvPr/>
          </p:nvSpPr>
          <p:spPr>
            <a:xfrm>
              <a:off x="365760" y="-274320"/>
              <a:ext cx="181440" cy="6216480"/>
            </a:xfrm>
            <a:prstGeom prst="rect">
              <a:avLst/>
            </a:prstGeom>
            <a:solidFill>
              <a:srgbClr val="c9211e"/>
            </a:solidFill>
            <a:ln>
              <a:solidFill>
                <a:srgbClr val="c9211e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CustomShape 3"/>
            <p:cNvSpPr/>
            <p:nvPr/>
          </p:nvSpPr>
          <p:spPr>
            <a:xfrm>
              <a:off x="714960" y="-276120"/>
              <a:ext cx="181440" cy="6216480"/>
            </a:xfrm>
            <a:prstGeom prst="rect">
              <a:avLst/>
            </a:prstGeom>
            <a:solidFill>
              <a:srgbClr val="c9211e"/>
            </a:solidFill>
            <a:ln>
              <a:solidFill>
                <a:srgbClr val="c9211e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9" name="Line 4"/>
          <p:cNvSpPr/>
          <p:nvPr/>
        </p:nvSpPr>
        <p:spPr>
          <a:xfrm>
            <a:off x="1371600" y="822960"/>
            <a:ext cx="7863840" cy="36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60" name="CustomShape 5"/>
          <p:cNvSpPr/>
          <p:nvPr/>
        </p:nvSpPr>
        <p:spPr>
          <a:xfrm>
            <a:off x="1351080" y="415800"/>
            <a:ext cx="8319600" cy="71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Soal no 2 : Pembuktian tipe data array di PHP boleh berbeda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61" name="Picture 61" descr=""/>
          <p:cNvPicPr/>
          <p:nvPr/>
        </p:nvPicPr>
        <p:blipFill>
          <a:blip r:embed="rId1"/>
          <a:srcRect l="0" t="48344" r="78922" b="29059"/>
          <a:stretch/>
        </p:blipFill>
        <p:spPr>
          <a:xfrm>
            <a:off x="1554480" y="1175040"/>
            <a:ext cx="3381840" cy="2036520"/>
          </a:xfrm>
          <a:prstGeom prst="rect">
            <a:avLst/>
          </a:prstGeom>
          <a:ln w="19080">
            <a:solidFill>
              <a:srgbClr val="000000"/>
            </a:solidFill>
            <a:round/>
          </a:ln>
        </p:spPr>
      </p:pic>
      <p:pic>
        <p:nvPicPr>
          <p:cNvPr id="62" name="Picture 62" descr=""/>
          <p:cNvPicPr/>
          <p:nvPr/>
        </p:nvPicPr>
        <p:blipFill>
          <a:blip r:embed="rId2"/>
          <a:srcRect l="0" t="46847" r="77571" b="31634"/>
          <a:stretch/>
        </p:blipFill>
        <p:spPr>
          <a:xfrm>
            <a:off x="1554480" y="3633120"/>
            <a:ext cx="3381840" cy="1823040"/>
          </a:xfrm>
          <a:prstGeom prst="rect">
            <a:avLst/>
          </a:prstGeom>
          <a:ln w="19080">
            <a:solidFill>
              <a:srgbClr val="000000"/>
            </a:solidFill>
            <a:round/>
          </a:ln>
        </p:spPr>
      </p:pic>
      <p:pic>
        <p:nvPicPr>
          <p:cNvPr id="63" name="Picture 63" descr=""/>
          <p:cNvPicPr/>
          <p:nvPr/>
        </p:nvPicPr>
        <p:blipFill>
          <a:blip r:embed="rId3"/>
          <a:srcRect l="0" t="73968" r="76664" b="9042"/>
          <a:stretch/>
        </p:blipFill>
        <p:spPr>
          <a:xfrm>
            <a:off x="5648760" y="1514160"/>
            <a:ext cx="4021920" cy="1644480"/>
          </a:xfrm>
          <a:prstGeom prst="rect">
            <a:avLst/>
          </a:prstGeom>
          <a:ln w="19080">
            <a:solidFill>
              <a:srgbClr val="000000"/>
            </a:solidFill>
            <a:round/>
          </a:ln>
        </p:spPr>
      </p:pic>
      <p:pic>
        <p:nvPicPr>
          <p:cNvPr id="64" name="Picture 64" descr=""/>
          <p:cNvPicPr/>
          <p:nvPr/>
        </p:nvPicPr>
        <p:blipFill>
          <a:blip r:embed="rId4"/>
          <a:srcRect l="0" t="73889" r="79384" b="9042"/>
          <a:stretch/>
        </p:blipFill>
        <p:spPr>
          <a:xfrm>
            <a:off x="5648760" y="3618000"/>
            <a:ext cx="3312000" cy="1539720"/>
          </a:xfrm>
          <a:prstGeom prst="rect">
            <a:avLst/>
          </a:prstGeom>
          <a:ln w="19080">
            <a:solidFill>
              <a:srgbClr val="000000"/>
            </a:solidFill>
            <a:round/>
          </a:ln>
        </p:spPr>
      </p:pic>
      <p:sp>
        <p:nvSpPr>
          <p:cNvPr id="65" name="CustomShape 6"/>
          <p:cNvSpPr/>
          <p:nvPr/>
        </p:nvSpPr>
        <p:spPr>
          <a:xfrm>
            <a:off x="5120640" y="1828800"/>
            <a:ext cx="364320" cy="364320"/>
          </a:xfrm>
          <a:custGeom>
            <a:avLst/>
            <a:gdLst/>
            <a:ahLst/>
            <a:rect l="l" t="t" r="r" b="b"/>
            <a:pathLst>
              <a:path w="1018" h="1018">
                <a:moveTo>
                  <a:pt x="0" y="254"/>
                </a:moveTo>
                <a:lnTo>
                  <a:pt x="762" y="254"/>
                </a:lnTo>
                <a:lnTo>
                  <a:pt x="762" y="0"/>
                </a:lnTo>
                <a:lnTo>
                  <a:pt x="1017" y="508"/>
                </a:lnTo>
                <a:lnTo>
                  <a:pt x="762" y="1017"/>
                </a:lnTo>
                <a:lnTo>
                  <a:pt x="762" y="762"/>
                </a:lnTo>
                <a:lnTo>
                  <a:pt x="0" y="762"/>
                </a:lnTo>
                <a:lnTo>
                  <a:pt x="0" y="254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7"/>
          <p:cNvSpPr/>
          <p:nvPr/>
        </p:nvSpPr>
        <p:spPr>
          <a:xfrm>
            <a:off x="5120640" y="4023360"/>
            <a:ext cx="364320" cy="364320"/>
          </a:xfrm>
          <a:custGeom>
            <a:avLst/>
            <a:gdLst/>
            <a:ahLst/>
            <a:rect l="l" t="t" r="r" b="b"/>
            <a:pathLst>
              <a:path w="1018" h="1018">
                <a:moveTo>
                  <a:pt x="0" y="254"/>
                </a:moveTo>
                <a:lnTo>
                  <a:pt x="762" y="254"/>
                </a:lnTo>
                <a:lnTo>
                  <a:pt x="762" y="0"/>
                </a:lnTo>
                <a:lnTo>
                  <a:pt x="1017" y="508"/>
                </a:lnTo>
                <a:lnTo>
                  <a:pt x="762" y="1017"/>
                </a:lnTo>
                <a:lnTo>
                  <a:pt x="762" y="762"/>
                </a:lnTo>
                <a:lnTo>
                  <a:pt x="0" y="762"/>
                </a:lnTo>
                <a:lnTo>
                  <a:pt x="0" y="254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1"/>
          <p:cNvGrpSpPr/>
          <p:nvPr/>
        </p:nvGrpSpPr>
        <p:grpSpPr>
          <a:xfrm>
            <a:off x="365760" y="-276120"/>
            <a:ext cx="530640" cy="6218280"/>
            <a:chOff x="365760" y="-276120"/>
            <a:chExt cx="530640" cy="6218280"/>
          </a:xfrm>
        </p:grpSpPr>
        <p:sp>
          <p:nvSpPr>
            <p:cNvPr id="68" name="CustomShape 2"/>
            <p:cNvSpPr/>
            <p:nvPr/>
          </p:nvSpPr>
          <p:spPr>
            <a:xfrm>
              <a:off x="365760" y="-274320"/>
              <a:ext cx="181440" cy="6216480"/>
            </a:xfrm>
            <a:prstGeom prst="rect">
              <a:avLst/>
            </a:prstGeom>
            <a:solidFill>
              <a:srgbClr val="c9211e"/>
            </a:solidFill>
            <a:ln>
              <a:solidFill>
                <a:srgbClr val="c9211e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CustomShape 3"/>
            <p:cNvSpPr/>
            <p:nvPr/>
          </p:nvSpPr>
          <p:spPr>
            <a:xfrm>
              <a:off x="714960" y="-276120"/>
              <a:ext cx="181440" cy="6216480"/>
            </a:xfrm>
            <a:prstGeom prst="rect">
              <a:avLst/>
            </a:prstGeom>
            <a:solidFill>
              <a:srgbClr val="c9211e"/>
            </a:solidFill>
            <a:ln>
              <a:solidFill>
                <a:srgbClr val="c9211e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0" name="Line 4"/>
          <p:cNvSpPr/>
          <p:nvPr/>
        </p:nvSpPr>
        <p:spPr>
          <a:xfrm>
            <a:off x="1371600" y="822960"/>
            <a:ext cx="7863840" cy="36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71" name="CustomShape 5"/>
          <p:cNvSpPr/>
          <p:nvPr/>
        </p:nvSpPr>
        <p:spPr>
          <a:xfrm>
            <a:off x="1280160" y="366120"/>
            <a:ext cx="8319600" cy="71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Soal no 3 : Record of Array &amp; Array of Record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2" name="CustomShape 6"/>
          <p:cNvSpPr/>
          <p:nvPr/>
        </p:nvSpPr>
        <p:spPr>
          <a:xfrm>
            <a:off x="5120640" y="1828800"/>
            <a:ext cx="364320" cy="364320"/>
          </a:xfrm>
          <a:custGeom>
            <a:avLst/>
            <a:gdLst/>
            <a:ahLst/>
            <a:rect l="l" t="t" r="r" b="b"/>
            <a:pathLst>
              <a:path w="1018" h="1018">
                <a:moveTo>
                  <a:pt x="0" y="254"/>
                </a:moveTo>
                <a:lnTo>
                  <a:pt x="762" y="254"/>
                </a:lnTo>
                <a:lnTo>
                  <a:pt x="762" y="0"/>
                </a:lnTo>
                <a:lnTo>
                  <a:pt x="1017" y="508"/>
                </a:lnTo>
                <a:lnTo>
                  <a:pt x="762" y="1017"/>
                </a:lnTo>
                <a:lnTo>
                  <a:pt x="762" y="762"/>
                </a:lnTo>
                <a:lnTo>
                  <a:pt x="0" y="762"/>
                </a:lnTo>
                <a:lnTo>
                  <a:pt x="0" y="254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7"/>
          <p:cNvSpPr/>
          <p:nvPr/>
        </p:nvSpPr>
        <p:spPr>
          <a:xfrm>
            <a:off x="5120640" y="4023360"/>
            <a:ext cx="364320" cy="364320"/>
          </a:xfrm>
          <a:custGeom>
            <a:avLst/>
            <a:gdLst/>
            <a:ahLst/>
            <a:rect l="l" t="t" r="r" b="b"/>
            <a:pathLst>
              <a:path w="1018" h="1018">
                <a:moveTo>
                  <a:pt x="0" y="254"/>
                </a:moveTo>
                <a:lnTo>
                  <a:pt x="762" y="254"/>
                </a:lnTo>
                <a:lnTo>
                  <a:pt x="762" y="0"/>
                </a:lnTo>
                <a:lnTo>
                  <a:pt x="1017" y="508"/>
                </a:lnTo>
                <a:lnTo>
                  <a:pt x="762" y="1017"/>
                </a:lnTo>
                <a:lnTo>
                  <a:pt x="762" y="762"/>
                </a:lnTo>
                <a:lnTo>
                  <a:pt x="0" y="762"/>
                </a:lnTo>
                <a:lnTo>
                  <a:pt x="0" y="254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74" name="Picture 74" descr=""/>
          <p:cNvPicPr/>
          <p:nvPr/>
        </p:nvPicPr>
        <p:blipFill>
          <a:blip r:embed="rId1">
            <a:lum bright="-2000"/>
          </a:blip>
          <a:srcRect l="-47" t="57056" r="76620" b="12261"/>
          <a:stretch/>
        </p:blipFill>
        <p:spPr>
          <a:xfrm>
            <a:off x="5960880" y="1080720"/>
            <a:ext cx="2725200" cy="2005200"/>
          </a:xfrm>
          <a:prstGeom prst="rect">
            <a:avLst/>
          </a:prstGeom>
          <a:ln w="19080">
            <a:solidFill>
              <a:srgbClr val="000000"/>
            </a:solidFill>
            <a:round/>
          </a:ln>
        </p:spPr>
      </p:pic>
      <p:pic>
        <p:nvPicPr>
          <p:cNvPr id="75" name="Picture 75" descr=""/>
          <p:cNvPicPr/>
          <p:nvPr/>
        </p:nvPicPr>
        <p:blipFill>
          <a:blip r:embed="rId2"/>
          <a:srcRect l="0" t="55879" r="76406" b="11896"/>
          <a:stretch/>
        </p:blipFill>
        <p:spPr>
          <a:xfrm>
            <a:off x="5906880" y="3354840"/>
            <a:ext cx="2833560" cy="2174400"/>
          </a:xfrm>
          <a:prstGeom prst="rect">
            <a:avLst/>
          </a:prstGeom>
          <a:ln w="19080">
            <a:solidFill>
              <a:srgbClr val="000000"/>
            </a:solidFill>
            <a:round/>
          </a:ln>
        </p:spPr>
      </p:pic>
      <p:pic>
        <p:nvPicPr>
          <p:cNvPr id="76" name="Picture 76" descr=""/>
          <p:cNvPicPr/>
          <p:nvPr/>
        </p:nvPicPr>
        <p:blipFill>
          <a:blip r:embed="rId3"/>
          <a:srcRect l="0" t="56519" r="75850" b="11960"/>
          <a:stretch/>
        </p:blipFill>
        <p:spPr>
          <a:xfrm>
            <a:off x="1463040" y="1078200"/>
            <a:ext cx="3016800" cy="2212920"/>
          </a:xfrm>
          <a:prstGeom prst="rect">
            <a:avLst/>
          </a:prstGeom>
          <a:ln w="19080">
            <a:solidFill>
              <a:srgbClr val="000000"/>
            </a:solidFill>
            <a:round/>
          </a:ln>
        </p:spPr>
      </p:pic>
      <p:pic>
        <p:nvPicPr>
          <p:cNvPr id="77" name="Picture 77" descr=""/>
          <p:cNvPicPr/>
          <p:nvPr/>
        </p:nvPicPr>
        <p:blipFill>
          <a:blip r:embed="rId4"/>
          <a:srcRect l="0" t="59694" r="76404" b="11247"/>
          <a:stretch/>
        </p:blipFill>
        <p:spPr>
          <a:xfrm>
            <a:off x="1471320" y="3575160"/>
            <a:ext cx="2833920" cy="1961280"/>
          </a:xfrm>
          <a:prstGeom prst="rect">
            <a:avLst/>
          </a:prstGeom>
          <a:ln w="19080">
            <a:solidFill>
              <a:srgbClr val="000000"/>
            </a:solidFill>
            <a:round/>
          </a:ln>
        </p:spPr>
      </p:pic>
      <p:sp>
        <p:nvSpPr>
          <p:cNvPr id="78" name="CustomShape 8"/>
          <p:cNvSpPr/>
          <p:nvPr/>
        </p:nvSpPr>
        <p:spPr>
          <a:xfrm>
            <a:off x="1334520" y="711000"/>
            <a:ext cx="2085480" cy="45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Record Of Array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9" name="CustomShape 9"/>
          <p:cNvSpPr/>
          <p:nvPr/>
        </p:nvSpPr>
        <p:spPr>
          <a:xfrm>
            <a:off x="1305000" y="3222360"/>
            <a:ext cx="2085480" cy="45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Array Of Record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1"/>
          <p:cNvGrpSpPr/>
          <p:nvPr/>
        </p:nvGrpSpPr>
        <p:grpSpPr>
          <a:xfrm>
            <a:off x="365760" y="-276120"/>
            <a:ext cx="530640" cy="6218280"/>
            <a:chOff x="365760" y="-276120"/>
            <a:chExt cx="530640" cy="6218280"/>
          </a:xfrm>
        </p:grpSpPr>
        <p:sp>
          <p:nvSpPr>
            <p:cNvPr id="81" name="CustomShape 2"/>
            <p:cNvSpPr/>
            <p:nvPr/>
          </p:nvSpPr>
          <p:spPr>
            <a:xfrm>
              <a:off x="365760" y="-274320"/>
              <a:ext cx="181440" cy="6216480"/>
            </a:xfrm>
            <a:prstGeom prst="rect">
              <a:avLst/>
            </a:prstGeom>
            <a:solidFill>
              <a:srgbClr val="c9211e"/>
            </a:solidFill>
            <a:ln>
              <a:solidFill>
                <a:srgbClr val="c9211e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CustomShape 3"/>
            <p:cNvSpPr/>
            <p:nvPr/>
          </p:nvSpPr>
          <p:spPr>
            <a:xfrm>
              <a:off x="714960" y="-276120"/>
              <a:ext cx="181440" cy="6216480"/>
            </a:xfrm>
            <a:prstGeom prst="rect">
              <a:avLst/>
            </a:prstGeom>
            <a:solidFill>
              <a:srgbClr val="c9211e"/>
            </a:solidFill>
            <a:ln>
              <a:solidFill>
                <a:srgbClr val="c9211e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3" name="Line 4"/>
          <p:cNvSpPr/>
          <p:nvPr/>
        </p:nvSpPr>
        <p:spPr>
          <a:xfrm>
            <a:off x="1371600" y="822960"/>
            <a:ext cx="7863840" cy="36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84" name="CustomShape 5"/>
          <p:cNvSpPr/>
          <p:nvPr/>
        </p:nvSpPr>
        <p:spPr>
          <a:xfrm>
            <a:off x="1280160" y="366120"/>
            <a:ext cx="8319600" cy="71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Soal no 4 : Pseudo-code Bubble sort 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85" name="Picture 85" descr=""/>
          <p:cNvPicPr/>
          <p:nvPr/>
        </p:nvPicPr>
        <p:blipFill>
          <a:blip r:embed="rId1"/>
          <a:srcRect l="37170" t="20997" r="40147" b="46724"/>
          <a:stretch/>
        </p:blipFill>
        <p:spPr>
          <a:xfrm>
            <a:off x="1463040" y="1188720"/>
            <a:ext cx="4479840" cy="3583800"/>
          </a:xfrm>
          <a:prstGeom prst="rect">
            <a:avLst/>
          </a:prstGeom>
          <a:ln w="19080">
            <a:solidFill>
              <a:srgbClr val="000000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</TotalTime>
  <Application>LibreOffice/6.1.0.3$Linux_X86_64 LibreOffice_project/efb621ed25068d70781dc026f7e9c5187a4decd1</Application>
  <Words>109</Words>
  <Paragraphs>18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2018-09-19T09:14:45Z</dcterms:created>
  <dc:creator/>
  <dc:description/>
  <dc:language>en-US</dc:language>
  <cp:lastModifiedBy/>
  <dcterms:modified xsi:type="dcterms:W3CDTF">2018-11-20T08:21:06Z</dcterms:modified>
  <cp:revision>10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