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D7103964-89B9-4F0A-9200-5384F24BA5E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3275280" y="1097280"/>
            <a:ext cx="3657600" cy="3383280"/>
            <a:chOff x="3275280" y="1097280"/>
            <a:chExt cx="3657600" cy="3383280"/>
          </a:xfrm>
        </p:grpSpPr>
        <p:sp>
          <p:nvSpPr>
            <p:cNvPr id="42" name="TextShape 2"/>
            <p:cNvSpPr txBox="1"/>
            <p:nvPr/>
          </p:nvSpPr>
          <p:spPr>
            <a:xfrm>
              <a:off x="3494160" y="1554480"/>
              <a:ext cx="3291840" cy="27432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1" lang="en-US" sz="4800" spc="-1" strike="noStrike">
                  <a:solidFill>
                    <a:srgbClr val="000000"/>
                  </a:solidFill>
                  <a:latin typeface="Source Sans Pro Black"/>
                  <a:ea typeface="DejaVu Sans"/>
                </a:rPr>
                <a:t>TOKOH INSPIRATIF MUDA . </a:t>
              </a:r>
              <a:endParaRPr b="0" lang="en-US" sz="4800" spc="-1" strike="noStrike">
                <a:latin typeface="Arial"/>
              </a:endParaRPr>
            </a:p>
          </p:txBody>
        </p:sp>
        <p:sp>
          <p:nvSpPr>
            <p:cNvPr id="43" name="CustomShape 3"/>
            <p:cNvSpPr/>
            <p:nvPr/>
          </p:nvSpPr>
          <p:spPr>
            <a:xfrm>
              <a:off x="3275280" y="1097280"/>
              <a:ext cx="3657600" cy="3383280"/>
            </a:xfrm>
            <a:prstGeom prst="rect">
              <a:avLst/>
            </a:prstGeom>
            <a:noFill/>
            <a:ln w="763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560240" y="1819440"/>
            <a:ext cx="7406640" cy="205452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9437400" y="5123160"/>
            <a:ext cx="566280" cy="465840"/>
          </a:xfrm>
          <a:prstGeom prst="rect">
            <a:avLst/>
          </a:prstGeom>
          <a:noFill/>
          <a:ln w="38160">
            <a:noFill/>
          </a:ln>
        </p:spPr>
        <p:txBody>
          <a:bodyPr lIns="90000" rIns="90000" tIns="45000" bIns="45000"/>
          <a:p>
            <a:r>
              <a:rPr b="1" lang="en-US" sz="6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TOKOH INSPIRATIF MUDA . </a:t>
            </a:r>
            <a:endParaRPr b="0" lang="en-US" sz="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9437040" y="5123160"/>
            <a:ext cx="566280" cy="465840"/>
          </a:xfrm>
          <a:prstGeom prst="rect">
            <a:avLst/>
          </a:prstGeom>
          <a:noFill/>
          <a:ln w="38160">
            <a:noFill/>
          </a:ln>
        </p:spPr>
        <p:txBody>
          <a:bodyPr lIns="90000" rIns="90000" tIns="45000" bIns="45000"/>
          <a:p>
            <a:r>
              <a:rPr b="1" lang="en-US" sz="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TOKOH INSPIRATIF MUDA . 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3494160" y="2274480"/>
            <a:ext cx="329184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4800" spc="-1" strike="noStrike">
                <a:solidFill>
                  <a:srgbClr val="81d41a"/>
                </a:solidFill>
                <a:latin typeface="Source Sans Pro Black"/>
                <a:ea typeface="DejaVu Sans"/>
              </a:rPr>
              <a:t>But, how?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275280" y="1097280"/>
            <a:ext cx="3657600" cy="3383280"/>
          </a:xfrm>
          <a:prstGeom prst="rect">
            <a:avLst/>
          </a:prstGeom>
          <a:noFill/>
          <a:ln w="763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9437040" y="5123160"/>
            <a:ext cx="566280" cy="465840"/>
          </a:xfrm>
          <a:prstGeom prst="rect">
            <a:avLst/>
          </a:prstGeom>
          <a:noFill/>
          <a:ln w="38160">
            <a:noFill/>
          </a:ln>
        </p:spPr>
        <p:txBody>
          <a:bodyPr lIns="90000" rIns="90000" tIns="45000" bIns="45000"/>
          <a:p>
            <a:r>
              <a:rPr b="1" lang="en-US" sz="6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TOKOH INSPIRATIF MUDA . 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554480" y="455400"/>
            <a:ext cx="6766560" cy="46670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8160" rIns="128160" tIns="83160" bIns="83160" anchor="ctr"/>
          <a:p>
            <a:pPr algn="ctr"/>
            <a:r>
              <a:rPr b="0" lang="en-US" sz="1800" spc="-1" strike="noStrike">
                <a:latin typeface="Arial"/>
              </a:rPr>
              <a:t>VIDEO MUST BE HERE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9437400" y="5123160"/>
            <a:ext cx="566280" cy="465840"/>
          </a:xfrm>
          <a:prstGeom prst="rect">
            <a:avLst/>
          </a:prstGeom>
          <a:noFill/>
          <a:ln w="38160">
            <a:noFill/>
          </a:ln>
        </p:spPr>
        <p:txBody>
          <a:bodyPr lIns="90000" rIns="90000" tIns="45000" bIns="45000"/>
          <a:p>
            <a:r>
              <a:rPr b="1" lang="en-US" sz="6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TOKOH INSPIRATIF MUDA . 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3474720" y="1188720"/>
            <a:ext cx="3291840" cy="31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Do What you love, love what you do .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275280" y="1097280"/>
            <a:ext cx="3657600" cy="338328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9437040" y="5123160"/>
            <a:ext cx="566280" cy="465840"/>
          </a:xfrm>
          <a:prstGeom prst="rect">
            <a:avLst/>
          </a:prstGeom>
          <a:noFill/>
          <a:ln w="38160">
            <a:noFill/>
          </a:ln>
        </p:spPr>
        <p:txBody>
          <a:bodyPr lIns="90000" rIns="90000" tIns="45000" bIns="45000"/>
          <a:p>
            <a:r>
              <a:rPr b="1" lang="en-US" sz="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TOKOH INSPIRATIF MUDA . </a:t>
            </a:r>
            <a:endParaRPr b="0" lang="en-US" sz="600" spc="-1" strike="noStrike">
              <a:latin typeface="Arial"/>
            </a:endParaRPr>
          </a:p>
        </p:txBody>
      </p:sp>
      <p:grpSp>
        <p:nvGrpSpPr>
          <p:cNvPr id="55" name="Group 2"/>
          <p:cNvGrpSpPr/>
          <p:nvPr/>
        </p:nvGrpSpPr>
        <p:grpSpPr>
          <a:xfrm>
            <a:off x="581760" y="1005840"/>
            <a:ext cx="3657600" cy="3383280"/>
            <a:chOff x="581760" y="1005840"/>
            <a:chExt cx="3657600" cy="3383280"/>
          </a:xfrm>
        </p:grpSpPr>
        <p:sp>
          <p:nvSpPr>
            <p:cNvPr id="56" name="TextShape 3"/>
            <p:cNvSpPr txBox="1"/>
            <p:nvPr/>
          </p:nvSpPr>
          <p:spPr>
            <a:xfrm>
              <a:off x="781200" y="1188720"/>
              <a:ext cx="3291840" cy="31561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1" lang="en-US" sz="4400" spc="-1" strike="noStrike">
                  <a:solidFill>
                    <a:srgbClr val="81d41a"/>
                  </a:solidFill>
                  <a:latin typeface="Source Sans Pro Black"/>
                  <a:ea typeface="DejaVu Sans"/>
                </a:rPr>
                <a:t>That’s 5 minutes, see you next week .</a:t>
              </a:r>
              <a:endParaRPr b="0" lang="en-US" sz="4400" spc="-1" strike="noStrike">
                <a:latin typeface="Arial"/>
              </a:endParaRPr>
            </a:p>
          </p:txBody>
        </p:sp>
        <p:sp>
          <p:nvSpPr>
            <p:cNvPr id="57" name="CustomShape 4"/>
            <p:cNvSpPr/>
            <p:nvPr/>
          </p:nvSpPr>
          <p:spPr>
            <a:xfrm>
              <a:off x="581760" y="1005840"/>
              <a:ext cx="3657600" cy="3383280"/>
            </a:xfrm>
            <a:prstGeom prst="rect">
              <a:avLst/>
            </a:prstGeom>
            <a:noFill/>
            <a:ln w="76320">
              <a:solidFill>
                <a:srgbClr val="81d4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8138160" y="1492920"/>
            <a:ext cx="1097280" cy="109764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rcRect l="17386" t="40535" r="23916" b="30085"/>
          <a:stretch/>
        </p:blipFill>
        <p:spPr>
          <a:xfrm>
            <a:off x="8138160" y="2864880"/>
            <a:ext cx="1097280" cy="1097640"/>
          </a:xfrm>
          <a:prstGeom prst="rect">
            <a:avLst/>
          </a:prstGeom>
          <a:ln>
            <a:noFill/>
          </a:ln>
        </p:spPr>
      </p:pic>
      <p:sp>
        <p:nvSpPr>
          <p:cNvPr id="60" name="Line 5"/>
          <p:cNvSpPr/>
          <p:nvPr/>
        </p:nvSpPr>
        <p:spPr>
          <a:xfrm>
            <a:off x="5209200" y="490320"/>
            <a:ext cx="0" cy="4572000"/>
          </a:xfrm>
          <a:prstGeom prst="line">
            <a:avLst/>
          </a:prstGeom>
          <a:ln w="5724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TextShape 6"/>
          <p:cNvSpPr txBox="1"/>
          <p:nvPr/>
        </p:nvSpPr>
        <p:spPr>
          <a:xfrm>
            <a:off x="5212080" y="1715760"/>
            <a:ext cx="2926080" cy="661680"/>
          </a:xfrm>
          <a:prstGeom prst="rect">
            <a:avLst/>
          </a:prstGeom>
          <a:noFill/>
          <a:ln w="38160">
            <a:noFill/>
          </a:ln>
        </p:spPr>
        <p:txBody>
          <a:bodyPr lIns="90000" rIns="90000" tIns="45000" bIns="45000"/>
          <a:p>
            <a:pPr algn="r"/>
            <a:r>
              <a:rPr b="1" lang="en-US" sz="1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Panji Iman Baskoro</a:t>
            </a:r>
            <a:endParaRPr b="0" lang="en-US" sz="1200" spc="-1" strike="noStrike">
              <a:latin typeface="Arial"/>
            </a:endParaRPr>
          </a:p>
          <a:p>
            <a:pPr algn="r"/>
            <a:r>
              <a:rPr b="1" lang="en-US" sz="1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171111023</a:t>
            </a:r>
            <a:endParaRPr b="0" lang="en-US" sz="1200" spc="-1" strike="noStrike">
              <a:latin typeface="Arial"/>
            </a:endParaRPr>
          </a:p>
          <a:p>
            <a:pPr algn="r"/>
            <a:r>
              <a:rPr b="1" lang="en-US" sz="1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“</a:t>
            </a:r>
            <a:r>
              <a:rPr b="1" lang="en-US" sz="1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My assignment is recently overdue”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" name="TextShape 7"/>
          <p:cNvSpPr txBox="1"/>
          <p:nvPr/>
        </p:nvSpPr>
        <p:spPr>
          <a:xfrm>
            <a:off x="5212080" y="3087360"/>
            <a:ext cx="2926080" cy="661680"/>
          </a:xfrm>
          <a:prstGeom prst="rect">
            <a:avLst/>
          </a:prstGeom>
          <a:noFill/>
          <a:ln w="38160">
            <a:noFill/>
          </a:ln>
        </p:spPr>
        <p:txBody>
          <a:bodyPr lIns="90000" rIns="90000" tIns="45000" bIns="45000"/>
          <a:p>
            <a:pPr algn="r"/>
            <a:r>
              <a:rPr b="1" lang="en-US" sz="1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Luna</a:t>
            </a:r>
            <a:endParaRPr b="0" lang="en-US" sz="1200" spc="-1" strike="noStrike">
              <a:latin typeface="Arial"/>
            </a:endParaRPr>
          </a:p>
          <a:p>
            <a:pPr algn="r"/>
            <a:endParaRPr b="0" lang="en-US" sz="1200" spc="-1" strike="noStrike">
              <a:latin typeface="Arial"/>
            </a:endParaRPr>
          </a:p>
          <a:p>
            <a:pPr algn="r"/>
            <a:r>
              <a:rPr b="1" lang="en-US" sz="1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“</a:t>
            </a:r>
            <a:r>
              <a:rPr b="1" lang="en-US" sz="1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My assignment is recently overdue”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LibreOffice/6.1.0.3$Linux_X86_64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2018-12-06T22:38:25Z</dcterms:created>
  <dc:creator/>
  <dc:description/>
  <dc:language>en-US</dc:language>
  <cp:lastModifiedBy/>
  <dcterms:modified xsi:type="dcterms:W3CDTF">2018-12-07T05:52:58Z</dcterms:modified>
  <cp:revision>2</cp:revision>
  <dc:subject/>
  <dc:title/>
</cp:coreProperties>
</file>