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styles.xml" manifest:media-type="text/xml"/>
  <manifest:file-entry manifest:full-path="Configurations2/" manifest:media-type="application/vnd.sun.xml.ui.configuration"/>
  <manifest:file-entry manifest:full-path="Pictures/100002010000035E00000288A024510557C913A6.png" manifest:media-type="image/png"/>
  <manifest:file-entry manifest:full-path="Pictures/10000201000000F6000000CDB892F56AADAB273A.png" manifest:media-type="image/png"/>
  <manifest:file-entry manifest:full-path="Pictures/100002010000023D000001905D8CF7BC22A54F3A.png" manifest:media-type="image/png"/>
  <manifest:file-entry manifest:full-path="Pictures/10000201000000BE00000109645672BA53DA0F08.png" manifest:media-type="image/png"/>
  <manifest:file-entry manifest:full-path="Pictures/1000020100000365000001907BB0CE31505B1781.png" manifest:media-type="image/png"/>
  <manifest:file-entry manifest:full-path="Pictures/10000201000001F400000170F51E4407D1C0C75E.png" manifest:media-type="image/png"/>
  <manifest:file-entry manifest:full-path="Pictures/1000020100000334000003FC73C18781EC189988.png" manifest:media-type="image/png"/>
  <manifest:file-entry manifest:full-path="Pictures/10000201000004AE0000034D6D4AC070C500CE2E.png" manifest:media-type="image/png"/>
  <manifest:file-entry manifest:full-path="Pictures/100002010000020000000200D097880D71E4B85A.png" manifest:media-type="image/png"/>
  <manifest:file-entry manifest:full-path="Pictures/10000201000005000000025849E3FFE0CD8F8C1F.png" manifest:media-type="image/png"/>
  <manifest:file-entry manifest:full-path="Pictures/10000201000004B0000003849BC0F4E6883110B3.png" manifest:media-type="image/png"/>
  <manifest:file-entry manifest:full-path="settings.xml" manifest:media-type="text/xml"/>
  <manifest:file-entry manifest:full-path="content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2" style:family="graphic" style:parent-style-name="standard">
      <style:graphic-properties draw:stroke="none" draw:fill="none" fo:min-height="7.624cm"/>
    </style:style>
    <style:style style:name="gr3" style:family="graphic">
      <style:graphic-properties style:protect="size"/>
    </style:style>
    <style:style style:name="gr4" style:family="graphic" style:parent-style-name="standard">
      <style:graphic-properties draw:stroke="none" draw:fill="none" fo:min-height="4.256cm"/>
    </style:style>
    <style:style style:name="gr5" style:family="graphic" style:parent-style-name="standard">
      <style:graphic-properties draw:stroke="none" draw:fill="none" fo:min-height="2.203cm"/>
    </style:style>
    <style:style style:name="gr6" style:family="graphic" style:parent-style-name="standard">
      <style:graphic-properties draw:stroke="none" draw:fill="none" fo:min-height="0.714cm"/>
    </style:style>
    <style:style style:name="gr7" style:family="graphic" style:parent-style-name="standard">
      <style:graphic-properties draw:stroke="none" draw:fill="none" fo:min-height="2.29cm"/>
    </style:style>
    <style:style style:name="gr8" style:family="graphic" style:parent-style-name="standard">
      <style:graphic-properties draw:stroke="none" draw:fill="none" fo:min-height="2.036cm"/>
    </style:style>
    <style:style style:name="gr9" style:family="graphic" style:parent-style-name="standard">
      <style:graphic-properties draw:stroke="none" draw:fill="none" fo:min-height="0.766cm"/>
    </style:style>
    <style:style style:name="gr10" style:family="graphic" style:parent-style-name="standard">
      <style:graphic-properties draw:stroke="none" draw:fill="none" fo:min-height="13.067cm"/>
    </style:style>
    <style:style style:name="gr11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2.175cm, 3.042cm, 1.697cm, 0.962cm)" draw:image-opacity="100%" style:mirror="none"/>
    </style:style>
    <style:style style:name="pr1" style:family="presentation" style:parent-style-name="Default-notes">
      <style:graphic-properties draw:fill-color="#ffffff" fo:min-height="13.364cm"/>
    </style:style>
    <style:style style:name="P1" style:family="paragraph">
      <style:paragraph-properties fo:text-align="center"/>
    </style:style>
    <style:style style:name="P2" style:family="paragraph">
      <style:paragraph-properties fo:margin-top="0.42cm" fo:margin-bottom="0.35cm"/>
      <style:text-properties fo:font-size="10pt" fo:font-weight="bold" style:font-size-asian="10pt" style:font-weight-asian="bold" style:font-size-complex="10pt" style:font-weight-complex="bold"/>
    </style:style>
    <style:style style:name="P3" style:family="paragraph">
      <loext:graphic-properties draw:fill="none"/>
      <style:paragraph-properties fo:margin-top="0.42cm" fo:margin-bottom="0.35cm"/>
      <style:text-properties fo:font-size="10pt" fo:font-weight="bold" style:font-size-asian="10pt" style:font-weight-asian="bold" style:font-size-complex="10pt" style:font-weight-complex="bold"/>
    </style:style>
    <style:style style:name="P4" style:family="paragraph">
      <loext:graphic-properties draw:fill-color="#ffffff"/>
    </style:style>
    <style:style style:name="P5" style:family="paragraph">
      <style:paragraph-properties fo:margin-top="0.42cm" fo:margin-bottom="0.35cm"/>
      <style:text-properties fo:font-size="10pt" fo:font-style="italic" fo:font-weight="bold" style:font-size-asian="10pt" style:font-style-asian="italic" style:font-weight-asian="bold" style:font-size-complex="10pt" style:font-style-complex="italic" style:font-weight-complex="bold"/>
    </style:style>
    <style:style style:name="P6" style:family="paragraph">
      <loext:graphic-properties draw:fill="none"/>
      <style:paragraph-properties fo:margin-top="0.42cm" fo:margin-bottom="0.35cm"/>
      <style:text-properties fo:font-size="10pt" fo:font-style="italic" fo:font-weight="bold" style:font-size-asian="10pt" style:font-style-asian="italic" style:font-weight-asian="bold" style:font-size-complex="10pt" style:font-style-complex="italic" style:font-weight-complex="bold"/>
    </style:style>
    <style:style style:name="P7" style:family="paragraph">
      <loext:graphic-properties draw:fill-color="#ffffff"/>
      <style:text-properties fo:font-size="20pt"/>
    </style:style>
    <style:style style:name="T1" style:family="text">
      <style:text-properties fo:font-size="66pt" fo:font-weight="bold" style:font-size-asian="66pt" style:font-weight-asian="bold" style:font-size-complex="66pt" style:font-weight-complex="bold"/>
    </style:style>
    <style:style style:name="T2" style:family="text">
      <style:text-properties fo:font-size="44pt" fo:font-weight="bold" style:font-size-asian="44pt" style:font-weight-asian="bold" style:font-size-complex="44pt" style:font-weight-complex="bold"/>
    </style:style>
    <style:style style:name="T3" style:family="text">
      <style:text-properties fo:font-size="32pt" fo:font-weight="bold" style:font-size-asian="24pt" style:font-weight-asian="bold" style:font-size-complex="24pt" style:font-weight-complex="bold"/>
    </style:style>
    <style:style style:name="T4" style:family="text">
      <style:text-properties fo:font-size="24pt" fo:font-weight="bold" style:font-size-asian="24pt" style:font-weight-asian="bold" style:font-size-complex="24pt" style:font-weight-complex="bold"/>
    </style:style>
    <style:style style:name="T5" style:family="text">
      <style:text-properties fo:font-size="28pt" fo:font-style="italic" fo:font-weight="bold" style:font-size-asian="28pt" style:font-style-asian="italic" style:font-weight-asian="bold" style:font-size-complex="28pt" style:font-style-complex="italic" style:font-weight-complex="bold"/>
    </style:style>
    <style:style style:name="T6" style:family="text">
      <style:text-properties fo:font-size="36pt" fo:font-style="italic" fo:font-weight="bold" style:font-size-asian="36pt" style:font-style-asian="italic" style:font-weight-asian="bold" style:font-size-complex="36pt" style:font-style-complex="italic" style:font-weight-complex="bold"/>
    </style:style>
    <style:style style:name="T7" style:family="text">
      <style:text-properties fo:font-size="18pt" fo:font-weight="bold" style:font-size-asian="18pt" style:font-weight-asian="bold" style:font-size-complex="18pt" style:font-weight-complex="bold"/>
    </style:style>
    <style:style style:name="T8" style:family="text">
      <style:text-properties fo:font-size="26pt" fo:font-weight="bold" style:font-size-asian="26pt" style:font-weight-asian="bold" style:font-size-complex="26pt" style:font-weight-complex="bold"/>
    </style:style>
    <style:style style:name="T9" style:family="text">
      <style:text-properties fo:font-size="36pt" fo:font-weight="bold" style:font-size-asian="36pt" style:font-weight-asian="bold" style:font-size-complex="36pt" style:font-weight-complex="bold"/>
    </style:style>
    <style:style style:name="T10" style:family="text">
      <style:text-properties fo:font-size="32pt" fo:font-weight="bold" style:font-size-asian="32pt" style:font-weight-asian="bold" style:font-size-complex="32pt" style:font-weight-complex="bold"/>
    </style:style>
    <style:style style:name="T11" style:family="text">
      <style:text-properties fo:font-size="18pt" fo:font-style="italic" fo:font-weight="bold" style:font-size-asian="18pt" style:font-style-asian="italic" style:font-weight-asian="bold" style:font-size-complex="18pt" style:font-style-complex="italic" style:font-weight-complex="bold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Default" presentation:presentation-page-layout-name="AL1T0">
        <office:forms form:automatic-focus="false" form:apply-design-mode="false"/>
        <draw:frame draw:style-name="gr1" draw:text-style-name="P1" draw:layer="layout" svg:width="13.228cm" svg:height="9.736cm" svg:x="13.578cm" svg:y="4.067cm">
          <draw:image xlink:href="Pictures/10000201000001F400000170F51E4407D1C0C75E.png" xlink:type="simple" xlink:show="embed" xlink:actuate="onLoad" loext:mime-type="image/png">
            <text:p/>
          </draw:image>
        </draw:frame>
        <draw:frame draw:style-name="gr2" draw:text-style-name="P3" draw:layer="layout" svg:width="16.002cm" svg:height="8.063cm" svg:x="1.524cm" svg:y="3.367cm">
          <draw:text-box>
            <text:p text:style-name="P2">
              <text:span text:style-name="T1">Summary Storage </text:span>
              <text:span text:style-name="T1">Virtualization</text:span>
            </text:p>
          </draw:text-box>
        </draw:frame>
        <presentation:notes draw:style-name="dp2">
          <draw:page-thumbnail draw:style-name="gr3" draw:layer="layout" svg:width="19.798cm" svg:height="11.136cm" svg:x="0.6cm" svg:y="2.257cm" draw:page-number="1" presentation:class="page"/>
          <draw:frame presentation:style-name="pr1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Default" presentation:presentation-page-layout-name="AL2T1">
        <office:forms form:automatic-focus="false" form:apply-design-mode="false"/>
        <draw:frame draw:style-name="gr4" draw:text-style-name="P3" draw:layer="layout" svg:width="16.002cm" svg:height="5.028cm" svg:x="2.54cm" svg:y="4.68cm">
          <draw:text-box>
            <text:p text:style-name="P2">
              <text:span text:style-name="T2">Panji Iman Baskoro</text:span>
            </text:p>
            <text:p text:style-name="P2">
              <text:span text:style-name="T3">171111023</text:span>
            </text:p>
            <text:p text:style-name="P2">
              <text:span text:style-name="T4">panjibaskoro.web.id</text:span>
            </text:p>
          </draw:text-box>
        </draw:frame>
        <draw:frame draw:style-name="gr1" draw:text-style-name="P1" draw:layer="layout" svg:width="2.678cm" svg:height="1.972cm" svg:x="24.5cm" svg:y="13.208cm">
          <draw:image xlink:href="Pictures/10000201000001F400000170F51E4407D1C0C75E.png" xlink:type="simple" xlink:show="embed" xlink:actuate="onLoad" loext:mime-type="image/png">
            <text:p/>
          </draw:image>
        </draw:frame>
        <draw:frame draw:style-name="gr1" draw:text-style-name="P1" draw:layer="layout" svg:width="2.439cm" svg:height="1.72cm" svg:x="22.061cm" svg:y="13.266cm">
          <draw:image xlink:href="Pictures/10000201000004AE0000034D6D4AC070C500CE2E.png" xlink:type="simple" xlink:show="embed" xlink:actuate="onLoad" loext:mime-type="image/png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2" presentation:class="page"/>
          <draw:frame presentation:style-name="pr1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Default" presentation:presentation-page-layout-name="AL2T1">
        <office:forms form:automatic-focus="false" form:apply-design-mode="false"/>
        <draw:frame draw:style-name="gr1" draw:text-style-name="P1" draw:layer="layout" svg:width="2.678cm" svg:height="1.972cm" svg:x="24.5cm" svg:y="13.208cm">
          <draw:image xlink:href="Pictures/10000201000001F400000170F51E4407D1C0C75E.png" xlink:type="simple" xlink:show="embed" xlink:actuate="onLoad" loext:mime-type="image/png">
            <text:p/>
          </draw:image>
        </draw:frame>
        <draw:frame draw:style-name="gr5" draw:text-style-name="P6" draw:layer="layout" svg:width="21.844cm" svg:height="9.401cm" svg:x="1.524cm" svg:y="1.844cm">
          <draw:text-box>
            <text:p text:style-name="P5">
              <text:span text:style-name="T5">About Virtualization, there is a quote for it;</text:span>
            </text:p>
            <text:p text:style-name="P5">
              <text:span text:style-name="T5"/>
            </text:p>
            <text:p text:style-name="P5">
              <text:span text:style-name="T6">“… </text:span>
              <text:span text:style-name="T6">Many People talks about teenager </text:span>
              <text:span text:style-name="T6">love, but no one really understand about </text:span>
              <text:span text:style-name="T6">it… ”</text:span>
            </text:p>
            <text:p text:style-name="P5">
              <text:span text:style-name="T6">- Anonymous</text:span>
            </text:p>
          </draw:text-box>
        </draw:frame>
        <presentation:notes draw:style-name="dp2">
          <draw:page-thumbnail draw:style-name="gr3" draw:layer="layout" svg:width="19.798cm" svg:height="11.136cm" svg:x="0.6cm" svg:y="2.257cm" draw:page-number="3" presentation:class="page"/>
          <draw:frame presentation:style-name="pr1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Default" presentation:presentation-page-layout-name="AL2T1">
        <draw:frame draw:style-name="gr1" draw:text-style-name="P1" draw:layer="layout" svg:width="2.678cm" svg:height="1.972cm" svg:x="24.5cm" svg:y="13.208cm">
          <draw:image xlink:href="Pictures/10000201000001F400000170F51E4407D1C0C75E.png" xlink:type="simple" xlink:show="embed" xlink:actuate="onLoad" loext:mime-type="image/png">
            <text:p/>
          </draw:image>
        </draw:frame>
        <draw:frame draw:style-name="gr1" draw:text-style-name="P1" draw:layer="layout" svg:width="5.16cm" svg:height="5.16cm" svg:x="17.526cm" svg:y="9.398cm">
          <draw:image xlink:href="Pictures/100002010000020000000200D097880D71E4B85A.png" xlink:type="simple" xlink:show="embed" xlink:actuate="onLoad" loext:mime-type="image/png">
            <text:p/>
          </draw:image>
        </draw:frame>
        <draw:frame draw:style-name="gr1" draw:text-style-name="P1" draw:layer="layout" svg:width="13.657cm" svg:height="6.401cm" svg:x="11.997cm" svg:y="1.016cm">
          <draw:image xlink:href="Pictures/10000201000005000000025849E3FFE0CD8F8C1F.png" xlink:type="simple" xlink:show="embed" xlink:actuate="onLoad" loext:mime-type="image/png">
            <text:p/>
          </draw:image>
        </draw:frame>
        <draw:frame draw:style-name="gr6" draw:text-style-name="P3" draw:layer="layout" svg:width="9.906cm" svg:height="0.964cm" svg:x="11.938cm" svg:y="7.672cm">
          <draw:text-box>
            <text:p text:style-name="P2">
              <text:span text:style-name="T7">Siri virtual assistant for iphone</text:span>
            </text:p>
          </draw:text-box>
        </draw:frame>
        <draw:frame draw:style-name="gr1" draw:text-style-name="P1" draw:layer="layout" svg:width="9.144cm" svg:height="6.858cm" svg:x="1.778cm" svg:y="0.983cm">
          <draw:image xlink:href="Pictures/10000201000004B0000003849BC0F4E6883110B3.png" xlink:type="simple" xlink:show="embed" xlink:actuate="onLoad" loext:mime-type="image/png">
            <text:p/>
          </draw:image>
        </draw:frame>
        <draw:frame draw:style-name="gr6" draw:text-style-name="P3" draw:layer="layout" svg:width="9.906cm" svg:height="0.964cm" svg:x="1.016cm" svg:y="8.636cm">
          <draw:text-box>
            <text:p text:style-name="P2">
              <text:span text:style-name="T7">Alexa Smart home appliance</text:span>
            </text:p>
          </draw:text-box>
        </draw:frame>
        <draw:frame draw:style-name="gr7" draw:text-style-name="P3" draw:layer="layout" svg:width="11.684cm" svg:height="2.54cm" svg:x="1.27cm" svg:y="11.176cm">
          <draw:text-box>
            <text:p text:style-name="P2">
              <text:span text:style-name="T8">Q : What is the similarity of these things ? </text:span>
            </text:p>
          </draw:text-box>
        </draw:frame>
        <presentation:notes draw:style-name="dp2">
          <draw:page-thumbnail draw:style-name="gr3" draw:layer="layout" svg:width="19.798cm" svg:height="11.136cm" svg:x="0.6cm" svg:y="2.257cm" draw:page-number="4" presentation:class="page"/>
          <draw:frame presentation:style-name="pr1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Default" presentation:presentation-page-layout-name="AL2T1">
        <draw:frame draw:style-name="gr8" draw:text-style-name="P3" draw:layer="layout" svg:width="26.416cm" svg:height="5.985cm" svg:x="1.016cm" svg:y="1.016cm">
          <draw:text-box>
            <text:p text:style-name="P2">
              <text:span text:style-name="T9">Q : What to be virtualized ? </text:span>
            </text:p>
            <text:p text:style-name="P2">
              <text:span text:style-name="T9"/>
            </text:p>
            <text:p text:style-name="P2">
              <text:span text:style-name="T8">A : it’s exactly the storage, but to be clear there is three </text:span>
              <text:span text:style-name="T8">type of storage</text:span>
            </text:p>
          </draw:text-box>
        </draw:frame>
        <draw:frame draw:style-name="gr1" draw:text-style-name="P1" draw:layer="layout" svg:width="17.78cm" svg:height="8.184cm" svg:x="8.128cm" svg:y="6.431cm">
          <draw:image xlink:href="Pictures/1000020100000365000001907BB0CE31505B1781.png" xlink:type="simple" xlink:show="embed" xlink:actuate="onLoad" loext:mime-type="image/png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5" presentation:class="page"/>
          <draw:frame presentation:style-name="pr1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Default" presentation:presentation-page-layout-name="AL2T1">
        <draw:frame draw:style-name="gr8" draw:text-style-name="P3" draw:layer="layout" svg:width="26.416cm" svg:height="8.963cm" svg:x="1.016cm" svg:y="1.016cm">
          <draw:text-box>
            <text:p text:style-name="P2">
              <text:span text:style-name="T9">Q : What to be virtualized ? </text:span>
            </text:p>
            <text:p text:style-name="P2">
              <text:span text:style-name="T9"/>
            </text:p>
            <text:p text:style-name="P2">
              <text:span text:style-name="T10">A : Start from here we just talk about SAN </text:span>
              <text:span text:style-name="T10">(Storage Area Network) and NAS (Network </text:span>
              <text:span text:style-name="T10">Attached Storage), I think the difference is clear </text:span>
              <text:span text:style-name="T10">though. </text:span>
            </text:p>
          </draw:text-box>
        </draw:frame>
        <draw:frame draw:style-name="gr1" draw:text-style-name="P1" draw:layer="layout" svg:width="2.678cm" svg:height="1.972cm" svg:x="24.5cm" svg:y="13.208cm">
          <draw:image xlink:href="Pictures/10000201000001F400000170F51E4407D1C0C75E.png" xlink:type="simple" xlink:show="embed" xlink:actuate="onLoad" loext:mime-type="image/png">
            <text:p/>
          </draw:image>
        </draw:frame>
        <presentation:notes draw:style-name="dp1">
          <draw:page-thumbnail draw:style-name="gr3" draw:layer="layout" svg:width="19.798cm" svg:height="11.136cm" svg:x="0.6cm" svg:y="2.257cm" draw:page-number="6" presentation:class="page"/>
          <draw:frame presentation:style-name="pr1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Default" presentation:presentation-page-layout-name="AL2T1">
        <draw:frame draw:style-name="gr8" draw:text-style-name="P3" draw:layer="layout" svg:width="26.416cm" svg:height="6.449cm" svg:x="1.016cm" svg:y="1.017cm">
          <draw:text-box>
            <text:p text:style-name="P2">
              <text:span text:style-name="T9">Q : Where to be virtualized ? </text:span>
            </text:p>
            <text:p text:style-name="P2">
              <text:span text:style-name="T9"/>
            </text:p>
            <text:p text:style-name="P2">
              <text:span text:style-name="T10">A : Then we will do a little talk about local and </text:span>
              <text:span text:style-name="T10">cloud storage. </text:span>
            </text:p>
          </draw:text-box>
        </draw:frame>
        <draw:frame draw:style-name="gr1" draw:text-style-name="P1" draw:layer="layout" svg:width="2.678cm" svg:height="1.972cm" svg:x="24.5cm" svg:y="13.208cm">
          <draw:image xlink:href="Pictures/10000201000001F400000170F51E4407D1C0C75E.png" xlink:type="simple" xlink:show="embed" xlink:actuate="onLoad" loext:mime-type="image/png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7" presentation:class="page"/>
          <draw:frame presentation:style-name="pr1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Default" presentation:presentation-page-layout-name="AL2T1">
        <draw:frame draw:style-name="gr8" draw:text-style-name="P3" draw:layer="layout" svg:width="26.416cm" svg:height="7.541cm" svg:x="1.016cm" svg:y="1.018cm">
          <draw:text-box>
            <text:p text:style-name="P2">
              <text:span text:style-name="T6">#FYITimes</text:span>
            </text:p>
            <text:p text:style-name="P2">
              <text:span text:style-name="T10"/>
            </text:p>
            <text:p text:style-name="P2">
              <text:span text:style-name="T10">You can do a </text:span>
              <text:span text:style-name="T10">storage </text:span>
              <text:span text:style-name="T10">virtualization in </text:span>
              <text:span text:style-name="T10">your local </text:span>
              <text:span text:style-name="T10">machine (PC, </text:span>
              <text:span text:style-name="T10">laptop, etc.) even </text:span>
              <text:span text:style-name="T10">in your android </text:span>
              <text:span text:style-name="T10">phone. </text:span>
              <text:span text:style-name="T11">P.S. this attempt </text:span>
              <text:span text:style-name="T11">using block storage</text:span>
            </text:p>
          </draw:text-box>
        </draw:frame>
        <draw:frame draw:style-name="gr1" draw:text-style-name="P1" draw:layer="layout" svg:width="2.678cm" svg:height="1.972cm" svg:x="24.5cm" svg:y="13.209cm">
          <draw:image xlink:href="Pictures/10000201000001F400000170F51E4407D1C0C75E.png" xlink:type="simple" xlink:show="embed" xlink:actuate="onLoad" loext:mime-type="image/png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8" presentation:class="page"/>
          <draw:frame presentation:style-name="pr1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Default" presentation:presentation-page-layout-name="AL2T1">
        <draw:frame draw:style-name="gr8" draw:text-style-name="P3" draw:layer="layout" svg:width="26.416cm" svg:height="10.505cm" svg:x="1.016cm" svg:y="1.017cm">
          <draw:text-box>
            <text:p text:style-name="P2">
              <text:span text:style-name="T9">Q : Where to be virtualized ? </text:span>
            </text:p>
            <text:p text:style-name="P2">
              <text:span text:style-name="T9"/>
            </text:p>
            <text:p text:style-name="P2">
              <text:span text:style-name="T8">A : If you want to do a local storage virtualization just take </text:span>
              <text:span text:style-name="T8">a look at how virtualbox virtual storage works, it’s just a </text:span>
              <text:span text:style-name="T8">bridge to a real file storage.</text:span>
            </text:p>
            <text:p text:style-name="P2">
              <text:span text:style-name="T8">Its different when you using internet for your virtual </text:span>
              <text:span text:style-name="T8">storage, at some point you can say that you using a cloud </text:span>
              <text:span text:style-name="T8">storage</text:span>
            </text:p>
          </draw:text-box>
        </draw:frame>
        <draw:frame draw:style-name="gr1" draw:text-style-name="P1" draw:layer="layout" svg:width="2.678cm" svg:height="1.972cm" svg:x="24.5cm" svg:y="13.208cm">
          <draw:image xlink:href="Pictures/10000201000001F400000170F51E4407D1C0C75E.png" xlink:type="simple" xlink:show="embed" xlink:actuate="onLoad" loext:mime-type="image/png">
            <text:p/>
          </draw:image>
        </draw:frame>
        <presentation:notes draw:style-name="dp1">
          <draw:page-thumbnail draw:style-name="gr3" draw:layer="layout" svg:width="19.798cm" svg:height="11.136cm" svg:x="0.6cm" svg:y="2.257cm" draw:page-number="9" presentation:class="page"/>
          <draw:frame presentation:style-name="pr1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1" draw:master-page-name="Default" presentation:presentation-page-layout-name="AL2T1">
        <draw:frame draw:style-name="gr8" draw:text-style-name="P3" draw:layer="layout" svg:width="26.416cm" svg:height="3.515cm" svg:x="1.016cm" svg:y="1.017cm">
          <draw:text-box>
            <text:p text:style-name="P2">
              <text:span text:style-name="T9">Q : Where to be virtualized ? </text:span>
            </text:p>
            <text:p text:style-name="P2">
              <text:span text:style-name="T9"/>
            </text:p>
          </draw:text-box>
        </draw:frame>
        <draw:frame draw:style-name="gr1" draw:text-style-name="P1" draw:layer="layout" svg:width="2.678cm" svg:height="1.972cm" svg:x="24.5cm" svg:y="13.208cm">
          <draw:image xlink:href="Pictures/10000201000001F400000170F51E4407D1C0C75E.png" xlink:type="simple" xlink:show="embed" xlink:actuate="onLoad" loext:mime-type="image/png">
            <text:p/>
          </draw:image>
        </draw:frame>
        <draw:frame draw:style-name="gr1" draw:text-style-name="P1" draw:layer="layout" svg:width="5.026cm" svg:height="7.01cm" svg:x="1.778cm" svg:y="4.42cm">
          <draw:image xlink:href="Pictures/10000201000000BE00000109645672BA53DA0F08.png" xlink:type="simple" xlink:show="embed" xlink:actuate="onLoad" loext:mime-type="image/png">
            <text:p/>
          </draw:image>
        </draw:frame>
        <draw:frame draw:style-name="gr1" draw:text-style-name="P1" draw:layer="layout" svg:width="5.225cm" svg:height="6.5cm" svg:x="9.761cm" svg:y="4.168cm">
          <draw:image xlink:href="Pictures/1000020100000334000003FC73C18781EC189988.png" xlink:type="simple" xlink:show="embed" xlink:actuate="onLoad" loext:mime-type="image/png">
            <text:p/>
          </draw:image>
        </draw:frame>
        <draw:frame draw:style-name="gr9" draw:text-style-name="P3" draw:layer="layout" svg:width="6.604cm" svg:height="1.195cm" svg:x="8.89cm" svg:y="10.16cm">
          <draw:text-box>
            <text:p text:style-name="P2">
              <text:span text:style-name="T4">Object Storage</text:span>
            </text:p>
          </draw:text-box>
        </draw:frame>
        <draw:frame draw:style-name="gr1" draw:text-style-name="P1" draw:layer="layout" svg:width="6.508cm" svg:height="5.423cm" svg:x="18.384cm" svg:y="5.08cm">
          <draw:image xlink:href="Pictures/10000201000000F6000000CDB892F56AADAB273A.png" xlink:type="simple" xlink:show="embed" xlink:actuate="onLoad" loext:mime-type="image/png">
            <text:p/>
          </draw:image>
        </draw:frame>
        <draw:frame draw:style-name="gr9" draw:text-style-name="P3" draw:layer="layout" svg:width="6.604cm" svg:height="1.195cm" svg:x="19.05cm" svg:y="10.503cm">
          <draw:text-box>
            <text:p text:style-name="P2">
              <text:span text:style-name="T4">File Storage</text:span>
            </text:p>
          </draw:text-box>
        </draw:frame>
        <presentation:notes draw:style-name="dp1">
          <draw:page-thumbnail draw:style-name="gr3" draw:layer="layout" svg:width="19.798cm" svg:height="11.136cm" svg:x="0.6cm" svg:y="2.257cm" draw:page-number="10" presentation:class="page"/>
          <draw:frame presentation:style-name="pr1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1" draw:style-name="dp1" draw:master-page-name="Default" presentation:presentation-page-layout-name="AL2T1">
        <draw:frame draw:style-name="gr8" draw:text-style-name="P3" draw:layer="layout" svg:width="26.416cm" svg:height="10.505cm" svg:x="1.016cm" svg:y="1.017cm">
          <draw:text-box>
            <text:p text:style-name="P2">
              <text:span text:style-name="T9">Q : Where to be virtualized ? </text:span>
            </text:p>
            <text:p text:style-name="P2">
              <text:span text:style-name="T9"/>
            </text:p>
            <text:p text:style-name="P2">
              <text:span text:style-name="T8">A : If you want to do a local storage virtualization just take </text:span>
              <text:span text:style-name="T8">a look at how virtualbox virtual storage works, it’s just a </text:span>
              <text:span text:style-name="T8">bridge to a real file storage.</text:span>
            </text:p>
            <text:p text:style-name="P2">
              <text:span text:style-name="T8">Its different when you using internet for your virtual </text:span>
              <text:span text:style-name="T8">storage, at some point you can say that you using a cloud </text:span>
              <text:span text:style-name="T8">storage</text:span>
            </text:p>
          </draw:text-box>
        </draw:frame>
        <draw:frame draw:style-name="gr1" draw:text-style-name="P1" draw:layer="layout" svg:width="2.678cm" svg:height="1.972cm" svg:x="24.5cm" svg:y="13.208cm">
          <draw:image xlink:href="Pictures/10000201000001F400000170F51E4407D1C0C75E.png" xlink:type="simple" xlink:show="embed" xlink:actuate="onLoad" loext:mime-type="image/png">
            <text:p/>
          </draw:image>
        </draw:frame>
        <presentation:notes draw:style-name="dp1">
          <draw:page-thumbnail draw:style-name="gr3" draw:layer="layout" svg:width="19.798cm" svg:height="11.136cm" svg:x="0.6cm" svg:y="2.257cm" draw:page-number="11" presentation:class="page"/>
          <draw:frame presentation:style-name="pr1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2" draw:style-name="dp1" draw:master-page-name="Default" presentation:presentation-page-layout-name="AL2T1">
        <draw:frame draw:style-name="gr8" draw:text-style-name="P3" draw:layer="layout" svg:width="26.416cm" svg:height="8.455cm" svg:x="1.016cm" svg:y="1.017cm">
          <draw:text-box>
            <text:p text:style-name="P2">
              <text:span text:style-name="T9">Q : How to be virtualized ? </text:span>
            </text:p>
            <text:p text:style-name="P2">
              <text:span text:style-name="T9"/>
            </text:p>
            <text:p text:style-name="P2">
              <text:span text:style-name="T8">A : You can start with using some cloud storage service </text:span>
              <text:span text:style-name="T8">like google drives or next cloud for your own private cloud </text:span>
              <text:span text:style-name="T8">storage.</text:span>
            </text:p>
            <text:p text:style-name="P2">
              <text:span text:style-name="T8">Further more start learn about openstack virtual storage. </text:span>
            </text:p>
          </draw:text-box>
        </draw:frame>
        <draw:frame draw:style-name="gr1" draw:text-style-name="P1" draw:layer="layout" svg:width="2.678cm" svg:height="1.972cm" svg:x="24.5cm" svg:y="13.208cm">
          <draw:image xlink:href="Pictures/10000201000001F400000170F51E4407D1C0C75E.png" xlink:type="simple" xlink:show="embed" xlink:actuate="onLoad" loext:mime-type="image/png">
            <text:p/>
          </draw:image>
        </draw:frame>
        <presentation:notes draw:style-name="dp1">
          <draw:page-thumbnail draw:style-name="gr3" draw:layer="layout" svg:width="19.798cm" svg:height="11.136cm" svg:x="0.6cm" svg:y="2.257cm" draw:page-number="12" presentation:class="page"/>
          <draw:frame presentation:style-name="pr1" draw:text-style-name="P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3" draw:style-name="dp1" draw:master-page-name="Default" presentation:presentation-page-layout-name="AL2T1">
        <draw:frame draw:style-name="gr10" draw:text-style-name="P3" draw:layer="layout" svg:width="11.684cm" svg:height="13.317cm" svg:x="1.016cm" svg:y="1.017cm">
          <draw:text-box>
            <text:p text:style-name="P2">
              <text:span text:style-name="T9">Case Study #1</text:span>
            </text:p>
            <text:p text:style-name="P2">
              <text:span text:style-name="T4">In some case you can learn about RADOS its some kind of </text:span>
              <text:span text:style-name="T4">utility that ceph have to integrate object storage with block </text:span>
              <text:span text:style-name="T4">storage then it’s can be read by VM or even linux kernel.</text:span>
            </text:p>
            <text:p text:style-name="P2">
              <text:span text:style-name="T4"/>
            </text:p>
            <text:p text:style-name="P2">
              <text:span text:style-name="T4"/>
            </text:p>
          </draw:text-box>
        </draw:frame>
        <draw:frame draw:style-name="gr1" draw:text-style-name="P1" draw:layer="layout" svg:width="2.678cm" svg:height="1.972cm" svg:x="24.5cm" svg:y="13.208cm">
          <draw:image xlink:href="Pictures/10000201000001F400000170F51E4407D1C0C75E.png" xlink:type="simple" xlink:show="embed" xlink:actuate="onLoad" loext:mime-type="image/png">
            <text:p/>
          </draw:image>
        </draw:frame>
        <draw:frame draw:style-name="gr1" draw:text-style-name="P1" draw:layer="layout" svg:width="14.732cm" svg:height="10.284cm" svg:x="12.446cm" svg:y="2.67cm">
          <draw:image xlink:href="Pictures/100002010000023D000001905D8CF7BC22A54F3A.png" xlink:type="simple" xlink:show="embed" xlink:actuate="onLoad" loext:mime-type="image/png">
            <text:p/>
          </draw:image>
        </draw:frame>
        <presentation:notes draw:style-name="dp1">
          <draw:page-thumbnail draw:style-name="gr3" draw:layer="layout" svg:width="19.798cm" svg:height="11.136cm" svg:x="0.6cm" svg:y="2.257cm" draw:page-number="13" presentation:class="page"/>
          <draw:frame presentation:style-name="pr1" draw:text-style-name="P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4" draw:style-name="dp1" draw:master-page-name="Default" presentation:presentation-page-layout-name="AL2T1">
        <draw:frame draw:style-name="gr10" draw:text-style-name="P3" draw:layer="layout" svg:width="11.684cm" svg:height="13.317cm" svg:x="16.256cm" svg:y="1.017cm">
          <draw:text-box>
            <text:p text:style-name="P2">
              <text:span text:style-name="T9">Case Study #2</text:span>
            </text:p>
            <text:p text:style-name="P2">
              <text:span text:style-name="T4">Now we talk about openstack, an open source project for IaaS </text:span>
              <text:span text:style-name="T4">that widely used in world. With openstack you can choose </text:span>
              <text:span text:style-name="T4">what kind of storage that you want to use, in example I’m using </text:span>
              <text:span text:style-name="T4">object storage with ceph</text:span>
            </text:p>
            <text:p text:style-name="P2">
              <text:span text:style-name="T4"/>
            </text:p>
            <text:p text:style-name="P2">
              <text:span text:style-name="T4"/>
            </text:p>
          </draw:text-box>
        </draw:frame>
        <draw:frame draw:style-name="gr1" draw:text-style-name="P1" draw:layer="layout" svg:width="2.678cm" svg:height="1.972cm" svg:x="24.5cm" svg:y="13.208cm">
          <draw:image xlink:href="Pictures/10000201000001F400000170F51E4407D1C0C75E.png" xlink:type="simple" xlink:show="embed" xlink:actuate="onLoad" loext:mime-type="image/png">
            <text:p/>
          </draw:image>
        </draw:frame>
        <draw:frame draw:style-name="gr11" draw:text-style-name="P1" draw:layer="layout" svg:width="14.224cm" svg:height="10.041cm" svg:x="1.524cm" svg:y="2.286cm">
          <draw:image xlink:href="Pictures/100002010000035E00000288A024510557C913A6.png" xlink:type="simple" xlink:show="embed" xlink:actuate="onLoad" loext:mime-type="image/png">
            <text:p/>
          </draw:image>
        </draw:frame>
        <presentation:notes draw:style-name="dp1">
          <draw:page-thumbnail draw:style-name="gr3" draw:layer="layout" svg:width="19.798cm" svg:height="11.136cm" svg:x="0.6cm" svg:y="2.257cm" draw:page-number="14" presentation:class="page"/>
          <draw:frame presentation:style-name="pr1" draw:text-style-name="P7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creation-date>2019-11-17T22:03:38.760192001</meta:creation-date>
    <dc:date>2019-11-17T23:23:31.334454323</dc:date>
    <meta:editing-duration>PT16M23S</meta:editing-duration>
    <meta:editing-cycles>2</meta:editing-cycles>
    <meta:generator>LibreOffice/6.2.5.2$Linux_X86_64 LibreOffice_project/1ec314fa52f458adc18c4f025c545a4e8b22c159</meta:generator>
    <meta:document-statistic meta:object-count="90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-992</config:config-item>
      <config:config-item config:name="VisibleAreaLeft" config:type="int">-2977</config:config-item>
      <config:config-item config:name="VisibleAreaWidth" config:type="int">35851</config:config-item>
      <config:config-item config:name="VisibleAreaHeight" config:type="int">18157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true</config:config-item>
          <config:config-item config:name="PageKind" config:type="short">0</config:config-item>
          <config:config-item config:name="SelectedPage" config:type="short">7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-992</config:config-item>
          <config:config-item config:name="VisibleAreaLeft" config:type="int">-2977</config:config-item>
          <config:config-item config:name="VisibleAreaWidth" config:type="int">35852</config:config-item>
          <config:config-item config:name="VisibleAreaHeight" config:type="int">18158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</config:config-item>
          <config:config-item config:name="GridSnapWidthXDenominator" config:type="int">1</config:config-item>
          <config:config-item config:name="GridSnapWidthYNumerator" config:type="int">254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1270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Canon-iP2700-series</config:config-item>
      <config:config-item config:name="PrinterPaperFromSetup" config:type="boolean">false</config:config-item>
      <config:config-item config:name="PrinterSetup" config:type="base64Binary">mwH+/0Nhbm9uLWlQMjcwMC1zZXJpZXMAAAAAAAAAAAAAAAAAAAAAAAAAAAAAAAAAAAAAAAAAAAAAAAAAAAAAAAAAAAAAAAAAAAAAAAAAAAAAAAAAAAAAAAAAAAAAAAAAAAAAAAAAAAAAAAAAAAAAAAAAAAAAAAAAAAAAAAAAAAAAAAAAQ1VQUzpDYW5vbi1pUDI3MDAtc2VyaWVzAAAAAAAAAAAWAAMAuAAAAAAAAAAEAAhSAAAEdAAASm9iRGF0YSAxCnByaW50ZXI9Q2Fub24taVAyNzAwLXNlcmllcwpvcmllbnRhdGlvbj1Qb3J0cmFpdApjb3BpZXM9MQpjb2xsYXRlPWZhbHNlCm1hcmdpbmRhanVzdG1lbnQ9MCwwLDAsMApjb2xvcmRlcHRoPTI0CnBzbGV2ZWw9MApwZGZkZXZpY2U9MQpjb2xvcmRldmljZT0wClBQRENvbnRleERhdGEKUGFnZVNpemU6QTQAABIAQ09NUEFUX0RVUExFWF9NT0RFEwBEdXBsZXhNb2RlOjpVbmtub3du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styles>
    <draw:gradient draw:name="Filled" draw:style="linear" draw:start-color="#ffffff" draw:end-color="#cccccc" draw:start-intensity="100%" draw:end-intensity="100%" draw:angle="300" draw:border="0%"/>
    <draw:gradient draw:name="Filled_20_Blue" draw:display-name="Filled Blue" draw:style="linear" draw:start-color="#729fcf" draw:end-color="#355269" draw:start-intensity="100%" draw:end-intensity="100%" draw:angle="300" draw:border="0%"/>
    <draw:gradient draw:name="Filled_20_Green" draw:display-name="Filled Green" draw:style="linear" draw:start-color="#77bc65" draw:end-color="#127622" draw:start-intensity="100%" draw:end-intensity="100%" draw:angle="300" draw:border="0%"/>
    <draw:gradient draw:name="Filled_20_Red" draw:display-name="Filled Red" draw:style="linear" draw:start-color="#ff6d6d" draw:end-color="#c9211e" draw:start-intensity="100%" draw:end-intensity="100%" draw:angle="300" draw:border="0%"/>
    <draw:gradient draw:name="Filled_20_Yellow" draw:display-name="Filled Yellow" draw:style="linear" draw:start-color="#ffde59" draw:end-color="#b47804" draw:start-intensity="100%" draw:end-intensity="100%" draw:angle="300" draw:border="0%"/>
    <draw:gradient draw:name="Shapes" draw:style="rectangular" draw:cx="50%" draw:cy="50%" draw:start-color="#cccccc" draw:end-color="#ffffff" draw:start-intensity="100%" draw:end-intensity="100%" draw:angle="0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Liberation Serif" fo:font-size="24pt" fo:language="en" fo:country="US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Noto Sans CJK SC" style:font-family-asian="'Noto Sans CJK SC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/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Filled"/>
    </style:style>
    <style:style style:name="Filled_20_Blue" style:display-name="Filled Blue" style:family="graphic" style:parent-style-name="Filled">
      <style:graphic-properties draw:fill-gradient-name="Filled_20_Blue"/>
      <style:text-properties fo:color="#ffffff"/>
    </style:style>
    <style:style style:name="Filled_20_Green" style:display-name="Filled Green" style:family="graphic" style:parent-style-name="Filled">
      <style:graphic-properties draw:fill-gradient-name="Filled_20_Green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Filled_20_Red"/>
      <style:text-properties fo:color="#ffffff"/>
    </style:style>
    <style:style style:name="Filled_20_Yellow" style:display-name="Filled Yellow" style:family="graphic" style:parent-style-name="Filled">
      <style:graphic-properties draw:fill-gradient-name="Filled_20_Yellow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Default-background" style:family="presentation">
      <style:graphic-properties draw:stroke="none" draw:fill="none"/>
      <style:text-properties style:letter-kerning="true"/>
    </style:style>
    <style:style style:name="Default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20pt" style:font-style-asian="normal" style:font-weight-asian="normal" style:font-name-complex="Lohit Devanagari" style:font-family-complex="'Lohit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efault-outline1" style:family="presentation">
      <style:graphic-properties draw:stroke="none" draw:fill="none" draw:auto-grow-height="false" draw:fit-to-size="shrink-to-fit" style:shrink-to-fit="true">
        <text:list-style style:name="Default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outline2" style:family="presentation" style:parent-style-name="Default-outline1">
      <style:paragraph-properties fo:margin-top="0.4cm" fo:margin-bottom="0cm"/>
      <style:text-properties fo:font-size="28pt" style:font-size-asian="28pt" style:font-size-complex="28pt"/>
    </style:style>
    <style:style style:name="Default-outline3" style:family="presentation" style:parent-style-name="Default-outline2">
      <style:paragraph-properties fo:margin-top="0.3cm" fo:margin-bottom="0cm"/>
      <style:text-properties fo:font-size="24pt" style:font-size-asian="24pt" style:font-size-complex="24pt"/>
    </style:style>
    <style:style style:name="Default-outline4" style:family="presentation" style:parent-style-name="Default-outline3">
      <style:paragraph-properties fo:margin-top="0.2cm" fo:margin-bottom="0cm"/>
      <style:text-properties fo:font-size="20pt" style:font-size-asian="20pt" style:font-size-complex="20pt"/>
    </style:style>
    <style:style style:name="Default-outline5" style:family="presentation" style:parent-style-name="Default-outline4">
      <style:paragraph-properties fo:margin-top="0.1cm" fo:margin-bottom="0cm"/>
      <style:text-properties fo:font-size="20pt" style:font-size-asian="20pt" style:font-size-complex="20pt"/>
    </style:style>
    <style:style style:name="Default-outline6" style:family="presentation" style:parent-style-name="Default-outline5">
      <style:paragraph-properties fo:margin-top="0.1cm" fo:margin-bottom="0cm"/>
      <style:text-properties fo:font-size="20pt" style:font-size-asian="20pt" style:font-size-complex="20pt"/>
    </style:style>
    <style:style style:name="Default-outline7" style:family="presentation" style:parent-style-name="Default-outline6">
      <style:paragraph-properties fo:margin-top="0.1cm" fo:margin-bottom="0cm"/>
      <style:text-properties fo:font-size="20pt" style:font-size-asian="20pt" style:font-size-complex="20pt"/>
    </style:style>
    <style:style style:name="Default-outline8" style:family="presentation" style:parent-style-name="Default-outline7">
      <style:paragraph-properties fo:margin-top="0.1cm" fo:margin-bottom="0cm"/>
      <style:text-properties fo:font-size="20pt" style:font-size-asian="20pt" style:font-size-complex="20pt"/>
    </style:style>
    <style:style style:name="Default-outline9" style:family="presentation" style:parent-style-name="Default-outline8">
      <style:paragraph-properties fo:margin-top="0.1cm" fo:margin-bottom="0cm"/>
      <style:text-properties fo:font-size="20pt" style:font-size-asian="20pt" style:font-size-complex="20pt"/>
    </style:style>
    <style:style style:name="Default-subtitle" style:family="presentation">
      <style:graphic-properties draw:stroke="none" draw:fill="none" draw:textarea-vertical-align="middle">
        <text:list-style style:name="Default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title" style:family="presentation">
      <style:graphic-properties draw:stroke="none" draw:fill="none" draw:textarea-vertical-align="middle">
        <text:list-style style:name="Default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44pt" style:font-style-asian="normal" style:font-weight-asian="normal" style:font-name-complex="Lohit Devanagari" style:font-family-complex="'Lohit Devanagari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Default-backgroundobjects">
      <style:graphic-properties draw:stroke="none" draw:fill="none" draw:fill-color="#ffffff" draw:auto-grow-height="false" fo:min-height="1.086cm"/>
    </style:style>
    <style:style style:name="Mpr2" style:family="presentation" style:parent-style-name="Default-backgroundobjects">
      <style:graphic-properties draw:stroke="none" draw:fill="none" draw:fill-color="#ffffff" draw:auto-grow-height="false" fo:min-height="1.485cm"/>
    </style:style>
    <style:style style:name="Mpr3" style:family="presentation" style:parent-style-name="Default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presentation:date-time/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page-number>&lt;number&gt;</text:page-number>
          </text:p>
        </draw:text-box>
      </draw:frame>
    </style:handout-master>
    <style:master-page style:name="Default" style:page-layout-name="PM1" draw:style-name="Mdp1">
      <draw:frame presentation:style-name="Default-title" draw:layer="backgroundobjects" svg:width="25.199cm" svg:height="2.629cm" svg:x="1.4cm" svg:y="0.628cm" presentation:class="title" presentation:placeholder="true">
        <draw:text-box/>
      </draw:frame>
      <draw:frame presentation:style-name="Default-outline1" draw:layer="backgroundobjects" svg:width="25.199cm" svg:height="9.134cm" svg:x="1.4cm" svg:y="3.685cm" presentation:class="outline" presentation:placeholder="true">
        <draw:text-box/>
      </draw:frame>
      <draw:frame presentation:style-name="Mpr1" draw:text-style-name="MP2" draw:layer="backgroundobjects" svg:width="6.523cm" svg:height="1.085cm" svg:x="1.4cm" svg:y="14.348cm" presentation:class="date-time">
        <draw:text-box>
          <text:p text:style-name="MP1">
            <presentation:date-time/>
          </text:p>
        </draw:text-box>
      </draw:frame>
      <draw:frame presentation:style-name="Mpr1" draw:text-style-name="MP6" draw:layer="backgroundobjects" svg:width="8.875cm" svg:height="1.085cm" svg:x="9.576cm" svg:y="14.348cm" presentation:class="footer">
        <draw:text-box>
          <text:p text:style-name="MP5">
            <presentation:footer/>
          </text:p>
        </draw:text-box>
      </draw:frame>
      <draw:frame presentation:style-name="Mpr1" draw:text-style-name="MP4" draw:layer="backgroundobjects" svg:width="6.523cm" svg:height="1.085cm" svg:x="20.076cm" svg:y="14.348cm" presentation:class="page-number">
        <draw:text-box>
          <text:p text:style-name="MP3">
            <text:page-number>&lt;number&gt;</text:page-number>
          </text:p>
        </draw:text-box>
      </draw:frame>
      <presentation:notes style:page-layout-name="PM0">
        <draw:page-thumbnail presentation:style-name="Default-title" draw:layer="backgroundobjects" svg:width="19.798cm" svg:height="11.136cm" svg:x="0.6cm" svg:y="2.257cm" presentation:class="page"/>
        <draw:frame presentation:style-name="Default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presentation:date-time/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page-number>&lt;number&gt;</text:page-number>
            </text:p>
          </draw:text-box>
        </draw:frame>
      </presentation:notes>
    </style:master-page>
  </office:master-styles>
</office:document-styles>
</file>