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3.xml.rels" ContentType="application/vnd.openxmlformats-package.relationships+xml"/>
  <Override PartName="/ppt/slideLayouts/_rels/slideLayout36.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18.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media/image2.jpeg" ContentType="image/jpeg"/>
  <Override PartName="/ppt/media/image3.jpeg" ContentType="image/jpeg"/>
  <Override PartName="/ppt/media/image1.jpeg" ContentType="image/jpe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type="body"/>
          </p:nvPr>
        </p:nvSpPr>
        <p:spPr>
          <a:xfrm>
            <a:off x="462960" y="1229040"/>
            <a:ext cx="62838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29" name="PlaceHolder 3"/>
          <p:cNvSpPr>
            <a:spLocks noGrp="1"/>
          </p:cNvSpPr>
          <p:nvPr>
            <p:ph type="body"/>
          </p:nvPr>
        </p:nvSpPr>
        <p:spPr>
          <a:xfrm>
            <a:off x="462960" y="3062880"/>
            <a:ext cx="628380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1" name="PlaceHolder 2"/>
          <p:cNvSpPr>
            <a:spLocks noGrp="1"/>
          </p:cNvSpPr>
          <p:nvPr>
            <p:ph type="body"/>
          </p:nvPr>
        </p:nvSpPr>
        <p:spPr>
          <a:xfrm>
            <a:off x="4629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3"/>
          <p:cNvSpPr>
            <a:spLocks noGrp="1"/>
          </p:cNvSpPr>
          <p:nvPr>
            <p:ph type="body"/>
          </p:nvPr>
        </p:nvSpPr>
        <p:spPr>
          <a:xfrm>
            <a:off x="36831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4"/>
          <p:cNvSpPr>
            <a:spLocks noGrp="1"/>
          </p:cNvSpPr>
          <p:nvPr>
            <p:ph type="body"/>
          </p:nvPr>
        </p:nvSpPr>
        <p:spPr>
          <a:xfrm>
            <a:off x="462960" y="306288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5"/>
          <p:cNvSpPr>
            <a:spLocks noGrp="1"/>
          </p:cNvSpPr>
          <p:nvPr>
            <p:ph type="body"/>
          </p:nvPr>
        </p:nvSpPr>
        <p:spPr>
          <a:xfrm>
            <a:off x="3683160" y="306288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type="body"/>
          </p:nvPr>
        </p:nvSpPr>
        <p:spPr>
          <a:xfrm>
            <a:off x="462960" y="122904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3"/>
          <p:cNvSpPr>
            <a:spLocks noGrp="1"/>
          </p:cNvSpPr>
          <p:nvPr>
            <p:ph type="body"/>
          </p:nvPr>
        </p:nvSpPr>
        <p:spPr>
          <a:xfrm>
            <a:off x="2587680" y="122904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4"/>
          <p:cNvSpPr>
            <a:spLocks noGrp="1"/>
          </p:cNvSpPr>
          <p:nvPr>
            <p:ph type="body"/>
          </p:nvPr>
        </p:nvSpPr>
        <p:spPr>
          <a:xfrm>
            <a:off x="4712400" y="122904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5"/>
          <p:cNvSpPr>
            <a:spLocks noGrp="1"/>
          </p:cNvSpPr>
          <p:nvPr>
            <p:ph type="body"/>
          </p:nvPr>
        </p:nvSpPr>
        <p:spPr>
          <a:xfrm>
            <a:off x="462960" y="306288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6"/>
          <p:cNvSpPr>
            <a:spLocks noGrp="1"/>
          </p:cNvSpPr>
          <p:nvPr>
            <p:ph type="body"/>
          </p:nvPr>
        </p:nvSpPr>
        <p:spPr>
          <a:xfrm>
            <a:off x="2587680" y="306288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41" name="PlaceHolder 7"/>
          <p:cNvSpPr>
            <a:spLocks noGrp="1"/>
          </p:cNvSpPr>
          <p:nvPr>
            <p:ph type="body"/>
          </p:nvPr>
        </p:nvSpPr>
        <p:spPr>
          <a:xfrm>
            <a:off x="4712400" y="306288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subTitle"/>
          </p:nvPr>
        </p:nvSpPr>
        <p:spPr>
          <a:xfrm>
            <a:off x="462960" y="1229040"/>
            <a:ext cx="6283800" cy="3510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62960" y="1229040"/>
            <a:ext cx="6283800" cy="35107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462960" y="1229040"/>
            <a:ext cx="3066480" cy="3510720"/>
          </a:xfrm>
          <a:prstGeom prst="rect">
            <a:avLst/>
          </a:prstGeom>
        </p:spPr>
        <p:txBody>
          <a:bodyPr lIns="0" rIns="0" tIns="0" bIns="0">
            <a:normAutofit/>
          </a:bodyPr>
          <a:p>
            <a:endParaRPr b="0" lang="en-US" sz="3200" spc="-1" strike="noStrike">
              <a:solidFill>
                <a:srgbClr val="000000"/>
              </a:solidFill>
              <a:latin typeface="Calibri"/>
            </a:endParaRPr>
          </a:p>
        </p:txBody>
      </p:sp>
      <p:sp>
        <p:nvSpPr>
          <p:cNvPr id="54" name="PlaceHolder 3"/>
          <p:cNvSpPr>
            <a:spLocks noGrp="1"/>
          </p:cNvSpPr>
          <p:nvPr>
            <p:ph type="body"/>
          </p:nvPr>
        </p:nvSpPr>
        <p:spPr>
          <a:xfrm>
            <a:off x="3683160" y="1229040"/>
            <a:ext cx="3066480" cy="35107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62960" y="465480"/>
            <a:ext cx="6283800" cy="3362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type="body"/>
          </p:nvPr>
        </p:nvSpPr>
        <p:spPr>
          <a:xfrm>
            <a:off x="4629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59" name="PlaceHolder 3"/>
          <p:cNvSpPr>
            <a:spLocks noGrp="1"/>
          </p:cNvSpPr>
          <p:nvPr>
            <p:ph type="body"/>
          </p:nvPr>
        </p:nvSpPr>
        <p:spPr>
          <a:xfrm>
            <a:off x="3683160" y="1229040"/>
            <a:ext cx="3066480" cy="3510720"/>
          </a:xfrm>
          <a:prstGeom prst="rect">
            <a:avLst/>
          </a:prstGeom>
        </p:spPr>
        <p:txBody>
          <a:bodyPr lIns="0" rIns="0" tIns="0" bIns="0">
            <a:normAutofit/>
          </a:bodyPr>
          <a:p>
            <a:endParaRPr b="0" lang="en-US" sz="3200" spc="-1" strike="noStrike">
              <a:solidFill>
                <a:srgbClr val="000000"/>
              </a:solidFill>
              <a:latin typeface="Calibri"/>
            </a:endParaRPr>
          </a:p>
        </p:txBody>
      </p:sp>
      <p:sp>
        <p:nvSpPr>
          <p:cNvPr id="60" name="PlaceHolder 4"/>
          <p:cNvSpPr>
            <a:spLocks noGrp="1"/>
          </p:cNvSpPr>
          <p:nvPr>
            <p:ph type="body"/>
          </p:nvPr>
        </p:nvSpPr>
        <p:spPr>
          <a:xfrm>
            <a:off x="462960" y="306288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type="subTitle"/>
          </p:nvPr>
        </p:nvSpPr>
        <p:spPr>
          <a:xfrm>
            <a:off x="462960" y="1229040"/>
            <a:ext cx="6283800" cy="3510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type="body"/>
          </p:nvPr>
        </p:nvSpPr>
        <p:spPr>
          <a:xfrm>
            <a:off x="462960" y="1229040"/>
            <a:ext cx="3066480" cy="3510720"/>
          </a:xfrm>
          <a:prstGeom prst="rect">
            <a:avLst/>
          </a:prstGeom>
        </p:spPr>
        <p:txBody>
          <a:bodyPr lIns="0" rIns="0" tIns="0" bIns="0">
            <a:normAutofit/>
          </a:bodyPr>
          <a:p>
            <a:endParaRPr b="0" lang="en-US" sz="3200" spc="-1" strike="noStrike">
              <a:solidFill>
                <a:srgbClr val="000000"/>
              </a:solidFill>
              <a:latin typeface="Calibri"/>
            </a:endParaRPr>
          </a:p>
        </p:txBody>
      </p:sp>
      <p:sp>
        <p:nvSpPr>
          <p:cNvPr id="63" name="PlaceHolder 3"/>
          <p:cNvSpPr>
            <a:spLocks noGrp="1"/>
          </p:cNvSpPr>
          <p:nvPr>
            <p:ph type="body"/>
          </p:nvPr>
        </p:nvSpPr>
        <p:spPr>
          <a:xfrm>
            <a:off x="36831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64" name="PlaceHolder 4"/>
          <p:cNvSpPr>
            <a:spLocks noGrp="1"/>
          </p:cNvSpPr>
          <p:nvPr>
            <p:ph type="body"/>
          </p:nvPr>
        </p:nvSpPr>
        <p:spPr>
          <a:xfrm>
            <a:off x="3683160" y="306288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type="body"/>
          </p:nvPr>
        </p:nvSpPr>
        <p:spPr>
          <a:xfrm>
            <a:off x="4629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67" name="PlaceHolder 3"/>
          <p:cNvSpPr>
            <a:spLocks noGrp="1"/>
          </p:cNvSpPr>
          <p:nvPr>
            <p:ph type="body"/>
          </p:nvPr>
        </p:nvSpPr>
        <p:spPr>
          <a:xfrm>
            <a:off x="36831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68" name="PlaceHolder 4"/>
          <p:cNvSpPr>
            <a:spLocks noGrp="1"/>
          </p:cNvSpPr>
          <p:nvPr>
            <p:ph type="body"/>
          </p:nvPr>
        </p:nvSpPr>
        <p:spPr>
          <a:xfrm>
            <a:off x="462960" y="3062880"/>
            <a:ext cx="628380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type="body"/>
          </p:nvPr>
        </p:nvSpPr>
        <p:spPr>
          <a:xfrm>
            <a:off x="462960" y="1229040"/>
            <a:ext cx="62838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71" name="PlaceHolder 3"/>
          <p:cNvSpPr>
            <a:spLocks noGrp="1"/>
          </p:cNvSpPr>
          <p:nvPr>
            <p:ph type="body"/>
          </p:nvPr>
        </p:nvSpPr>
        <p:spPr>
          <a:xfrm>
            <a:off x="462960" y="3062880"/>
            <a:ext cx="628380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4629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3"/>
          <p:cNvSpPr>
            <a:spLocks noGrp="1"/>
          </p:cNvSpPr>
          <p:nvPr>
            <p:ph type="body"/>
          </p:nvPr>
        </p:nvSpPr>
        <p:spPr>
          <a:xfrm>
            <a:off x="36831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75" name="PlaceHolder 4"/>
          <p:cNvSpPr>
            <a:spLocks noGrp="1"/>
          </p:cNvSpPr>
          <p:nvPr>
            <p:ph type="body"/>
          </p:nvPr>
        </p:nvSpPr>
        <p:spPr>
          <a:xfrm>
            <a:off x="462960" y="306288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76" name="PlaceHolder 5"/>
          <p:cNvSpPr>
            <a:spLocks noGrp="1"/>
          </p:cNvSpPr>
          <p:nvPr>
            <p:ph type="body"/>
          </p:nvPr>
        </p:nvSpPr>
        <p:spPr>
          <a:xfrm>
            <a:off x="3683160" y="306288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8" name="PlaceHolder 2"/>
          <p:cNvSpPr>
            <a:spLocks noGrp="1"/>
          </p:cNvSpPr>
          <p:nvPr>
            <p:ph type="body"/>
          </p:nvPr>
        </p:nvSpPr>
        <p:spPr>
          <a:xfrm>
            <a:off x="462960" y="122904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3"/>
          <p:cNvSpPr>
            <a:spLocks noGrp="1"/>
          </p:cNvSpPr>
          <p:nvPr>
            <p:ph type="body"/>
          </p:nvPr>
        </p:nvSpPr>
        <p:spPr>
          <a:xfrm>
            <a:off x="2587680" y="122904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4"/>
          <p:cNvSpPr>
            <a:spLocks noGrp="1"/>
          </p:cNvSpPr>
          <p:nvPr>
            <p:ph type="body"/>
          </p:nvPr>
        </p:nvSpPr>
        <p:spPr>
          <a:xfrm>
            <a:off x="4712400" y="122904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5"/>
          <p:cNvSpPr>
            <a:spLocks noGrp="1"/>
          </p:cNvSpPr>
          <p:nvPr>
            <p:ph type="body"/>
          </p:nvPr>
        </p:nvSpPr>
        <p:spPr>
          <a:xfrm>
            <a:off x="462960" y="306288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82" name="PlaceHolder 6"/>
          <p:cNvSpPr>
            <a:spLocks noGrp="1"/>
          </p:cNvSpPr>
          <p:nvPr>
            <p:ph type="body"/>
          </p:nvPr>
        </p:nvSpPr>
        <p:spPr>
          <a:xfrm>
            <a:off x="2587680" y="306288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83" name="PlaceHolder 7"/>
          <p:cNvSpPr>
            <a:spLocks noGrp="1"/>
          </p:cNvSpPr>
          <p:nvPr>
            <p:ph type="body"/>
          </p:nvPr>
        </p:nvSpPr>
        <p:spPr>
          <a:xfrm>
            <a:off x="4712400" y="306288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subTitle"/>
          </p:nvPr>
        </p:nvSpPr>
        <p:spPr>
          <a:xfrm>
            <a:off x="462960" y="1229040"/>
            <a:ext cx="6283800" cy="3510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type="body"/>
          </p:nvPr>
        </p:nvSpPr>
        <p:spPr>
          <a:xfrm>
            <a:off x="462960" y="1229040"/>
            <a:ext cx="6283800" cy="35107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5" name="PlaceHolder 2"/>
          <p:cNvSpPr>
            <a:spLocks noGrp="1"/>
          </p:cNvSpPr>
          <p:nvPr>
            <p:ph type="body"/>
          </p:nvPr>
        </p:nvSpPr>
        <p:spPr>
          <a:xfrm>
            <a:off x="462960" y="1229040"/>
            <a:ext cx="3066480" cy="3510720"/>
          </a:xfrm>
          <a:prstGeom prst="rect">
            <a:avLst/>
          </a:prstGeom>
        </p:spPr>
        <p:txBody>
          <a:bodyPr lIns="0" rIns="0" tIns="0" bIns="0">
            <a:normAutofit/>
          </a:bodyPr>
          <a:p>
            <a:endParaRPr b="0" lang="en-US" sz="3200" spc="-1" strike="noStrike">
              <a:solidFill>
                <a:srgbClr val="000000"/>
              </a:solidFill>
              <a:latin typeface="Calibri"/>
            </a:endParaRPr>
          </a:p>
        </p:txBody>
      </p:sp>
      <p:sp>
        <p:nvSpPr>
          <p:cNvPr id="96" name="PlaceHolder 3"/>
          <p:cNvSpPr>
            <a:spLocks noGrp="1"/>
          </p:cNvSpPr>
          <p:nvPr>
            <p:ph type="body"/>
          </p:nvPr>
        </p:nvSpPr>
        <p:spPr>
          <a:xfrm>
            <a:off x="3683160" y="1229040"/>
            <a:ext cx="3066480" cy="35107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 name="PlaceHolder 2"/>
          <p:cNvSpPr>
            <a:spLocks noGrp="1"/>
          </p:cNvSpPr>
          <p:nvPr>
            <p:ph type="body"/>
          </p:nvPr>
        </p:nvSpPr>
        <p:spPr>
          <a:xfrm>
            <a:off x="462960" y="1229040"/>
            <a:ext cx="6283800" cy="35107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62960" y="465480"/>
            <a:ext cx="6283800" cy="3362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4629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1" name="PlaceHolder 3"/>
          <p:cNvSpPr>
            <a:spLocks noGrp="1"/>
          </p:cNvSpPr>
          <p:nvPr>
            <p:ph type="body"/>
          </p:nvPr>
        </p:nvSpPr>
        <p:spPr>
          <a:xfrm>
            <a:off x="3683160" y="1229040"/>
            <a:ext cx="3066480" cy="351072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4"/>
          <p:cNvSpPr>
            <a:spLocks noGrp="1"/>
          </p:cNvSpPr>
          <p:nvPr>
            <p:ph type="body"/>
          </p:nvPr>
        </p:nvSpPr>
        <p:spPr>
          <a:xfrm>
            <a:off x="462960" y="306288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462960" y="1229040"/>
            <a:ext cx="3066480" cy="3510720"/>
          </a:xfrm>
          <a:prstGeom prst="rect">
            <a:avLst/>
          </a:prstGeom>
        </p:spPr>
        <p:txBody>
          <a:bodyPr lIns="0" rIns="0" tIns="0" bIns="0">
            <a:normAutofit/>
          </a:bodyPr>
          <a:p>
            <a:endParaRPr b="0" lang="en-US" sz="3200" spc="-1" strike="noStrike">
              <a:solidFill>
                <a:srgbClr val="000000"/>
              </a:solidFill>
              <a:latin typeface="Calibri"/>
            </a:endParaRPr>
          </a:p>
        </p:txBody>
      </p:sp>
      <p:sp>
        <p:nvSpPr>
          <p:cNvPr id="105" name="PlaceHolder 3"/>
          <p:cNvSpPr>
            <a:spLocks noGrp="1"/>
          </p:cNvSpPr>
          <p:nvPr>
            <p:ph type="body"/>
          </p:nvPr>
        </p:nvSpPr>
        <p:spPr>
          <a:xfrm>
            <a:off x="36831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4"/>
          <p:cNvSpPr>
            <a:spLocks noGrp="1"/>
          </p:cNvSpPr>
          <p:nvPr>
            <p:ph type="body"/>
          </p:nvPr>
        </p:nvSpPr>
        <p:spPr>
          <a:xfrm>
            <a:off x="3683160" y="306288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4629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9" name="PlaceHolder 3"/>
          <p:cNvSpPr>
            <a:spLocks noGrp="1"/>
          </p:cNvSpPr>
          <p:nvPr>
            <p:ph type="body"/>
          </p:nvPr>
        </p:nvSpPr>
        <p:spPr>
          <a:xfrm>
            <a:off x="36831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4"/>
          <p:cNvSpPr>
            <a:spLocks noGrp="1"/>
          </p:cNvSpPr>
          <p:nvPr>
            <p:ph type="body"/>
          </p:nvPr>
        </p:nvSpPr>
        <p:spPr>
          <a:xfrm>
            <a:off x="462960" y="3062880"/>
            <a:ext cx="628380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62960" y="1229040"/>
            <a:ext cx="62838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2960" y="3062880"/>
            <a:ext cx="628380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type="body"/>
          </p:nvPr>
        </p:nvSpPr>
        <p:spPr>
          <a:xfrm>
            <a:off x="4629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6" name="PlaceHolder 3"/>
          <p:cNvSpPr>
            <a:spLocks noGrp="1"/>
          </p:cNvSpPr>
          <p:nvPr>
            <p:ph type="body"/>
          </p:nvPr>
        </p:nvSpPr>
        <p:spPr>
          <a:xfrm>
            <a:off x="36831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7" name="PlaceHolder 4"/>
          <p:cNvSpPr>
            <a:spLocks noGrp="1"/>
          </p:cNvSpPr>
          <p:nvPr>
            <p:ph type="body"/>
          </p:nvPr>
        </p:nvSpPr>
        <p:spPr>
          <a:xfrm>
            <a:off x="462960" y="306288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5"/>
          <p:cNvSpPr>
            <a:spLocks noGrp="1"/>
          </p:cNvSpPr>
          <p:nvPr>
            <p:ph type="body"/>
          </p:nvPr>
        </p:nvSpPr>
        <p:spPr>
          <a:xfrm>
            <a:off x="3683160" y="306288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0" name="PlaceHolder 2"/>
          <p:cNvSpPr>
            <a:spLocks noGrp="1"/>
          </p:cNvSpPr>
          <p:nvPr>
            <p:ph type="body"/>
          </p:nvPr>
        </p:nvSpPr>
        <p:spPr>
          <a:xfrm>
            <a:off x="462960" y="122904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3"/>
          <p:cNvSpPr>
            <a:spLocks noGrp="1"/>
          </p:cNvSpPr>
          <p:nvPr>
            <p:ph type="body"/>
          </p:nvPr>
        </p:nvSpPr>
        <p:spPr>
          <a:xfrm>
            <a:off x="2587680" y="122904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4"/>
          <p:cNvSpPr>
            <a:spLocks noGrp="1"/>
          </p:cNvSpPr>
          <p:nvPr>
            <p:ph type="body"/>
          </p:nvPr>
        </p:nvSpPr>
        <p:spPr>
          <a:xfrm>
            <a:off x="4712400" y="122904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3" name="PlaceHolder 5"/>
          <p:cNvSpPr>
            <a:spLocks noGrp="1"/>
          </p:cNvSpPr>
          <p:nvPr>
            <p:ph type="body"/>
          </p:nvPr>
        </p:nvSpPr>
        <p:spPr>
          <a:xfrm>
            <a:off x="462960" y="306288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4" name="PlaceHolder 6"/>
          <p:cNvSpPr>
            <a:spLocks noGrp="1"/>
          </p:cNvSpPr>
          <p:nvPr>
            <p:ph type="body"/>
          </p:nvPr>
        </p:nvSpPr>
        <p:spPr>
          <a:xfrm>
            <a:off x="2587680" y="306288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5" name="PlaceHolder 7"/>
          <p:cNvSpPr>
            <a:spLocks noGrp="1"/>
          </p:cNvSpPr>
          <p:nvPr>
            <p:ph type="body"/>
          </p:nvPr>
        </p:nvSpPr>
        <p:spPr>
          <a:xfrm>
            <a:off x="4712400" y="3062880"/>
            <a:ext cx="202320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type="body"/>
          </p:nvPr>
        </p:nvSpPr>
        <p:spPr>
          <a:xfrm>
            <a:off x="462960" y="1229040"/>
            <a:ext cx="3066480" cy="3510720"/>
          </a:xfrm>
          <a:prstGeom prst="rect">
            <a:avLst/>
          </a:prstGeom>
        </p:spPr>
        <p:txBody>
          <a:bodyPr lIns="0" rIns="0" tIns="0" bIns="0">
            <a:normAutofit/>
          </a:bodyPr>
          <a:p>
            <a:endParaRPr b="0" lang="en-US" sz="3200" spc="-1" strike="noStrike">
              <a:solidFill>
                <a:srgbClr val="000000"/>
              </a:solidFill>
              <a:latin typeface="Calibri"/>
            </a:endParaRPr>
          </a:p>
        </p:txBody>
      </p:sp>
      <p:sp>
        <p:nvSpPr>
          <p:cNvPr id="12" name="PlaceHolder 3"/>
          <p:cNvSpPr>
            <a:spLocks noGrp="1"/>
          </p:cNvSpPr>
          <p:nvPr>
            <p:ph type="body"/>
          </p:nvPr>
        </p:nvSpPr>
        <p:spPr>
          <a:xfrm>
            <a:off x="3683160" y="1229040"/>
            <a:ext cx="3066480" cy="35107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62960" y="465480"/>
            <a:ext cx="6283800" cy="3362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4629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3"/>
          <p:cNvSpPr>
            <a:spLocks noGrp="1"/>
          </p:cNvSpPr>
          <p:nvPr>
            <p:ph type="body"/>
          </p:nvPr>
        </p:nvSpPr>
        <p:spPr>
          <a:xfrm>
            <a:off x="3683160" y="1229040"/>
            <a:ext cx="3066480" cy="351072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4"/>
          <p:cNvSpPr>
            <a:spLocks noGrp="1"/>
          </p:cNvSpPr>
          <p:nvPr>
            <p:ph type="body"/>
          </p:nvPr>
        </p:nvSpPr>
        <p:spPr>
          <a:xfrm>
            <a:off x="462960" y="306288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type="body"/>
          </p:nvPr>
        </p:nvSpPr>
        <p:spPr>
          <a:xfrm>
            <a:off x="462960" y="1229040"/>
            <a:ext cx="3066480" cy="351072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3"/>
          <p:cNvSpPr>
            <a:spLocks noGrp="1"/>
          </p:cNvSpPr>
          <p:nvPr>
            <p:ph type="body"/>
          </p:nvPr>
        </p:nvSpPr>
        <p:spPr>
          <a:xfrm>
            <a:off x="36831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4"/>
          <p:cNvSpPr>
            <a:spLocks noGrp="1"/>
          </p:cNvSpPr>
          <p:nvPr>
            <p:ph type="body"/>
          </p:nvPr>
        </p:nvSpPr>
        <p:spPr>
          <a:xfrm>
            <a:off x="3683160" y="306288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62960" y="465480"/>
            <a:ext cx="6283800" cy="7250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type="body"/>
          </p:nvPr>
        </p:nvSpPr>
        <p:spPr>
          <a:xfrm>
            <a:off x="4629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3"/>
          <p:cNvSpPr>
            <a:spLocks noGrp="1"/>
          </p:cNvSpPr>
          <p:nvPr>
            <p:ph type="body"/>
          </p:nvPr>
        </p:nvSpPr>
        <p:spPr>
          <a:xfrm>
            <a:off x="3683160" y="1229040"/>
            <a:ext cx="3066480" cy="1674360"/>
          </a:xfrm>
          <a:prstGeom prst="rect">
            <a:avLst/>
          </a:prstGeom>
        </p:spPr>
        <p:txBody>
          <a:bodyPr lIns="0" rIns="0" tIns="0" bIns="0">
            <a:normAutofit/>
          </a:bodyPr>
          <a:p>
            <a:endParaRPr b="0" lang="en-US" sz="3200" spc="-1" strike="noStrike">
              <a:solidFill>
                <a:srgbClr val="000000"/>
              </a:solidFill>
              <a:latin typeface="Calibri"/>
            </a:endParaRPr>
          </a:p>
        </p:txBody>
      </p:sp>
      <p:sp>
        <p:nvSpPr>
          <p:cNvPr id="26" name="PlaceHolder 4"/>
          <p:cNvSpPr>
            <a:spLocks noGrp="1"/>
          </p:cNvSpPr>
          <p:nvPr>
            <p:ph type="body"/>
          </p:nvPr>
        </p:nvSpPr>
        <p:spPr>
          <a:xfrm>
            <a:off x="462960" y="3062880"/>
            <a:ext cx="6283800" cy="16743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94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rPr>
              <a:t>This presentation uses a free template provided by FPPT.com</a:t>
            </a:r>
            <a:endParaRPr b="0" lang="en-US" sz="1400" spc="-1" strike="noStrike">
              <a:latin typeface="Arial"/>
            </a:endParaRPr>
          </a:p>
          <a:p>
            <a:pPr>
              <a:lnSpc>
                <a:spcPct val="100000"/>
              </a:lnSpc>
            </a:pPr>
            <a:r>
              <a:rPr b="0" lang="en-US" sz="1400" spc="-1" strike="noStrike">
                <a:solidFill>
                  <a:srgbClr val="a6a6a6"/>
                </a:solidFill>
                <a:latin typeface="Calibri"/>
              </a:rPr>
              <a:t>www.free-power-point-templates.com</a:t>
            </a:r>
            <a:endParaRPr b="0" lang="en-US" sz="1400" spc="-1" strike="noStrike">
              <a:latin typeface="Arial"/>
            </a:endParaRPr>
          </a:p>
        </p:txBody>
      </p:sp>
      <p:sp>
        <p:nvSpPr>
          <p:cNvPr id="1" name="PlaceHolder 2"/>
          <p:cNvSpPr>
            <a:spLocks noGrp="1"/>
          </p:cNvSpPr>
          <p:nvPr>
            <p:ph type="title"/>
          </p:nvPr>
        </p:nvSpPr>
        <p:spPr>
          <a:xfrm>
            <a:off x="446400" y="2389320"/>
            <a:ext cx="7989480" cy="1679760"/>
          </a:xfrm>
          <a:prstGeom prst="rect">
            <a:avLst/>
          </a:prstGeom>
        </p:spPr>
        <p:txBody>
          <a:bodyPr anchor="ctr">
            <a:normAutofit/>
          </a:bodyPr>
          <a:p>
            <a:pPr>
              <a:lnSpc>
                <a:spcPct val="100000"/>
              </a:lnSpc>
            </a:pPr>
            <a:r>
              <a:rPr b="0" lang="en-US" sz="3600" spc="-1" strike="noStrike">
                <a:solidFill>
                  <a:srgbClr val="ffffff"/>
                </a:solidFill>
                <a:latin typeface="Calibri"/>
              </a:rPr>
              <a:t>Click to edit </a:t>
            </a:r>
            <a:br/>
            <a:r>
              <a:rPr b="0" lang="en-US" sz="3600" spc="-1" strike="noStrike">
                <a:solidFill>
                  <a:srgbClr val="ffffff"/>
                </a:solidFill>
                <a:latin typeface="Calibri"/>
              </a:rPr>
              <a:t>Master title style</a:t>
            </a:r>
            <a:endParaRPr b="0" lang="en-US" sz="3600" spc="-1" strike="noStrike">
              <a:solidFill>
                <a:srgbClr val="000000"/>
              </a:solidFill>
              <a:latin typeface="Calibri"/>
            </a:endParaRPr>
          </a:p>
        </p:txBody>
      </p:sp>
      <p:sp>
        <p:nvSpPr>
          <p:cNvPr id="2" name="PlaceHolder 3"/>
          <p:cNvSpPr>
            <a:spLocks noGrp="1"/>
          </p:cNvSpPr>
          <p:nvPr>
            <p:ph type="dt"/>
          </p:nvPr>
        </p:nvSpPr>
        <p:spPr>
          <a:xfrm>
            <a:off x="457200" y="4767120"/>
            <a:ext cx="2133360" cy="273600"/>
          </a:xfrm>
          <a:prstGeom prst="rect">
            <a:avLst/>
          </a:prstGeom>
        </p:spPr>
        <p:txBody>
          <a:bodyPr anchor="ctr">
            <a:noAutofit/>
          </a:bodyPr>
          <a:p>
            <a:pPr>
              <a:lnSpc>
                <a:spcPct val="100000"/>
              </a:lnSpc>
            </a:pPr>
            <a:fld id="{686952C2-6AD1-4044-8F8C-A2B8592ED7E8}" type="datetime">
              <a:rPr b="0" lang="en-US" sz="1200" spc="-1" strike="noStrike">
                <a:solidFill>
                  <a:srgbClr val="8b8b8b"/>
                </a:solidFill>
                <a:latin typeface="Calibri"/>
              </a:rPr>
              <a:t>4/11/20</a:t>
            </a:fld>
            <a:endParaRPr b="0" lang="en-US" sz="1200" spc="-1" strike="noStrike">
              <a:latin typeface="Times New Roman"/>
            </a:endParaRPr>
          </a:p>
        </p:txBody>
      </p:sp>
      <p:sp>
        <p:nvSpPr>
          <p:cNvPr id="3" name="PlaceHolder 4"/>
          <p:cNvSpPr>
            <a:spLocks noGrp="1"/>
          </p:cNvSpPr>
          <p:nvPr>
            <p:ph type="ftr"/>
          </p:nvPr>
        </p:nvSpPr>
        <p:spPr>
          <a:xfrm>
            <a:off x="3124080" y="4767120"/>
            <a:ext cx="2895120" cy="27360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sldNum"/>
          </p:nvPr>
        </p:nvSpPr>
        <p:spPr>
          <a:xfrm>
            <a:off x="6553080" y="4767120"/>
            <a:ext cx="2133360" cy="273600"/>
          </a:xfrm>
          <a:prstGeom prst="rect">
            <a:avLst/>
          </a:prstGeom>
        </p:spPr>
        <p:txBody>
          <a:bodyPr anchor="ctr">
            <a:noAutofit/>
          </a:bodyPr>
          <a:p>
            <a:pPr algn="r">
              <a:lnSpc>
                <a:spcPct val="100000"/>
              </a:lnSpc>
            </a:pPr>
            <a:fld id="{63996B97-B9AA-4067-AE1F-7B451BED02C7}" type="slidenum">
              <a:rPr b="0" lang="en-US" sz="1200" spc="-1" strike="noStrike">
                <a:solidFill>
                  <a:srgbClr val="8b8b8b"/>
                </a:solidFill>
                <a:latin typeface="Calibri"/>
              </a:rPr>
              <a:t>&lt;number&gt;</a:t>
            </a:fld>
            <a:endParaRPr b="0" lang="en-US" sz="1200" spc="-1" strike="noStrike">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2" name="CustomShape 1"/>
          <p:cNvSpPr/>
          <p:nvPr/>
        </p:nvSpPr>
        <p:spPr>
          <a:xfrm>
            <a:off x="-9000" y="5213880"/>
            <a:ext cx="83894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rPr>
              <a:t>This presentation uses a free template provided by FPPT.com</a:t>
            </a:r>
            <a:endParaRPr b="0" lang="en-US" sz="1400" spc="-1" strike="noStrike">
              <a:latin typeface="Arial"/>
            </a:endParaRPr>
          </a:p>
          <a:p>
            <a:pPr>
              <a:lnSpc>
                <a:spcPct val="100000"/>
              </a:lnSpc>
            </a:pPr>
            <a:r>
              <a:rPr b="0" lang="en-US" sz="1400" spc="-1" strike="noStrike">
                <a:solidFill>
                  <a:srgbClr val="a6a6a6"/>
                </a:solidFill>
                <a:latin typeface="Calibri"/>
              </a:rPr>
              <a:t>www.free-power-point-templates.com</a:t>
            </a:r>
            <a:endParaRPr b="0" lang="en-US" sz="1400" spc="-1" strike="noStrike">
              <a:latin typeface="Arial"/>
            </a:endParaRPr>
          </a:p>
        </p:txBody>
      </p:sp>
      <p:sp>
        <p:nvSpPr>
          <p:cNvPr id="43" name="PlaceHolder 2"/>
          <p:cNvSpPr>
            <a:spLocks noGrp="1"/>
          </p:cNvSpPr>
          <p:nvPr>
            <p:ph type="title"/>
          </p:nvPr>
        </p:nvSpPr>
        <p:spPr>
          <a:xfrm>
            <a:off x="426960" y="489960"/>
            <a:ext cx="8245800" cy="763200"/>
          </a:xfrm>
          <a:prstGeom prst="rect">
            <a:avLst/>
          </a:prstGeom>
        </p:spPr>
        <p:txBody>
          <a:bodyPr anchor="ctr">
            <a:normAutofit/>
          </a:bodyPr>
          <a:p>
            <a:pPr>
              <a:lnSpc>
                <a:spcPct val="100000"/>
              </a:lnSpc>
            </a:pPr>
            <a:r>
              <a:rPr b="0" lang="en-US" sz="3600" spc="-1" strike="noStrike">
                <a:solidFill>
                  <a:srgbClr val="ffffff"/>
                </a:solidFill>
                <a:latin typeface="Calibri"/>
              </a:rPr>
              <a:t>Click to edit Master title style</a:t>
            </a:r>
            <a:endParaRPr b="0" lang="en-US" sz="3600" spc="-1" strike="noStrike">
              <a:solidFill>
                <a:srgbClr val="000000"/>
              </a:solidFill>
              <a:latin typeface="Calibri"/>
            </a:endParaRPr>
          </a:p>
        </p:txBody>
      </p:sp>
      <p:sp>
        <p:nvSpPr>
          <p:cNvPr id="44" name="PlaceHolder 3"/>
          <p:cNvSpPr>
            <a:spLocks noGrp="1"/>
          </p:cNvSpPr>
          <p:nvPr>
            <p:ph type="body"/>
          </p:nvPr>
        </p:nvSpPr>
        <p:spPr>
          <a:xfrm>
            <a:off x="426960" y="1496880"/>
            <a:ext cx="8245800" cy="3040560"/>
          </a:xfrm>
          <a:prstGeom prst="rect">
            <a:avLst/>
          </a:prstGeom>
        </p:spPr>
        <p:txBody>
          <a:bodyPr>
            <a:noAutofit/>
          </a:bodyPr>
          <a:p>
            <a:pPr marL="343080" indent="-342720">
              <a:lnSpc>
                <a:spcPct val="100000"/>
              </a:lnSpc>
              <a:spcBef>
                <a:spcPts val="561"/>
              </a:spcBef>
              <a:buClr>
                <a:srgbClr val="bfbfbf"/>
              </a:buClr>
              <a:buFont typeface="Arial"/>
              <a:buChar char="•"/>
            </a:pPr>
            <a:r>
              <a:rPr b="0" lang="en-US" sz="2800" spc="-1" strike="noStrike">
                <a:solidFill>
                  <a:srgbClr val="bfbfbf"/>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561"/>
              </a:spcBef>
              <a:buClr>
                <a:srgbClr val="bfbfbf"/>
              </a:buClr>
              <a:buFont typeface="Arial"/>
              <a:buChar char="–"/>
            </a:pPr>
            <a:r>
              <a:rPr b="0" lang="en-US" sz="2800" spc="-1" strike="noStrike">
                <a:solidFill>
                  <a:srgbClr val="bfbfbf"/>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bfbfbf"/>
              </a:buClr>
              <a:buFont typeface="Arial"/>
              <a:buChar char="•"/>
            </a:pPr>
            <a:r>
              <a:rPr b="0" lang="en-US" sz="2400" spc="-1" strike="noStrike">
                <a:solidFill>
                  <a:srgbClr val="bfbfbf"/>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bfbfbf"/>
              </a:buClr>
              <a:buFont typeface="Arial"/>
              <a:buChar char="–"/>
            </a:pPr>
            <a:r>
              <a:rPr b="0" lang="en-US" sz="2000" spc="-1" strike="noStrike">
                <a:solidFill>
                  <a:srgbClr val="bfbfbf"/>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bfbfbf"/>
              </a:buClr>
              <a:buFont typeface="Arial"/>
              <a:buChar char="»"/>
            </a:pPr>
            <a:r>
              <a:rPr b="0" lang="en-US" sz="2000" spc="-1" strike="noStrike">
                <a:solidFill>
                  <a:srgbClr val="bfbfbf"/>
                </a:solidFill>
                <a:latin typeface="Calibri"/>
              </a:rPr>
              <a:t>Fifth level</a:t>
            </a:r>
            <a:endParaRPr b="0" lang="en-US" sz="2000" spc="-1" strike="noStrike">
              <a:solidFill>
                <a:srgbClr val="000000"/>
              </a:solidFill>
              <a:latin typeface="Calibri"/>
            </a:endParaRPr>
          </a:p>
        </p:txBody>
      </p:sp>
      <p:sp>
        <p:nvSpPr>
          <p:cNvPr id="45" name="PlaceHolder 4"/>
          <p:cNvSpPr>
            <a:spLocks noGrp="1"/>
          </p:cNvSpPr>
          <p:nvPr>
            <p:ph type="dt"/>
          </p:nvPr>
        </p:nvSpPr>
        <p:spPr>
          <a:xfrm>
            <a:off x="457200" y="4767120"/>
            <a:ext cx="2133360" cy="273600"/>
          </a:xfrm>
          <a:prstGeom prst="rect">
            <a:avLst/>
          </a:prstGeom>
        </p:spPr>
        <p:txBody>
          <a:bodyPr anchor="ctr">
            <a:noAutofit/>
          </a:bodyPr>
          <a:p>
            <a:pPr>
              <a:lnSpc>
                <a:spcPct val="100000"/>
              </a:lnSpc>
            </a:pPr>
            <a:fld id="{49FF6653-B4E8-4943-8C09-ED2568E4463C}" type="datetime">
              <a:rPr b="0" lang="en-US" sz="1200" spc="-1" strike="noStrike">
                <a:solidFill>
                  <a:srgbClr val="8b8b8b"/>
                </a:solidFill>
                <a:latin typeface="Calibri"/>
              </a:rPr>
              <a:t>4/11/20</a:t>
            </a:fld>
            <a:endParaRPr b="0" lang="en-US" sz="1200" spc="-1" strike="noStrike">
              <a:latin typeface="Times New Roman"/>
            </a:endParaRPr>
          </a:p>
        </p:txBody>
      </p:sp>
      <p:sp>
        <p:nvSpPr>
          <p:cNvPr id="46" name="PlaceHolder 5"/>
          <p:cNvSpPr>
            <a:spLocks noGrp="1"/>
          </p:cNvSpPr>
          <p:nvPr>
            <p:ph type="ftr"/>
          </p:nvPr>
        </p:nvSpPr>
        <p:spPr>
          <a:xfrm>
            <a:off x="3124080" y="4767120"/>
            <a:ext cx="2895120" cy="273600"/>
          </a:xfrm>
          <a:prstGeom prst="rect">
            <a:avLst/>
          </a:prstGeom>
        </p:spPr>
        <p:txBody>
          <a:bodyPr anchor="ctr">
            <a:noAutofit/>
          </a:bodyPr>
          <a:p>
            <a:endParaRPr b="0" lang="en-US" sz="2400" spc="-1" strike="noStrike">
              <a:latin typeface="Times New Roman"/>
            </a:endParaRPr>
          </a:p>
        </p:txBody>
      </p:sp>
      <p:sp>
        <p:nvSpPr>
          <p:cNvPr id="47" name="PlaceHolder 6"/>
          <p:cNvSpPr>
            <a:spLocks noGrp="1"/>
          </p:cNvSpPr>
          <p:nvPr>
            <p:ph type="sldNum"/>
          </p:nvPr>
        </p:nvSpPr>
        <p:spPr>
          <a:xfrm>
            <a:off x="6553080" y="4767120"/>
            <a:ext cx="2133360" cy="273600"/>
          </a:xfrm>
          <a:prstGeom prst="rect">
            <a:avLst/>
          </a:prstGeom>
        </p:spPr>
        <p:txBody>
          <a:bodyPr anchor="ctr">
            <a:noAutofit/>
          </a:bodyPr>
          <a:p>
            <a:pPr algn="r">
              <a:lnSpc>
                <a:spcPct val="100000"/>
              </a:lnSpc>
            </a:pPr>
            <a:fld id="{78758451-2017-4714-A8F9-929FF1A9FB31}"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4" name="CustomShape 1"/>
          <p:cNvSpPr/>
          <p:nvPr/>
        </p:nvSpPr>
        <p:spPr>
          <a:xfrm>
            <a:off x="-9000" y="5213880"/>
            <a:ext cx="83894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rPr>
              <a:t>This presentation uses a free template provided by FPPT.com</a:t>
            </a:r>
            <a:endParaRPr b="0" lang="en-US" sz="1400" spc="-1" strike="noStrike">
              <a:latin typeface="Arial"/>
            </a:endParaRPr>
          </a:p>
          <a:p>
            <a:pPr>
              <a:lnSpc>
                <a:spcPct val="100000"/>
              </a:lnSpc>
            </a:pPr>
            <a:r>
              <a:rPr b="0" lang="en-US" sz="1400" spc="-1" strike="noStrike">
                <a:solidFill>
                  <a:srgbClr val="a6a6a6"/>
                </a:solidFill>
                <a:latin typeface="Calibri"/>
              </a:rPr>
              <a:t>www.free-power-point-templates.com</a:t>
            </a:r>
            <a:endParaRPr b="0" lang="en-US" sz="1400" spc="-1" strike="noStrike">
              <a:latin typeface="Arial"/>
            </a:endParaRPr>
          </a:p>
        </p:txBody>
      </p:sp>
      <p:sp>
        <p:nvSpPr>
          <p:cNvPr id="85" name="PlaceHolder 2"/>
          <p:cNvSpPr>
            <a:spLocks noGrp="1"/>
          </p:cNvSpPr>
          <p:nvPr>
            <p:ph type="title"/>
          </p:nvPr>
        </p:nvSpPr>
        <p:spPr>
          <a:xfrm>
            <a:off x="462960" y="465480"/>
            <a:ext cx="6283800" cy="725040"/>
          </a:xfrm>
          <a:prstGeom prst="rect">
            <a:avLst/>
          </a:prstGeom>
        </p:spPr>
        <p:txBody>
          <a:bodyPr anchor="ctr">
            <a:normAutofit/>
          </a:bodyPr>
          <a:p>
            <a:pPr>
              <a:lnSpc>
                <a:spcPct val="100000"/>
              </a:lnSpc>
            </a:pPr>
            <a:r>
              <a:rPr b="0" lang="en-US" sz="3600" spc="-1" strike="noStrike">
                <a:solidFill>
                  <a:srgbClr val="002060"/>
                </a:solidFill>
                <a:latin typeface="Calibri"/>
              </a:rPr>
              <a:t>Click to edit Master title style</a:t>
            </a:r>
            <a:endParaRPr b="0" lang="en-US" sz="3600" spc="-1" strike="noStrike">
              <a:solidFill>
                <a:srgbClr val="000000"/>
              </a:solidFill>
              <a:latin typeface="Calibri"/>
            </a:endParaRPr>
          </a:p>
        </p:txBody>
      </p:sp>
      <p:sp>
        <p:nvSpPr>
          <p:cNvPr id="86" name="PlaceHolder 3"/>
          <p:cNvSpPr>
            <a:spLocks noGrp="1"/>
          </p:cNvSpPr>
          <p:nvPr>
            <p:ph type="body"/>
          </p:nvPr>
        </p:nvSpPr>
        <p:spPr>
          <a:xfrm>
            <a:off x="462960" y="1229040"/>
            <a:ext cx="6283800" cy="3510720"/>
          </a:xfrm>
          <a:prstGeom prst="rect">
            <a:avLst/>
          </a:prstGeom>
        </p:spPr>
        <p:txBody>
          <a:bodyPr>
            <a:no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87" name="PlaceHolder 4"/>
          <p:cNvSpPr>
            <a:spLocks noGrp="1"/>
          </p:cNvSpPr>
          <p:nvPr>
            <p:ph type="dt"/>
          </p:nvPr>
        </p:nvSpPr>
        <p:spPr>
          <a:xfrm>
            <a:off x="457200" y="4767120"/>
            <a:ext cx="2133360" cy="273600"/>
          </a:xfrm>
          <a:prstGeom prst="rect">
            <a:avLst/>
          </a:prstGeom>
        </p:spPr>
        <p:txBody>
          <a:bodyPr anchor="ctr">
            <a:noAutofit/>
          </a:bodyPr>
          <a:p>
            <a:pPr>
              <a:lnSpc>
                <a:spcPct val="100000"/>
              </a:lnSpc>
            </a:pPr>
            <a:fld id="{C5867F07-874A-465B-BCA3-9854FC273FC6}" type="datetime">
              <a:rPr b="0" lang="en-US" sz="1200" spc="-1" strike="noStrike">
                <a:solidFill>
                  <a:srgbClr val="8b8b8b"/>
                </a:solidFill>
                <a:latin typeface="Calibri"/>
              </a:rPr>
              <a:t>4/11/20</a:t>
            </a:fld>
            <a:endParaRPr b="0" lang="en-US" sz="1200" spc="-1" strike="noStrike">
              <a:latin typeface="Times New Roman"/>
            </a:endParaRPr>
          </a:p>
        </p:txBody>
      </p:sp>
      <p:sp>
        <p:nvSpPr>
          <p:cNvPr id="88" name="PlaceHolder 5"/>
          <p:cNvSpPr>
            <a:spLocks noGrp="1"/>
          </p:cNvSpPr>
          <p:nvPr>
            <p:ph type="ftr"/>
          </p:nvPr>
        </p:nvSpPr>
        <p:spPr>
          <a:xfrm>
            <a:off x="3124080" y="4767120"/>
            <a:ext cx="2895120" cy="273600"/>
          </a:xfrm>
          <a:prstGeom prst="rect">
            <a:avLst/>
          </a:prstGeom>
        </p:spPr>
        <p:txBody>
          <a:bodyPr anchor="ctr">
            <a:noAutofit/>
          </a:bodyPr>
          <a:p>
            <a:endParaRPr b="0" lang="en-US" sz="2400" spc="-1" strike="noStrike">
              <a:latin typeface="Times New Roman"/>
            </a:endParaRPr>
          </a:p>
        </p:txBody>
      </p:sp>
      <p:sp>
        <p:nvSpPr>
          <p:cNvPr id="89" name="PlaceHolder 6"/>
          <p:cNvSpPr>
            <a:spLocks noGrp="1"/>
          </p:cNvSpPr>
          <p:nvPr>
            <p:ph type="sldNum"/>
          </p:nvPr>
        </p:nvSpPr>
        <p:spPr>
          <a:xfrm>
            <a:off x="6553080" y="4767120"/>
            <a:ext cx="2133360" cy="273600"/>
          </a:xfrm>
          <a:prstGeom prst="rect">
            <a:avLst/>
          </a:prstGeom>
        </p:spPr>
        <p:txBody>
          <a:bodyPr anchor="ctr">
            <a:noAutofit/>
          </a:bodyPr>
          <a:p>
            <a:pPr algn="r">
              <a:lnSpc>
                <a:spcPct val="100000"/>
              </a:lnSpc>
            </a:pPr>
            <a:fld id="{3FFE5874-1180-43F6-B6A0-35367854A710}"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twitter.com/YBRAP/status/1244169915734487042" TargetMode="External"/><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38840" y="3898800"/>
            <a:ext cx="8188560" cy="970560"/>
          </a:xfrm>
          <a:prstGeom prst="rect">
            <a:avLst/>
          </a:prstGeom>
          <a:noFill/>
          <a:ln>
            <a:noFill/>
          </a:ln>
        </p:spPr>
        <p:txBody>
          <a:bodyPr>
            <a:normAutofit/>
          </a:bodyPr>
          <a:p>
            <a:pPr>
              <a:lnSpc>
                <a:spcPct val="100000"/>
              </a:lnSpc>
              <a:spcBef>
                <a:spcPts val="281"/>
              </a:spcBef>
            </a:pPr>
            <a:r>
              <a:rPr b="1" lang="en-ID" sz="1400" spc="-1" strike="noStrike" u="sng">
                <a:solidFill>
                  <a:srgbClr val="bfbfbf"/>
                </a:solidFill>
                <a:uFillTx/>
                <a:latin typeface="Calibri"/>
              </a:rPr>
              <a:t>Nama Kelompok :</a:t>
            </a:r>
            <a:endParaRPr b="0" lang="en-US" sz="1400" spc="-1" strike="noStrike">
              <a:latin typeface="Arial"/>
            </a:endParaRPr>
          </a:p>
          <a:p>
            <a:pPr>
              <a:lnSpc>
                <a:spcPct val="100000"/>
              </a:lnSpc>
              <a:spcBef>
                <a:spcPts val="241"/>
              </a:spcBef>
            </a:pPr>
            <a:r>
              <a:rPr b="0" lang="en-ID" sz="1200" spc="-1" strike="noStrike">
                <a:solidFill>
                  <a:srgbClr val="bfbfbf"/>
                </a:solidFill>
                <a:latin typeface="Calibri"/>
              </a:rPr>
              <a:t>Panji Iman Baskoro (171111023)</a:t>
            </a:r>
            <a:endParaRPr b="0" lang="en-US" sz="1200" spc="-1" strike="noStrike">
              <a:latin typeface="Arial"/>
            </a:endParaRPr>
          </a:p>
          <a:p>
            <a:pPr>
              <a:lnSpc>
                <a:spcPct val="100000"/>
              </a:lnSpc>
              <a:spcBef>
                <a:spcPts val="241"/>
              </a:spcBef>
            </a:pPr>
            <a:r>
              <a:rPr b="0" lang="en-ID" sz="1200" spc="-1" strike="noStrike">
                <a:solidFill>
                  <a:srgbClr val="bfbfbf"/>
                </a:solidFill>
                <a:latin typeface="Calibri"/>
              </a:rPr>
              <a:t>Nanda Bima Mahendra (171111109)</a:t>
            </a:r>
            <a:endParaRPr b="0" lang="en-US" sz="1200" spc="-1" strike="noStrike">
              <a:latin typeface="Arial"/>
            </a:endParaRPr>
          </a:p>
          <a:p>
            <a:pPr>
              <a:lnSpc>
                <a:spcPct val="100000"/>
              </a:lnSpc>
              <a:spcBef>
                <a:spcPts val="241"/>
              </a:spcBef>
            </a:pPr>
            <a:r>
              <a:rPr b="0" lang="en-ID" sz="1200" spc="-1" strike="noStrike">
                <a:solidFill>
                  <a:srgbClr val="bfbfbf"/>
                </a:solidFill>
                <a:latin typeface="Calibri"/>
              </a:rPr>
              <a:t>Ahmad Masrud Mubarok (171111112)</a:t>
            </a:r>
            <a:endParaRPr b="0" lang="en-US" sz="1200" spc="-1" strike="noStrike">
              <a:latin typeface="Arial"/>
            </a:endParaRPr>
          </a:p>
        </p:txBody>
      </p:sp>
      <p:sp>
        <p:nvSpPr>
          <p:cNvPr id="127" name="TextShape 2"/>
          <p:cNvSpPr txBox="1"/>
          <p:nvPr/>
        </p:nvSpPr>
        <p:spPr>
          <a:xfrm>
            <a:off x="446400" y="2389320"/>
            <a:ext cx="7989480" cy="1679760"/>
          </a:xfrm>
          <a:prstGeom prst="rect">
            <a:avLst/>
          </a:prstGeom>
          <a:noFill/>
          <a:ln>
            <a:noFill/>
          </a:ln>
          <a:effectLst>
            <a:outerShdw dist="37674" dir="2700000">
              <a:srgbClr val="000000">
                <a:alpha val="40000"/>
              </a:srgbClr>
            </a:outerShdw>
          </a:effectLst>
        </p:spPr>
        <p:txBody>
          <a:bodyPr anchor="ctr">
            <a:noAutofit/>
          </a:bodyPr>
          <a:p>
            <a:pPr>
              <a:lnSpc>
                <a:spcPct val="100000"/>
              </a:lnSpc>
            </a:pPr>
            <a:r>
              <a:rPr b="0" lang="en-ID" sz="3600" spc="-1" strike="noStrike">
                <a:solidFill>
                  <a:srgbClr val="ffffff"/>
                </a:solidFill>
                <a:latin typeface="Calibri"/>
              </a:rPr>
              <a:t>Tugas 5</a:t>
            </a:r>
            <a:br/>
            <a:r>
              <a:rPr b="0" lang="en-ID" sz="3600" spc="-1" strike="noStrike">
                <a:solidFill>
                  <a:srgbClr val="ffffff"/>
                </a:solidFill>
                <a:latin typeface="Calibri"/>
              </a:rPr>
              <a:t>UU HKI &amp; UU ITE</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291960" y="324720"/>
            <a:ext cx="5320800" cy="763200"/>
          </a:xfrm>
          <a:prstGeom prst="rect">
            <a:avLst/>
          </a:prstGeom>
          <a:noFill/>
          <a:ln>
            <a:noFill/>
          </a:ln>
        </p:spPr>
        <p:txBody>
          <a:bodyPr anchor="ctr">
            <a:noAutofit/>
          </a:bodyPr>
          <a:p>
            <a:pPr algn="ctr">
              <a:lnSpc>
                <a:spcPct val="100000"/>
              </a:lnSpc>
            </a:pPr>
            <a:r>
              <a:rPr b="1" lang="en-US" sz="3600" spc="-1" strike="noStrike">
                <a:solidFill>
                  <a:srgbClr val="ffffff"/>
                </a:solidFill>
                <a:latin typeface="Calibri"/>
              </a:rPr>
              <a:t>Penggunaan Desain </a:t>
            </a:r>
            <a:br/>
            <a:r>
              <a:rPr b="1" lang="en-US" sz="3600" spc="-1" strike="noStrike">
                <a:solidFill>
                  <a:srgbClr val="ffffff"/>
                </a:solidFill>
                <a:latin typeface="Calibri"/>
              </a:rPr>
              <a:t>Font Orang Lain</a:t>
            </a:r>
            <a:endParaRPr b="0" lang="en-US" sz="3600" spc="-1" strike="noStrike">
              <a:solidFill>
                <a:srgbClr val="000000"/>
              </a:solidFill>
              <a:latin typeface="Calibri"/>
            </a:endParaRPr>
          </a:p>
        </p:txBody>
      </p:sp>
      <p:sp>
        <p:nvSpPr>
          <p:cNvPr id="129" name="TextShape 2"/>
          <p:cNvSpPr txBox="1"/>
          <p:nvPr/>
        </p:nvSpPr>
        <p:spPr>
          <a:xfrm>
            <a:off x="477720" y="1890720"/>
            <a:ext cx="8245800" cy="3040560"/>
          </a:xfrm>
          <a:prstGeom prst="rect">
            <a:avLst/>
          </a:prstGeom>
          <a:noFill/>
          <a:ln>
            <a:noFill/>
          </a:ln>
        </p:spPr>
        <p:txBody>
          <a:bodyPr>
            <a:normAutofit fontScale="66000"/>
          </a:bodyPr>
          <a:p>
            <a:pPr algn="just">
              <a:lnSpc>
                <a:spcPct val="100000"/>
              </a:lnSpc>
              <a:spcBef>
                <a:spcPts val="561"/>
              </a:spcBef>
            </a:pPr>
            <a:r>
              <a:rPr b="0" lang="en-ID" sz="2800" spc="-1" strike="noStrike">
                <a:solidFill>
                  <a:srgbClr val="bfbfbf"/>
                </a:solidFill>
                <a:latin typeface="Calibri"/>
              </a:rPr>
              <a:t>Salah satu pelanggaran UU Hak cipta sebuah karya ialah penggunaan desain font orang lain. Pelanggaran tersebut temasuk kedalam Pelanggaran HAKI (Hak Cipta) (UU Nomor 28 Tahun 2014), karena menggunakan desain font tanpa meminta izin terlebih dahulu kepada </a:t>
            </a:r>
            <a:r>
              <a:rPr b="0" lang="en-US" sz="2800" spc="-1" strike="noStrike">
                <a:solidFill>
                  <a:srgbClr val="bfbfbf"/>
                </a:solidFill>
                <a:latin typeface="Calibri"/>
              </a:rPr>
              <a:t>fontfoundry (pembuat font). Maka,  apabila melanggar akan dikenakan sanksi berupa loyalti sebesar Rp 12 Juta.</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420"/>
              </a:spcBef>
            </a:pPr>
            <a:r>
              <a:rPr b="0" lang="en-ID" sz="2100" spc="-1" strike="noStrike">
                <a:solidFill>
                  <a:srgbClr val="bfbfbf"/>
                </a:solidFill>
                <a:latin typeface="Calibri"/>
              </a:rPr>
              <a:t>Referensi : </a:t>
            </a:r>
            <a:r>
              <a:rPr b="0" lang="en-ID" sz="2100" spc="-1" strike="noStrike" u="sng">
                <a:solidFill>
                  <a:srgbClr val="00b0f0"/>
                </a:solidFill>
                <a:uFillTx/>
                <a:latin typeface="Calibri"/>
              </a:rPr>
              <a:t>https://www.indozone.id/life/AqsNAa/jangan-asal-pakai-font-kalau-tak-mau-kena-royalti-seperti-desainer-ini/read-all</a:t>
            </a:r>
            <a:endParaRPr b="0" lang="en-US" sz="21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62960" y="465480"/>
            <a:ext cx="6283800" cy="725040"/>
          </a:xfrm>
          <a:prstGeom prst="rect">
            <a:avLst/>
          </a:prstGeom>
          <a:noFill/>
          <a:ln>
            <a:noFill/>
          </a:ln>
        </p:spPr>
        <p:txBody>
          <a:bodyPr anchor="ctr">
            <a:normAutofit fontScale="56000"/>
          </a:bodyPr>
          <a:p>
            <a:pPr>
              <a:lnSpc>
                <a:spcPct val="100000"/>
              </a:lnSpc>
            </a:pPr>
            <a:r>
              <a:rPr b="1" lang="en-US" sz="3600" spc="-1" strike="noStrike">
                <a:solidFill>
                  <a:srgbClr val="002060"/>
                </a:solidFill>
                <a:latin typeface="Calibri"/>
              </a:rPr>
              <a:t>Publikasi Komentar di Media Sosial</a:t>
            </a:r>
            <a:endParaRPr b="0" lang="en-US" sz="3600" spc="-1" strike="noStrike">
              <a:solidFill>
                <a:srgbClr val="000000"/>
              </a:solidFill>
              <a:latin typeface="Calibri"/>
            </a:endParaRPr>
          </a:p>
        </p:txBody>
      </p:sp>
      <p:sp>
        <p:nvSpPr>
          <p:cNvPr id="131" name="TextShape 2"/>
          <p:cNvSpPr txBox="1"/>
          <p:nvPr/>
        </p:nvSpPr>
        <p:spPr>
          <a:xfrm>
            <a:off x="462960" y="1229040"/>
            <a:ext cx="6283800" cy="3510720"/>
          </a:xfrm>
          <a:prstGeom prst="rect">
            <a:avLst/>
          </a:prstGeom>
          <a:noFill/>
          <a:ln>
            <a:noFill/>
          </a:ln>
        </p:spPr>
        <p:txBody>
          <a:bodyPr>
            <a:noAutofit/>
          </a:bodyPr>
          <a:p>
            <a:pPr algn="just">
              <a:spcBef>
                <a:spcPts val="1417"/>
              </a:spcBef>
            </a:pPr>
            <a:r>
              <a:rPr b="0" lang="en-US" sz="2000" spc="-1" strike="noStrike">
                <a:solidFill>
                  <a:srgbClr val="000000"/>
                </a:solidFill>
                <a:latin typeface="Calibri"/>
              </a:rPr>
              <a:t>Beberapa waktu lalu sempat tersebar video seorang </a:t>
            </a:r>
            <a:r>
              <a:rPr b="0" i="1" lang="en-US" sz="2000" spc="-1" strike="noStrike">
                <a:solidFill>
                  <a:srgbClr val="000000"/>
                </a:solidFill>
                <a:latin typeface="Calibri"/>
              </a:rPr>
              <a:t>Content Creator </a:t>
            </a:r>
            <a:r>
              <a:rPr b="0" lang="en-US" sz="2000" spc="-1" strike="noStrike">
                <a:solidFill>
                  <a:srgbClr val="000000"/>
                </a:solidFill>
                <a:latin typeface="Calibri"/>
              </a:rPr>
              <a:t>bernama ripanzul</a:t>
            </a:r>
            <a:r>
              <a:rPr b="0" i="1" lang="en-US" sz="2000" spc="-1" strike="noStrike">
                <a:solidFill>
                  <a:srgbClr val="000000"/>
                </a:solidFill>
                <a:latin typeface="Calibri"/>
              </a:rPr>
              <a:t> </a:t>
            </a:r>
            <a:r>
              <a:rPr b="0" lang="en-US" sz="2000" spc="-1" strike="noStrike">
                <a:solidFill>
                  <a:srgbClr val="000000"/>
                </a:solidFill>
                <a:latin typeface="Calibri"/>
              </a:rPr>
              <a:t>yang melakukan aksi </a:t>
            </a:r>
            <a:r>
              <a:rPr b="0" lang="en-US" sz="2000" spc="-1" strike="noStrike">
                <a:solidFill>
                  <a:srgbClr val="000000"/>
                </a:solidFill>
                <a:latin typeface="Calibri"/>
              </a:rPr>
              <a:t>“isi ulang” </a:t>
            </a:r>
            <a:r>
              <a:rPr b="0" i="1" lang="en-US" sz="2000" spc="-1" strike="noStrike">
                <a:solidFill>
                  <a:srgbClr val="000000"/>
                </a:solidFill>
                <a:latin typeface="Calibri"/>
              </a:rPr>
              <a:t>Hand sanitizer </a:t>
            </a:r>
            <a:r>
              <a:rPr b="0" lang="en-US" sz="2000" spc="-1" strike="noStrike">
                <a:solidFill>
                  <a:srgbClr val="000000"/>
                </a:solidFill>
                <a:latin typeface="Calibri"/>
              </a:rPr>
              <a:t>yang dilakukan saat masa Sosial </a:t>
            </a:r>
            <a:r>
              <a:rPr b="0" lang="en-US" sz="2000" spc="-1" strike="noStrike">
                <a:solidFill>
                  <a:srgbClr val="000000"/>
                </a:solidFill>
                <a:latin typeface="Calibri"/>
              </a:rPr>
              <a:t>Distancing di salah satu pusat perbelanjaan. Hal ini </a:t>
            </a:r>
            <a:r>
              <a:rPr b="0" lang="en-US" sz="2000" spc="-1" strike="noStrike">
                <a:solidFill>
                  <a:srgbClr val="000000"/>
                </a:solidFill>
                <a:latin typeface="Calibri"/>
              </a:rPr>
              <a:t>memicu respon negatif dari beberapa netizen, merasa </a:t>
            </a:r>
            <a:r>
              <a:rPr b="0" lang="en-US" sz="2000" spc="-1" strike="noStrike">
                <a:solidFill>
                  <a:srgbClr val="000000"/>
                </a:solidFill>
                <a:latin typeface="Calibri"/>
              </a:rPr>
              <a:t>terancam ripanzul justru mengeluarkan perkataan yang </a:t>
            </a:r>
            <a:r>
              <a:rPr b="0" lang="en-US" sz="2000" spc="-1" strike="noStrike">
                <a:solidFill>
                  <a:srgbClr val="000000"/>
                </a:solidFill>
                <a:latin typeface="Calibri"/>
              </a:rPr>
              <a:t>bersifat SARA sehingga hal tersebut bisa dikenakan </a:t>
            </a:r>
            <a:r>
              <a:rPr b="0" lang="en-US" sz="2000" spc="-1" strike="noStrike">
                <a:solidFill>
                  <a:srgbClr val="000000"/>
                </a:solidFill>
                <a:latin typeface="Calibri"/>
              </a:rPr>
              <a:t>tuduhan Tentang Informasi &amp; transaksi elektronik menurut </a:t>
            </a:r>
            <a:r>
              <a:rPr b="0" lang="en-US" sz="2000" spc="-1" strike="noStrike">
                <a:solidFill>
                  <a:srgbClr val="000000"/>
                </a:solidFill>
                <a:latin typeface="Calibri"/>
              </a:rPr>
              <a:t>Pasal 27 Ayat 3 UU no. 11 Tahun 2008.</a:t>
            </a:r>
            <a:endParaRPr b="0" lang="en-US" sz="2000" spc="-1" strike="noStrike">
              <a:solidFill>
                <a:srgbClr val="000000"/>
              </a:solidFill>
              <a:latin typeface="Calibri"/>
            </a:endParaRPr>
          </a:p>
          <a:p>
            <a:pPr algn="just">
              <a:spcBef>
                <a:spcPts val="1417"/>
              </a:spcBef>
            </a:pPr>
            <a:r>
              <a:rPr b="0" lang="en-US" sz="1400" spc="-1" strike="noStrike">
                <a:solidFill>
                  <a:srgbClr val="000000"/>
                </a:solidFill>
                <a:latin typeface="Calibri"/>
              </a:rPr>
              <a:t>Sumber : </a:t>
            </a:r>
            <a:r>
              <a:rPr b="0" lang="en-US" sz="1400" spc="-1" strike="noStrike">
                <a:solidFill>
                  <a:srgbClr val="000000"/>
                </a:solidFill>
                <a:latin typeface="Calibri"/>
                <a:hlinkClick r:id="rId1"/>
              </a:rPr>
              <a:t>https://twitter.com/YBRAP/status/1244169915734487042</a:t>
            </a:r>
            <a:r>
              <a:rPr b="0" lang="en-US" sz="1400" spc="-1" strike="noStrike">
                <a:solidFill>
                  <a:srgbClr val="000000"/>
                </a:solidFill>
                <a:latin typeface="Calibri"/>
              </a:rPr>
              <a:t> </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LibreOffice/6.4.0.3$Linux_X86_64 LibreOffice_project/b0a288ab3d2d4774cb44b62f04d5d28733ac6df8</Application>
  <Words>108</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dc:creator/>
  <dc:description/>
  <dc:language>en-US</dc:language>
  <cp:lastModifiedBy/>
  <dcterms:modified xsi:type="dcterms:W3CDTF">2020-04-11T19:11:31Z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