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6858000" cy="990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</a:t>
            </a:r>
            <a:r>
              <a:rPr b="0" lang="en-US" sz="2000" spc="-1" strike="noStrike">
                <a:latin typeface="Arial"/>
              </a:rPr>
              <a:t>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5C1A2EB-166B-4F98-9BDA-441A92DB3B8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2360520" y="1143000"/>
            <a:ext cx="2136240" cy="3085920"/>
          </a:xfrm>
          <a:prstGeom prst="rect">
            <a:avLst/>
          </a:prstGeom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8996301-C2EF-4A1D-8400-888D0ABBA0E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B938A65-B68E-462D-8082-DCC99ECA5A2F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panjibaskoro.web.id/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10760" y="4670640"/>
            <a:ext cx="5861520" cy="23724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Keahlian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8" name="Google Shape;90;p13" descr=""/>
          <p:cNvPicPr/>
          <p:nvPr/>
        </p:nvPicPr>
        <p:blipFill>
          <a:blip r:embed="rId1"/>
          <a:stretch/>
        </p:blipFill>
        <p:spPr>
          <a:xfrm>
            <a:off x="410760" y="887400"/>
            <a:ext cx="1136520" cy="164160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2457720" y="193680"/>
            <a:ext cx="19418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Curriculum vitae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2457720" y="12801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1774080" y="765720"/>
            <a:ext cx="4955760" cy="18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Nama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: Panji Iman Baskoro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Tempat Tanggal Lahir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: Sidoarjo, 10 Maret 1999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Alamat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: Perum. Griya Permata Alam blok RB 17,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 Desa Ngijo, Kecamatan Karangploso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No. HP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: 0895326927698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Jenis Kelamin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: Laki-laki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Email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: panjidia995@gmail.com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410760" y="2738880"/>
            <a:ext cx="2789280" cy="230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Pendidikan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410760" y="2987280"/>
            <a:ext cx="2789280" cy="13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Formal 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SMP Negeri 1 Karangploso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SMK Negeri 8 Malang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Informal 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Siswa di kelas online nolsatu.id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Self Learning Udemy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410760" y="4937040"/>
            <a:ext cx="5861520" cy="11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Membangun Aplikasi Web menggunakan PHP Native &amp; MySQL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Membangun Asynchronous Web menggunakan AngularJS &amp;MySQL API PHP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Pemprograman Dasar Java CLI &amp; GUI Dasar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Manajerial proyek menggunakan Github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410760" y="6027120"/>
            <a:ext cx="2606760" cy="23724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Pengalaman Kerja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410760" y="6977520"/>
            <a:ext cx="2606760" cy="24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3483000" y="2738880"/>
            <a:ext cx="2789280" cy="2304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Tautan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58" name="Group 11"/>
          <p:cNvGrpSpPr/>
          <p:nvPr/>
        </p:nvGrpSpPr>
        <p:grpSpPr>
          <a:xfrm>
            <a:off x="3557880" y="3056400"/>
            <a:ext cx="1118880" cy="307440"/>
            <a:chOff x="3557880" y="3056400"/>
            <a:chExt cx="1118880" cy="307440"/>
          </a:xfrm>
        </p:grpSpPr>
        <p:pic>
          <p:nvPicPr>
            <p:cNvPr id="59" name="Google Shape;101;p13" descr=""/>
            <p:cNvPicPr/>
            <p:nvPr/>
          </p:nvPicPr>
          <p:blipFill>
            <a:blip r:embed="rId2"/>
            <a:stretch/>
          </p:blipFill>
          <p:spPr>
            <a:xfrm>
              <a:off x="3557880" y="3088080"/>
              <a:ext cx="259920" cy="259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60" name="CustomShape 12"/>
            <p:cNvSpPr/>
            <p:nvPr/>
          </p:nvSpPr>
          <p:spPr>
            <a:xfrm>
              <a:off x="3839040" y="3056400"/>
              <a:ext cx="837720" cy="30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bijancot</a:t>
              </a:r>
              <a:endParaRPr b="0" lang="en-US" sz="1400" spc="-1" strike="noStrike">
                <a:latin typeface="Arial"/>
              </a:endParaRPr>
            </a:p>
          </p:txBody>
        </p:sp>
      </p:grpSp>
      <p:pic>
        <p:nvPicPr>
          <p:cNvPr id="61" name="Google Shape;103;p13" descr=""/>
          <p:cNvPicPr/>
          <p:nvPr/>
        </p:nvPicPr>
        <p:blipFill>
          <a:blip r:embed="rId3"/>
          <a:stretch/>
        </p:blipFill>
        <p:spPr>
          <a:xfrm>
            <a:off x="3574440" y="3440160"/>
            <a:ext cx="226800" cy="226800"/>
          </a:xfrm>
          <a:prstGeom prst="rect">
            <a:avLst/>
          </a:prstGeom>
          <a:ln>
            <a:noFill/>
          </a:ln>
        </p:spPr>
      </p:pic>
      <p:sp>
        <p:nvSpPr>
          <p:cNvPr id="62" name="CustomShape 13"/>
          <p:cNvSpPr/>
          <p:nvPr/>
        </p:nvSpPr>
        <p:spPr>
          <a:xfrm>
            <a:off x="3832920" y="3380040"/>
            <a:ext cx="1611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Panji Iman Baskoro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3" name="Google Shape;105;p13" descr=""/>
          <p:cNvPicPr/>
          <p:nvPr/>
        </p:nvPicPr>
        <p:blipFill>
          <a:blip r:embed="rId4"/>
          <a:stretch/>
        </p:blipFill>
        <p:spPr>
          <a:xfrm>
            <a:off x="3569400" y="3719520"/>
            <a:ext cx="243360" cy="243360"/>
          </a:xfrm>
          <a:prstGeom prst="rect">
            <a:avLst/>
          </a:prstGeom>
          <a:ln>
            <a:noFill/>
          </a:ln>
        </p:spPr>
      </p:pic>
      <p:sp>
        <p:nvSpPr>
          <p:cNvPr id="64" name="CustomShape 14"/>
          <p:cNvSpPr/>
          <p:nvPr/>
        </p:nvSpPr>
        <p:spPr>
          <a:xfrm>
            <a:off x="3832920" y="3687840"/>
            <a:ext cx="22021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  <a:hlinkClick r:id="rId5"/>
              </a:rPr>
              <a:t>https://panjibaskoro.web.id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5" name="CustomShape 15"/>
          <p:cNvSpPr/>
          <p:nvPr/>
        </p:nvSpPr>
        <p:spPr>
          <a:xfrm>
            <a:off x="3811680" y="4156560"/>
            <a:ext cx="1611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6"/>
          <p:cNvSpPr/>
          <p:nvPr/>
        </p:nvSpPr>
        <p:spPr>
          <a:xfrm>
            <a:off x="3566160" y="6027120"/>
            <a:ext cx="2606760" cy="23724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Pengalaman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Magang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CustomShape 17"/>
          <p:cNvSpPr/>
          <p:nvPr/>
        </p:nvSpPr>
        <p:spPr>
          <a:xfrm>
            <a:off x="410760" y="6340320"/>
            <a:ext cx="2606760" cy="29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Freelance : 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Web Developer 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Search Engine Optimization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Sysadmin website hasil2019.com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QuickCount Pemilu 2019 Jawa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Timur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Pengajar PPTIK STIKI 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Pengajar Adobe Flash CS 3 SMP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PJ Global(Februari 2019 - Mei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2019)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Pengajar PHP &amp; HTML SMAN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1Sumberpucung (November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2018 &amp; Februari 2019)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CustomShape 18"/>
          <p:cNvSpPr/>
          <p:nvPr/>
        </p:nvSpPr>
        <p:spPr>
          <a:xfrm>
            <a:off x="3566160" y="6340320"/>
            <a:ext cx="2606760" cy="29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PPTIK Universitas Brawijaya 2015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" name="CustomShape 19"/>
          <p:cNvSpPr/>
          <p:nvPr/>
        </p:nvSpPr>
        <p:spPr>
          <a:xfrm>
            <a:off x="3566160" y="6911640"/>
            <a:ext cx="2606760" cy="23724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Pengalaman Pemateri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CustomShape 20"/>
          <p:cNvSpPr/>
          <p:nvPr/>
        </p:nvSpPr>
        <p:spPr>
          <a:xfrm>
            <a:off x="3566160" y="7271280"/>
            <a:ext cx="2606760" cy="23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STIKI Goes To Campus 2018 : SMK ANNUQAYAH Sumenep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Build Neat Server In Your Room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STIKI Goes To Campus 2018 : SMKN 5 Malang Bounty Hunter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STIKI Goes To School 2018 : SMKN 10 Malang Web Design Dasar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LibreOffice/6.2.5.2$Linux_X86_64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2019-09-19T07:18:37Z</dcterms:modified>
  <cp:revision>1</cp:revision>
  <dc:subject/>
  <dc:title/>
</cp:coreProperties>
</file>