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5" r:id="rId7"/>
    <p:sldId id="276" r:id="rId8"/>
    <p:sldId id="264" r:id="rId9"/>
    <p:sldId id="278" r:id="rId10"/>
    <p:sldId id="279" r:id="rId11"/>
    <p:sldId id="280" r:id="rId12"/>
    <p:sldId id="28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0DF072-A769-4F30-A24E-B646067E21E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A55D02F-5C17-48C1-80A9-7BCA19279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(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459177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/>
              <a:t>Macam-macam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62000" y="5943600"/>
            <a:ext cx="17567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Sugiyono</a:t>
            </a:r>
            <a:r>
              <a:rPr lang="en-US" dirty="0" smtClean="0"/>
              <a:t>, 2008)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Variabel</a:t>
            </a:r>
            <a:r>
              <a:rPr lang="en-US" dirty="0" smtClean="0"/>
              <a:t> moderator (</a:t>
            </a:r>
            <a:r>
              <a:rPr lang="en-US" dirty="0" err="1" smtClean="0"/>
              <a:t>independen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676400"/>
            <a:ext cx="43434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memengaruhi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00" y="38862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38862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24200" y="5105400"/>
            <a:ext cx="2057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Kepemimpinan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8200" y="4724400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15000" y="4648200"/>
            <a:ext cx="160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24200" y="5943600"/>
            <a:ext cx="201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Moderator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3"/>
          </p:cNvCxnSpPr>
          <p:nvPr/>
        </p:nvCxnSpPr>
        <p:spPr>
          <a:xfrm>
            <a:off x="2667000" y="42672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3810000" y="4419600"/>
            <a:ext cx="685800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7" idx="3"/>
          </p:cNvCxnSpPr>
          <p:nvPr/>
        </p:nvCxnSpPr>
        <p:spPr>
          <a:xfrm flipV="1">
            <a:off x="5181600" y="54102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</p:cNvCxnSpPr>
          <p:nvPr/>
        </p:nvCxnSpPr>
        <p:spPr>
          <a:xfrm>
            <a:off x="5181600" y="5486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48400" y="5181600"/>
            <a:ext cx="2269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Kuat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184728" y="5791200"/>
            <a:ext cx="2680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baik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459177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/>
              <a:t>Macam-macam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562600" y="5791200"/>
            <a:ext cx="17567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Sugiyono</a:t>
            </a:r>
            <a:r>
              <a:rPr lang="en-US" dirty="0" smtClean="0"/>
              <a:t>, 2008)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Variabel</a:t>
            </a:r>
            <a:r>
              <a:rPr lang="en-US" dirty="0" smtClean="0"/>
              <a:t> intervening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676400"/>
            <a:ext cx="43434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teoretis</a:t>
            </a:r>
            <a:r>
              <a:rPr lang="en-US" dirty="0" smtClean="0"/>
              <a:t> </a:t>
            </a:r>
            <a:r>
              <a:rPr lang="en-US" dirty="0" err="1" smtClean="0"/>
              <a:t>memengaruhi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r>
              <a:rPr lang="en-US" dirty="0" smtClean="0"/>
              <a:t>/</a:t>
            </a:r>
            <a:r>
              <a:rPr lang="en-US" dirty="0" err="1" smtClean="0"/>
              <a:t>diukur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8862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Penghasilan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962400"/>
            <a:ext cx="20574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Gaya </a:t>
            </a:r>
            <a:r>
              <a:rPr lang="en-US" dirty="0" err="1" smtClean="0"/>
              <a:t>Hidup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39624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81200" y="5334000"/>
            <a:ext cx="2057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81200" y="6172200"/>
            <a:ext cx="201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Moderator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4724400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4800600"/>
            <a:ext cx="160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505200"/>
            <a:ext cx="206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intervening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514600" y="4191000"/>
            <a:ext cx="8382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638800" y="4267200"/>
            <a:ext cx="5334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2514600" y="4724400"/>
            <a:ext cx="8382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459177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/>
              <a:t>Macam-macam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0" y="6172200"/>
            <a:ext cx="17567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Sugiyono</a:t>
            </a:r>
            <a:r>
              <a:rPr lang="en-US" dirty="0" smtClean="0"/>
              <a:t>, 2008)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676400"/>
            <a:ext cx="43434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dikendalikan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diteliti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8862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: SMA </a:t>
            </a:r>
            <a:r>
              <a:rPr lang="en-US" dirty="0" err="1" smtClean="0"/>
              <a:t>dan</a:t>
            </a:r>
            <a:r>
              <a:rPr lang="en-US" dirty="0" smtClean="0"/>
              <a:t> SMK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9624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4724400"/>
            <a:ext cx="22860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81200" y="5334000"/>
            <a:ext cx="2057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Teks</a:t>
            </a:r>
            <a:r>
              <a:rPr lang="en-US" dirty="0" smtClean="0"/>
              <a:t>, </a:t>
            </a:r>
            <a:r>
              <a:rPr lang="en-US" dirty="0" err="1" smtClean="0"/>
              <a:t>tempat</a:t>
            </a:r>
            <a:r>
              <a:rPr lang="en-US" dirty="0" smtClean="0"/>
              <a:t>,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81200" y="6172200"/>
            <a:ext cx="168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4724400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4800600"/>
            <a:ext cx="160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514600" y="4191000"/>
            <a:ext cx="8382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2514600" y="4724400"/>
            <a:ext cx="8382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Creswell</a:t>
            </a:r>
            <a:r>
              <a:rPr lang="en-US" dirty="0" smtClean="0"/>
              <a:t>, J.W.  2012. </a:t>
            </a:r>
            <a:r>
              <a:rPr lang="en-US" i="1" dirty="0" smtClean="0"/>
              <a:t>Research Design </a:t>
            </a:r>
            <a:r>
              <a:rPr lang="en-US" i="1" dirty="0" err="1" smtClean="0"/>
              <a:t>Pendekatan</a:t>
            </a:r>
            <a:r>
              <a:rPr lang="en-US" i="1" dirty="0" smtClean="0"/>
              <a:t> </a:t>
            </a:r>
            <a:r>
              <a:rPr lang="en-US" i="1" dirty="0" err="1" smtClean="0"/>
              <a:t>Kualitatif</a:t>
            </a:r>
            <a:r>
              <a:rPr lang="en-US" i="1" dirty="0" smtClean="0"/>
              <a:t>, </a:t>
            </a:r>
            <a:r>
              <a:rPr lang="en-US" i="1" dirty="0" err="1" smtClean="0"/>
              <a:t>Kuantitatif</a:t>
            </a:r>
            <a:r>
              <a:rPr lang="en-US" i="1" dirty="0" smtClean="0"/>
              <a:t>, </a:t>
            </a:r>
            <a:r>
              <a:rPr lang="en-US" i="1" dirty="0" err="1" smtClean="0"/>
              <a:t>dan</a:t>
            </a:r>
            <a:r>
              <a:rPr lang="en-US" i="1" dirty="0" smtClean="0"/>
              <a:t> Mixed</a:t>
            </a:r>
            <a:r>
              <a:rPr lang="en-US" dirty="0" smtClean="0"/>
              <a:t>.   </a:t>
            </a:r>
            <a:r>
              <a:rPr lang="en-US" dirty="0" smtClean="0"/>
              <a:t>Yogyakarta</a:t>
            </a:r>
            <a:r>
              <a:rPr lang="en-US" dirty="0" smtClean="0"/>
              <a:t>: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Pelajar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Darmadi</a:t>
            </a:r>
            <a:r>
              <a:rPr lang="en-US" dirty="0" smtClean="0"/>
              <a:t>, </a:t>
            </a:r>
            <a:r>
              <a:rPr lang="en-US" dirty="0" err="1" smtClean="0"/>
              <a:t>Hamid</a:t>
            </a:r>
            <a:r>
              <a:rPr lang="en-US" dirty="0" smtClean="0"/>
              <a:t>. 2011. </a:t>
            </a:r>
            <a:r>
              <a:rPr lang="en-US" i="1" dirty="0" err="1" smtClean="0"/>
              <a:t>Metode</a:t>
            </a:r>
            <a:r>
              <a:rPr lang="en-US" i="1" dirty="0" smtClean="0"/>
              <a:t> </a:t>
            </a:r>
            <a:r>
              <a:rPr lang="en-US" i="1" dirty="0" err="1" smtClean="0"/>
              <a:t>Penelitian</a:t>
            </a:r>
            <a:r>
              <a:rPr lang="en-US" i="1" dirty="0" smtClean="0"/>
              <a:t> </a:t>
            </a:r>
            <a:r>
              <a:rPr lang="en-US" i="1" dirty="0" err="1" smtClean="0"/>
              <a:t>Pendidikan</a:t>
            </a:r>
            <a:r>
              <a:rPr lang="en-US" dirty="0" smtClean="0"/>
              <a:t>. Bandung: </a:t>
            </a:r>
            <a:r>
              <a:rPr lang="en-US" dirty="0" err="1" smtClean="0"/>
              <a:t>Alfabeta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Moleong</a:t>
            </a:r>
            <a:r>
              <a:rPr lang="en-US" dirty="0" smtClean="0"/>
              <a:t>, L,J. 2000. </a:t>
            </a:r>
            <a:r>
              <a:rPr lang="en-US" i="1" dirty="0" err="1" smtClean="0"/>
              <a:t>Metodologi</a:t>
            </a:r>
            <a:r>
              <a:rPr lang="en-US" i="1" dirty="0" smtClean="0"/>
              <a:t> </a:t>
            </a:r>
            <a:r>
              <a:rPr lang="en-US" i="1" dirty="0" err="1" smtClean="0"/>
              <a:t>Penelitian</a:t>
            </a:r>
            <a:r>
              <a:rPr lang="en-US" i="1" dirty="0" smtClean="0"/>
              <a:t> </a:t>
            </a:r>
            <a:r>
              <a:rPr lang="en-US" i="1" dirty="0" err="1" smtClean="0"/>
              <a:t>Kualitatif</a:t>
            </a:r>
            <a:r>
              <a:rPr lang="en-US" i="1" dirty="0" smtClean="0"/>
              <a:t>.</a:t>
            </a:r>
            <a:r>
              <a:rPr lang="en-US" dirty="0" smtClean="0"/>
              <a:t>  Bandung: PT </a:t>
            </a:r>
            <a:r>
              <a:rPr lang="en-US" dirty="0" err="1" smtClean="0"/>
              <a:t>Rosda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Priyono</a:t>
            </a:r>
            <a:r>
              <a:rPr lang="en-US" dirty="0" smtClean="0"/>
              <a:t>. 2008. </a:t>
            </a:r>
            <a:r>
              <a:rPr lang="en-US" i="1" dirty="0" err="1" smtClean="0"/>
              <a:t>Metode</a:t>
            </a:r>
            <a:r>
              <a:rPr lang="en-US" i="1" dirty="0" smtClean="0"/>
              <a:t> </a:t>
            </a:r>
            <a:r>
              <a:rPr lang="en-US" i="1" dirty="0" err="1" smtClean="0"/>
              <a:t>Penelitan</a:t>
            </a:r>
            <a:r>
              <a:rPr lang="en-US" i="1" dirty="0" smtClean="0"/>
              <a:t> </a:t>
            </a:r>
            <a:r>
              <a:rPr lang="en-US" i="1" dirty="0" err="1" smtClean="0"/>
              <a:t>Kuantitatif</a:t>
            </a:r>
            <a:r>
              <a:rPr lang="en-US" dirty="0" smtClean="0"/>
              <a:t>. </a:t>
            </a:r>
            <a:r>
              <a:rPr lang="en-US" dirty="0" err="1" smtClean="0"/>
              <a:t>Sidoarjo</a:t>
            </a:r>
            <a:r>
              <a:rPr lang="en-US" dirty="0" smtClean="0"/>
              <a:t>: </a:t>
            </a:r>
            <a:r>
              <a:rPr lang="en-US" dirty="0" err="1" smtClean="0"/>
              <a:t>Zifatama</a:t>
            </a:r>
            <a:r>
              <a:rPr lang="en-US" dirty="0" smtClean="0"/>
              <a:t> Publishing</a:t>
            </a:r>
          </a:p>
          <a:p>
            <a:pPr>
              <a:buNone/>
            </a:pPr>
            <a:r>
              <a:rPr lang="en-US" dirty="0" err="1" smtClean="0"/>
              <a:t>Sugiyono</a:t>
            </a:r>
            <a:r>
              <a:rPr lang="en-US" dirty="0" smtClean="0"/>
              <a:t>. 2008. </a:t>
            </a:r>
            <a:r>
              <a:rPr lang="en-US" i="1" dirty="0" err="1" smtClean="0"/>
              <a:t>Metode</a:t>
            </a:r>
            <a:r>
              <a:rPr lang="en-US" i="1" dirty="0" smtClean="0"/>
              <a:t> </a:t>
            </a:r>
            <a:r>
              <a:rPr lang="en-US" i="1" dirty="0" err="1" smtClean="0"/>
              <a:t>Penelitian</a:t>
            </a:r>
            <a:r>
              <a:rPr lang="en-US" i="1" dirty="0" smtClean="0"/>
              <a:t> </a:t>
            </a:r>
            <a:r>
              <a:rPr lang="en-US" i="1" dirty="0" err="1" smtClean="0"/>
              <a:t>Kuantitatif</a:t>
            </a:r>
            <a:r>
              <a:rPr lang="en-US" i="1" dirty="0" smtClean="0"/>
              <a:t>, </a:t>
            </a:r>
            <a:r>
              <a:rPr lang="en-US" i="1" dirty="0" err="1" smtClean="0"/>
              <a:t>Kualitatif</a:t>
            </a:r>
            <a:r>
              <a:rPr lang="en-US" i="1" dirty="0" smtClean="0"/>
              <a:t>, </a:t>
            </a:r>
            <a:r>
              <a:rPr lang="en-US" i="1" dirty="0" err="1" smtClean="0"/>
              <a:t>dan</a:t>
            </a:r>
            <a:r>
              <a:rPr lang="en-US" i="1" dirty="0" smtClean="0"/>
              <a:t> R&amp;D</a:t>
            </a:r>
            <a:r>
              <a:rPr lang="en-US" dirty="0" smtClean="0"/>
              <a:t>. Bandung: </a:t>
            </a:r>
            <a:r>
              <a:rPr lang="en-US" dirty="0" err="1" smtClean="0"/>
              <a:t>Alfabeta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676400"/>
            <a:ext cx="178766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676400"/>
            <a:ext cx="44426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/</a:t>
            </a:r>
            <a:r>
              <a:rPr lang="en-US" dirty="0" err="1" smtClean="0"/>
              <a:t>Murni</a:t>
            </a:r>
            <a:r>
              <a:rPr lang="en-US" dirty="0" smtClean="0"/>
              <a:t>: </a:t>
            </a:r>
            <a:r>
              <a:rPr lang="en-US" dirty="0" err="1" smtClean="0"/>
              <a:t>Penemuan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667001"/>
            <a:ext cx="35069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Terapan</a:t>
            </a:r>
            <a:r>
              <a:rPr lang="en-US" dirty="0" smtClean="0"/>
              <a:t>: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057401"/>
            <a:ext cx="70716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: </a:t>
            </a:r>
            <a:r>
              <a:rPr lang="en-US" dirty="0" err="1" smtClean="0"/>
              <a:t>Penemuan</a:t>
            </a:r>
            <a:r>
              <a:rPr lang="en-US" dirty="0" smtClean="0"/>
              <a:t>, </a:t>
            </a:r>
            <a:r>
              <a:rPr lang="en-US" dirty="0" err="1" smtClean="0"/>
              <a:t>pengujian</a:t>
            </a:r>
            <a:r>
              <a:rPr lang="en-US" dirty="0" smtClean="0"/>
              <a:t>,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0150" y="3657600"/>
            <a:ext cx="207229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ingkat</a:t>
            </a:r>
            <a:r>
              <a:rPr lang="en-US" dirty="0" smtClean="0"/>
              <a:t> </a:t>
            </a:r>
            <a:r>
              <a:rPr lang="en-US" dirty="0" err="1" smtClean="0"/>
              <a:t>kealamiahan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56150" y="3657600"/>
            <a:ext cx="4689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: </a:t>
            </a:r>
            <a:r>
              <a:rPr lang="en-US" dirty="0" err="1" smtClean="0"/>
              <a:t>di</a:t>
            </a:r>
            <a:r>
              <a:rPr lang="en-US" dirty="0" smtClean="0"/>
              <a:t> lab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6150" y="4038600"/>
            <a:ext cx="47312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Survei</a:t>
            </a:r>
            <a:r>
              <a:rPr lang="en-US" dirty="0" smtClean="0"/>
              <a:t>: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6150" y="4419600"/>
            <a:ext cx="5739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Naturalistik</a:t>
            </a:r>
            <a:r>
              <a:rPr lang="en-US" dirty="0" smtClean="0"/>
              <a:t>: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alamiah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2242449" y="3842266"/>
            <a:ext cx="213701" cy="27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242449" y="4119265"/>
            <a:ext cx="213701" cy="10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2242449" y="4119265"/>
            <a:ext cx="213701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4" idx="1"/>
          </p:cNvCxnSpPr>
          <p:nvPr/>
        </p:nvCxnSpPr>
        <p:spPr>
          <a:xfrm>
            <a:off x="1940069" y="1999566"/>
            <a:ext cx="19353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  <a:endCxn id="6" idx="1"/>
          </p:cNvCxnSpPr>
          <p:nvPr/>
        </p:nvCxnSpPr>
        <p:spPr>
          <a:xfrm>
            <a:off x="1940069" y="1999566"/>
            <a:ext cx="193531" cy="381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5" idx="1"/>
          </p:cNvCxnSpPr>
          <p:nvPr/>
        </p:nvCxnSpPr>
        <p:spPr>
          <a:xfrm>
            <a:off x="1940069" y="1999566"/>
            <a:ext cx="269731" cy="990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" y="533400"/>
            <a:ext cx="284751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/>
              <a:t>Jenis-jenis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276600" y="5181600"/>
            <a:ext cx="162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Sugiyono</a:t>
            </a:r>
            <a:r>
              <a:rPr lang="en-US" dirty="0" smtClean="0"/>
              <a:t>, 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237420">
            <a:off x="5698861" y="1448450"/>
            <a:ext cx="32004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</a:t>
            </a:r>
          </a:p>
          <a:p>
            <a:pPr algn="ctr"/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6477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i-FI" sz="2400" dirty="0" smtClean="0"/>
              <a:t>Jenis Penelitian Berdasarkan Manfaat Penelitian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17461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Murni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648200"/>
            <a:ext cx="2057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Terapan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514600" y="1828800"/>
            <a:ext cx="31242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/</a:t>
            </a:r>
            <a:r>
              <a:rPr lang="en-US" dirty="0" err="1" smtClean="0"/>
              <a:t>akademi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667000" y="4343400"/>
            <a:ext cx="31242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04800"/>
            <a:ext cx="6477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i-FI" sz="2400" dirty="0" smtClean="0"/>
              <a:t>Jenis Penelitian Berdasarkan Tujuan/Tingkat Analisis Penelitian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215719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Eksploratif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4648200"/>
            <a:ext cx="2209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Eksplanasi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3352800"/>
            <a:ext cx="207858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971800" y="1905000"/>
            <a:ext cx="22098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Menggali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/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6400" y="1828800"/>
            <a:ext cx="34290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7000" y="48006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2667000" y="2209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819400" y="3124200"/>
            <a:ext cx="25908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lebih</a:t>
            </a:r>
            <a:r>
              <a:rPr lang="en-US" dirty="0" smtClean="0"/>
              <a:t> detail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/</a:t>
            </a:r>
            <a:r>
              <a:rPr lang="en-US" dirty="0" err="1" smtClean="0"/>
              <a:t>gejala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3200400"/>
            <a:ext cx="34290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enciptakan</a:t>
            </a:r>
            <a:r>
              <a:rPr lang="en-US" dirty="0" smtClean="0"/>
              <a:t> </a:t>
            </a:r>
            <a:r>
              <a:rPr lang="en-US" dirty="0" err="1" smtClean="0"/>
              <a:t>seperangkat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14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19400" y="4572000"/>
            <a:ext cx="25908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/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/</a:t>
            </a:r>
            <a:r>
              <a:rPr lang="en-US" dirty="0" err="1" smtClean="0"/>
              <a:t>gejala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400" y="4572000"/>
            <a:ext cx="34290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pola-pola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04800"/>
            <a:ext cx="7162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i-FI" sz="2400" dirty="0" smtClean="0"/>
              <a:t>Jenis Penelitian Berdasarkan Dimensi Waktu Penelitian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25749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i="1" dirty="0" smtClean="0"/>
              <a:t>Cross-sectional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533400" y="4419600"/>
            <a:ext cx="25146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Longitudinal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0" y="4419600"/>
            <a:ext cx="4419600" cy="1600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antarwaktu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1676400"/>
            <a:ext cx="44196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endParaRPr lang="en-US" dirty="0" smtClean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lain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diperbandingkan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04800"/>
            <a:ext cx="7162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i-FI" sz="2400" dirty="0" smtClean="0"/>
              <a:t>Jenis Penelitian Berdasarkan Teknik Pengumpulan Data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21539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533400" y="4419600"/>
            <a:ext cx="25146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0" y="1676400"/>
            <a:ext cx="19050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Survei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Eksperimen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52800" y="4038600"/>
            <a:ext cx="25146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wacana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685800"/>
          <a:ext cx="83058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METODE KUAN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METODE CAMPURAN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METODE KUAL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Pre-determine (</a:t>
                      </a:r>
                      <a:r>
                        <a:rPr lang="en-US" dirty="0" err="1" smtClean="0"/>
                        <a:t>sudah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ditetapkan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sebelumnya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Pre-determine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berkembang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dinamis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berkembang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dinamis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Pertanyaan-pertanyaan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berdasar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instrumen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Pertanyaan-pertanyaan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terbuka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tertutup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Pertanyaan-pertanyaan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terbuka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berupa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angka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sikap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sensus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observasi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berganda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wawancara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observasi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dokumentasi</a:t>
                      </a:r>
                      <a:r>
                        <a:rPr lang="en-US" baseline="0" dirty="0" smtClean="0"/>
                        <a:t>: visual/&amp;audio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Analisis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statistik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Analisis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statistik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tekstual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Analisis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tekstual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Interpretasi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statistik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interpretasi</a:t>
                      </a:r>
                      <a:r>
                        <a:rPr lang="en-US" dirty="0" smtClean="0"/>
                        <a:t> data-base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Interpretasi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pola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tema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dirty="0" err="1" smtClean="0"/>
                        <a:t>Rancangan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eksperimen</a:t>
                      </a:r>
                      <a:endParaRPr lang="en-US" b="1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baseline="0" dirty="0" err="1" smtClean="0"/>
                        <a:t>Rancangan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noneksperimen:survei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dirty="0" err="1" smtClean="0"/>
                        <a:t>Sekuensial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err="1" smtClean="0"/>
                        <a:t>bertahap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dirty="0" err="1" smtClean="0"/>
                        <a:t>Konkuren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err="1" smtClean="0"/>
                        <a:t>satu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waktu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dirty="0" err="1" smtClean="0"/>
                        <a:t>Transformatif</a:t>
                      </a:r>
                      <a:r>
                        <a:rPr lang="en-US" b="1" dirty="0" smtClean="0"/>
                        <a:t>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dirty="0" err="1" smtClean="0"/>
                        <a:t>Naratif</a:t>
                      </a:r>
                      <a:endParaRPr lang="en-US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dirty="0" err="1" smtClean="0"/>
                        <a:t>Fenomenologi</a:t>
                      </a:r>
                      <a:endParaRPr lang="en-US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dirty="0" err="1" smtClean="0"/>
                        <a:t>Etnografi</a:t>
                      </a:r>
                      <a:endParaRPr lang="en-US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i="1" dirty="0" smtClean="0"/>
                        <a:t>Grounded</a:t>
                      </a:r>
                      <a:r>
                        <a:rPr lang="en-US" b="1" i="1" baseline="0" dirty="0" smtClean="0"/>
                        <a:t> theory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baseline="0" dirty="0" err="1" smtClean="0"/>
                        <a:t>Studi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kasus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86600" y="6096000"/>
            <a:ext cx="169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(Creswell, 2012)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: </a:t>
            </a:r>
            <a:r>
              <a:rPr lang="en-US" dirty="0" err="1" smtClean="0"/>
              <a:t>gejala-gejala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tingkatannya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Sutrisno</a:t>
            </a:r>
            <a:r>
              <a:rPr lang="en-US" dirty="0" smtClean="0"/>
              <a:t> </a:t>
            </a:r>
            <a:r>
              <a:rPr lang="en-US" dirty="0" err="1" smtClean="0"/>
              <a:t>Hadi</a:t>
            </a:r>
            <a:r>
              <a:rPr lang="en-US" dirty="0" smtClean="0"/>
              <a:t>, 1980: 260).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Variabel</a:t>
            </a:r>
            <a:r>
              <a:rPr lang="en-US" dirty="0" smtClean="0"/>
              <a:t> : </a:t>
            </a:r>
            <a:r>
              <a:rPr lang="en-US" dirty="0" err="1" smtClean="0"/>
              <a:t>konstruk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diteliti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, </a:t>
            </a:r>
            <a:r>
              <a:rPr lang="en-US" dirty="0" err="1" smtClean="0"/>
              <a:t>pendidikan,status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…(</a:t>
            </a:r>
            <a:r>
              <a:rPr lang="en-US" dirty="0" err="1" smtClean="0"/>
              <a:t>Kerlinger</a:t>
            </a:r>
            <a:r>
              <a:rPr lang="en-US" dirty="0" smtClean="0"/>
              <a:t>, 1973).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459177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/>
              <a:t>Macam-macam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705600" y="6172200"/>
            <a:ext cx="17567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Sugiyono</a:t>
            </a:r>
            <a:r>
              <a:rPr lang="en-US" dirty="0" smtClean="0"/>
              <a:t>, 2008)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Independen</a:t>
            </a:r>
            <a:r>
              <a:rPr lang="en-US" dirty="0" smtClean="0"/>
              <a:t>/</a:t>
            </a:r>
            <a:r>
              <a:rPr lang="en-US" dirty="0" err="1" smtClean="0"/>
              <a:t>bebas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352800"/>
            <a:ext cx="20574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Dependen</a:t>
            </a:r>
            <a:r>
              <a:rPr lang="en-US" dirty="0" smtClean="0"/>
              <a:t>/</a:t>
            </a:r>
            <a:r>
              <a:rPr lang="en-US" dirty="0" err="1" smtClean="0"/>
              <a:t>terikat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1676400"/>
            <a:ext cx="43434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Disebut</a:t>
            </a:r>
            <a:r>
              <a:rPr lang="en-US" dirty="0" smtClean="0"/>
              <a:t>: stimulus/</a:t>
            </a:r>
            <a:r>
              <a:rPr lang="en-US" dirty="0" err="1" smtClean="0"/>
              <a:t>prediktor</a:t>
            </a:r>
            <a:r>
              <a:rPr lang="en-US" dirty="0" smtClean="0"/>
              <a:t>/</a:t>
            </a:r>
            <a:r>
              <a:rPr lang="en-US" dirty="0" err="1" smtClean="0"/>
              <a:t>antecendent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memengaruhi</a:t>
            </a:r>
            <a:r>
              <a:rPr lang="en-US" dirty="0" smtClean="0"/>
              <a:t>/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timbulnya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3352800"/>
            <a:ext cx="43434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Disebut</a:t>
            </a:r>
            <a:r>
              <a:rPr lang="en-US" dirty="0" smtClean="0"/>
              <a:t>: output/</a:t>
            </a:r>
            <a:r>
              <a:rPr lang="en-US" dirty="0" err="1" smtClean="0"/>
              <a:t>kriteria</a:t>
            </a:r>
            <a:r>
              <a:rPr lang="en-US" dirty="0" smtClean="0"/>
              <a:t>/</a:t>
            </a:r>
            <a:r>
              <a:rPr lang="en-US" dirty="0" err="1" smtClean="0"/>
              <a:t>konsekuen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dipengaruhi</a:t>
            </a:r>
            <a:r>
              <a:rPr lang="en-US" dirty="0" smtClean="0"/>
              <a:t>/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5181600"/>
            <a:ext cx="59436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dirty="0"/>
              <a:t>“Pengaruh </a:t>
            </a:r>
            <a:r>
              <a:rPr lang="id-ID" dirty="0">
                <a:solidFill>
                  <a:srgbClr val="FF0000"/>
                </a:solidFill>
              </a:rPr>
              <a:t>Media Interaktif </a:t>
            </a:r>
            <a:r>
              <a:rPr lang="id-ID" dirty="0"/>
              <a:t>terhadap </a:t>
            </a:r>
            <a:r>
              <a:rPr lang="id-ID" dirty="0">
                <a:solidFill>
                  <a:srgbClr val="FF0000"/>
                </a:solidFill>
              </a:rPr>
              <a:t>Minat Belajar Siswa</a:t>
            </a:r>
            <a:r>
              <a:rPr lang="id-ID" dirty="0"/>
              <a:t>”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933700" y="5676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601494" y="5676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5791200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5791200"/>
            <a:ext cx="160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terikat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</TotalTime>
  <Words>639</Words>
  <Application>Microsoft Office PowerPoint</Application>
  <PresentationFormat>On-screen Show (4:3)</PresentationFormat>
  <Paragraphs>144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Unsur-unsur Penelitian (Jenis dan Variabel)</vt:lpstr>
      <vt:lpstr>Slide 2</vt:lpstr>
      <vt:lpstr>Slide 3</vt:lpstr>
      <vt:lpstr>Slide 4</vt:lpstr>
      <vt:lpstr>Slide 5</vt:lpstr>
      <vt:lpstr>Slide 6</vt:lpstr>
      <vt:lpstr>Slide 7</vt:lpstr>
      <vt:lpstr>Variabel Penelitian</vt:lpstr>
      <vt:lpstr>Slide 9</vt:lpstr>
      <vt:lpstr>Slide 10</vt:lpstr>
      <vt:lpstr>Slide 11</vt:lpstr>
      <vt:lpstr>Slide 12</vt:lpstr>
      <vt:lpstr>Daftar Rujukan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Unsur-unsur Penelitian (Jenis dan Variabel)</dc:title>
  <dc:creator>asus</dc:creator>
  <cp:lastModifiedBy>asus</cp:lastModifiedBy>
  <cp:revision>20</cp:revision>
  <dcterms:created xsi:type="dcterms:W3CDTF">2018-10-01T03:52:48Z</dcterms:created>
  <dcterms:modified xsi:type="dcterms:W3CDTF">2019-10-02T12:15:47Z</dcterms:modified>
</cp:coreProperties>
</file>