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A077162-12FF-4979-9090-0D89C347B9F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48640" y="21808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US" sz="4400" spc="-1" strike="noStrike">
                <a:latin typeface="Arial"/>
              </a:rPr>
              <a:t>KETERAMPILAN JARINGAN</a:t>
            </a:r>
            <a:br/>
            <a:r>
              <a:rPr b="1" lang="en-US" sz="1800" spc="-1" strike="noStrike">
                <a:latin typeface="Arial"/>
              </a:rPr>
              <a:t>oleh L.O. Keterampilan Jaringan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rcRect l="12337" t="30491" r="18307" b="30798"/>
          <a:stretch/>
        </p:blipFill>
        <p:spPr>
          <a:xfrm>
            <a:off x="8046720" y="4444560"/>
            <a:ext cx="1926360" cy="107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US" sz="4400" spc="-1" strike="noStrike">
                <a:latin typeface="Arial"/>
              </a:rPr>
              <a:t>Teknis Lomba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Perlombaan dilaksanakan pada tanggal 17 Desember 2019, diadakan di STIKI dengan alokasi waktu sebanyak 3 jam 10 Menit. Perlombaan terdiri dari 2 tahapan.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rcRect l="12337" t="30491" r="18307" b="30798"/>
          <a:stretch/>
        </p:blipFill>
        <p:spPr>
          <a:xfrm>
            <a:off x="8047080" y="4444560"/>
            <a:ext cx="1926360" cy="107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rcRect l="12337" t="30491" r="18307" b="30798"/>
          <a:stretch/>
        </p:blipFill>
        <p:spPr>
          <a:xfrm>
            <a:off x="8047080" y="4444560"/>
            <a:ext cx="1926360" cy="107496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828000" y="1772640"/>
            <a:ext cx="1823760" cy="1823760"/>
          </a:xfrm>
          <a:prstGeom prst="rect">
            <a:avLst/>
          </a:prstGeom>
          <a:ln>
            <a:noFill/>
          </a:ln>
        </p:spPr>
      </p:pic>
      <p:sp>
        <p:nvSpPr>
          <p:cNvPr id="48" name="TextShape 1"/>
          <p:cNvSpPr txBox="1"/>
          <p:nvPr/>
        </p:nvSpPr>
        <p:spPr>
          <a:xfrm>
            <a:off x="3049200" y="2217240"/>
            <a:ext cx="45914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US" sz="4400" spc="-1" strike="noStrike">
                <a:latin typeface="Arial"/>
              </a:rPr>
              <a:t>Test Tulis Online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rcRect l="12337" t="30491" r="18307" b="30798"/>
          <a:stretch/>
        </p:blipFill>
        <p:spPr>
          <a:xfrm>
            <a:off x="8047080" y="4444560"/>
            <a:ext cx="1926360" cy="1074960"/>
          </a:xfrm>
          <a:prstGeom prst="rect">
            <a:avLst/>
          </a:prstGeom>
          <a:ln>
            <a:noFill/>
          </a:ln>
        </p:spPr>
      </p:pic>
      <p:sp>
        <p:nvSpPr>
          <p:cNvPr id="50" name="TextShape 1"/>
          <p:cNvSpPr txBox="1"/>
          <p:nvPr/>
        </p:nvSpPr>
        <p:spPr>
          <a:xfrm>
            <a:off x="3049200" y="2125440"/>
            <a:ext cx="5820480" cy="1250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latin typeface="Arial"/>
              </a:rPr>
              <a:t>Praktik Administrasi Server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828000" y="1833840"/>
            <a:ext cx="1823760" cy="176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rcRect l="12337" t="30491" r="18307" b="30798"/>
          <a:stretch/>
        </p:blipFill>
        <p:spPr>
          <a:xfrm>
            <a:off x="8047080" y="4444560"/>
            <a:ext cx="1926360" cy="107496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365760" y="568800"/>
            <a:ext cx="9144000" cy="3750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latin typeface="Arial"/>
              </a:rPr>
              <a:t>Yang akan diujikan :</a:t>
            </a:r>
            <a:br/>
            <a:br/>
            <a:r>
              <a:rPr b="1" lang="en-US" sz="4400" spc="-1" strike="noStrike">
                <a:latin typeface="Arial"/>
              </a:rPr>
              <a:t>Materi – materi seputar Administrasi server, linux dan Jaringan Komputer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rcRect l="12337" t="30491" r="18307" b="30798"/>
          <a:stretch/>
        </p:blipFill>
        <p:spPr>
          <a:xfrm>
            <a:off x="8047080" y="4444560"/>
            <a:ext cx="1926360" cy="1074960"/>
          </a:xfrm>
          <a:prstGeom prst="rect">
            <a:avLst/>
          </a:prstGeom>
          <a:ln>
            <a:noFill/>
          </a:ln>
        </p:spPr>
      </p:pic>
      <p:sp>
        <p:nvSpPr>
          <p:cNvPr id="55" name="TextShape 1"/>
          <p:cNvSpPr txBox="1"/>
          <p:nvPr/>
        </p:nvSpPr>
        <p:spPr>
          <a:xfrm>
            <a:off x="365760" y="162000"/>
            <a:ext cx="8412480" cy="1209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latin typeface="Arial"/>
              </a:rPr>
              <a:t>Penilaian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21280" y="1707120"/>
            <a:ext cx="7722720" cy="144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Krimping Kabel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Setting Server Debian base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Troubleshooting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rcRect l="12337" t="30491" r="18307" b="30798"/>
          <a:stretch/>
        </p:blipFill>
        <p:spPr>
          <a:xfrm>
            <a:off x="8047080" y="4444560"/>
            <a:ext cx="1926360" cy="1074960"/>
          </a:xfrm>
          <a:prstGeom prst="rect">
            <a:avLst/>
          </a:prstGeom>
          <a:ln>
            <a:noFill/>
          </a:ln>
        </p:spPr>
      </p:pic>
      <p:sp>
        <p:nvSpPr>
          <p:cNvPr id="58" name="TextShape 1"/>
          <p:cNvSpPr txBox="1"/>
          <p:nvPr/>
        </p:nvSpPr>
        <p:spPr>
          <a:xfrm>
            <a:off x="365760" y="593280"/>
            <a:ext cx="5820480" cy="31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1" lang="en-US" sz="4400" spc="-1" strike="noStrike">
                <a:latin typeface="Arial"/>
              </a:rPr>
              <a:t>Juri :</a:t>
            </a:r>
            <a:br/>
            <a:br/>
            <a:r>
              <a:rPr b="1" lang="en-US" sz="4400" spc="-1" strike="noStrike">
                <a:latin typeface="Arial"/>
              </a:rPr>
              <a:t>M Irfan Syarifuddin</a:t>
            </a:r>
            <a:br/>
            <a:r>
              <a:rPr b="1" lang="en-US" sz="4400" spc="-1" strike="noStrike">
                <a:latin typeface="Arial"/>
              </a:rPr>
              <a:t>Gilang Zakaria</a:t>
            </a:r>
            <a:br/>
            <a:r>
              <a:rPr b="1" lang="en-US" sz="4400" spc="-1" strike="noStrike">
                <a:latin typeface="Arial"/>
              </a:rPr>
              <a:t>Panji Iman Baskoro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rcRect l="12337" t="30491" r="18307" b="30798"/>
          <a:stretch/>
        </p:blipFill>
        <p:spPr>
          <a:xfrm>
            <a:off x="8047080" y="4444560"/>
            <a:ext cx="1926360" cy="1074960"/>
          </a:xfrm>
          <a:prstGeom prst="rect">
            <a:avLst/>
          </a:prstGeom>
          <a:ln>
            <a:noFill/>
          </a:ln>
        </p:spPr>
      </p:pic>
      <p:sp>
        <p:nvSpPr>
          <p:cNvPr id="60" name="TextShape 1"/>
          <p:cNvSpPr txBox="1"/>
          <p:nvPr/>
        </p:nvSpPr>
        <p:spPr>
          <a:xfrm>
            <a:off x="2273760" y="2262960"/>
            <a:ext cx="5820480" cy="793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1" lang="en-US" sz="4400" spc="-1" strike="noStrike">
                <a:latin typeface="Arial"/>
              </a:rPr>
              <a:t>Terimakasih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LibreOffice/6.2.5.2$Linux_X86_64 LibreOffice_project/1ec314fa52f458adc18c4f025c545a4e8b22c159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2019-10-10T11:18:30Z</dcterms:created>
  <dc:creator/>
  <dc:description/>
  <dc:language>en-US</dc:language>
  <cp:lastModifiedBy/>
  <dcterms:modified xsi:type="dcterms:W3CDTF">2019-10-10T13:00:59Z</dcterms:modified>
  <cp:revision>2</cp:revision>
  <dc:subject/>
  <dc:title/>
</cp:coreProperties>
</file>