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4D14690-653C-41BA-8E9B-38D534388C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bijancot/materikuliah/tree/master/Semester%205/WebLanjut/ci/application/controllers" TargetMode="Externa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bit.ly/HohoWhi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0" y="1986840"/>
            <a:ext cx="4956840" cy="176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latin typeface="Arial"/>
              </a:rPr>
              <a:t>Pemprograman Web Lanjut</a:t>
            </a:r>
            <a:br/>
            <a:r>
              <a:rPr b="1" i="1" lang="en-US" sz="1800" spc="-1" strike="noStrike">
                <a:latin typeface="Arial"/>
              </a:rPr>
              <a:t>Penggunaan function dan permainan routing file di Codeigniter</a:t>
            </a:r>
            <a:endParaRPr b="1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71040" y="671040"/>
            <a:ext cx="380952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3600" spc="-1" strike="noStrike">
                <a:latin typeface="Arial"/>
              </a:rPr>
              <a:t>Konsep Dasar MVC dalam Codeigniter 3</a:t>
            </a:r>
            <a:endParaRPr b="1" lang="en-US" sz="36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40080" y="1554480"/>
            <a:ext cx="8778240" cy="303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5760" y="1292040"/>
            <a:ext cx="9235440" cy="31885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377440" y="2011680"/>
            <a:ext cx="1645920" cy="82296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6126480" y="2468880"/>
            <a:ext cx="1645920" cy="82296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365760" y="640080"/>
            <a:ext cx="907164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Pada pertemuan ini materi fokus kepada 3 poin yang dilingkari pada slide sebelumnya. Yaitu ;</a:t>
            </a:r>
            <a:endParaRPr b="0" lang="en-US" sz="3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Arial"/>
              </a:rPr>
              <a:t>Membuat controller baru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Arial"/>
              </a:rPr>
              <a:t>Mengarahkan controller baru sebagai controller utama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Arial"/>
              </a:rPr>
              <a:t>Konsep dasar penggunaan function pada MVC Codeigniter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1. Menambah Controller baru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Lokasi folder 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{directory_CI}/application/controllers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Index.php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Welcome.php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&lt;file baru kamu!&gt;.php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Link controller baru : </a:t>
            </a:r>
            <a:r>
              <a:rPr b="0" lang="en-US" sz="2400" spc="-1" strike="noStrike">
                <a:latin typeface="Arial"/>
                <a:hlinkClick r:id="rId1"/>
              </a:rPr>
              <a:t>https://github.com/bijancot/materikuliah/tree/master/Semester%205/WebLanjut/ci/application/controllers</a:t>
            </a: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2. Edit Routes.php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Directory : {ci_folder}/application/config/routes.php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rcRect l="11283" t="21246" r="11390" b="21464"/>
          <a:stretch/>
        </p:blipFill>
        <p:spPr>
          <a:xfrm>
            <a:off x="274320" y="2926080"/>
            <a:ext cx="3566160" cy="13431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rcRect l="8675" t="21977" r="8773" b="22202"/>
          <a:stretch/>
        </p:blipFill>
        <p:spPr>
          <a:xfrm>
            <a:off x="5029200" y="3016800"/>
            <a:ext cx="4663440" cy="1280880"/>
          </a:xfrm>
          <a:prstGeom prst="rect">
            <a:avLst/>
          </a:prstGeom>
          <a:ln>
            <a:noFill/>
          </a:ln>
        </p:spPr>
      </p:pic>
      <p:sp>
        <p:nvSpPr>
          <p:cNvPr id="55" name="CustomShape 3"/>
          <p:cNvSpPr/>
          <p:nvPr/>
        </p:nvSpPr>
        <p:spPr>
          <a:xfrm>
            <a:off x="4114800" y="3383280"/>
            <a:ext cx="731520" cy="365760"/>
          </a:xfrm>
          <a:custGeom>
            <a:avLst/>
            <a:gdLst/>
            <a:ahLst/>
            <a:rect l="0" t="0" r="r" b="b"/>
            <a:pathLst>
              <a:path w="2034" h="1018">
                <a:moveTo>
                  <a:pt x="0" y="254"/>
                </a:moveTo>
                <a:lnTo>
                  <a:pt x="1524" y="254"/>
                </a:lnTo>
                <a:lnTo>
                  <a:pt x="1524" y="0"/>
                </a:lnTo>
                <a:lnTo>
                  <a:pt x="2033" y="508"/>
                </a:lnTo>
                <a:lnTo>
                  <a:pt x="1524" y="1017"/>
                </a:lnTo>
                <a:lnTo>
                  <a:pt x="1524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4"/>
          <p:cNvSpPr txBox="1"/>
          <p:nvPr/>
        </p:nvSpPr>
        <p:spPr>
          <a:xfrm>
            <a:off x="914400" y="2560320"/>
            <a:ext cx="182880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Default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" name="TextShape 5"/>
          <p:cNvSpPr txBox="1"/>
          <p:nvPr/>
        </p:nvSpPr>
        <p:spPr>
          <a:xfrm>
            <a:off x="6583680" y="2560320"/>
            <a:ext cx="182880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Custom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3. Function pada Codeigniter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rcRect l="10254" t="19903" r="10351" b="21806"/>
          <a:stretch/>
        </p:blipFill>
        <p:spPr>
          <a:xfrm>
            <a:off x="3108960" y="1280160"/>
            <a:ext cx="3931560" cy="15361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627200" y="3808440"/>
            <a:ext cx="6876720" cy="103788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4846320" y="3108960"/>
            <a:ext cx="548640" cy="548640"/>
          </a:xfrm>
          <a:custGeom>
            <a:avLst/>
            <a:gdLst/>
            <a:ahLst/>
            <a:rect l="0" t="0" r="r" b="b"/>
            <a:pathLst>
              <a:path w="1525" h="1525">
                <a:moveTo>
                  <a:pt x="381" y="0"/>
                </a:moveTo>
                <a:lnTo>
                  <a:pt x="381" y="1143"/>
                </a:lnTo>
                <a:lnTo>
                  <a:pt x="0" y="1143"/>
                </a:lnTo>
                <a:lnTo>
                  <a:pt x="762" y="1524"/>
                </a:lnTo>
                <a:lnTo>
                  <a:pt x="1524" y="1143"/>
                </a:lnTo>
                <a:lnTo>
                  <a:pt x="1143" y="1143"/>
                </a:lnTo>
                <a:lnTo>
                  <a:pt x="1143" y="0"/>
                </a:lnTo>
                <a:lnTo>
                  <a:pt x="3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3"/>
          <p:cNvSpPr txBox="1"/>
          <p:nvPr/>
        </p:nvSpPr>
        <p:spPr>
          <a:xfrm>
            <a:off x="1097280" y="4937760"/>
            <a:ext cx="81237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600" spc="-1" strike="noStrike">
                <a:latin typeface="Arial"/>
              </a:rPr>
              <a:t>Directory : {ci_folder}/application/controller/hoho.php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i="1" lang="en-US" sz="4400" spc="-1" strike="noStrike">
                <a:latin typeface="Arial"/>
              </a:rPr>
              <a:t>Ok, Thx, bye</a:t>
            </a:r>
            <a:endParaRPr b="1" i="1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Dibuat Oleh Panji Iman Baskoro dengan terburu-buru H-3(jam)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Noto Sans CJK SC"/>
              </a:rPr>
              <a:t>Link github coding : https://github.com/bijancot/materikuliah/tree/master/Semester%205/WebLanjut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Beberapa link yang mungkin berguna 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  <a:hlinkClick r:id="rId1"/>
              </a:rPr>
              <a:t>http://bit.ly/HohoWhi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https://panjibaskoro.web.id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2019-09-15T22:12:27Z</dcterms:created>
  <dc:creator/>
  <dc:description/>
  <dc:language>en-US</dc:language>
  <cp:lastModifiedBy/>
  <dcterms:modified xsi:type="dcterms:W3CDTF">2019-09-15T22:45:43Z</dcterms:modified>
  <cp:revision>1</cp:revision>
  <dc:subject/>
  <dc:title/>
</cp:coreProperties>
</file>