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bit.ly/HohoWhi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0" y="1923480"/>
            <a:ext cx="4955760" cy="188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Pemprograman Web Lanjut</a:t>
            </a:r>
            <a:br/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Membuat Aplikasi web dengan 2 library dan 1 Helper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671040" y="671040"/>
            <a:ext cx="3808440" cy="3808440"/>
          </a:xfrm>
          <a:prstGeom prst="rect">
            <a:avLst/>
          </a:prstGeom>
          <a:ln>
            <a:noFill/>
          </a:ln>
        </p:spPr>
      </p:pic>
      <p:sp>
        <p:nvSpPr>
          <p:cNvPr id="78" name="CustomShape 2"/>
          <p:cNvSpPr/>
          <p:nvPr/>
        </p:nvSpPr>
        <p:spPr>
          <a:xfrm>
            <a:off x="1956960" y="4480200"/>
            <a:ext cx="12067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i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Part 4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424440"/>
            <a:ext cx="907056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Konsep Dasar MVC dalam Codeigniter 3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640080" y="1554480"/>
            <a:ext cx="8777160" cy="3029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365760" y="1292040"/>
            <a:ext cx="9234360" cy="318744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8229600" y="2615760"/>
            <a:ext cx="913680" cy="456120"/>
          </a:xfrm>
          <a:prstGeom prst="ellipse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504000" y="426960"/>
            <a:ext cx="907056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Yang Dibahas Kali Ini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8229600" y="2103120"/>
            <a:ext cx="913680" cy="456120"/>
          </a:xfrm>
          <a:prstGeom prst="ellipse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63600"/>
            <a:ext cx="907056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i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Ok, Thx, bye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Dibuat Oleh Panji Iman Baskoro dengan terburu-buru H-3(jam)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Noto Sans CJK SC"/>
              </a:rPr>
              <a:t>Link github coding :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Noto Sans CJK SC"/>
              </a:rPr>
              <a:t>-   https://github.com/bijancot/PWL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Noto Sans CJK SC"/>
              </a:rPr>
              <a:t>Beberapa link yang mungkin berguna :</a:t>
            </a:r>
            <a:endParaRPr b="0" lang="en-US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Noto Sans CJK SC"/>
                <a:hlinkClick r:id="rId1"/>
              </a:rPr>
              <a:t>http://bit.ly/HohoWhi</a:t>
            </a:r>
            <a:endParaRPr b="0" lang="en-US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Noto Sans CJK SC"/>
              </a:rPr>
              <a:t>https://panjibaskoro.web.id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Application>LibreOffice/6.2.5.2$Linux_X86_64 LibreOffice_project/1ec314fa52f458adc18c4f025c545a4e8b22c159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2019-09-15T22:12:27Z</dcterms:created>
  <dc:creator/>
  <dc:description/>
  <dc:language>en-US</dc:language>
  <cp:lastModifiedBy/>
  <dcterms:modified xsi:type="dcterms:W3CDTF">2019-10-06T19:41:00Z</dcterms:modified>
  <cp:revision>5</cp:revision>
  <dc:subject/>
  <dc:title/>
</cp:coreProperties>
</file>