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bit.ly/HohoWhi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0" y="1923480"/>
            <a:ext cx="4955760" cy="18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Pemprograman Web Lanjut</a:t>
            </a:r>
            <a:br/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Membuat Aplikasi web dengan 2 library dan 1 Helper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671040" y="671040"/>
            <a:ext cx="3808440" cy="380844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1956960" y="4480200"/>
            <a:ext cx="12067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Part 4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424440"/>
            <a:ext cx="907056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Konsep Dasar MVC dalam Codeigniter 3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40080" y="1554480"/>
            <a:ext cx="8777160" cy="302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65760" y="1292040"/>
            <a:ext cx="9234360" cy="31874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8229600" y="2615760"/>
            <a:ext cx="913680" cy="45612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504000" y="426960"/>
            <a:ext cx="907056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Yang Dibahas Kali Ini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229600" y="2067120"/>
            <a:ext cx="913680" cy="45612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29200" y="-457200"/>
            <a:ext cx="5486400" cy="6492240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504000" y="246960"/>
            <a:ext cx="907056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Library ≠ Helper, how?</a:t>
            </a:r>
            <a:endParaRPr b="0" lang="en-US" sz="3600" spc="-1" strike="noStrike" u="sng">
              <a:uFillTx/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1789200" y="1283760"/>
            <a:ext cx="13716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2800" spc="-1" strike="noStrike">
                <a:latin typeface="Arial"/>
              </a:rPr>
              <a:t>Helper</a:t>
            </a:r>
            <a:endParaRPr b="1" lang="en-US" sz="2800" spc="-1" strike="noStrike"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6976800" y="1267200"/>
            <a:ext cx="14630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2800" spc="-1" strike="noStrike">
                <a:latin typeface="Arial"/>
              </a:rPr>
              <a:t>Library</a:t>
            </a:r>
            <a:endParaRPr b="1" lang="en-US" sz="2800" spc="-1" strike="noStrike">
              <a:latin typeface="Arial"/>
            </a:endParaRPr>
          </a:p>
        </p:txBody>
      </p:sp>
      <p:sp>
        <p:nvSpPr>
          <p:cNvPr id="89" name="TextShape 5"/>
          <p:cNvSpPr txBox="1"/>
          <p:nvPr/>
        </p:nvSpPr>
        <p:spPr>
          <a:xfrm>
            <a:off x="606960" y="2250360"/>
            <a:ext cx="3566160" cy="25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Kumpulan dari method / function yang sering digunakan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Biasanya digunakan pada bagian yang tidak OOP seperti view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Tidak membutuhkan Class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0" name="TextShape 6"/>
          <p:cNvSpPr txBox="1"/>
          <p:nvPr/>
        </p:nvSpPr>
        <p:spPr>
          <a:xfrm>
            <a:off x="5898960" y="2250720"/>
            <a:ext cx="3566160" cy="290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Class yang banyak menggunakan object dalam kerjanya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Dalam menjalankan dipanggil menggunakan $this→[lib]→[lib][func]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Digunakan untuk bagian OOP dan terdapat class sendiri untuk tiap library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0880" y="343080"/>
            <a:ext cx="10080360" cy="500004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6035040" y="1554480"/>
            <a:ext cx="2834640" cy="109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2"/>
          <p:cNvSpPr txBox="1"/>
          <p:nvPr/>
        </p:nvSpPr>
        <p:spPr>
          <a:xfrm>
            <a:off x="6309360" y="1640520"/>
            <a:ext cx="292608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US" sz="2600" spc="-1" strike="noStrike">
                <a:latin typeface="Arial"/>
              </a:rPr>
              <a:t>Ini yang saya kerjakan</a:t>
            </a:r>
            <a:endParaRPr b="1" i="1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49120"/>
            <a:ext cx="907056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Library dan helper yang saya gunakan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37120" y="1966320"/>
            <a:ext cx="9030960" cy="79128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640080" y="2918520"/>
            <a:ext cx="907056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library benchmark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49120"/>
            <a:ext cx="907056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Bagaimana ini bekerja?</a:t>
            </a:r>
            <a:endParaRPr b="0" lang="en-US" sz="3600" spc="-1" strike="noStrike" u="sng">
              <a:uFillTx/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40080" y="2173320"/>
            <a:ext cx="907056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web_link/index.php/pertemuansepi/selectReg/&lt;ini region&gt;/&lt;ini kota&gt;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40080" y="4562280"/>
            <a:ext cx="907056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WoooooooWowoo Awesome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6360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Ok, Thx, bye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Dibuat Oleh Panji Iman Baskoro dengan terburu-buru H-3(jam)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Link github coding 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-   https://github.com/bijancot/PWL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Beberapa link yang mungkin berguna :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Noto Sans CJK SC"/>
                <a:hlinkClick r:id="rId1"/>
              </a:rPr>
              <a:t>http://bit.ly/HohoWhi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Noto Sans CJK SC"/>
              </a:rPr>
              <a:t>https://panjibaskoro.web.id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LibreOffice/6.2.5.2$Linux_X86_64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2019-09-15T22:12:27Z</dcterms:created>
  <dc:creator/>
  <dc:description/>
  <dc:language>en-US</dc:language>
  <cp:lastModifiedBy/>
  <dcterms:modified xsi:type="dcterms:W3CDTF">2019-10-06T20:25:53Z</dcterms:modified>
  <cp:revision>6</cp:revision>
  <dc:subject/>
  <dc:title/>
</cp:coreProperties>
</file>