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308" r:id="rId5"/>
    <p:sldId id="279" r:id="rId6"/>
    <p:sldId id="30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9" r:id="rId15"/>
    <p:sldId id="310" r:id="rId16"/>
    <p:sldId id="291" r:id="rId17"/>
    <p:sldId id="311" r:id="rId18"/>
    <p:sldId id="288" r:id="rId19"/>
    <p:sldId id="312" r:id="rId20"/>
    <p:sldId id="302" r:id="rId21"/>
    <p:sldId id="301" r:id="rId22"/>
    <p:sldId id="303" r:id="rId23"/>
    <p:sldId id="304" r:id="rId24"/>
    <p:sldId id="305" r:id="rId25"/>
    <p:sldId id="316" r:id="rId26"/>
    <p:sldId id="315" r:id="rId27"/>
    <p:sldId id="317" r:id="rId28"/>
    <p:sldId id="306" r:id="rId29"/>
    <p:sldId id="3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FD0FC29-4E35-4EA2-A3A2-DD02697EBDFD}" type="datetimeFigureOut">
              <a:rPr lang="en-IN" smtClean="0"/>
              <a:t>10-10-2017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E46BEEE-60F7-47C0-B225-EC43786DC104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dobe Garamond Pro" pitchFamily="18" charset="0"/>
              </a:rPr>
              <a:t>INPUT,OUTPUT AND STORAGE </a:t>
            </a:r>
            <a:r>
              <a:rPr lang="en-IN" dirty="0" smtClean="0">
                <a:latin typeface="Adobe Garamond Pro" pitchFamily="18" charset="0"/>
                <a:cs typeface="Times New Roman" pitchFamily="18" charset="0"/>
              </a:rPr>
              <a:t>DEVICES</a:t>
            </a:r>
            <a:endParaRPr lang="en-IN" dirty="0">
              <a:latin typeface="Adobe Garamond Pro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LIGHT PEN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select a displayed menu item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Draw pictures on screen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Contains a photocell and an optical system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Detects screen location and sends corresponding signal to CPU 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5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414" y="404664"/>
            <a:ext cx="828092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32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  DEVICES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 -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ny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piece of computer hardware equipment used to communicate the results of data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Converts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electronically generated information into human-readable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form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output are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text, graphics, tactile, audio and video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consists of characters 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Graphics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digital representations of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nontext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information such as drawings, charts, photographs, and animation 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Tactile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 such as raised line drawings 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Audio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music, speech, or any other sound.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Video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consists of images played back at speeds to provide the appearance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of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full motion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2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028343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Printer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Plotter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Soundcard and Speaker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Commonly called as VDU(Visual Display Unit)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 output device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display text as well as graphic images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monitor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Cathode Ray Tube(CRT)- 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Flat Panel Display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0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PRINTER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print text or illustrations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Made up of buttons called “KEYS”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many types of printers: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Daisy-wheel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Dot-matrix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Ink-jet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Laser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0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0332"/>
            <a:ext cx="4909625" cy="33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PLOTTER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draw pictures on paper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Draw lines using a pen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in engineering applications</a:t>
            </a:r>
            <a:endParaRPr lang="en-IN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More expensive</a:t>
            </a:r>
          </a:p>
        </p:txBody>
      </p:sp>
    </p:spTree>
    <p:extLst>
      <p:ext uri="{BB962C8B-B14F-4D97-AF65-F5344CB8AC3E}">
        <p14:creationId xmlns:p14="http://schemas.microsoft.com/office/powerpoint/2010/main" val="31410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3166221" cy="265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SOUNDCARD &amp; SPEAKERS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Enable the computer to output sound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Allows users to listen to computer generated sound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Speakers are required to listen to music or video CD/DVD sound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0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25069"/>
            <a:ext cx="4689871" cy="3512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6" y="1871782"/>
            <a:ext cx="41433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414" y="692696"/>
            <a:ext cx="828092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  DEVICES</a:t>
            </a:r>
          </a:p>
          <a:p>
            <a:pPr algn="ctr"/>
            <a:endParaRPr lang="en-IN" sz="3200" b="1" u="sng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 - Any data or instruction entered to computer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 device helps to communicate with computer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Helps to enter information and issue commands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Keyboard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Mouse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Scanner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Microphone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Joystick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Light Pen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414" y="692696"/>
            <a:ext cx="82809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STORAGE DEVICES</a:t>
            </a:r>
          </a:p>
          <a:p>
            <a:pPr algn="ctr"/>
            <a:endParaRPr lang="en-IN" sz="3200" b="1" u="sng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store data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types of Storage devices: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Primary-RAM,ROM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Secondary-HARD DISK,FLOPPY </a:t>
            </a:r>
            <a:r>
              <a:rPr lang="en-IN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PRIMARY STORAGE DEVICES</a:t>
            </a:r>
          </a:p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RANDOM ACCESS MEMORY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read and write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Volatile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types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DRAM (Dynamic)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SRAM (Static)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02488"/>
            <a:ext cx="4464496" cy="29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ROM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 ONLY MEMORY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Information stored permanently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Access time is fast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Four types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PROM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EPROM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EEPROM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EAROM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179419"/>
            <a:ext cx="4029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82809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SECONDARY STORAGE DEVICES</a:t>
            </a:r>
          </a:p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HARD DISK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Made of aluminium or other metal alloys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removable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Several disks are packed together and mounted on a common drive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5" y="3524674"/>
            <a:ext cx="7214541" cy="32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FLOPPY DISK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disk coated with magnetic oxide enclosed within plastic cover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Available in different sizes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up to 1.4 MB can be stored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written as tiny magnetic spots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789040"/>
            <a:ext cx="3292227" cy="2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OPTICAL MEDIA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Works by creating a disc with pitted metallic surface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Available in different types ranges from 650 MB to 128 GB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CD-ROM - 650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CD-R -900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CD-RW -900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DVD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BLUE RAY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FLASH DRIVE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Solid state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Plug &amp; play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More data storage 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980728"/>
            <a:ext cx="5730949" cy="521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06896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QUESTIONS……?????</a:t>
            </a:r>
            <a:endParaRPr lang="en-IN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9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3320" y="310729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THANKS….</a:t>
            </a:r>
            <a:endParaRPr lang="en-IN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KEYBOARD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common and widely used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Made up of buttons called “KEYS”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Keys are arranged to sections: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Alphabet keys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 keys 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Numeric keys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Arrow keys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Command keys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3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64689"/>
            <a:ext cx="7132254" cy="49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endParaRPr lang="en-IN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Pointing device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control the movement of mouse pointer an to make selections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mouse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Optical mouse – ball is replaced by optical system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Wheel mouse – contains scroll wheel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Cordless mouse – connected to computer using IF or radio signals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3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3024336" cy="3024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87067"/>
            <a:ext cx="2767186" cy="2707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" y="2383367"/>
            <a:ext cx="2857500" cy="2638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5290394"/>
            <a:ext cx="1000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OPTICAL MOUSE                              WHEEL MOUSE                       CORDLESS MOUSE</a:t>
            </a:r>
            <a:endParaRPr lang="en-IN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endParaRPr lang="en-IN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Light sensing input device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control the movement of mouse pointer an to make selections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scanner: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Bar code reader– decodes information contained in bar codes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Optical Scanner– converts a documents text or graphics to digital data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5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MICROPHONE</a:t>
            </a:r>
            <a:endParaRPr lang="en-IN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input sound that is stored in digital form</a:t>
            </a:r>
            <a:endParaRPr lang="en-IN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called as </a:t>
            </a:r>
            <a:r>
              <a:rPr lang="en-IN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mic</a:t>
            </a: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lets you to others to communicate with others</a:t>
            </a:r>
          </a:p>
        </p:txBody>
      </p:sp>
    </p:spTree>
    <p:extLst>
      <p:ext uri="{BB962C8B-B14F-4D97-AF65-F5344CB8AC3E}">
        <p14:creationId xmlns:p14="http://schemas.microsoft.com/office/powerpoint/2010/main" val="12865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JOYSTICK</a:t>
            </a:r>
            <a:endParaRPr lang="en-IN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Pointing device that works on principle of trackball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 is same as mouse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 stick having spherical balls at both upper and lower ends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be moved in four directions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5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366</TotalTime>
  <Words>529</Words>
  <Application>Microsoft Office PowerPoint</Application>
  <PresentationFormat>On-screen Show (4:3)</PresentationFormat>
  <Paragraphs>151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Adobe Garamond Pro</vt:lpstr>
      <vt:lpstr>Arial</vt:lpstr>
      <vt:lpstr>Georgia</vt:lpstr>
      <vt:lpstr>Times New Roman</vt:lpstr>
      <vt:lpstr>Trebuchet MS</vt:lpstr>
      <vt:lpstr>Wingdings 2</vt:lpstr>
      <vt:lpstr>Urban</vt:lpstr>
      <vt:lpstr>INPUT,OUTPUT AND STORAGE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KMAS</dc:creator>
  <cp:lastModifiedBy>Fita</cp:lastModifiedBy>
  <cp:revision>44</cp:revision>
  <dcterms:created xsi:type="dcterms:W3CDTF">2015-07-11T17:04:19Z</dcterms:created>
  <dcterms:modified xsi:type="dcterms:W3CDTF">2017-10-10T15:23:48Z</dcterms:modified>
</cp:coreProperties>
</file>