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000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412747"/>
            <a:ext cx="9144000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435608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0" y="45720"/>
                </a:moveTo>
                <a:lnTo>
                  <a:pt x="9144000" y="45720"/>
                </a:lnTo>
                <a:lnTo>
                  <a:pt x="914400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434465"/>
          </a:xfrm>
          <a:custGeom>
            <a:avLst/>
            <a:gdLst/>
            <a:ahLst/>
            <a:cxnLst/>
            <a:rect l="l" t="t" r="r" b="b"/>
            <a:pathLst>
              <a:path w="9144000" h="1434465">
                <a:moveTo>
                  <a:pt x="0" y="1434084"/>
                </a:moveTo>
                <a:lnTo>
                  <a:pt x="9144000" y="1434084"/>
                </a:lnTo>
                <a:lnTo>
                  <a:pt x="9144000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96823" y="324611"/>
            <a:ext cx="5567172" cy="1080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000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000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412747"/>
            <a:ext cx="9144000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435608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0" y="45720"/>
                </a:moveTo>
                <a:lnTo>
                  <a:pt x="9144000" y="45720"/>
                </a:lnTo>
                <a:lnTo>
                  <a:pt x="914400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434465"/>
          </a:xfrm>
          <a:custGeom>
            <a:avLst/>
            <a:gdLst/>
            <a:ahLst/>
            <a:cxnLst/>
            <a:rect l="l" t="t" r="r" b="b"/>
            <a:pathLst>
              <a:path w="9144000" h="1434465">
                <a:moveTo>
                  <a:pt x="0" y="1434084"/>
                </a:moveTo>
                <a:lnTo>
                  <a:pt x="9144000" y="1434084"/>
                </a:lnTo>
                <a:lnTo>
                  <a:pt x="9144000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5208" y="298780"/>
            <a:ext cx="3513582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1">
                <a:solidFill>
                  <a:srgbClr val="FF0000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5740" y="1413510"/>
            <a:ext cx="7839075" cy="4591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35880"/>
          </a:xfrm>
          <a:custGeom>
            <a:avLst/>
            <a:gdLst/>
            <a:ahLst/>
            <a:cxnLst/>
            <a:rect l="l" t="t" r="r" b="b"/>
            <a:pathLst>
              <a:path w="9144000" h="5135880">
                <a:moveTo>
                  <a:pt x="0" y="5135880"/>
                </a:moveTo>
                <a:lnTo>
                  <a:pt x="9144000" y="5135880"/>
                </a:lnTo>
                <a:lnTo>
                  <a:pt x="9144000" y="0"/>
                </a:lnTo>
                <a:lnTo>
                  <a:pt x="0" y="0"/>
                </a:lnTo>
                <a:lnTo>
                  <a:pt x="0" y="513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05400"/>
            <a:ext cx="9144000" cy="11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15112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1287780"/>
            <a:ext cx="7019544" cy="2220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6705" y="221437"/>
            <a:ext cx="45275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0" i="0" spc="-10" dirty="0">
                <a:latin typeface="Corbel"/>
                <a:cs typeface="Corbel"/>
              </a:rPr>
              <a:t>Optic</a:t>
            </a:r>
            <a:r>
              <a:rPr sz="8800" b="0" i="0" spc="-85" dirty="0">
                <a:latin typeface="Corbel"/>
                <a:cs typeface="Corbel"/>
              </a:rPr>
              <a:t> </a:t>
            </a:r>
            <a:r>
              <a:rPr sz="8800" b="0" i="0" spc="-130" dirty="0">
                <a:latin typeface="Corbel"/>
                <a:cs typeface="Corbel"/>
              </a:rPr>
              <a:t>Pen</a:t>
            </a:r>
            <a:endParaRPr sz="8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2872" y="1714500"/>
            <a:ext cx="6644640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5518" y="1786889"/>
            <a:ext cx="928369" cy="356870"/>
          </a:xfrm>
          <a:custGeom>
            <a:avLst/>
            <a:gdLst/>
            <a:ahLst/>
            <a:cxnLst/>
            <a:rect l="l" t="t" r="r" b="b"/>
            <a:pathLst>
              <a:path w="928369" h="356869">
                <a:moveTo>
                  <a:pt x="178307" y="0"/>
                </a:moveTo>
                <a:lnTo>
                  <a:pt x="0" y="178308"/>
                </a:lnTo>
                <a:lnTo>
                  <a:pt x="178307" y="356615"/>
                </a:lnTo>
                <a:lnTo>
                  <a:pt x="178307" y="267462"/>
                </a:lnTo>
                <a:lnTo>
                  <a:pt x="928115" y="267462"/>
                </a:lnTo>
                <a:lnTo>
                  <a:pt x="928115" y="89154"/>
                </a:lnTo>
                <a:lnTo>
                  <a:pt x="178307" y="89154"/>
                </a:lnTo>
                <a:lnTo>
                  <a:pt x="178307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1892" y="1763339"/>
            <a:ext cx="975994" cy="403860"/>
          </a:xfrm>
          <a:custGeom>
            <a:avLst/>
            <a:gdLst/>
            <a:ahLst/>
            <a:cxnLst/>
            <a:rect l="l" t="t" r="r" b="b"/>
            <a:pathLst>
              <a:path w="975994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7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975994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947042" y="117403"/>
                </a:lnTo>
                <a:lnTo>
                  <a:pt x="947042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951741" y="314634"/>
                </a:lnTo>
                <a:lnTo>
                  <a:pt x="960950" y="312783"/>
                </a:lnTo>
                <a:lnTo>
                  <a:pt x="968457" y="307728"/>
                </a:lnTo>
                <a:lnTo>
                  <a:pt x="973511" y="300222"/>
                </a:lnTo>
                <a:lnTo>
                  <a:pt x="975363" y="291012"/>
                </a:lnTo>
                <a:lnTo>
                  <a:pt x="975363" y="112704"/>
                </a:lnTo>
                <a:lnTo>
                  <a:pt x="973511" y="103495"/>
                </a:lnTo>
                <a:lnTo>
                  <a:pt x="968457" y="95988"/>
                </a:lnTo>
                <a:lnTo>
                  <a:pt x="960950" y="90933"/>
                </a:lnTo>
                <a:lnTo>
                  <a:pt x="951741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975994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975994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928119" y="136326"/>
                </a:lnTo>
                <a:lnTo>
                  <a:pt x="928119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937517" y="276788"/>
                </a:lnTo>
                <a:lnTo>
                  <a:pt x="937517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3518" y="6144005"/>
            <a:ext cx="1286510" cy="358140"/>
          </a:xfrm>
          <a:custGeom>
            <a:avLst/>
            <a:gdLst/>
            <a:ahLst/>
            <a:cxnLst/>
            <a:rect l="l" t="t" r="r" b="b"/>
            <a:pathLst>
              <a:path w="1286509" h="358139">
                <a:moveTo>
                  <a:pt x="1107185" y="0"/>
                </a:moveTo>
                <a:lnTo>
                  <a:pt x="1107185" y="89535"/>
                </a:lnTo>
                <a:lnTo>
                  <a:pt x="0" y="89535"/>
                </a:lnTo>
                <a:lnTo>
                  <a:pt x="0" y="268605"/>
                </a:lnTo>
                <a:lnTo>
                  <a:pt x="1107185" y="268605"/>
                </a:lnTo>
                <a:lnTo>
                  <a:pt x="1107185" y="358140"/>
                </a:lnTo>
                <a:lnTo>
                  <a:pt x="1286255" y="179070"/>
                </a:lnTo>
                <a:lnTo>
                  <a:pt x="1107185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9895" y="6086970"/>
            <a:ext cx="1343660" cy="472440"/>
          </a:xfrm>
          <a:custGeom>
            <a:avLst/>
            <a:gdLst/>
            <a:ahLst/>
            <a:cxnLst/>
            <a:rect l="l" t="t" r="r" b="b"/>
            <a:pathLst>
              <a:path w="1343659" h="472440">
                <a:moveTo>
                  <a:pt x="1107185" y="0"/>
                </a:moveTo>
                <a:lnTo>
                  <a:pt x="1107185" y="122948"/>
                </a:lnTo>
                <a:lnTo>
                  <a:pt x="0" y="122948"/>
                </a:lnTo>
                <a:lnTo>
                  <a:pt x="0" y="349262"/>
                </a:lnTo>
                <a:lnTo>
                  <a:pt x="1107185" y="349262"/>
                </a:lnTo>
                <a:lnTo>
                  <a:pt x="1107185" y="472198"/>
                </a:lnTo>
                <a:lnTo>
                  <a:pt x="1175613" y="403771"/>
                </a:lnTo>
                <a:lnTo>
                  <a:pt x="1135506" y="403771"/>
                </a:lnTo>
                <a:lnTo>
                  <a:pt x="1135506" y="320916"/>
                </a:lnTo>
                <a:lnTo>
                  <a:pt x="28321" y="320916"/>
                </a:lnTo>
                <a:lnTo>
                  <a:pt x="28321" y="151295"/>
                </a:lnTo>
                <a:lnTo>
                  <a:pt x="1135506" y="151295"/>
                </a:lnTo>
                <a:lnTo>
                  <a:pt x="1135506" y="68440"/>
                </a:lnTo>
                <a:lnTo>
                  <a:pt x="1175622" y="68440"/>
                </a:lnTo>
                <a:lnTo>
                  <a:pt x="1107185" y="0"/>
                </a:lnTo>
                <a:close/>
              </a:path>
              <a:path w="1343659" h="472440">
                <a:moveTo>
                  <a:pt x="1175622" y="68440"/>
                </a:moveTo>
                <a:lnTo>
                  <a:pt x="1135506" y="68440"/>
                </a:lnTo>
                <a:lnTo>
                  <a:pt x="1303147" y="236105"/>
                </a:lnTo>
                <a:lnTo>
                  <a:pt x="1135506" y="403771"/>
                </a:lnTo>
                <a:lnTo>
                  <a:pt x="1175613" y="403771"/>
                </a:lnTo>
                <a:lnTo>
                  <a:pt x="1343278" y="236105"/>
                </a:lnTo>
                <a:lnTo>
                  <a:pt x="1175622" y="68440"/>
                </a:lnTo>
                <a:close/>
              </a:path>
              <a:path w="1343659" h="472440">
                <a:moveTo>
                  <a:pt x="1145031" y="91249"/>
                </a:moveTo>
                <a:lnTo>
                  <a:pt x="1145031" y="160743"/>
                </a:lnTo>
                <a:lnTo>
                  <a:pt x="37846" y="160743"/>
                </a:lnTo>
                <a:lnTo>
                  <a:pt x="37846" y="311467"/>
                </a:lnTo>
                <a:lnTo>
                  <a:pt x="1145031" y="311467"/>
                </a:lnTo>
                <a:lnTo>
                  <a:pt x="1145031" y="380961"/>
                </a:lnTo>
                <a:lnTo>
                  <a:pt x="1167841" y="358140"/>
                </a:lnTo>
                <a:lnTo>
                  <a:pt x="1154429" y="358140"/>
                </a:lnTo>
                <a:lnTo>
                  <a:pt x="1154429" y="302018"/>
                </a:lnTo>
                <a:lnTo>
                  <a:pt x="47244" y="302018"/>
                </a:lnTo>
                <a:lnTo>
                  <a:pt x="47244" y="170192"/>
                </a:lnTo>
                <a:lnTo>
                  <a:pt x="1154429" y="170192"/>
                </a:lnTo>
                <a:lnTo>
                  <a:pt x="1154429" y="114058"/>
                </a:lnTo>
                <a:lnTo>
                  <a:pt x="1167829" y="114058"/>
                </a:lnTo>
                <a:lnTo>
                  <a:pt x="1145031" y="91249"/>
                </a:lnTo>
                <a:close/>
              </a:path>
              <a:path w="1343659" h="472440">
                <a:moveTo>
                  <a:pt x="1167829" y="114058"/>
                </a:moveTo>
                <a:lnTo>
                  <a:pt x="1154429" y="114058"/>
                </a:lnTo>
                <a:lnTo>
                  <a:pt x="1276477" y="236105"/>
                </a:lnTo>
                <a:lnTo>
                  <a:pt x="1154429" y="358140"/>
                </a:lnTo>
                <a:lnTo>
                  <a:pt x="1167841" y="358140"/>
                </a:lnTo>
                <a:lnTo>
                  <a:pt x="1289811" y="236105"/>
                </a:lnTo>
                <a:lnTo>
                  <a:pt x="1167829" y="114058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81138" y="5935551"/>
            <a:ext cx="96011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used</a:t>
            </a:r>
            <a:r>
              <a:rPr sz="18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Joystick</a:t>
            </a:r>
          </a:p>
        </p:txBody>
      </p:sp>
      <p:sp>
        <p:nvSpPr>
          <p:cNvPr id="3" name="object 3"/>
          <p:cNvSpPr/>
          <p:nvPr/>
        </p:nvSpPr>
        <p:spPr>
          <a:xfrm>
            <a:off x="5358384" y="2286000"/>
            <a:ext cx="3002280" cy="3735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14243"/>
            <a:ext cx="5474208" cy="3643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5518" y="1786889"/>
            <a:ext cx="928369" cy="356870"/>
          </a:xfrm>
          <a:custGeom>
            <a:avLst/>
            <a:gdLst/>
            <a:ahLst/>
            <a:cxnLst/>
            <a:rect l="l" t="t" r="r" b="b"/>
            <a:pathLst>
              <a:path w="928369" h="356869">
                <a:moveTo>
                  <a:pt x="178307" y="0"/>
                </a:moveTo>
                <a:lnTo>
                  <a:pt x="0" y="178308"/>
                </a:lnTo>
                <a:lnTo>
                  <a:pt x="178307" y="356615"/>
                </a:lnTo>
                <a:lnTo>
                  <a:pt x="178307" y="267462"/>
                </a:lnTo>
                <a:lnTo>
                  <a:pt x="928115" y="267462"/>
                </a:lnTo>
                <a:lnTo>
                  <a:pt x="928115" y="89154"/>
                </a:lnTo>
                <a:lnTo>
                  <a:pt x="178307" y="89154"/>
                </a:lnTo>
                <a:lnTo>
                  <a:pt x="178307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1892" y="1763339"/>
            <a:ext cx="975994" cy="403860"/>
          </a:xfrm>
          <a:custGeom>
            <a:avLst/>
            <a:gdLst/>
            <a:ahLst/>
            <a:cxnLst/>
            <a:rect l="l" t="t" r="r" b="b"/>
            <a:pathLst>
              <a:path w="975994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7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975994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947042" y="117403"/>
                </a:lnTo>
                <a:lnTo>
                  <a:pt x="947042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951741" y="314634"/>
                </a:lnTo>
                <a:lnTo>
                  <a:pt x="960950" y="312783"/>
                </a:lnTo>
                <a:lnTo>
                  <a:pt x="968457" y="307728"/>
                </a:lnTo>
                <a:lnTo>
                  <a:pt x="973511" y="300222"/>
                </a:lnTo>
                <a:lnTo>
                  <a:pt x="975363" y="291012"/>
                </a:lnTo>
                <a:lnTo>
                  <a:pt x="975363" y="112704"/>
                </a:lnTo>
                <a:lnTo>
                  <a:pt x="973511" y="103495"/>
                </a:lnTo>
                <a:lnTo>
                  <a:pt x="968457" y="95988"/>
                </a:lnTo>
                <a:lnTo>
                  <a:pt x="960950" y="90933"/>
                </a:lnTo>
                <a:lnTo>
                  <a:pt x="951741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975994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975994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928119" y="136326"/>
                </a:lnTo>
                <a:lnTo>
                  <a:pt x="928119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937517" y="276788"/>
                </a:lnTo>
                <a:lnTo>
                  <a:pt x="937517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3518" y="6144005"/>
            <a:ext cx="1286510" cy="358140"/>
          </a:xfrm>
          <a:custGeom>
            <a:avLst/>
            <a:gdLst/>
            <a:ahLst/>
            <a:cxnLst/>
            <a:rect l="l" t="t" r="r" b="b"/>
            <a:pathLst>
              <a:path w="1286509" h="358139">
                <a:moveTo>
                  <a:pt x="1107185" y="0"/>
                </a:moveTo>
                <a:lnTo>
                  <a:pt x="1107185" y="89535"/>
                </a:lnTo>
                <a:lnTo>
                  <a:pt x="0" y="89535"/>
                </a:lnTo>
                <a:lnTo>
                  <a:pt x="0" y="268605"/>
                </a:lnTo>
                <a:lnTo>
                  <a:pt x="1107185" y="268605"/>
                </a:lnTo>
                <a:lnTo>
                  <a:pt x="1107185" y="358140"/>
                </a:lnTo>
                <a:lnTo>
                  <a:pt x="1286255" y="179070"/>
                </a:lnTo>
                <a:lnTo>
                  <a:pt x="1107185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9895" y="6086970"/>
            <a:ext cx="1343660" cy="472440"/>
          </a:xfrm>
          <a:custGeom>
            <a:avLst/>
            <a:gdLst/>
            <a:ahLst/>
            <a:cxnLst/>
            <a:rect l="l" t="t" r="r" b="b"/>
            <a:pathLst>
              <a:path w="1343659" h="472440">
                <a:moveTo>
                  <a:pt x="1107185" y="0"/>
                </a:moveTo>
                <a:lnTo>
                  <a:pt x="1107185" y="122948"/>
                </a:lnTo>
                <a:lnTo>
                  <a:pt x="0" y="122948"/>
                </a:lnTo>
                <a:lnTo>
                  <a:pt x="0" y="349262"/>
                </a:lnTo>
                <a:lnTo>
                  <a:pt x="1107185" y="349262"/>
                </a:lnTo>
                <a:lnTo>
                  <a:pt x="1107185" y="472198"/>
                </a:lnTo>
                <a:lnTo>
                  <a:pt x="1175613" y="403771"/>
                </a:lnTo>
                <a:lnTo>
                  <a:pt x="1135506" y="403771"/>
                </a:lnTo>
                <a:lnTo>
                  <a:pt x="1135506" y="320916"/>
                </a:lnTo>
                <a:lnTo>
                  <a:pt x="28321" y="320916"/>
                </a:lnTo>
                <a:lnTo>
                  <a:pt x="28321" y="151295"/>
                </a:lnTo>
                <a:lnTo>
                  <a:pt x="1135506" y="151295"/>
                </a:lnTo>
                <a:lnTo>
                  <a:pt x="1135506" y="68440"/>
                </a:lnTo>
                <a:lnTo>
                  <a:pt x="1175622" y="68440"/>
                </a:lnTo>
                <a:lnTo>
                  <a:pt x="1107185" y="0"/>
                </a:lnTo>
                <a:close/>
              </a:path>
              <a:path w="1343659" h="472440">
                <a:moveTo>
                  <a:pt x="1175622" y="68440"/>
                </a:moveTo>
                <a:lnTo>
                  <a:pt x="1135506" y="68440"/>
                </a:lnTo>
                <a:lnTo>
                  <a:pt x="1303147" y="236105"/>
                </a:lnTo>
                <a:lnTo>
                  <a:pt x="1135506" y="403771"/>
                </a:lnTo>
                <a:lnTo>
                  <a:pt x="1175613" y="403771"/>
                </a:lnTo>
                <a:lnTo>
                  <a:pt x="1343278" y="236105"/>
                </a:lnTo>
                <a:lnTo>
                  <a:pt x="1175622" y="68440"/>
                </a:lnTo>
                <a:close/>
              </a:path>
              <a:path w="1343659" h="472440">
                <a:moveTo>
                  <a:pt x="1145031" y="91249"/>
                </a:moveTo>
                <a:lnTo>
                  <a:pt x="1145031" y="160743"/>
                </a:lnTo>
                <a:lnTo>
                  <a:pt x="37846" y="160743"/>
                </a:lnTo>
                <a:lnTo>
                  <a:pt x="37846" y="311467"/>
                </a:lnTo>
                <a:lnTo>
                  <a:pt x="1145031" y="311467"/>
                </a:lnTo>
                <a:lnTo>
                  <a:pt x="1145031" y="380961"/>
                </a:lnTo>
                <a:lnTo>
                  <a:pt x="1167841" y="358140"/>
                </a:lnTo>
                <a:lnTo>
                  <a:pt x="1154429" y="358140"/>
                </a:lnTo>
                <a:lnTo>
                  <a:pt x="1154429" y="302018"/>
                </a:lnTo>
                <a:lnTo>
                  <a:pt x="47244" y="302018"/>
                </a:lnTo>
                <a:lnTo>
                  <a:pt x="47244" y="170192"/>
                </a:lnTo>
                <a:lnTo>
                  <a:pt x="1154429" y="170192"/>
                </a:lnTo>
                <a:lnTo>
                  <a:pt x="1154429" y="114058"/>
                </a:lnTo>
                <a:lnTo>
                  <a:pt x="1167829" y="114058"/>
                </a:lnTo>
                <a:lnTo>
                  <a:pt x="1145031" y="91249"/>
                </a:lnTo>
                <a:close/>
              </a:path>
              <a:path w="1343659" h="472440">
                <a:moveTo>
                  <a:pt x="1167829" y="114058"/>
                </a:moveTo>
                <a:lnTo>
                  <a:pt x="1154429" y="114058"/>
                </a:lnTo>
                <a:lnTo>
                  <a:pt x="1276477" y="236105"/>
                </a:lnTo>
                <a:lnTo>
                  <a:pt x="1154429" y="358140"/>
                </a:lnTo>
                <a:lnTo>
                  <a:pt x="1167841" y="358140"/>
                </a:lnTo>
                <a:lnTo>
                  <a:pt x="1289811" y="236105"/>
                </a:lnTo>
                <a:lnTo>
                  <a:pt x="1167829" y="114058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81138" y="5935551"/>
            <a:ext cx="96011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used</a:t>
            </a:r>
            <a:r>
              <a:rPr sz="18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068" y="382904"/>
            <a:ext cx="76339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i="0" spc="-90" dirty="0">
                <a:latin typeface="Corbel"/>
                <a:cs typeface="Corbel"/>
              </a:rPr>
              <a:t>Touch </a:t>
            </a:r>
            <a:r>
              <a:rPr sz="6600" b="0" i="0" dirty="0">
                <a:latin typeface="Corbel"/>
                <a:cs typeface="Corbel"/>
              </a:rPr>
              <a:t>Screen</a:t>
            </a:r>
            <a:r>
              <a:rPr sz="6600" b="0" i="0" spc="-110" dirty="0">
                <a:latin typeface="Corbel"/>
                <a:cs typeface="Corbel"/>
              </a:rPr>
              <a:t> </a:t>
            </a:r>
            <a:r>
              <a:rPr sz="6600" b="0" i="0" dirty="0">
                <a:latin typeface="Corbel"/>
                <a:cs typeface="Corbel"/>
              </a:rPr>
              <a:t>Monitor</a:t>
            </a:r>
            <a:endParaRPr sz="66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3993" y="2618387"/>
            <a:ext cx="3417214" cy="302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4783" y="2826400"/>
            <a:ext cx="3302540" cy="3150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5518" y="1786889"/>
            <a:ext cx="928369" cy="356870"/>
          </a:xfrm>
          <a:custGeom>
            <a:avLst/>
            <a:gdLst/>
            <a:ahLst/>
            <a:cxnLst/>
            <a:rect l="l" t="t" r="r" b="b"/>
            <a:pathLst>
              <a:path w="928369" h="356869">
                <a:moveTo>
                  <a:pt x="178307" y="0"/>
                </a:moveTo>
                <a:lnTo>
                  <a:pt x="0" y="178308"/>
                </a:lnTo>
                <a:lnTo>
                  <a:pt x="178307" y="356615"/>
                </a:lnTo>
                <a:lnTo>
                  <a:pt x="178307" y="267462"/>
                </a:lnTo>
                <a:lnTo>
                  <a:pt x="928115" y="267462"/>
                </a:lnTo>
                <a:lnTo>
                  <a:pt x="928115" y="89154"/>
                </a:lnTo>
                <a:lnTo>
                  <a:pt x="178307" y="89154"/>
                </a:lnTo>
                <a:lnTo>
                  <a:pt x="178307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1892" y="1763339"/>
            <a:ext cx="975994" cy="403860"/>
          </a:xfrm>
          <a:custGeom>
            <a:avLst/>
            <a:gdLst/>
            <a:ahLst/>
            <a:cxnLst/>
            <a:rect l="l" t="t" r="r" b="b"/>
            <a:pathLst>
              <a:path w="975994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7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975994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947042" y="117403"/>
                </a:lnTo>
                <a:lnTo>
                  <a:pt x="947042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951741" y="314634"/>
                </a:lnTo>
                <a:lnTo>
                  <a:pt x="960950" y="312783"/>
                </a:lnTo>
                <a:lnTo>
                  <a:pt x="968457" y="307728"/>
                </a:lnTo>
                <a:lnTo>
                  <a:pt x="973511" y="300222"/>
                </a:lnTo>
                <a:lnTo>
                  <a:pt x="975363" y="291012"/>
                </a:lnTo>
                <a:lnTo>
                  <a:pt x="975363" y="112704"/>
                </a:lnTo>
                <a:lnTo>
                  <a:pt x="973511" y="103495"/>
                </a:lnTo>
                <a:lnTo>
                  <a:pt x="968457" y="95988"/>
                </a:lnTo>
                <a:lnTo>
                  <a:pt x="960950" y="90933"/>
                </a:lnTo>
                <a:lnTo>
                  <a:pt x="951741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975994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975994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928119" y="136326"/>
                </a:lnTo>
                <a:lnTo>
                  <a:pt x="928119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937517" y="276788"/>
                </a:lnTo>
                <a:lnTo>
                  <a:pt x="937517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3518" y="6144005"/>
            <a:ext cx="1286510" cy="358140"/>
          </a:xfrm>
          <a:custGeom>
            <a:avLst/>
            <a:gdLst/>
            <a:ahLst/>
            <a:cxnLst/>
            <a:rect l="l" t="t" r="r" b="b"/>
            <a:pathLst>
              <a:path w="1286509" h="358139">
                <a:moveTo>
                  <a:pt x="1107185" y="0"/>
                </a:moveTo>
                <a:lnTo>
                  <a:pt x="1107185" y="89535"/>
                </a:lnTo>
                <a:lnTo>
                  <a:pt x="0" y="89535"/>
                </a:lnTo>
                <a:lnTo>
                  <a:pt x="0" y="268605"/>
                </a:lnTo>
                <a:lnTo>
                  <a:pt x="1107185" y="268605"/>
                </a:lnTo>
                <a:lnTo>
                  <a:pt x="1107185" y="358140"/>
                </a:lnTo>
                <a:lnTo>
                  <a:pt x="1286255" y="179070"/>
                </a:lnTo>
                <a:lnTo>
                  <a:pt x="1107185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9895" y="6086970"/>
            <a:ext cx="1343660" cy="472440"/>
          </a:xfrm>
          <a:custGeom>
            <a:avLst/>
            <a:gdLst/>
            <a:ahLst/>
            <a:cxnLst/>
            <a:rect l="l" t="t" r="r" b="b"/>
            <a:pathLst>
              <a:path w="1343659" h="472440">
                <a:moveTo>
                  <a:pt x="1107185" y="0"/>
                </a:moveTo>
                <a:lnTo>
                  <a:pt x="1107185" y="122948"/>
                </a:lnTo>
                <a:lnTo>
                  <a:pt x="0" y="122948"/>
                </a:lnTo>
                <a:lnTo>
                  <a:pt x="0" y="349262"/>
                </a:lnTo>
                <a:lnTo>
                  <a:pt x="1107185" y="349262"/>
                </a:lnTo>
                <a:lnTo>
                  <a:pt x="1107185" y="472198"/>
                </a:lnTo>
                <a:lnTo>
                  <a:pt x="1175613" y="403771"/>
                </a:lnTo>
                <a:lnTo>
                  <a:pt x="1135506" y="403771"/>
                </a:lnTo>
                <a:lnTo>
                  <a:pt x="1135506" y="320916"/>
                </a:lnTo>
                <a:lnTo>
                  <a:pt x="28321" y="320916"/>
                </a:lnTo>
                <a:lnTo>
                  <a:pt x="28321" y="151295"/>
                </a:lnTo>
                <a:lnTo>
                  <a:pt x="1135506" y="151295"/>
                </a:lnTo>
                <a:lnTo>
                  <a:pt x="1135506" y="68440"/>
                </a:lnTo>
                <a:lnTo>
                  <a:pt x="1175622" y="68440"/>
                </a:lnTo>
                <a:lnTo>
                  <a:pt x="1107185" y="0"/>
                </a:lnTo>
                <a:close/>
              </a:path>
              <a:path w="1343659" h="472440">
                <a:moveTo>
                  <a:pt x="1175622" y="68440"/>
                </a:moveTo>
                <a:lnTo>
                  <a:pt x="1135506" y="68440"/>
                </a:lnTo>
                <a:lnTo>
                  <a:pt x="1303147" y="236105"/>
                </a:lnTo>
                <a:lnTo>
                  <a:pt x="1135506" y="403771"/>
                </a:lnTo>
                <a:lnTo>
                  <a:pt x="1175613" y="403771"/>
                </a:lnTo>
                <a:lnTo>
                  <a:pt x="1343278" y="236105"/>
                </a:lnTo>
                <a:lnTo>
                  <a:pt x="1175622" y="68440"/>
                </a:lnTo>
                <a:close/>
              </a:path>
              <a:path w="1343659" h="472440">
                <a:moveTo>
                  <a:pt x="1145031" y="91249"/>
                </a:moveTo>
                <a:lnTo>
                  <a:pt x="1145031" y="160743"/>
                </a:lnTo>
                <a:lnTo>
                  <a:pt x="37846" y="160743"/>
                </a:lnTo>
                <a:lnTo>
                  <a:pt x="37846" y="311467"/>
                </a:lnTo>
                <a:lnTo>
                  <a:pt x="1145031" y="311467"/>
                </a:lnTo>
                <a:lnTo>
                  <a:pt x="1145031" y="380961"/>
                </a:lnTo>
                <a:lnTo>
                  <a:pt x="1167841" y="358140"/>
                </a:lnTo>
                <a:lnTo>
                  <a:pt x="1154429" y="358140"/>
                </a:lnTo>
                <a:lnTo>
                  <a:pt x="1154429" y="302018"/>
                </a:lnTo>
                <a:lnTo>
                  <a:pt x="47244" y="302018"/>
                </a:lnTo>
                <a:lnTo>
                  <a:pt x="47244" y="170192"/>
                </a:lnTo>
                <a:lnTo>
                  <a:pt x="1154429" y="170192"/>
                </a:lnTo>
                <a:lnTo>
                  <a:pt x="1154429" y="114058"/>
                </a:lnTo>
                <a:lnTo>
                  <a:pt x="1167829" y="114058"/>
                </a:lnTo>
                <a:lnTo>
                  <a:pt x="1145031" y="91249"/>
                </a:lnTo>
                <a:close/>
              </a:path>
              <a:path w="1343659" h="472440">
                <a:moveTo>
                  <a:pt x="1167829" y="114058"/>
                </a:moveTo>
                <a:lnTo>
                  <a:pt x="1154429" y="114058"/>
                </a:lnTo>
                <a:lnTo>
                  <a:pt x="1276477" y="236105"/>
                </a:lnTo>
                <a:lnTo>
                  <a:pt x="1154429" y="358140"/>
                </a:lnTo>
                <a:lnTo>
                  <a:pt x="1167841" y="358140"/>
                </a:lnTo>
                <a:lnTo>
                  <a:pt x="1289811" y="236105"/>
                </a:lnTo>
                <a:lnTo>
                  <a:pt x="1167829" y="114058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81138" y="5935551"/>
            <a:ext cx="96011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used</a:t>
            </a:r>
            <a:r>
              <a:rPr sz="18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298780"/>
            <a:ext cx="759904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i="0" dirty="0">
                <a:latin typeface="Corbel"/>
                <a:cs typeface="Corbel"/>
              </a:rPr>
              <a:t>Screen or</a:t>
            </a:r>
            <a:r>
              <a:rPr b="0" i="0" spc="-75" dirty="0">
                <a:latin typeface="Corbel"/>
                <a:cs typeface="Corbel"/>
              </a:rPr>
              <a:t> </a:t>
            </a:r>
            <a:r>
              <a:rPr b="0" i="0" dirty="0">
                <a:latin typeface="Corbel"/>
                <a:cs typeface="Corbel"/>
              </a:rPr>
              <a:t>Monitor</a:t>
            </a:r>
          </a:p>
        </p:txBody>
      </p:sp>
      <p:sp>
        <p:nvSpPr>
          <p:cNvPr id="3" name="object 3"/>
          <p:cNvSpPr/>
          <p:nvPr/>
        </p:nvSpPr>
        <p:spPr>
          <a:xfrm>
            <a:off x="2071116" y="1714500"/>
            <a:ext cx="5298299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005" y="1858517"/>
            <a:ext cx="571500" cy="356870"/>
          </a:xfrm>
          <a:custGeom>
            <a:avLst/>
            <a:gdLst/>
            <a:ahLst/>
            <a:cxnLst/>
            <a:rect l="l" t="t" r="r" b="b"/>
            <a:pathLst>
              <a:path w="571500" h="356869">
                <a:moveTo>
                  <a:pt x="178308" y="0"/>
                </a:moveTo>
                <a:lnTo>
                  <a:pt x="0" y="178308"/>
                </a:lnTo>
                <a:lnTo>
                  <a:pt x="178308" y="356616"/>
                </a:lnTo>
                <a:lnTo>
                  <a:pt x="178308" y="267462"/>
                </a:lnTo>
                <a:lnTo>
                  <a:pt x="571500" y="267462"/>
                </a:lnTo>
                <a:lnTo>
                  <a:pt x="571500" y="89154"/>
                </a:lnTo>
                <a:lnTo>
                  <a:pt x="178308" y="89154"/>
                </a:lnTo>
                <a:lnTo>
                  <a:pt x="178308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380" y="1834967"/>
            <a:ext cx="619125" cy="403860"/>
          </a:xfrm>
          <a:custGeom>
            <a:avLst/>
            <a:gdLst/>
            <a:ahLst/>
            <a:cxnLst/>
            <a:rect l="l" t="t" r="r" b="b"/>
            <a:pathLst>
              <a:path w="619125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6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619125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590400" y="117403"/>
                </a:lnTo>
                <a:lnTo>
                  <a:pt x="590400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595125" y="314634"/>
                </a:lnTo>
                <a:lnTo>
                  <a:pt x="604318" y="312783"/>
                </a:lnTo>
                <a:lnTo>
                  <a:pt x="611827" y="307728"/>
                </a:lnTo>
                <a:lnTo>
                  <a:pt x="616890" y="300222"/>
                </a:lnTo>
                <a:lnTo>
                  <a:pt x="618747" y="291012"/>
                </a:lnTo>
                <a:lnTo>
                  <a:pt x="618747" y="112704"/>
                </a:lnTo>
                <a:lnTo>
                  <a:pt x="616890" y="103495"/>
                </a:lnTo>
                <a:lnTo>
                  <a:pt x="611827" y="95988"/>
                </a:lnTo>
                <a:lnTo>
                  <a:pt x="604318" y="90933"/>
                </a:lnTo>
                <a:lnTo>
                  <a:pt x="595125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619125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619125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571503" y="136326"/>
                </a:lnTo>
                <a:lnTo>
                  <a:pt x="571503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580951" y="276788"/>
                </a:lnTo>
                <a:lnTo>
                  <a:pt x="580951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5273" y="6215634"/>
            <a:ext cx="1071880" cy="358140"/>
          </a:xfrm>
          <a:custGeom>
            <a:avLst/>
            <a:gdLst/>
            <a:ahLst/>
            <a:cxnLst/>
            <a:rect l="l" t="t" r="r" b="b"/>
            <a:pathLst>
              <a:path w="1071879" h="358140">
                <a:moveTo>
                  <a:pt x="892301" y="0"/>
                </a:moveTo>
                <a:lnTo>
                  <a:pt x="892301" y="89534"/>
                </a:lnTo>
                <a:lnTo>
                  <a:pt x="0" y="89534"/>
                </a:lnTo>
                <a:lnTo>
                  <a:pt x="0" y="268604"/>
                </a:lnTo>
                <a:lnTo>
                  <a:pt x="892301" y="268604"/>
                </a:lnTo>
                <a:lnTo>
                  <a:pt x="892301" y="358139"/>
                </a:lnTo>
                <a:lnTo>
                  <a:pt x="1071372" y="179069"/>
                </a:lnTo>
                <a:lnTo>
                  <a:pt x="892301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1652" y="6192122"/>
            <a:ext cx="1118870" cy="405765"/>
          </a:xfrm>
          <a:custGeom>
            <a:avLst/>
            <a:gdLst/>
            <a:ahLst/>
            <a:cxnLst/>
            <a:rect l="l" t="t" r="r" b="b"/>
            <a:pathLst>
              <a:path w="1118870" h="405765">
                <a:moveTo>
                  <a:pt x="913667" y="0"/>
                </a:moveTo>
                <a:lnTo>
                  <a:pt x="892301" y="23512"/>
                </a:lnTo>
                <a:lnTo>
                  <a:pt x="892301" y="89425"/>
                </a:lnTo>
                <a:lnTo>
                  <a:pt x="23622" y="89425"/>
                </a:lnTo>
                <a:lnTo>
                  <a:pt x="14412" y="91281"/>
                </a:lnTo>
                <a:lnTo>
                  <a:pt x="6905" y="96344"/>
                </a:lnTo>
                <a:lnTo>
                  <a:pt x="1851" y="103853"/>
                </a:lnTo>
                <a:lnTo>
                  <a:pt x="0" y="113047"/>
                </a:lnTo>
                <a:lnTo>
                  <a:pt x="0" y="292117"/>
                </a:lnTo>
                <a:lnTo>
                  <a:pt x="1851" y="301310"/>
                </a:lnTo>
                <a:lnTo>
                  <a:pt x="6905" y="308819"/>
                </a:lnTo>
                <a:lnTo>
                  <a:pt x="14412" y="313882"/>
                </a:lnTo>
                <a:lnTo>
                  <a:pt x="23622" y="315739"/>
                </a:lnTo>
                <a:lnTo>
                  <a:pt x="892301" y="315739"/>
                </a:lnTo>
                <a:lnTo>
                  <a:pt x="892301" y="381652"/>
                </a:lnTo>
                <a:lnTo>
                  <a:pt x="913667" y="405164"/>
                </a:lnTo>
                <a:lnTo>
                  <a:pt x="920511" y="404816"/>
                </a:lnTo>
                <a:lnTo>
                  <a:pt x="926998" y="402516"/>
                </a:lnTo>
                <a:lnTo>
                  <a:pt x="932688" y="398352"/>
                </a:lnTo>
                <a:lnTo>
                  <a:pt x="960793" y="370247"/>
                </a:lnTo>
                <a:lnTo>
                  <a:pt x="920623" y="370247"/>
                </a:lnTo>
                <a:lnTo>
                  <a:pt x="920623" y="289500"/>
                </a:lnTo>
                <a:lnTo>
                  <a:pt x="918591" y="287392"/>
                </a:lnTo>
                <a:lnTo>
                  <a:pt x="28321" y="287392"/>
                </a:lnTo>
                <a:lnTo>
                  <a:pt x="28321" y="117771"/>
                </a:lnTo>
                <a:lnTo>
                  <a:pt x="918591" y="117771"/>
                </a:lnTo>
                <a:lnTo>
                  <a:pt x="920623" y="115650"/>
                </a:lnTo>
                <a:lnTo>
                  <a:pt x="920623" y="34916"/>
                </a:lnTo>
                <a:lnTo>
                  <a:pt x="960793" y="34916"/>
                </a:lnTo>
                <a:lnTo>
                  <a:pt x="932688" y="6811"/>
                </a:lnTo>
                <a:lnTo>
                  <a:pt x="926998" y="2647"/>
                </a:lnTo>
                <a:lnTo>
                  <a:pt x="920511" y="347"/>
                </a:lnTo>
                <a:lnTo>
                  <a:pt x="913667" y="0"/>
                </a:lnTo>
                <a:close/>
              </a:path>
              <a:path w="1118870" h="405765">
                <a:moveTo>
                  <a:pt x="960793" y="34916"/>
                </a:moveTo>
                <a:lnTo>
                  <a:pt x="920623" y="34916"/>
                </a:lnTo>
                <a:lnTo>
                  <a:pt x="1088263" y="202582"/>
                </a:lnTo>
                <a:lnTo>
                  <a:pt x="920623" y="370247"/>
                </a:lnTo>
                <a:lnTo>
                  <a:pt x="960793" y="370247"/>
                </a:lnTo>
                <a:lnTo>
                  <a:pt x="1111757" y="219282"/>
                </a:lnTo>
                <a:lnTo>
                  <a:pt x="1116901" y="211470"/>
                </a:lnTo>
                <a:lnTo>
                  <a:pt x="1118615" y="202582"/>
                </a:lnTo>
                <a:lnTo>
                  <a:pt x="1116901" y="193693"/>
                </a:lnTo>
                <a:lnTo>
                  <a:pt x="1111757" y="185881"/>
                </a:lnTo>
                <a:lnTo>
                  <a:pt x="960793" y="34916"/>
                </a:lnTo>
                <a:close/>
              </a:path>
              <a:path w="1118870" h="405765">
                <a:moveTo>
                  <a:pt x="930148" y="57725"/>
                </a:moveTo>
                <a:lnTo>
                  <a:pt x="930148" y="120870"/>
                </a:lnTo>
                <a:lnTo>
                  <a:pt x="923798" y="127220"/>
                </a:lnTo>
                <a:lnTo>
                  <a:pt x="37846" y="127220"/>
                </a:lnTo>
                <a:lnTo>
                  <a:pt x="37846" y="277943"/>
                </a:lnTo>
                <a:lnTo>
                  <a:pt x="923798" y="277943"/>
                </a:lnTo>
                <a:lnTo>
                  <a:pt x="930148" y="284281"/>
                </a:lnTo>
                <a:lnTo>
                  <a:pt x="930148" y="347438"/>
                </a:lnTo>
                <a:lnTo>
                  <a:pt x="952957" y="324616"/>
                </a:lnTo>
                <a:lnTo>
                  <a:pt x="939546" y="324616"/>
                </a:lnTo>
                <a:lnTo>
                  <a:pt x="939546" y="292117"/>
                </a:lnTo>
                <a:lnTo>
                  <a:pt x="937694" y="282923"/>
                </a:lnTo>
                <a:lnTo>
                  <a:pt x="932640" y="275414"/>
                </a:lnTo>
                <a:lnTo>
                  <a:pt x="925133" y="270351"/>
                </a:lnTo>
                <a:lnTo>
                  <a:pt x="915924" y="268495"/>
                </a:lnTo>
                <a:lnTo>
                  <a:pt x="47244" y="268495"/>
                </a:lnTo>
                <a:lnTo>
                  <a:pt x="47244" y="136669"/>
                </a:lnTo>
                <a:lnTo>
                  <a:pt x="915924" y="136669"/>
                </a:lnTo>
                <a:lnTo>
                  <a:pt x="925133" y="134812"/>
                </a:lnTo>
                <a:lnTo>
                  <a:pt x="932640" y="129749"/>
                </a:lnTo>
                <a:lnTo>
                  <a:pt x="937694" y="122240"/>
                </a:lnTo>
                <a:lnTo>
                  <a:pt x="939546" y="113047"/>
                </a:lnTo>
                <a:lnTo>
                  <a:pt x="939546" y="80535"/>
                </a:lnTo>
                <a:lnTo>
                  <a:pt x="952945" y="80535"/>
                </a:lnTo>
                <a:lnTo>
                  <a:pt x="930148" y="57725"/>
                </a:lnTo>
                <a:close/>
              </a:path>
              <a:path w="1118870" h="405765">
                <a:moveTo>
                  <a:pt x="952945" y="80535"/>
                </a:moveTo>
                <a:lnTo>
                  <a:pt x="939546" y="80535"/>
                </a:lnTo>
                <a:lnTo>
                  <a:pt x="1061593" y="202582"/>
                </a:lnTo>
                <a:lnTo>
                  <a:pt x="939546" y="324616"/>
                </a:lnTo>
                <a:lnTo>
                  <a:pt x="952957" y="324616"/>
                </a:lnTo>
                <a:lnTo>
                  <a:pt x="1074927" y="202582"/>
                </a:lnTo>
                <a:lnTo>
                  <a:pt x="952945" y="80535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52258" y="6078502"/>
            <a:ext cx="96011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used</a:t>
            </a:r>
            <a:r>
              <a:rPr sz="18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0026" y="221437"/>
            <a:ext cx="320167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0" i="0" spc="-10" dirty="0">
                <a:latin typeface="Corbel"/>
                <a:cs typeface="Corbel"/>
              </a:rPr>
              <a:t>Printer</a:t>
            </a:r>
            <a:endParaRPr sz="8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7755" y="2071116"/>
            <a:ext cx="6621648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005" y="1858517"/>
            <a:ext cx="571500" cy="356870"/>
          </a:xfrm>
          <a:custGeom>
            <a:avLst/>
            <a:gdLst/>
            <a:ahLst/>
            <a:cxnLst/>
            <a:rect l="l" t="t" r="r" b="b"/>
            <a:pathLst>
              <a:path w="571500" h="356869">
                <a:moveTo>
                  <a:pt x="178308" y="0"/>
                </a:moveTo>
                <a:lnTo>
                  <a:pt x="0" y="178308"/>
                </a:lnTo>
                <a:lnTo>
                  <a:pt x="178308" y="356616"/>
                </a:lnTo>
                <a:lnTo>
                  <a:pt x="178308" y="267462"/>
                </a:lnTo>
                <a:lnTo>
                  <a:pt x="571500" y="267462"/>
                </a:lnTo>
                <a:lnTo>
                  <a:pt x="571500" y="89154"/>
                </a:lnTo>
                <a:lnTo>
                  <a:pt x="178308" y="89154"/>
                </a:lnTo>
                <a:lnTo>
                  <a:pt x="178308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380" y="1834967"/>
            <a:ext cx="619125" cy="403860"/>
          </a:xfrm>
          <a:custGeom>
            <a:avLst/>
            <a:gdLst/>
            <a:ahLst/>
            <a:cxnLst/>
            <a:rect l="l" t="t" r="r" b="b"/>
            <a:pathLst>
              <a:path w="619125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6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619125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590400" y="117403"/>
                </a:lnTo>
                <a:lnTo>
                  <a:pt x="590400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595125" y="314634"/>
                </a:lnTo>
                <a:lnTo>
                  <a:pt x="604318" y="312783"/>
                </a:lnTo>
                <a:lnTo>
                  <a:pt x="611827" y="307728"/>
                </a:lnTo>
                <a:lnTo>
                  <a:pt x="616890" y="300222"/>
                </a:lnTo>
                <a:lnTo>
                  <a:pt x="618747" y="291012"/>
                </a:lnTo>
                <a:lnTo>
                  <a:pt x="618747" y="112704"/>
                </a:lnTo>
                <a:lnTo>
                  <a:pt x="616890" y="103495"/>
                </a:lnTo>
                <a:lnTo>
                  <a:pt x="611827" y="95988"/>
                </a:lnTo>
                <a:lnTo>
                  <a:pt x="604318" y="90933"/>
                </a:lnTo>
                <a:lnTo>
                  <a:pt x="595125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619125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619125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571503" y="136326"/>
                </a:lnTo>
                <a:lnTo>
                  <a:pt x="571503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580951" y="276788"/>
                </a:lnTo>
                <a:lnTo>
                  <a:pt x="580951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5273" y="6215634"/>
            <a:ext cx="1071880" cy="358140"/>
          </a:xfrm>
          <a:custGeom>
            <a:avLst/>
            <a:gdLst/>
            <a:ahLst/>
            <a:cxnLst/>
            <a:rect l="l" t="t" r="r" b="b"/>
            <a:pathLst>
              <a:path w="1071879" h="358140">
                <a:moveTo>
                  <a:pt x="892301" y="0"/>
                </a:moveTo>
                <a:lnTo>
                  <a:pt x="892301" y="89534"/>
                </a:lnTo>
                <a:lnTo>
                  <a:pt x="0" y="89534"/>
                </a:lnTo>
                <a:lnTo>
                  <a:pt x="0" y="268604"/>
                </a:lnTo>
                <a:lnTo>
                  <a:pt x="892301" y="268604"/>
                </a:lnTo>
                <a:lnTo>
                  <a:pt x="892301" y="358139"/>
                </a:lnTo>
                <a:lnTo>
                  <a:pt x="1071372" y="179069"/>
                </a:lnTo>
                <a:lnTo>
                  <a:pt x="892301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1652" y="6192122"/>
            <a:ext cx="1118870" cy="405765"/>
          </a:xfrm>
          <a:custGeom>
            <a:avLst/>
            <a:gdLst/>
            <a:ahLst/>
            <a:cxnLst/>
            <a:rect l="l" t="t" r="r" b="b"/>
            <a:pathLst>
              <a:path w="1118870" h="405765">
                <a:moveTo>
                  <a:pt x="913667" y="0"/>
                </a:moveTo>
                <a:lnTo>
                  <a:pt x="892301" y="23512"/>
                </a:lnTo>
                <a:lnTo>
                  <a:pt x="892301" y="89425"/>
                </a:lnTo>
                <a:lnTo>
                  <a:pt x="23622" y="89425"/>
                </a:lnTo>
                <a:lnTo>
                  <a:pt x="14412" y="91281"/>
                </a:lnTo>
                <a:lnTo>
                  <a:pt x="6905" y="96344"/>
                </a:lnTo>
                <a:lnTo>
                  <a:pt x="1851" y="103853"/>
                </a:lnTo>
                <a:lnTo>
                  <a:pt x="0" y="113047"/>
                </a:lnTo>
                <a:lnTo>
                  <a:pt x="0" y="292117"/>
                </a:lnTo>
                <a:lnTo>
                  <a:pt x="1851" y="301310"/>
                </a:lnTo>
                <a:lnTo>
                  <a:pt x="6905" y="308819"/>
                </a:lnTo>
                <a:lnTo>
                  <a:pt x="14412" y="313882"/>
                </a:lnTo>
                <a:lnTo>
                  <a:pt x="23622" y="315739"/>
                </a:lnTo>
                <a:lnTo>
                  <a:pt x="892301" y="315739"/>
                </a:lnTo>
                <a:lnTo>
                  <a:pt x="892301" y="381652"/>
                </a:lnTo>
                <a:lnTo>
                  <a:pt x="913667" y="405164"/>
                </a:lnTo>
                <a:lnTo>
                  <a:pt x="920511" y="404816"/>
                </a:lnTo>
                <a:lnTo>
                  <a:pt x="926998" y="402516"/>
                </a:lnTo>
                <a:lnTo>
                  <a:pt x="932688" y="398352"/>
                </a:lnTo>
                <a:lnTo>
                  <a:pt x="960793" y="370247"/>
                </a:lnTo>
                <a:lnTo>
                  <a:pt x="920623" y="370247"/>
                </a:lnTo>
                <a:lnTo>
                  <a:pt x="920623" y="289500"/>
                </a:lnTo>
                <a:lnTo>
                  <a:pt x="918591" y="287392"/>
                </a:lnTo>
                <a:lnTo>
                  <a:pt x="28321" y="287392"/>
                </a:lnTo>
                <a:lnTo>
                  <a:pt x="28321" y="117771"/>
                </a:lnTo>
                <a:lnTo>
                  <a:pt x="918591" y="117771"/>
                </a:lnTo>
                <a:lnTo>
                  <a:pt x="920623" y="115650"/>
                </a:lnTo>
                <a:lnTo>
                  <a:pt x="920623" y="34916"/>
                </a:lnTo>
                <a:lnTo>
                  <a:pt x="960793" y="34916"/>
                </a:lnTo>
                <a:lnTo>
                  <a:pt x="932688" y="6811"/>
                </a:lnTo>
                <a:lnTo>
                  <a:pt x="926998" y="2647"/>
                </a:lnTo>
                <a:lnTo>
                  <a:pt x="920511" y="347"/>
                </a:lnTo>
                <a:lnTo>
                  <a:pt x="913667" y="0"/>
                </a:lnTo>
                <a:close/>
              </a:path>
              <a:path w="1118870" h="405765">
                <a:moveTo>
                  <a:pt x="960793" y="34916"/>
                </a:moveTo>
                <a:lnTo>
                  <a:pt x="920623" y="34916"/>
                </a:lnTo>
                <a:lnTo>
                  <a:pt x="1088263" y="202582"/>
                </a:lnTo>
                <a:lnTo>
                  <a:pt x="920623" y="370247"/>
                </a:lnTo>
                <a:lnTo>
                  <a:pt x="960793" y="370247"/>
                </a:lnTo>
                <a:lnTo>
                  <a:pt x="1111757" y="219282"/>
                </a:lnTo>
                <a:lnTo>
                  <a:pt x="1116901" y="211470"/>
                </a:lnTo>
                <a:lnTo>
                  <a:pt x="1118615" y="202582"/>
                </a:lnTo>
                <a:lnTo>
                  <a:pt x="1116901" y="193693"/>
                </a:lnTo>
                <a:lnTo>
                  <a:pt x="1111757" y="185881"/>
                </a:lnTo>
                <a:lnTo>
                  <a:pt x="960793" y="34916"/>
                </a:lnTo>
                <a:close/>
              </a:path>
              <a:path w="1118870" h="405765">
                <a:moveTo>
                  <a:pt x="930148" y="57725"/>
                </a:moveTo>
                <a:lnTo>
                  <a:pt x="930148" y="120870"/>
                </a:lnTo>
                <a:lnTo>
                  <a:pt x="923798" y="127220"/>
                </a:lnTo>
                <a:lnTo>
                  <a:pt x="37846" y="127220"/>
                </a:lnTo>
                <a:lnTo>
                  <a:pt x="37846" y="277943"/>
                </a:lnTo>
                <a:lnTo>
                  <a:pt x="923798" y="277943"/>
                </a:lnTo>
                <a:lnTo>
                  <a:pt x="930148" y="284281"/>
                </a:lnTo>
                <a:lnTo>
                  <a:pt x="930148" y="347438"/>
                </a:lnTo>
                <a:lnTo>
                  <a:pt x="952957" y="324616"/>
                </a:lnTo>
                <a:lnTo>
                  <a:pt x="939546" y="324616"/>
                </a:lnTo>
                <a:lnTo>
                  <a:pt x="939546" y="292117"/>
                </a:lnTo>
                <a:lnTo>
                  <a:pt x="937694" y="282923"/>
                </a:lnTo>
                <a:lnTo>
                  <a:pt x="932640" y="275414"/>
                </a:lnTo>
                <a:lnTo>
                  <a:pt x="925133" y="270351"/>
                </a:lnTo>
                <a:lnTo>
                  <a:pt x="915924" y="268495"/>
                </a:lnTo>
                <a:lnTo>
                  <a:pt x="47244" y="268495"/>
                </a:lnTo>
                <a:lnTo>
                  <a:pt x="47244" y="136669"/>
                </a:lnTo>
                <a:lnTo>
                  <a:pt x="915924" y="136669"/>
                </a:lnTo>
                <a:lnTo>
                  <a:pt x="925133" y="134812"/>
                </a:lnTo>
                <a:lnTo>
                  <a:pt x="932640" y="129749"/>
                </a:lnTo>
                <a:lnTo>
                  <a:pt x="937694" y="122240"/>
                </a:lnTo>
                <a:lnTo>
                  <a:pt x="939546" y="113047"/>
                </a:lnTo>
                <a:lnTo>
                  <a:pt x="939546" y="80535"/>
                </a:lnTo>
                <a:lnTo>
                  <a:pt x="952945" y="80535"/>
                </a:lnTo>
                <a:lnTo>
                  <a:pt x="930148" y="57725"/>
                </a:lnTo>
                <a:close/>
              </a:path>
              <a:path w="1118870" h="405765">
                <a:moveTo>
                  <a:pt x="952945" y="80535"/>
                </a:moveTo>
                <a:lnTo>
                  <a:pt x="939546" y="80535"/>
                </a:lnTo>
                <a:lnTo>
                  <a:pt x="1061593" y="202582"/>
                </a:lnTo>
                <a:lnTo>
                  <a:pt x="939546" y="324616"/>
                </a:lnTo>
                <a:lnTo>
                  <a:pt x="952957" y="324616"/>
                </a:lnTo>
                <a:lnTo>
                  <a:pt x="1074927" y="202582"/>
                </a:lnTo>
                <a:lnTo>
                  <a:pt x="952945" y="80535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52258" y="6078502"/>
            <a:ext cx="96011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used</a:t>
            </a:r>
            <a:r>
              <a:rPr sz="18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485" y="221437"/>
            <a:ext cx="424497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0" i="0" spc="-25" dirty="0">
                <a:latin typeface="Corbel"/>
                <a:cs typeface="Corbel"/>
              </a:rPr>
              <a:t>Speakers</a:t>
            </a:r>
            <a:endParaRPr sz="8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9383" y="1999488"/>
            <a:ext cx="3302508" cy="3008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1744" y="3142488"/>
            <a:ext cx="2968752" cy="306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005" y="1858517"/>
            <a:ext cx="571500" cy="356870"/>
          </a:xfrm>
          <a:custGeom>
            <a:avLst/>
            <a:gdLst/>
            <a:ahLst/>
            <a:cxnLst/>
            <a:rect l="l" t="t" r="r" b="b"/>
            <a:pathLst>
              <a:path w="571500" h="356869">
                <a:moveTo>
                  <a:pt x="178308" y="0"/>
                </a:moveTo>
                <a:lnTo>
                  <a:pt x="0" y="178308"/>
                </a:lnTo>
                <a:lnTo>
                  <a:pt x="178308" y="356616"/>
                </a:lnTo>
                <a:lnTo>
                  <a:pt x="178308" y="267462"/>
                </a:lnTo>
                <a:lnTo>
                  <a:pt x="571500" y="267462"/>
                </a:lnTo>
                <a:lnTo>
                  <a:pt x="571500" y="89154"/>
                </a:lnTo>
                <a:lnTo>
                  <a:pt x="178308" y="89154"/>
                </a:lnTo>
                <a:lnTo>
                  <a:pt x="178308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380" y="1834967"/>
            <a:ext cx="619125" cy="403860"/>
          </a:xfrm>
          <a:custGeom>
            <a:avLst/>
            <a:gdLst/>
            <a:ahLst/>
            <a:cxnLst/>
            <a:rect l="l" t="t" r="r" b="b"/>
            <a:pathLst>
              <a:path w="619125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6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619125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590400" y="117403"/>
                </a:lnTo>
                <a:lnTo>
                  <a:pt x="590400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595125" y="314634"/>
                </a:lnTo>
                <a:lnTo>
                  <a:pt x="604318" y="312783"/>
                </a:lnTo>
                <a:lnTo>
                  <a:pt x="611827" y="307728"/>
                </a:lnTo>
                <a:lnTo>
                  <a:pt x="616890" y="300222"/>
                </a:lnTo>
                <a:lnTo>
                  <a:pt x="618747" y="291012"/>
                </a:lnTo>
                <a:lnTo>
                  <a:pt x="618747" y="112704"/>
                </a:lnTo>
                <a:lnTo>
                  <a:pt x="616890" y="103495"/>
                </a:lnTo>
                <a:lnTo>
                  <a:pt x="611827" y="95988"/>
                </a:lnTo>
                <a:lnTo>
                  <a:pt x="604318" y="90933"/>
                </a:lnTo>
                <a:lnTo>
                  <a:pt x="595125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619125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619125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571503" y="136326"/>
                </a:lnTo>
                <a:lnTo>
                  <a:pt x="571503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580951" y="276788"/>
                </a:lnTo>
                <a:lnTo>
                  <a:pt x="580951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9761" y="6287261"/>
            <a:ext cx="1071880" cy="356870"/>
          </a:xfrm>
          <a:custGeom>
            <a:avLst/>
            <a:gdLst/>
            <a:ahLst/>
            <a:cxnLst/>
            <a:rect l="l" t="t" r="r" b="b"/>
            <a:pathLst>
              <a:path w="1071879" h="356870">
                <a:moveTo>
                  <a:pt x="893063" y="0"/>
                </a:moveTo>
                <a:lnTo>
                  <a:pt x="893063" y="89153"/>
                </a:lnTo>
                <a:lnTo>
                  <a:pt x="0" y="89153"/>
                </a:lnTo>
                <a:lnTo>
                  <a:pt x="0" y="267462"/>
                </a:lnTo>
                <a:lnTo>
                  <a:pt x="893063" y="267462"/>
                </a:lnTo>
                <a:lnTo>
                  <a:pt x="893063" y="356616"/>
                </a:lnTo>
                <a:lnTo>
                  <a:pt x="1071372" y="178308"/>
                </a:lnTo>
                <a:lnTo>
                  <a:pt x="893063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6140" y="6263749"/>
            <a:ext cx="1118870" cy="403860"/>
          </a:xfrm>
          <a:custGeom>
            <a:avLst/>
            <a:gdLst/>
            <a:ahLst/>
            <a:cxnLst/>
            <a:rect l="l" t="t" r="r" b="b"/>
            <a:pathLst>
              <a:path w="1118870" h="403859">
                <a:moveTo>
                  <a:pt x="914429" y="0"/>
                </a:moveTo>
                <a:lnTo>
                  <a:pt x="893063" y="23512"/>
                </a:lnTo>
                <a:lnTo>
                  <a:pt x="893063" y="89044"/>
                </a:lnTo>
                <a:lnTo>
                  <a:pt x="23622" y="89044"/>
                </a:lnTo>
                <a:lnTo>
                  <a:pt x="14412" y="90900"/>
                </a:lnTo>
                <a:lnTo>
                  <a:pt x="6905" y="95963"/>
                </a:lnTo>
                <a:lnTo>
                  <a:pt x="1851" y="103472"/>
                </a:lnTo>
                <a:lnTo>
                  <a:pt x="0" y="112666"/>
                </a:lnTo>
                <a:lnTo>
                  <a:pt x="0" y="290974"/>
                </a:lnTo>
                <a:lnTo>
                  <a:pt x="1851" y="300167"/>
                </a:lnTo>
                <a:lnTo>
                  <a:pt x="6905" y="307676"/>
                </a:lnTo>
                <a:lnTo>
                  <a:pt x="14412" y="312739"/>
                </a:lnTo>
                <a:lnTo>
                  <a:pt x="23622" y="314596"/>
                </a:lnTo>
                <a:lnTo>
                  <a:pt x="893063" y="314596"/>
                </a:lnTo>
                <a:lnTo>
                  <a:pt x="893063" y="380128"/>
                </a:lnTo>
                <a:lnTo>
                  <a:pt x="914429" y="403640"/>
                </a:lnTo>
                <a:lnTo>
                  <a:pt x="921273" y="403292"/>
                </a:lnTo>
                <a:lnTo>
                  <a:pt x="927760" y="400992"/>
                </a:lnTo>
                <a:lnTo>
                  <a:pt x="933450" y="396828"/>
                </a:lnTo>
                <a:lnTo>
                  <a:pt x="961555" y="368723"/>
                </a:lnTo>
                <a:lnTo>
                  <a:pt x="921385" y="368723"/>
                </a:lnTo>
                <a:lnTo>
                  <a:pt x="921385" y="288357"/>
                </a:lnTo>
                <a:lnTo>
                  <a:pt x="919352" y="286249"/>
                </a:lnTo>
                <a:lnTo>
                  <a:pt x="28321" y="286249"/>
                </a:lnTo>
                <a:lnTo>
                  <a:pt x="28321" y="117390"/>
                </a:lnTo>
                <a:lnTo>
                  <a:pt x="919352" y="117390"/>
                </a:lnTo>
                <a:lnTo>
                  <a:pt x="921385" y="115269"/>
                </a:lnTo>
                <a:lnTo>
                  <a:pt x="921385" y="34916"/>
                </a:lnTo>
                <a:lnTo>
                  <a:pt x="961555" y="34916"/>
                </a:lnTo>
                <a:lnTo>
                  <a:pt x="933450" y="6811"/>
                </a:lnTo>
                <a:lnTo>
                  <a:pt x="927760" y="2647"/>
                </a:lnTo>
                <a:lnTo>
                  <a:pt x="921273" y="347"/>
                </a:lnTo>
                <a:lnTo>
                  <a:pt x="914429" y="0"/>
                </a:lnTo>
                <a:close/>
              </a:path>
              <a:path w="1118870" h="403859">
                <a:moveTo>
                  <a:pt x="961555" y="34916"/>
                </a:moveTo>
                <a:lnTo>
                  <a:pt x="921385" y="34916"/>
                </a:lnTo>
                <a:lnTo>
                  <a:pt x="1088263" y="201820"/>
                </a:lnTo>
                <a:lnTo>
                  <a:pt x="921385" y="368723"/>
                </a:lnTo>
                <a:lnTo>
                  <a:pt x="961555" y="368723"/>
                </a:lnTo>
                <a:lnTo>
                  <a:pt x="1111758" y="218520"/>
                </a:lnTo>
                <a:lnTo>
                  <a:pt x="1116901" y="210708"/>
                </a:lnTo>
                <a:lnTo>
                  <a:pt x="1118615" y="201820"/>
                </a:lnTo>
                <a:lnTo>
                  <a:pt x="1116901" y="192931"/>
                </a:lnTo>
                <a:lnTo>
                  <a:pt x="1111758" y="185119"/>
                </a:lnTo>
                <a:lnTo>
                  <a:pt x="961555" y="34916"/>
                </a:lnTo>
                <a:close/>
              </a:path>
              <a:path w="1118870" h="403859">
                <a:moveTo>
                  <a:pt x="930910" y="57725"/>
                </a:moveTo>
                <a:lnTo>
                  <a:pt x="930910" y="120489"/>
                </a:lnTo>
                <a:lnTo>
                  <a:pt x="924560" y="126839"/>
                </a:lnTo>
                <a:lnTo>
                  <a:pt x="37846" y="126839"/>
                </a:lnTo>
                <a:lnTo>
                  <a:pt x="37846" y="276800"/>
                </a:lnTo>
                <a:lnTo>
                  <a:pt x="924560" y="276800"/>
                </a:lnTo>
                <a:lnTo>
                  <a:pt x="930910" y="283138"/>
                </a:lnTo>
                <a:lnTo>
                  <a:pt x="930910" y="345914"/>
                </a:lnTo>
                <a:lnTo>
                  <a:pt x="953719" y="323092"/>
                </a:lnTo>
                <a:lnTo>
                  <a:pt x="940308" y="323092"/>
                </a:lnTo>
                <a:lnTo>
                  <a:pt x="940308" y="290974"/>
                </a:lnTo>
                <a:lnTo>
                  <a:pt x="938456" y="281780"/>
                </a:lnTo>
                <a:lnTo>
                  <a:pt x="933402" y="274271"/>
                </a:lnTo>
                <a:lnTo>
                  <a:pt x="925895" y="269208"/>
                </a:lnTo>
                <a:lnTo>
                  <a:pt x="916686" y="267352"/>
                </a:lnTo>
                <a:lnTo>
                  <a:pt x="47244" y="267352"/>
                </a:lnTo>
                <a:lnTo>
                  <a:pt x="47244" y="136288"/>
                </a:lnTo>
                <a:lnTo>
                  <a:pt x="916686" y="136288"/>
                </a:lnTo>
                <a:lnTo>
                  <a:pt x="925895" y="134431"/>
                </a:lnTo>
                <a:lnTo>
                  <a:pt x="933402" y="129368"/>
                </a:lnTo>
                <a:lnTo>
                  <a:pt x="938456" y="121859"/>
                </a:lnTo>
                <a:lnTo>
                  <a:pt x="940308" y="112666"/>
                </a:lnTo>
                <a:lnTo>
                  <a:pt x="940308" y="80535"/>
                </a:lnTo>
                <a:lnTo>
                  <a:pt x="953707" y="80535"/>
                </a:lnTo>
                <a:lnTo>
                  <a:pt x="930910" y="57725"/>
                </a:lnTo>
                <a:close/>
              </a:path>
              <a:path w="1118870" h="403859">
                <a:moveTo>
                  <a:pt x="953707" y="80535"/>
                </a:moveTo>
                <a:lnTo>
                  <a:pt x="940308" y="80535"/>
                </a:lnTo>
                <a:lnTo>
                  <a:pt x="1061593" y="201820"/>
                </a:lnTo>
                <a:lnTo>
                  <a:pt x="940308" y="323092"/>
                </a:lnTo>
                <a:lnTo>
                  <a:pt x="953719" y="323092"/>
                </a:lnTo>
                <a:lnTo>
                  <a:pt x="1074927" y="201820"/>
                </a:lnTo>
                <a:lnTo>
                  <a:pt x="953707" y="80535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7001" y="6149599"/>
            <a:ext cx="960119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used</a:t>
            </a:r>
            <a:r>
              <a:rPr sz="1800" b="1" u="heavy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657" y="378333"/>
            <a:ext cx="47904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i="0" spc="-5" dirty="0">
                <a:latin typeface="Corbel"/>
                <a:cs typeface="Corbel"/>
              </a:rPr>
              <a:t>Headphones</a:t>
            </a:r>
            <a:endParaRPr sz="72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500" y="2071116"/>
            <a:ext cx="4643628" cy="4392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005" y="1858517"/>
            <a:ext cx="571500" cy="356870"/>
          </a:xfrm>
          <a:custGeom>
            <a:avLst/>
            <a:gdLst/>
            <a:ahLst/>
            <a:cxnLst/>
            <a:rect l="l" t="t" r="r" b="b"/>
            <a:pathLst>
              <a:path w="571500" h="356869">
                <a:moveTo>
                  <a:pt x="178308" y="0"/>
                </a:moveTo>
                <a:lnTo>
                  <a:pt x="0" y="178308"/>
                </a:lnTo>
                <a:lnTo>
                  <a:pt x="178308" y="356616"/>
                </a:lnTo>
                <a:lnTo>
                  <a:pt x="178308" y="267462"/>
                </a:lnTo>
                <a:lnTo>
                  <a:pt x="571500" y="267462"/>
                </a:lnTo>
                <a:lnTo>
                  <a:pt x="571500" y="89154"/>
                </a:lnTo>
                <a:lnTo>
                  <a:pt x="178308" y="89154"/>
                </a:lnTo>
                <a:lnTo>
                  <a:pt x="178308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380" y="1834967"/>
            <a:ext cx="619125" cy="403860"/>
          </a:xfrm>
          <a:custGeom>
            <a:avLst/>
            <a:gdLst/>
            <a:ahLst/>
            <a:cxnLst/>
            <a:rect l="l" t="t" r="r" b="b"/>
            <a:pathLst>
              <a:path w="619125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6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619125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590400" y="117403"/>
                </a:lnTo>
                <a:lnTo>
                  <a:pt x="590400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595125" y="314634"/>
                </a:lnTo>
                <a:lnTo>
                  <a:pt x="604318" y="312783"/>
                </a:lnTo>
                <a:lnTo>
                  <a:pt x="611827" y="307728"/>
                </a:lnTo>
                <a:lnTo>
                  <a:pt x="616890" y="300222"/>
                </a:lnTo>
                <a:lnTo>
                  <a:pt x="618747" y="291012"/>
                </a:lnTo>
                <a:lnTo>
                  <a:pt x="618747" y="112704"/>
                </a:lnTo>
                <a:lnTo>
                  <a:pt x="616890" y="103495"/>
                </a:lnTo>
                <a:lnTo>
                  <a:pt x="611827" y="95988"/>
                </a:lnTo>
                <a:lnTo>
                  <a:pt x="604318" y="90933"/>
                </a:lnTo>
                <a:lnTo>
                  <a:pt x="595125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619125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619125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571503" y="136326"/>
                </a:lnTo>
                <a:lnTo>
                  <a:pt x="571503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580951" y="276788"/>
                </a:lnTo>
                <a:lnTo>
                  <a:pt x="580951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45145" y="6144005"/>
            <a:ext cx="1071880" cy="358140"/>
          </a:xfrm>
          <a:custGeom>
            <a:avLst/>
            <a:gdLst/>
            <a:ahLst/>
            <a:cxnLst/>
            <a:rect l="l" t="t" r="r" b="b"/>
            <a:pathLst>
              <a:path w="1071879" h="358139">
                <a:moveTo>
                  <a:pt x="892301" y="0"/>
                </a:moveTo>
                <a:lnTo>
                  <a:pt x="892301" y="89535"/>
                </a:lnTo>
                <a:lnTo>
                  <a:pt x="0" y="89535"/>
                </a:lnTo>
                <a:lnTo>
                  <a:pt x="0" y="268605"/>
                </a:lnTo>
                <a:lnTo>
                  <a:pt x="892301" y="268605"/>
                </a:lnTo>
                <a:lnTo>
                  <a:pt x="892301" y="358140"/>
                </a:lnTo>
                <a:lnTo>
                  <a:pt x="1071372" y="179070"/>
                </a:lnTo>
                <a:lnTo>
                  <a:pt x="892301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1523" y="6120493"/>
            <a:ext cx="1118870" cy="405765"/>
          </a:xfrm>
          <a:custGeom>
            <a:avLst/>
            <a:gdLst/>
            <a:ahLst/>
            <a:cxnLst/>
            <a:rect l="l" t="t" r="r" b="b"/>
            <a:pathLst>
              <a:path w="1118870" h="405765">
                <a:moveTo>
                  <a:pt x="913667" y="0"/>
                </a:moveTo>
                <a:lnTo>
                  <a:pt x="892301" y="23512"/>
                </a:lnTo>
                <a:lnTo>
                  <a:pt x="892301" y="89425"/>
                </a:lnTo>
                <a:lnTo>
                  <a:pt x="23622" y="89425"/>
                </a:lnTo>
                <a:lnTo>
                  <a:pt x="14412" y="91281"/>
                </a:lnTo>
                <a:lnTo>
                  <a:pt x="6905" y="96344"/>
                </a:lnTo>
                <a:lnTo>
                  <a:pt x="1851" y="103853"/>
                </a:lnTo>
                <a:lnTo>
                  <a:pt x="0" y="113047"/>
                </a:lnTo>
                <a:lnTo>
                  <a:pt x="0" y="292117"/>
                </a:lnTo>
                <a:lnTo>
                  <a:pt x="1851" y="301310"/>
                </a:lnTo>
                <a:lnTo>
                  <a:pt x="6905" y="308819"/>
                </a:lnTo>
                <a:lnTo>
                  <a:pt x="14412" y="313882"/>
                </a:lnTo>
                <a:lnTo>
                  <a:pt x="23622" y="315739"/>
                </a:lnTo>
                <a:lnTo>
                  <a:pt x="892301" y="315739"/>
                </a:lnTo>
                <a:lnTo>
                  <a:pt x="892301" y="381652"/>
                </a:lnTo>
                <a:lnTo>
                  <a:pt x="913667" y="405164"/>
                </a:lnTo>
                <a:lnTo>
                  <a:pt x="920511" y="404816"/>
                </a:lnTo>
                <a:lnTo>
                  <a:pt x="926998" y="402516"/>
                </a:lnTo>
                <a:lnTo>
                  <a:pt x="932687" y="398352"/>
                </a:lnTo>
                <a:lnTo>
                  <a:pt x="960793" y="370247"/>
                </a:lnTo>
                <a:lnTo>
                  <a:pt x="920623" y="370247"/>
                </a:lnTo>
                <a:lnTo>
                  <a:pt x="920623" y="289500"/>
                </a:lnTo>
                <a:lnTo>
                  <a:pt x="918591" y="287392"/>
                </a:lnTo>
                <a:lnTo>
                  <a:pt x="28321" y="287392"/>
                </a:lnTo>
                <a:lnTo>
                  <a:pt x="28321" y="117771"/>
                </a:lnTo>
                <a:lnTo>
                  <a:pt x="918591" y="117771"/>
                </a:lnTo>
                <a:lnTo>
                  <a:pt x="920623" y="115650"/>
                </a:lnTo>
                <a:lnTo>
                  <a:pt x="920623" y="34916"/>
                </a:lnTo>
                <a:lnTo>
                  <a:pt x="960793" y="34916"/>
                </a:lnTo>
                <a:lnTo>
                  <a:pt x="932687" y="6811"/>
                </a:lnTo>
                <a:lnTo>
                  <a:pt x="926998" y="2647"/>
                </a:lnTo>
                <a:lnTo>
                  <a:pt x="920511" y="347"/>
                </a:lnTo>
                <a:lnTo>
                  <a:pt x="913667" y="0"/>
                </a:lnTo>
                <a:close/>
              </a:path>
              <a:path w="1118870" h="405765">
                <a:moveTo>
                  <a:pt x="960793" y="34916"/>
                </a:moveTo>
                <a:lnTo>
                  <a:pt x="920623" y="34916"/>
                </a:lnTo>
                <a:lnTo>
                  <a:pt x="1088262" y="202582"/>
                </a:lnTo>
                <a:lnTo>
                  <a:pt x="920623" y="370247"/>
                </a:lnTo>
                <a:lnTo>
                  <a:pt x="960793" y="370247"/>
                </a:lnTo>
                <a:lnTo>
                  <a:pt x="1111757" y="219282"/>
                </a:lnTo>
                <a:lnTo>
                  <a:pt x="1116901" y="211470"/>
                </a:lnTo>
                <a:lnTo>
                  <a:pt x="1118615" y="202582"/>
                </a:lnTo>
                <a:lnTo>
                  <a:pt x="1116901" y="193693"/>
                </a:lnTo>
                <a:lnTo>
                  <a:pt x="1111757" y="185881"/>
                </a:lnTo>
                <a:lnTo>
                  <a:pt x="960793" y="34916"/>
                </a:lnTo>
                <a:close/>
              </a:path>
              <a:path w="1118870" h="405765">
                <a:moveTo>
                  <a:pt x="930148" y="57725"/>
                </a:moveTo>
                <a:lnTo>
                  <a:pt x="930148" y="120870"/>
                </a:lnTo>
                <a:lnTo>
                  <a:pt x="923798" y="127220"/>
                </a:lnTo>
                <a:lnTo>
                  <a:pt x="37846" y="127220"/>
                </a:lnTo>
                <a:lnTo>
                  <a:pt x="37846" y="277943"/>
                </a:lnTo>
                <a:lnTo>
                  <a:pt x="923798" y="277943"/>
                </a:lnTo>
                <a:lnTo>
                  <a:pt x="930148" y="284293"/>
                </a:lnTo>
                <a:lnTo>
                  <a:pt x="930148" y="347438"/>
                </a:lnTo>
                <a:lnTo>
                  <a:pt x="952945" y="324629"/>
                </a:lnTo>
                <a:lnTo>
                  <a:pt x="939546" y="324629"/>
                </a:lnTo>
                <a:lnTo>
                  <a:pt x="939546" y="292117"/>
                </a:lnTo>
                <a:lnTo>
                  <a:pt x="937694" y="282923"/>
                </a:lnTo>
                <a:lnTo>
                  <a:pt x="932640" y="275414"/>
                </a:lnTo>
                <a:lnTo>
                  <a:pt x="925133" y="270351"/>
                </a:lnTo>
                <a:lnTo>
                  <a:pt x="915924" y="268495"/>
                </a:lnTo>
                <a:lnTo>
                  <a:pt x="47244" y="268495"/>
                </a:lnTo>
                <a:lnTo>
                  <a:pt x="47244" y="136669"/>
                </a:lnTo>
                <a:lnTo>
                  <a:pt x="915924" y="136669"/>
                </a:lnTo>
                <a:lnTo>
                  <a:pt x="925133" y="134812"/>
                </a:lnTo>
                <a:lnTo>
                  <a:pt x="932640" y="129749"/>
                </a:lnTo>
                <a:lnTo>
                  <a:pt x="937694" y="122240"/>
                </a:lnTo>
                <a:lnTo>
                  <a:pt x="939546" y="113047"/>
                </a:lnTo>
                <a:lnTo>
                  <a:pt x="939546" y="80535"/>
                </a:lnTo>
                <a:lnTo>
                  <a:pt x="952945" y="80535"/>
                </a:lnTo>
                <a:lnTo>
                  <a:pt x="930148" y="57725"/>
                </a:lnTo>
                <a:close/>
              </a:path>
              <a:path w="1118870" h="405765">
                <a:moveTo>
                  <a:pt x="952945" y="80535"/>
                </a:moveTo>
                <a:lnTo>
                  <a:pt x="939546" y="80535"/>
                </a:lnTo>
                <a:lnTo>
                  <a:pt x="1061593" y="202582"/>
                </a:lnTo>
                <a:lnTo>
                  <a:pt x="939546" y="324629"/>
                </a:lnTo>
                <a:lnTo>
                  <a:pt x="952945" y="324629"/>
                </a:lnTo>
                <a:lnTo>
                  <a:pt x="1074927" y="202582"/>
                </a:lnTo>
                <a:lnTo>
                  <a:pt x="952945" y="80535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52384" y="5935551"/>
            <a:ext cx="9607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used</a:t>
            </a:r>
            <a:r>
              <a:rPr sz="18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5435" y="298780"/>
            <a:ext cx="353885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dirty="0">
                <a:latin typeface="Corbel"/>
                <a:cs typeface="Corbel"/>
              </a:rPr>
              <a:t>Plotters</a:t>
            </a:r>
          </a:p>
        </p:txBody>
      </p:sp>
      <p:sp>
        <p:nvSpPr>
          <p:cNvPr id="3" name="object 3"/>
          <p:cNvSpPr/>
          <p:nvPr/>
        </p:nvSpPr>
        <p:spPr>
          <a:xfrm>
            <a:off x="1214627" y="2429255"/>
            <a:ext cx="7543800" cy="3967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005" y="1858517"/>
            <a:ext cx="571500" cy="356870"/>
          </a:xfrm>
          <a:custGeom>
            <a:avLst/>
            <a:gdLst/>
            <a:ahLst/>
            <a:cxnLst/>
            <a:rect l="l" t="t" r="r" b="b"/>
            <a:pathLst>
              <a:path w="571500" h="356869">
                <a:moveTo>
                  <a:pt x="178308" y="0"/>
                </a:moveTo>
                <a:lnTo>
                  <a:pt x="0" y="178308"/>
                </a:lnTo>
                <a:lnTo>
                  <a:pt x="178308" y="356616"/>
                </a:lnTo>
                <a:lnTo>
                  <a:pt x="178308" y="267462"/>
                </a:lnTo>
                <a:lnTo>
                  <a:pt x="571500" y="267462"/>
                </a:lnTo>
                <a:lnTo>
                  <a:pt x="571500" y="89154"/>
                </a:lnTo>
                <a:lnTo>
                  <a:pt x="178308" y="89154"/>
                </a:lnTo>
                <a:lnTo>
                  <a:pt x="178308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380" y="1834967"/>
            <a:ext cx="619125" cy="403860"/>
          </a:xfrm>
          <a:custGeom>
            <a:avLst/>
            <a:gdLst/>
            <a:ahLst/>
            <a:cxnLst/>
            <a:rect l="l" t="t" r="r" b="b"/>
            <a:pathLst>
              <a:path w="619125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6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619125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590400" y="117403"/>
                </a:lnTo>
                <a:lnTo>
                  <a:pt x="590400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595125" y="314634"/>
                </a:lnTo>
                <a:lnTo>
                  <a:pt x="604318" y="312783"/>
                </a:lnTo>
                <a:lnTo>
                  <a:pt x="611827" y="307728"/>
                </a:lnTo>
                <a:lnTo>
                  <a:pt x="616890" y="300222"/>
                </a:lnTo>
                <a:lnTo>
                  <a:pt x="618747" y="291012"/>
                </a:lnTo>
                <a:lnTo>
                  <a:pt x="618747" y="112704"/>
                </a:lnTo>
                <a:lnTo>
                  <a:pt x="616890" y="103495"/>
                </a:lnTo>
                <a:lnTo>
                  <a:pt x="611827" y="95988"/>
                </a:lnTo>
                <a:lnTo>
                  <a:pt x="604318" y="90933"/>
                </a:lnTo>
                <a:lnTo>
                  <a:pt x="595125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619125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619125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571503" y="136326"/>
                </a:lnTo>
                <a:lnTo>
                  <a:pt x="571503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580951" y="276788"/>
                </a:lnTo>
                <a:lnTo>
                  <a:pt x="580951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45145" y="6144005"/>
            <a:ext cx="1071880" cy="358140"/>
          </a:xfrm>
          <a:custGeom>
            <a:avLst/>
            <a:gdLst/>
            <a:ahLst/>
            <a:cxnLst/>
            <a:rect l="l" t="t" r="r" b="b"/>
            <a:pathLst>
              <a:path w="1071879" h="358139">
                <a:moveTo>
                  <a:pt x="892301" y="0"/>
                </a:moveTo>
                <a:lnTo>
                  <a:pt x="892301" y="89535"/>
                </a:lnTo>
                <a:lnTo>
                  <a:pt x="0" y="89535"/>
                </a:lnTo>
                <a:lnTo>
                  <a:pt x="0" y="268605"/>
                </a:lnTo>
                <a:lnTo>
                  <a:pt x="892301" y="268605"/>
                </a:lnTo>
                <a:lnTo>
                  <a:pt x="892301" y="358140"/>
                </a:lnTo>
                <a:lnTo>
                  <a:pt x="1071372" y="179070"/>
                </a:lnTo>
                <a:lnTo>
                  <a:pt x="892301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1523" y="6120493"/>
            <a:ext cx="1118870" cy="405765"/>
          </a:xfrm>
          <a:custGeom>
            <a:avLst/>
            <a:gdLst/>
            <a:ahLst/>
            <a:cxnLst/>
            <a:rect l="l" t="t" r="r" b="b"/>
            <a:pathLst>
              <a:path w="1118870" h="405765">
                <a:moveTo>
                  <a:pt x="913667" y="0"/>
                </a:moveTo>
                <a:lnTo>
                  <a:pt x="892301" y="23512"/>
                </a:lnTo>
                <a:lnTo>
                  <a:pt x="892301" y="89425"/>
                </a:lnTo>
                <a:lnTo>
                  <a:pt x="23622" y="89425"/>
                </a:lnTo>
                <a:lnTo>
                  <a:pt x="14412" y="91281"/>
                </a:lnTo>
                <a:lnTo>
                  <a:pt x="6905" y="96344"/>
                </a:lnTo>
                <a:lnTo>
                  <a:pt x="1851" y="103853"/>
                </a:lnTo>
                <a:lnTo>
                  <a:pt x="0" y="113047"/>
                </a:lnTo>
                <a:lnTo>
                  <a:pt x="0" y="292117"/>
                </a:lnTo>
                <a:lnTo>
                  <a:pt x="1851" y="301310"/>
                </a:lnTo>
                <a:lnTo>
                  <a:pt x="6905" y="308819"/>
                </a:lnTo>
                <a:lnTo>
                  <a:pt x="14412" y="313882"/>
                </a:lnTo>
                <a:lnTo>
                  <a:pt x="23622" y="315739"/>
                </a:lnTo>
                <a:lnTo>
                  <a:pt x="892301" y="315739"/>
                </a:lnTo>
                <a:lnTo>
                  <a:pt x="892301" y="381652"/>
                </a:lnTo>
                <a:lnTo>
                  <a:pt x="913667" y="405164"/>
                </a:lnTo>
                <a:lnTo>
                  <a:pt x="920511" y="404816"/>
                </a:lnTo>
                <a:lnTo>
                  <a:pt x="926998" y="402516"/>
                </a:lnTo>
                <a:lnTo>
                  <a:pt x="932687" y="398352"/>
                </a:lnTo>
                <a:lnTo>
                  <a:pt x="960793" y="370247"/>
                </a:lnTo>
                <a:lnTo>
                  <a:pt x="920623" y="370247"/>
                </a:lnTo>
                <a:lnTo>
                  <a:pt x="920623" y="289500"/>
                </a:lnTo>
                <a:lnTo>
                  <a:pt x="918591" y="287392"/>
                </a:lnTo>
                <a:lnTo>
                  <a:pt x="28321" y="287392"/>
                </a:lnTo>
                <a:lnTo>
                  <a:pt x="28321" y="117771"/>
                </a:lnTo>
                <a:lnTo>
                  <a:pt x="918591" y="117771"/>
                </a:lnTo>
                <a:lnTo>
                  <a:pt x="920623" y="115650"/>
                </a:lnTo>
                <a:lnTo>
                  <a:pt x="920623" y="34916"/>
                </a:lnTo>
                <a:lnTo>
                  <a:pt x="960793" y="34916"/>
                </a:lnTo>
                <a:lnTo>
                  <a:pt x="932687" y="6811"/>
                </a:lnTo>
                <a:lnTo>
                  <a:pt x="926998" y="2647"/>
                </a:lnTo>
                <a:lnTo>
                  <a:pt x="920511" y="347"/>
                </a:lnTo>
                <a:lnTo>
                  <a:pt x="913667" y="0"/>
                </a:lnTo>
                <a:close/>
              </a:path>
              <a:path w="1118870" h="405765">
                <a:moveTo>
                  <a:pt x="960793" y="34916"/>
                </a:moveTo>
                <a:lnTo>
                  <a:pt x="920623" y="34916"/>
                </a:lnTo>
                <a:lnTo>
                  <a:pt x="1088262" y="202582"/>
                </a:lnTo>
                <a:lnTo>
                  <a:pt x="920623" y="370247"/>
                </a:lnTo>
                <a:lnTo>
                  <a:pt x="960793" y="370247"/>
                </a:lnTo>
                <a:lnTo>
                  <a:pt x="1111757" y="219282"/>
                </a:lnTo>
                <a:lnTo>
                  <a:pt x="1116901" y="211470"/>
                </a:lnTo>
                <a:lnTo>
                  <a:pt x="1118615" y="202582"/>
                </a:lnTo>
                <a:lnTo>
                  <a:pt x="1116901" y="193693"/>
                </a:lnTo>
                <a:lnTo>
                  <a:pt x="1111757" y="185881"/>
                </a:lnTo>
                <a:lnTo>
                  <a:pt x="960793" y="34916"/>
                </a:lnTo>
                <a:close/>
              </a:path>
              <a:path w="1118870" h="405765">
                <a:moveTo>
                  <a:pt x="930148" y="57725"/>
                </a:moveTo>
                <a:lnTo>
                  <a:pt x="930148" y="120870"/>
                </a:lnTo>
                <a:lnTo>
                  <a:pt x="923798" y="127220"/>
                </a:lnTo>
                <a:lnTo>
                  <a:pt x="37846" y="127220"/>
                </a:lnTo>
                <a:lnTo>
                  <a:pt x="37846" y="277943"/>
                </a:lnTo>
                <a:lnTo>
                  <a:pt x="923798" y="277943"/>
                </a:lnTo>
                <a:lnTo>
                  <a:pt x="930148" y="284293"/>
                </a:lnTo>
                <a:lnTo>
                  <a:pt x="930148" y="347438"/>
                </a:lnTo>
                <a:lnTo>
                  <a:pt x="952945" y="324629"/>
                </a:lnTo>
                <a:lnTo>
                  <a:pt x="939546" y="324629"/>
                </a:lnTo>
                <a:lnTo>
                  <a:pt x="939546" y="292117"/>
                </a:lnTo>
                <a:lnTo>
                  <a:pt x="937694" y="282923"/>
                </a:lnTo>
                <a:lnTo>
                  <a:pt x="932640" y="275414"/>
                </a:lnTo>
                <a:lnTo>
                  <a:pt x="925133" y="270351"/>
                </a:lnTo>
                <a:lnTo>
                  <a:pt x="915924" y="268495"/>
                </a:lnTo>
                <a:lnTo>
                  <a:pt x="47244" y="268495"/>
                </a:lnTo>
                <a:lnTo>
                  <a:pt x="47244" y="136669"/>
                </a:lnTo>
                <a:lnTo>
                  <a:pt x="915924" y="136669"/>
                </a:lnTo>
                <a:lnTo>
                  <a:pt x="925133" y="134812"/>
                </a:lnTo>
                <a:lnTo>
                  <a:pt x="932640" y="129749"/>
                </a:lnTo>
                <a:lnTo>
                  <a:pt x="937694" y="122240"/>
                </a:lnTo>
                <a:lnTo>
                  <a:pt x="939546" y="113047"/>
                </a:lnTo>
                <a:lnTo>
                  <a:pt x="939546" y="80535"/>
                </a:lnTo>
                <a:lnTo>
                  <a:pt x="952945" y="80535"/>
                </a:lnTo>
                <a:lnTo>
                  <a:pt x="930148" y="57725"/>
                </a:lnTo>
                <a:close/>
              </a:path>
              <a:path w="1118870" h="405765">
                <a:moveTo>
                  <a:pt x="952945" y="80535"/>
                </a:moveTo>
                <a:lnTo>
                  <a:pt x="939546" y="80535"/>
                </a:lnTo>
                <a:lnTo>
                  <a:pt x="1061593" y="202582"/>
                </a:lnTo>
                <a:lnTo>
                  <a:pt x="939546" y="324629"/>
                </a:lnTo>
                <a:lnTo>
                  <a:pt x="952945" y="324629"/>
                </a:lnTo>
                <a:lnTo>
                  <a:pt x="1074927" y="202582"/>
                </a:lnTo>
                <a:lnTo>
                  <a:pt x="952945" y="80535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52384" y="5935551"/>
            <a:ext cx="9607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used</a:t>
            </a:r>
            <a:r>
              <a:rPr sz="18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4745" y="227533"/>
            <a:ext cx="181991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-395" dirty="0">
                <a:solidFill>
                  <a:srgbClr val="FF0000"/>
                </a:solidFill>
                <a:latin typeface="Corbel"/>
                <a:cs typeface="Corbel"/>
              </a:rPr>
              <a:t>F</a:t>
            </a:r>
            <a:r>
              <a:rPr sz="8000" b="1" spc="-5" dirty="0">
                <a:solidFill>
                  <a:srgbClr val="FF0000"/>
                </a:solidFill>
                <a:latin typeface="Corbel"/>
                <a:cs typeface="Corbel"/>
              </a:rPr>
              <a:t>AX</a:t>
            </a:r>
            <a:endParaRPr sz="8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2744" y="1714500"/>
            <a:ext cx="5249994" cy="446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005" y="1858517"/>
            <a:ext cx="571500" cy="356870"/>
          </a:xfrm>
          <a:custGeom>
            <a:avLst/>
            <a:gdLst/>
            <a:ahLst/>
            <a:cxnLst/>
            <a:rect l="l" t="t" r="r" b="b"/>
            <a:pathLst>
              <a:path w="571500" h="356869">
                <a:moveTo>
                  <a:pt x="178308" y="0"/>
                </a:moveTo>
                <a:lnTo>
                  <a:pt x="0" y="178308"/>
                </a:lnTo>
                <a:lnTo>
                  <a:pt x="178308" y="356616"/>
                </a:lnTo>
                <a:lnTo>
                  <a:pt x="178308" y="267462"/>
                </a:lnTo>
                <a:lnTo>
                  <a:pt x="571500" y="267462"/>
                </a:lnTo>
                <a:lnTo>
                  <a:pt x="571500" y="89154"/>
                </a:lnTo>
                <a:lnTo>
                  <a:pt x="178308" y="89154"/>
                </a:lnTo>
                <a:lnTo>
                  <a:pt x="178308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380" y="1834967"/>
            <a:ext cx="619125" cy="403860"/>
          </a:xfrm>
          <a:custGeom>
            <a:avLst/>
            <a:gdLst/>
            <a:ahLst/>
            <a:cxnLst/>
            <a:rect l="l" t="t" r="r" b="b"/>
            <a:pathLst>
              <a:path w="619125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6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619125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590400" y="117403"/>
                </a:lnTo>
                <a:lnTo>
                  <a:pt x="590400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595125" y="314634"/>
                </a:lnTo>
                <a:lnTo>
                  <a:pt x="604318" y="312783"/>
                </a:lnTo>
                <a:lnTo>
                  <a:pt x="611827" y="307728"/>
                </a:lnTo>
                <a:lnTo>
                  <a:pt x="616890" y="300222"/>
                </a:lnTo>
                <a:lnTo>
                  <a:pt x="618747" y="291012"/>
                </a:lnTo>
                <a:lnTo>
                  <a:pt x="618747" y="112704"/>
                </a:lnTo>
                <a:lnTo>
                  <a:pt x="616890" y="103495"/>
                </a:lnTo>
                <a:lnTo>
                  <a:pt x="611827" y="95988"/>
                </a:lnTo>
                <a:lnTo>
                  <a:pt x="604318" y="90933"/>
                </a:lnTo>
                <a:lnTo>
                  <a:pt x="595125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619125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619125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571503" y="136326"/>
                </a:lnTo>
                <a:lnTo>
                  <a:pt x="571503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580951" y="276788"/>
                </a:lnTo>
                <a:lnTo>
                  <a:pt x="580951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45145" y="6144005"/>
            <a:ext cx="1071880" cy="358140"/>
          </a:xfrm>
          <a:custGeom>
            <a:avLst/>
            <a:gdLst/>
            <a:ahLst/>
            <a:cxnLst/>
            <a:rect l="l" t="t" r="r" b="b"/>
            <a:pathLst>
              <a:path w="1071879" h="358139">
                <a:moveTo>
                  <a:pt x="892301" y="0"/>
                </a:moveTo>
                <a:lnTo>
                  <a:pt x="892301" y="89535"/>
                </a:lnTo>
                <a:lnTo>
                  <a:pt x="0" y="89535"/>
                </a:lnTo>
                <a:lnTo>
                  <a:pt x="0" y="268605"/>
                </a:lnTo>
                <a:lnTo>
                  <a:pt x="892301" y="268605"/>
                </a:lnTo>
                <a:lnTo>
                  <a:pt x="892301" y="358140"/>
                </a:lnTo>
                <a:lnTo>
                  <a:pt x="1071372" y="179070"/>
                </a:lnTo>
                <a:lnTo>
                  <a:pt x="892301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1523" y="6120493"/>
            <a:ext cx="1118870" cy="405765"/>
          </a:xfrm>
          <a:custGeom>
            <a:avLst/>
            <a:gdLst/>
            <a:ahLst/>
            <a:cxnLst/>
            <a:rect l="l" t="t" r="r" b="b"/>
            <a:pathLst>
              <a:path w="1118870" h="405765">
                <a:moveTo>
                  <a:pt x="913667" y="0"/>
                </a:moveTo>
                <a:lnTo>
                  <a:pt x="892301" y="23512"/>
                </a:lnTo>
                <a:lnTo>
                  <a:pt x="892301" y="89425"/>
                </a:lnTo>
                <a:lnTo>
                  <a:pt x="23622" y="89425"/>
                </a:lnTo>
                <a:lnTo>
                  <a:pt x="14412" y="91281"/>
                </a:lnTo>
                <a:lnTo>
                  <a:pt x="6905" y="96344"/>
                </a:lnTo>
                <a:lnTo>
                  <a:pt x="1851" y="103853"/>
                </a:lnTo>
                <a:lnTo>
                  <a:pt x="0" y="113047"/>
                </a:lnTo>
                <a:lnTo>
                  <a:pt x="0" y="292117"/>
                </a:lnTo>
                <a:lnTo>
                  <a:pt x="1851" y="301310"/>
                </a:lnTo>
                <a:lnTo>
                  <a:pt x="6905" y="308819"/>
                </a:lnTo>
                <a:lnTo>
                  <a:pt x="14412" y="313882"/>
                </a:lnTo>
                <a:lnTo>
                  <a:pt x="23622" y="315739"/>
                </a:lnTo>
                <a:lnTo>
                  <a:pt x="892301" y="315739"/>
                </a:lnTo>
                <a:lnTo>
                  <a:pt x="892301" y="381652"/>
                </a:lnTo>
                <a:lnTo>
                  <a:pt x="913667" y="405164"/>
                </a:lnTo>
                <a:lnTo>
                  <a:pt x="920511" y="404816"/>
                </a:lnTo>
                <a:lnTo>
                  <a:pt x="926998" y="402516"/>
                </a:lnTo>
                <a:lnTo>
                  <a:pt x="932687" y="398352"/>
                </a:lnTo>
                <a:lnTo>
                  <a:pt x="960793" y="370247"/>
                </a:lnTo>
                <a:lnTo>
                  <a:pt x="920623" y="370247"/>
                </a:lnTo>
                <a:lnTo>
                  <a:pt x="920623" y="289500"/>
                </a:lnTo>
                <a:lnTo>
                  <a:pt x="918591" y="287392"/>
                </a:lnTo>
                <a:lnTo>
                  <a:pt x="28321" y="287392"/>
                </a:lnTo>
                <a:lnTo>
                  <a:pt x="28321" y="117771"/>
                </a:lnTo>
                <a:lnTo>
                  <a:pt x="918591" y="117771"/>
                </a:lnTo>
                <a:lnTo>
                  <a:pt x="920623" y="115650"/>
                </a:lnTo>
                <a:lnTo>
                  <a:pt x="920623" y="34916"/>
                </a:lnTo>
                <a:lnTo>
                  <a:pt x="960793" y="34916"/>
                </a:lnTo>
                <a:lnTo>
                  <a:pt x="932687" y="6811"/>
                </a:lnTo>
                <a:lnTo>
                  <a:pt x="926998" y="2647"/>
                </a:lnTo>
                <a:lnTo>
                  <a:pt x="920511" y="347"/>
                </a:lnTo>
                <a:lnTo>
                  <a:pt x="913667" y="0"/>
                </a:lnTo>
                <a:close/>
              </a:path>
              <a:path w="1118870" h="405765">
                <a:moveTo>
                  <a:pt x="960793" y="34916"/>
                </a:moveTo>
                <a:lnTo>
                  <a:pt x="920623" y="34916"/>
                </a:lnTo>
                <a:lnTo>
                  <a:pt x="1088262" y="202582"/>
                </a:lnTo>
                <a:lnTo>
                  <a:pt x="920623" y="370247"/>
                </a:lnTo>
                <a:lnTo>
                  <a:pt x="960793" y="370247"/>
                </a:lnTo>
                <a:lnTo>
                  <a:pt x="1111757" y="219282"/>
                </a:lnTo>
                <a:lnTo>
                  <a:pt x="1116901" y="211470"/>
                </a:lnTo>
                <a:lnTo>
                  <a:pt x="1118615" y="202582"/>
                </a:lnTo>
                <a:lnTo>
                  <a:pt x="1116901" y="193693"/>
                </a:lnTo>
                <a:lnTo>
                  <a:pt x="1111757" y="185881"/>
                </a:lnTo>
                <a:lnTo>
                  <a:pt x="960793" y="34916"/>
                </a:lnTo>
                <a:close/>
              </a:path>
              <a:path w="1118870" h="405765">
                <a:moveTo>
                  <a:pt x="930148" y="57725"/>
                </a:moveTo>
                <a:lnTo>
                  <a:pt x="930148" y="120870"/>
                </a:lnTo>
                <a:lnTo>
                  <a:pt x="923798" y="127220"/>
                </a:lnTo>
                <a:lnTo>
                  <a:pt x="37846" y="127220"/>
                </a:lnTo>
                <a:lnTo>
                  <a:pt x="37846" y="277943"/>
                </a:lnTo>
                <a:lnTo>
                  <a:pt x="923798" y="277943"/>
                </a:lnTo>
                <a:lnTo>
                  <a:pt x="930148" y="284293"/>
                </a:lnTo>
                <a:lnTo>
                  <a:pt x="930148" y="347438"/>
                </a:lnTo>
                <a:lnTo>
                  <a:pt x="952945" y="324629"/>
                </a:lnTo>
                <a:lnTo>
                  <a:pt x="939546" y="324629"/>
                </a:lnTo>
                <a:lnTo>
                  <a:pt x="939546" y="292117"/>
                </a:lnTo>
                <a:lnTo>
                  <a:pt x="937694" y="282923"/>
                </a:lnTo>
                <a:lnTo>
                  <a:pt x="932640" y="275414"/>
                </a:lnTo>
                <a:lnTo>
                  <a:pt x="925133" y="270351"/>
                </a:lnTo>
                <a:lnTo>
                  <a:pt x="915924" y="268495"/>
                </a:lnTo>
                <a:lnTo>
                  <a:pt x="47244" y="268495"/>
                </a:lnTo>
                <a:lnTo>
                  <a:pt x="47244" y="136669"/>
                </a:lnTo>
                <a:lnTo>
                  <a:pt x="915924" y="136669"/>
                </a:lnTo>
                <a:lnTo>
                  <a:pt x="925133" y="134812"/>
                </a:lnTo>
                <a:lnTo>
                  <a:pt x="932640" y="129749"/>
                </a:lnTo>
                <a:lnTo>
                  <a:pt x="937694" y="122240"/>
                </a:lnTo>
                <a:lnTo>
                  <a:pt x="939546" y="113047"/>
                </a:lnTo>
                <a:lnTo>
                  <a:pt x="939546" y="80535"/>
                </a:lnTo>
                <a:lnTo>
                  <a:pt x="952945" y="80535"/>
                </a:lnTo>
                <a:lnTo>
                  <a:pt x="930148" y="57725"/>
                </a:lnTo>
                <a:close/>
              </a:path>
              <a:path w="1118870" h="405765">
                <a:moveTo>
                  <a:pt x="952945" y="80535"/>
                </a:moveTo>
                <a:lnTo>
                  <a:pt x="939546" y="80535"/>
                </a:lnTo>
                <a:lnTo>
                  <a:pt x="1061593" y="202582"/>
                </a:lnTo>
                <a:lnTo>
                  <a:pt x="939546" y="324629"/>
                </a:lnTo>
                <a:lnTo>
                  <a:pt x="952945" y="324629"/>
                </a:lnTo>
                <a:lnTo>
                  <a:pt x="1074927" y="202582"/>
                </a:lnTo>
                <a:lnTo>
                  <a:pt x="952945" y="80535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52384" y="5935551"/>
            <a:ext cx="9607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used</a:t>
            </a:r>
            <a:r>
              <a:rPr sz="18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310" y="3353561"/>
            <a:ext cx="278701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0357"/>
              <a:buAutoNum type="arabicPeriod"/>
              <a:tabLst>
                <a:tab pos="526415" algn="l"/>
                <a:tab pos="527050" algn="l"/>
              </a:tabLst>
            </a:pP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Keyboard</a:t>
            </a:r>
            <a:endParaRPr sz="2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Clr>
                <a:srgbClr val="EFAC00"/>
              </a:buClr>
              <a:buSzPct val="80357"/>
              <a:buAutoNum type="arabicPeriod"/>
              <a:tabLst>
                <a:tab pos="526415" algn="l"/>
                <a:tab pos="527050" algn="l"/>
              </a:tabLst>
            </a:pP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Mouse</a:t>
            </a:r>
            <a:endParaRPr sz="2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Clr>
                <a:srgbClr val="EFAC00"/>
              </a:buClr>
              <a:buSzPct val="80357"/>
              <a:buAutoNum type="arabicPeriod"/>
              <a:tabLst>
                <a:tab pos="526415" algn="l"/>
                <a:tab pos="527050" algn="l"/>
              </a:tabLst>
            </a:pP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Microphone</a:t>
            </a:r>
            <a:endParaRPr sz="2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Clr>
                <a:srgbClr val="EFAC00"/>
              </a:buClr>
              <a:buSzPct val="80357"/>
              <a:buAutoNum type="arabicPeriod"/>
              <a:tabLst>
                <a:tab pos="526415" algn="l"/>
                <a:tab pos="527050" algn="l"/>
              </a:tabLst>
            </a:pP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Scanner</a:t>
            </a:r>
            <a:endParaRPr sz="2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Clr>
                <a:srgbClr val="EFAC00"/>
              </a:buClr>
              <a:buSzPct val="80357"/>
              <a:buAutoNum type="arabicPeriod"/>
              <a:tabLst>
                <a:tab pos="526415" algn="l"/>
                <a:tab pos="527050" algn="l"/>
              </a:tabLst>
            </a:pPr>
            <a:r>
              <a:rPr sz="2800" u="heavy" spc="-4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Webcam</a:t>
            </a:r>
            <a:endParaRPr sz="2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Clr>
                <a:srgbClr val="EFAC00"/>
              </a:buClr>
              <a:buSzPct val="80357"/>
              <a:buAutoNum type="arabicPeriod"/>
              <a:tabLst>
                <a:tab pos="526415" algn="l"/>
                <a:tab pos="527050" algn="l"/>
              </a:tabLst>
            </a:pPr>
            <a:r>
              <a:rPr sz="2800" u="heavy" spc="-1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Bar </a:t>
            </a: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sz="2800" u="heavy" spc="-4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reader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0138" y="3353561"/>
            <a:ext cx="36322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780" indent="-51308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0357"/>
              <a:buAutoNum type="arabicPeriod" startAt="7"/>
              <a:tabLst>
                <a:tab pos="525780" algn="l"/>
                <a:tab pos="526415" algn="l"/>
              </a:tabLst>
            </a:pP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Optic</a:t>
            </a:r>
            <a:r>
              <a:rPr sz="2800" u="heavy" spc="-1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pen</a:t>
            </a:r>
            <a:endParaRPr sz="2800">
              <a:latin typeface="Times New Roman"/>
              <a:cs typeface="Times New Roman"/>
            </a:endParaRPr>
          </a:p>
          <a:p>
            <a:pPr marL="525780" indent="-513080">
              <a:lnSpc>
                <a:spcPct val="100000"/>
              </a:lnSpc>
              <a:buClr>
                <a:srgbClr val="EFAC00"/>
              </a:buClr>
              <a:buSzPct val="80357"/>
              <a:buAutoNum type="arabicPeriod" startAt="7"/>
              <a:tabLst>
                <a:tab pos="525780" algn="l"/>
                <a:tab pos="526415" algn="l"/>
              </a:tabLst>
            </a:pPr>
            <a:r>
              <a:rPr sz="2800" i="1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Joystick</a:t>
            </a:r>
            <a:endParaRPr sz="2800">
              <a:latin typeface="Times New Roman"/>
              <a:cs typeface="Times New Roman"/>
            </a:endParaRPr>
          </a:p>
          <a:p>
            <a:pPr marL="525780" indent="-513080">
              <a:lnSpc>
                <a:spcPct val="100000"/>
              </a:lnSpc>
              <a:buClr>
                <a:srgbClr val="EFAC00"/>
              </a:buClr>
              <a:buSzPct val="80357"/>
              <a:buAutoNum type="arabicPeriod" startAt="7"/>
              <a:tabLst>
                <a:tab pos="525780" algn="l"/>
                <a:tab pos="526415" algn="l"/>
              </a:tabLst>
            </a:pPr>
            <a:r>
              <a:rPr sz="2800" u="heavy" spc="-4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Touch </a:t>
            </a: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screen</a:t>
            </a:r>
            <a:r>
              <a:rPr sz="2800" u="heavy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monitor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014" y="1733753"/>
            <a:ext cx="844994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i="0" dirty="0">
                <a:solidFill>
                  <a:srgbClr val="D9243D"/>
                </a:solidFill>
                <a:latin typeface="Times New Roman"/>
                <a:cs typeface="Times New Roman"/>
              </a:rPr>
              <a:t>INPUT DEVICES ARE PROVIDING </a:t>
            </a:r>
            <a:r>
              <a:rPr sz="3200" i="0" spc="-120" dirty="0">
                <a:solidFill>
                  <a:srgbClr val="D9243D"/>
                </a:solidFill>
                <a:latin typeface="Times New Roman"/>
                <a:cs typeface="Times New Roman"/>
              </a:rPr>
              <a:t>DATA</a:t>
            </a:r>
            <a:r>
              <a:rPr sz="3200" i="0" spc="-545" dirty="0">
                <a:solidFill>
                  <a:srgbClr val="D9243D"/>
                </a:solidFill>
                <a:latin typeface="Times New Roman"/>
                <a:cs typeface="Times New Roman"/>
              </a:rPr>
              <a:t> </a:t>
            </a:r>
            <a:r>
              <a:rPr sz="3200" i="0" spc="-30" dirty="0">
                <a:solidFill>
                  <a:srgbClr val="D9243D"/>
                </a:solidFill>
                <a:latin typeface="Times New Roman"/>
                <a:cs typeface="Times New Roman"/>
              </a:rPr>
              <a:t>TO  </a:t>
            </a:r>
            <a:r>
              <a:rPr sz="3200" i="0" dirty="0">
                <a:solidFill>
                  <a:srgbClr val="D9243D"/>
                </a:solidFill>
                <a:latin typeface="Times New Roman"/>
                <a:cs typeface="Times New Roman"/>
              </a:rPr>
              <a:t>COMPUTER. THE MOST USED</a:t>
            </a:r>
            <a:r>
              <a:rPr sz="3200" i="0" spc="-325" dirty="0">
                <a:solidFill>
                  <a:srgbClr val="D9243D"/>
                </a:solidFill>
                <a:latin typeface="Times New Roman"/>
                <a:cs typeface="Times New Roman"/>
              </a:rPr>
              <a:t> </a:t>
            </a:r>
            <a:r>
              <a:rPr sz="3200" i="0" dirty="0">
                <a:solidFill>
                  <a:srgbClr val="D9243D"/>
                </a:solidFill>
                <a:latin typeface="Times New Roman"/>
                <a:cs typeface="Times New Roman"/>
              </a:rPr>
              <a:t>ARE: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58506" y="6002273"/>
            <a:ext cx="500380" cy="641985"/>
          </a:xfrm>
          <a:custGeom>
            <a:avLst/>
            <a:gdLst/>
            <a:ahLst/>
            <a:cxnLst/>
            <a:rect l="l" t="t" r="r" b="b"/>
            <a:pathLst>
              <a:path w="500379" h="641984">
                <a:moveTo>
                  <a:pt x="499872" y="391667"/>
                </a:moveTo>
                <a:lnTo>
                  <a:pt x="0" y="391667"/>
                </a:lnTo>
                <a:lnTo>
                  <a:pt x="249936" y="641604"/>
                </a:lnTo>
                <a:lnTo>
                  <a:pt x="499872" y="391667"/>
                </a:lnTo>
                <a:close/>
              </a:path>
              <a:path w="500379" h="641984">
                <a:moveTo>
                  <a:pt x="374903" y="0"/>
                </a:moveTo>
                <a:lnTo>
                  <a:pt x="124968" y="0"/>
                </a:lnTo>
                <a:lnTo>
                  <a:pt x="124968" y="391667"/>
                </a:lnTo>
                <a:lnTo>
                  <a:pt x="374903" y="391667"/>
                </a:lnTo>
                <a:lnTo>
                  <a:pt x="374903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1482" y="5978652"/>
            <a:ext cx="614045" cy="699135"/>
          </a:xfrm>
          <a:custGeom>
            <a:avLst/>
            <a:gdLst/>
            <a:ahLst/>
            <a:cxnLst/>
            <a:rect l="l" t="t" r="r" b="b"/>
            <a:pathLst>
              <a:path w="614045" h="699134">
                <a:moveTo>
                  <a:pt x="455549" y="0"/>
                </a:moveTo>
                <a:lnTo>
                  <a:pt x="158369" y="0"/>
                </a:lnTo>
                <a:lnTo>
                  <a:pt x="158369" y="391668"/>
                </a:lnTo>
                <a:lnTo>
                  <a:pt x="0" y="391668"/>
                </a:lnTo>
                <a:lnTo>
                  <a:pt x="306959" y="698627"/>
                </a:lnTo>
                <a:lnTo>
                  <a:pt x="347040" y="658545"/>
                </a:lnTo>
                <a:lnTo>
                  <a:pt x="306959" y="658545"/>
                </a:lnTo>
                <a:lnTo>
                  <a:pt x="68452" y="420014"/>
                </a:lnTo>
                <a:lnTo>
                  <a:pt x="186690" y="420014"/>
                </a:lnTo>
                <a:lnTo>
                  <a:pt x="186690" y="28346"/>
                </a:lnTo>
                <a:lnTo>
                  <a:pt x="455549" y="28346"/>
                </a:lnTo>
                <a:lnTo>
                  <a:pt x="455549" y="0"/>
                </a:lnTo>
                <a:close/>
              </a:path>
              <a:path w="614045" h="699134">
                <a:moveTo>
                  <a:pt x="455549" y="28346"/>
                </a:moveTo>
                <a:lnTo>
                  <a:pt x="427227" y="28346"/>
                </a:lnTo>
                <a:lnTo>
                  <a:pt x="427227" y="420014"/>
                </a:lnTo>
                <a:lnTo>
                  <a:pt x="545465" y="420014"/>
                </a:lnTo>
                <a:lnTo>
                  <a:pt x="306959" y="658545"/>
                </a:lnTo>
                <a:lnTo>
                  <a:pt x="347040" y="658545"/>
                </a:lnTo>
                <a:lnTo>
                  <a:pt x="613918" y="391668"/>
                </a:lnTo>
                <a:lnTo>
                  <a:pt x="455549" y="391668"/>
                </a:lnTo>
                <a:lnTo>
                  <a:pt x="455549" y="28346"/>
                </a:lnTo>
                <a:close/>
              </a:path>
              <a:path w="614045" h="699134">
                <a:moveTo>
                  <a:pt x="417702" y="37795"/>
                </a:moveTo>
                <a:lnTo>
                  <a:pt x="196215" y="37795"/>
                </a:lnTo>
                <a:lnTo>
                  <a:pt x="196215" y="429463"/>
                </a:lnTo>
                <a:lnTo>
                  <a:pt x="91186" y="429463"/>
                </a:lnTo>
                <a:lnTo>
                  <a:pt x="306959" y="645185"/>
                </a:lnTo>
                <a:lnTo>
                  <a:pt x="320335" y="631812"/>
                </a:lnTo>
                <a:lnTo>
                  <a:pt x="306959" y="631812"/>
                </a:lnTo>
                <a:lnTo>
                  <a:pt x="114046" y="438912"/>
                </a:lnTo>
                <a:lnTo>
                  <a:pt x="205613" y="438912"/>
                </a:lnTo>
                <a:lnTo>
                  <a:pt x="205613" y="47244"/>
                </a:lnTo>
                <a:lnTo>
                  <a:pt x="417702" y="47244"/>
                </a:lnTo>
                <a:lnTo>
                  <a:pt x="417702" y="37795"/>
                </a:lnTo>
                <a:close/>
              </a:path>
              <a:path w="614045" h="699134">
                <a:moveTo>
                  <a:pt x="417702" y="47244"/>
                </a:moveTo>
                <a:lnTo>
                  <a:pt x="408305" y="47244"/>
                </a:lnTo>
                <a:lnTo>
                  <a:pt x="408305" y="438912"/>
                </a:lnTo>
                <a:lnTo>
                  <a:pt x="499872" y="438912"/>
                </a:lnTo>
                <a:lnTo>
                  <a:pt x="306959" y="631812"/>
                </a:lnTo>
                <a:lnTo>
                  <a:pt x="320335" y="631812"/>
                </a:lnTo>
                <a:lnTo>
                  <a:pt x="522732" y="429463"/>
                </a:lnTo>
                <a:lnTo>
                  <a:pt x="417702" y="429463"/>
                </a:lnTo>
                <a:lnTo>
                  <a:pt x="417702" y="47244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09509" y="5595315"/>
            <a:ext cx="1257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Following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327" y="324611"/>
            <a:ext cx="6153912" cy="1080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2996311"/>
            <a:ext cx="310515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0357"/>
              <a:buAutoNum type="arabicPeriod"/>
              <a:tabLst>
                <a:tab pos="526415" algn="l"/>
                <a:tab pos="527050" algn="l"/>
              </a:tabLst>
            </a:pP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Screen or</a:t>
            </a:r>
            <a:r>
              <a:rPr sz="2800" u="heavy" spc="-5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monitor</a:t>
            </a:r>
            <a:endParaRPr sz="2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Clr>
                <a:srgbClr val="EFAC00"/>
              </a:buClr>
              <a:buSzPct val="80357"/>
              <a:buAutoNum type="arabicPeriod"/>
              <a:tabLst>
                <a:tab pos="526415" algn="l"/>
                <a:tab pos="527050" algn="l"/>
              </a:tabLst>
            </a:pP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Printer</a:t>
            </a:r>
            <a:endParaRPr sz="2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Clr>
                <a:srgbClr val="EFAC00"/>
              </a:buClr>
              <a:buSzPct val="80357"/>
              <a:buAutoNum type="arabicPeriod"/>
              <a:tabLst>
                <a:tab pos="526415" algn="l"/>
                <a:tab pos="527050" algn="l"/>
              </a:tabLst>
            </a:pP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Speakers</a:t>
            </a:r>
            <a:endParaRPr sz="2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Clr>
                <a:srgbClr val="EFAC00"/>
              </a:buClr>
              <a:buSzPct val="80357"/>
              <a:buAutoNum type="arabicPeriod"/>
              <a:tabLst>
                <a:tab pos="526415" algn="l"/>
                <a:tab pos="527050" algn="l"/>
              </a:tabLst>
            </a:pP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Headphones</a:t>
            </a:r>
            <a:endParaRPr sz="2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Clr>
                <a:srgbClr val="EFAC00"/>
              </a:buClr>
              <a:buSzPct val="80357"/>
              <a:buAutoNum type="arabicPeriod"/>
              <a:tabLst>
                <a:tab pos="526415" algn="l"/>
                <a:tab pos="527050" algn="l"/>
              </a:tabLst>
            </a:pP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Plotters</a:t>
            </a:r>
            <a:endParaRPr sz="28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Clr>
                <a:srgbClr val="EFAC00"/>
              </a:buClr>
              <a:buSzPct val="80357"/>
              <a:buAutoNum type="arabicPeriod"/>
              <a:tabLst>
                <a:tab pos="526415" algn="l"/>
                <a:tab pos="527050" algn="l"/>
              </a:tabLst>
            </a:pPr>
            <a:r>
              <a:rPr sz="2800" u="heavy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imes New Roman"/>
                <a:cs typeface="Times New Roman"/>
              </a:rPr>
              <a:t>Fax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014" y="1662811"/>
            <a:ext cx="740346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i="0" dirty="0">
                <a:solidFill>
                  <a:srgbClr val="D9243D"/>
                </a:solidFill>
                <a:latin typeface="Times New Roman"/>
                <a:cs typeface="Times New Roman"/>
              </a:rPr>
              <a:t>DEVICES </a:t>
            </a:r>
            <a:r>
              <a:rPr sz="3200" i="0" spc="-60" dirty="0">
                <a:solidFill>
                  <a:srgbClr val="D9243D"/>
                </a:solidFill>
                <a:latin typeface="Times New Roman"/>
                <a:cs typeface="Times New Roman"/>
              </a:rPr>
              <a:t>THAT </a:t>
            </a:r>
            <a:r>
              <a:rPr sz="3200" i="0" dirty="0">
                <a:solidFill>
                  <a:srgbClr val="D9243D"/>
                </a:solidFill>
                <a:latin typeface="Times New Roman"/>
                <a:cs typeface="Times New Roman"/>
              </a:rPr>
              <a:t>ARE USED THE  COMPUTER </a:t>
            </a:r>
            <a:r>
              <a:rPr sz="3200" i="0" spc="-30" dirty="0">
                <a:solidFill>
                  <a:srgbClr val="D9243D"/>
                </a:solidFill>
                <a:latin typeface="Times New Roman"/>
                <a:cs typeface="Times New Roman"/>
              </a:rPr>
              <a:t>TO </a:t>
            </a:r>
            <a:r>
              <a:rPr sz="3200" i="0" spc="-5" dirty="0">
                <a:solidFill>
                  <a:srgbClr val="D9243D"/>
                </a:solidFill>
                <a:latin typeface="Times New Roman"/>
                <a:cs typeface="Times New Roman"/>
              </a:rPr>
              <a:t>SHOW </a:t>
            </a:r>
            <a:r>
              <a:rPr sz="3200" i="0" spc="-35" dirty="0">
                <a:solidFill>
                  <a:srgbClr val="D9243D"/>
                </a:solidFill>
                <a:latin typeface="Times New Roman"/>
                <a:cs typeface="Times New Roman"/>
              </a:rPr>
              <a:t>RESULTS.</a:t>
            </a:r>
            <a:r>
              <a:rPr sz="3200" i="0" spc="-220" dirty="0">
                <a:solidFill>
                  <a:srgbClr val="D9243D"/>
                </a:solidFill>
                <a:latin typeface="Times New Roman"/>
                <a:cs typeface="Times New Roman"/>
              </a:rPr>
              <a:t> </a:t>
            </a:r>
            <a:r>
              <a:rPr sz="3200" i="0" dirty="0">
                <a:solidFill>
                  <a:srgbClr val="D9243D"/>
                </a:solidFill>
                <a:latin typeface="Times New Roman"/>
                <a:cs typeface="Times New Roman"/>
              </a:rPr>
              <a:t>THE  MOST </a:t>
            </a:r>
            <a:r>
              <a:rPr sz="3200" i="0" spc="-5" dirty="0">
                <a:solidFill>
                  <a:srgbClr val="D9243D"/>
                </a:solidFill>
                <a:latin typeface="Times New Roman"/>
                <a:cs typeface="Times New Roman"/>
              </a:rPr>
              <a:t>USED</a:t>
            </a:r>
            <a:r>
              <a:rPr sz="3200" i="0" spc="-240" dirty="0">
                <a:solidFill>
                  <a:srgbClr val="D9243D"/>
                </a:solidFill>
                <a:latin typeface="Times New Roman"/>
                <a:cs typeface="Times New Roman"/>
              </a:rPr>
              <a:t> </a:t>
            </a:r>
            <a:r>
              <a:rPr sz="3200" i="0" dirty="0">
                <a:solidFill>
                  <a:srgbClr val="D9243D"/>
                </a:solidFill>
                <a:latin typeface="Times New Roman"/>
                <a:cs typeface="Times New Roman"/>
              </a:rPr>
              <a:t>ARE: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73390" y="5430773"/>
            <a:ext cx="500380" cy="641985"/>
          </a:xfrm>
          <a:custGeom>
            <a:avLst/>
            <a:gdLst/>
            <a:ahLst/>
            <a:cxnLst/>
            <a:rect l="l" t="t" r="r" b="b"/>
            <a:pathLst>
              <a:path w="500379" h="641985">
                <a:moveTo>
                  <a:pt x="374903" y="249935"/>
                </a:moveTo>
                <a:lnTo>
                  <a:pt x="124967" y="249935"/>
                </a:lnTo>
                <a:lnTo>
                  <a:pt x="124967" y="641604"/>
                </a:lnTo>
                <a:lnTo>
                  <a:pt x="374903" y="641604"/>
                </a:lnTo>
                <a:lnTo>
                  <a:pt x="374903" y="249935"/>
                </a:lnTo>
                <a:close/>
              </a:path>
              <a:path w="500379" h="641985">
                <a:moveTo>
                  <a:pt x="249935" y="0"/>
                </a:moveTo>
                <a:lnTo>
                  <a:pt x="0" y="249935"/>
                </a:lnTo>
                <a:lnTo>
                  <a:pt x="499871" y="249935"/>
                </a:lnTo>
                <a:lnTo>
                  <a:pt x="249935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16367" y="5397372"/>
            <a:ext cx="614045" cy="699135"/>
          </a:xfrm>
          <a:custGeom>
            <a:avLst/>
            <a:gdLst/>
            <a:ahLst/>
            <a:cxnLst/>
            <a:rect l="l" t="t" r="r" b="b"/>
            <a:pathLst>
              <a:path w="614045" h="699135">
                <a:moveTo>
                  <a:pt x="306958" y="0"/>
                </a:moveTo>
                <a:lnTo>
                  <a:pt x="0" y="306958"/>
                </a:lnTo>
                <a:lnTo>
                  <a:pt x="158368" y="306958"/>
                </a:lnTo>
                <a:lnTo>
                  <a:pt x="158368" y="698626"/>
                </a:lnTo>
                <a:lnTo>
                  <a:pt x="455549" y="698626"/>
                </a:lnTo>
                <a:lnTo>
                  <a:pt x="455549" y="670280"/>
                </a:lnTo>
                <a:lnTo>
                  <a:pt x="186689" y="670280"/>
                </a:lnTo>
                <a:lnTo>
                  <a:pt x="186689" y="278612"/>
                </a:lnTo>
                <a:lnTo>
                  <a:pt x="68452" y="278612"/>
                </a:lnTo>
                <a:lnTo>
                  <a:pt x="306958" y="40131"/>
                </a:lnTo>
                <a:lnTo>
                  <a:pt x="347090" y="40131"/>
                </a:lnTo>
                <a:lnTo>
                  <a:pt x="306958" y="0"/>
                </a:lnTo>
                <a:close/>
              </a:path>
              <a:path w="614045" h="699135">
                <a:moveTo>
                  <a:pt x="347090" y="40131"/>
                </a:moveTo>
                <a:lnTo>
                  <a:pt x="306958" y="40131"/>
                </a:lnTo>
                <a:lnTo>
                  <a:pt x="545464" y="278612"/>
                </a:lnTo>
                <a:lnTo>
                  <a:pt x="427227" y="278612"/>
                </a:lnTo>
                <a:lnTo>
                  <a:pt x="427227" y="670280"/>
                </a:lnTo>
                <a:lnTo>
                  <a:pt x="455549" y="670280"/>
                </a:lnTo>
                <a:lnTo>
                  <a:pt x="455549" y="306958"/>
                </a:lnTo>
                <a:lnTo>
                  <a:pt x="613917" y="306958"/>
                </a:lnTo>
                <a:lnTo>
                  <a:pt x="347090" y="40131"/>
                </a:lnTo>
                <a:close/>
              </a:path>
              <a:path w="614045" h="699135">
                <a:moveTo>
                  <a:pt x="306958" y="53466"/>
                </a:moveTo>
                <a:lnTo>
                  <a:pt x="91185" y="269163"/>
                </a:lnTo>
                <a:lnTo>
                  <a:pt x="196214" y="269163"/>
                </a:lnTo>
                <a:lnTo>
                  <a:pt x="196214" y="660831"/>
                </a:lnTo>
                <a:lnTo>
                  <a:pt x="417702" y="660831"/>
                </a:lnTo>
                <a:lnTo>
                  <a:pt x="417702" y="651382"/>
                </a:lnTo>
                <a:lnTo>
                  <a:pt x="205612" y="651382"/>
                </a:lnTo>
                <a:lnTo>
                  <a:pt x="205612" y="259714"/>
                </a:lnTo>
                <a:lnTo>
                  <a:pt x="114046" y="259714"/>
                </a:lnTo>
                <a:lnTo>
                  <a:pt x="306958" y="66801"/>
                </a:lnTo>
                <a:lnTo>
                  <a:pt x="320298" y="66801"/>
                </a:lnTo>
                <a:lnTo>
                  <a:pt x="306958" y="53466"/>
                </a:lnTo>
                <a:close/>
              </a:path>
              <a:path w="614045" h="699135">
                <a:moveTo>
                  <a:pt x="320298" y="66801"/>
                </a:moveTo>
                <a:lnTo>
                  <a:pt x="306958" y="66801"/>
                </a:lnTo>
                <a:lnTo>
                  <a:pt x="499872" y="259714"/>
                </a:lnTo>
                <a:lnTo>
                  <a:pt x="408304" y="259714"/>
                </a:lnTo>
                <a:lnTo>
                  <a:pt x="408304" y="651382"/>
                </a:lnTo>
                <a:lnTo>
                  <a:pt x="417702" y="651382"/>
                </a:lnTo>
                <a:lnTo>
                  <a:pt x="417702" y="269163"/>
                </a:lnTo>
                <a:lnTo>
                  <a:pt x="522731" y="269163"/>
                </a:lnTo>
                <a:lnTo>
                  <a:pt x="320298" y="66801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1264" y="6162852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B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ck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614" y="221437"/>
            <a:ext cx="448373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0" i="0" spc="-30" dirty="0">
                <a:latin typeface="Corbel"/>
                <a:cs typeface="Corbel"/>
              </a:rPr>
              <a:t>Keyboard</a:t>
            </a:r>
            <a:endParaRPr sz="8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6488" y="3162082"/>
            <a:ext cx="8002523" cy="2493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5518" y="1786889"/>
            <a:ext cx="928369" cy="356870"/>
          </a:xfrm>
          <a:custGeom>
            <a:avLst/>
            <a:gdLst/>
            <a:ahLst/>
            <a:cxnLst/>
            <a:rect l="l" t="t" r="r" b="b"/>
            <a:pathLst>
              <a:path w="928369" h="356869">
                <a:moveTo>
                  <a:pt x="178307" y="0"/>
                </a:moveTo>
                <a:lnTo>
                  <a:pt x="0" y="178308"/>
                </a:lnTo>
                <a:lnTo>
                  <a:pt x="178307" y="356615"/>
                </a:lnTo>
                <a:lnTo>
                  <a:pt x="178307" y="267462"/>
                </a:lnTo>
                <a:lnTo>
                  <a:pt x="928115" y="267462"/>
                </a:lnTo>
                <a:lnTo>
                  <a:pt x="928115" y="89154"/>
                </a:lnTo>
                <a:lnTo>
                  <a:pt x="178307" y="89154"/>
                </a:lnTo>
                <a:lnTo>
                  <a:pt x="178307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1892" y="1763339"/>
            <a:ext cx="975994" cy="403860"/>
          </a:xfrm>
          <a:custGeom>
            <a:avLst/>
            <a:gdLst/>
            <a:ahLst/>
            <a:cxnLst/>
            <a:rect l="l" t="t" r="r" b="b"/>
            <a:pathLst>
              <a:path w="975994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7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975994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947042" y="117403"/>
                </a:lnTo>
                <a:lnTo>
                  <a:pt x="947042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951741" y="314634"/>
                </a:lnTo>
                <a:lnTo>
                  <a:pt x="960950" y="312783"/>
                </a:lnTo>
                <a:lnTo>
                  <a:pt x="968457" y="307728"/>
                </a:lnTo>
                <a:lnTo>
                  <a:pt x="973511" y="300222"/>
                </a:lnTo>
                <a:lnTo>
                  <a:pt x="975363" y="291012"/>
                </a:lnTo>
                <a:lnTo>
                  <a:pt x="975363" y="112704"/>
                </a:lnTo>
                <a:lnTo>
                  <a:pt x="973511" y="103495"/>
                </a:lnTo>
                <a:lnTo>
                  <a:pt x="968457" y="95988"/>
                </a:lnTo>
                <a:lnTo>
                  <a:pt x="960950" y="90933"/>
                </a:lnTo>
                <a:lnTo>
                  <a:pt x="951741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975994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975994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928119" y="136326"/>
                </a:lnTo>
                <a:lnTo>
                  <a:pt x="928119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937517" y="276788"/>
                </a:lnTo>
                <a:lnTo>
                  <a:pt x="937517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66635" y="6086347"/>
            <a:ext cx="1270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used</a:t>
            </a:r>
            <a:r>
              <a:rPr sz="2400" b="1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761" y="6502146"/>
            <a:ext cx="1571625" cy="213360"/>
          </a:xfrm>
          <a:custGeom>
            <a:avLst/>
            <a:gdLst/>
            <a:ahLst/>
            <a:cxnLst/>
            <a:rect l="l" t="t" r="r" b="b"/>
            <a:pathLst>
              <a:path w="1571625" h="213359">
                <a:moveTo>
                  <a:pt x="1464564" y="0"/>
                </a:moveTo>
                <a:lnTo>
                  <a:pt x="1464564" y="53339"/>
                </a:lnTo>
                <a:lnTo>
                  <a:pt x="0" y="53339"/>
                </a:lnTo>
                <a:lnTo>
                  <a:pt x="0" y="160019"/>
                </a:lnTo>
                <a:lnTo>
                  <a:pt x="1464564" y="160019"/>
                </a:lnTo>
                <a:lnTo>
                  <a:pt x="1464564" y="213359"/>
                </a:lnTo>
                <a:lnTo>
                  <a:pt x="1571244" y="106679"/>
                </a:lnTo>
                <a:lnTo>
                  <a:pt x="1464564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35140" y="6445110"/>
            <a:ext cx="1628775" cy="327660"/>
          </a:xfrm>
          <a:custGeom>
            <a:avLst/>
            <a:gdLst/>
            <a:ahLst/>
            <a:cxnLst/>
            <a:rect l="l" t="t" r="r" b="b"/>
            <a:pathLst>
              <a:path w="1628775" h="327659">
                <a:moveTo>
                  <a:pt x="1464563" y="0"/>
                </a:moveTo>
                <a:lnTo>
                  <a:pt x="1464563" y="86753"/>
                </a:lnTo>
                <a:lnTo>
                  <a:pt x="0" y="86753"/>
                </a:lnTo>
                <a:lnTo>
                  <a:pt x="0" y="240677"/>
                </a:lnTo>
                <a:lnTo>
                  <a:pt x="1464563" y="240677"/>
                </a:lnTo>
                <a:lnTo>
                  <a:pt x="1464563" y="327422"/>
                </a:lnTo>
                <a:lnTo>
                  <a:pt x="1532993" y="258991"/>
                </a:lnTo>
                <a:lnTo>
                  <a:pt x="1492884" y="258991"/>
                </a:lnTo>
                <a:lnTo>
                  <a:pt x="1492884" y="212331"/>
                </a:lnTo>
                <a:lnTo>
                  <a:pt x="28320" y="212331"/>
                </a:lnTo>
                <a:lnTo>
                  <a:pt x="28320" y="115100"/>
                </a:lnTo>
                <a:lnTo>
                  <a:pt x="1492884" y="115100"/>
                </a:lnTo>
                <a:lnTo>
                  <a:pt x="1492884" y="68440"/>
                </a:lnTo>
                <a:lnTo>
                  <a:pt x="1532998" y="68440"/>
                </a:lnTo>
                <a:lnTo>
                  <a:pt x="1464563" y="0"/>
                </a:lnTo>
                <a:close/>
              </a:path>
              <a:path w="1628775" h="327659">
                <a:moveTo>
                  <a:pt x="1532998" y="68440"/>
                </a:moveTo>
                <a:lnTo>
                  <a:pt x="1492884" y="68440"/>
                </a:lnTo>
                <a:lnTo>
                  <a:pt x="1588134" y="163715"/>
                </a:lnTo>
                <a:lnTo>
                  <a:pt x="1492884" y="258991"/>
                </a:lnTo>
                <a:lnTo>
                  <a:pt x="1532993" y="258991"/>
                </a:lnTo>
                <a:lnTo>
                  <a:pt x="1628266" y="163715"/>
                </a:lnTo>
                <a:lnTo>
                  <a:pt x="1532998" y="68440"/>
                </a:lnTo>
                <a:close/>
              </a:path>
              <a:path w="1628775" h="327659">
                <a:moveTo>
                  <a:pt x="1502409" y="91249"/>
                </a:moveTo>
                <a:lnTo>
                  <a:pt x="1502409" y="124548"/>
                </a:lnTo>
                <a:lnTo>
                  <a:pt x="37845" y="124548"/>
                </a:lnTo>
                <a:lnTo>
                  <a:pt x="37845" y="202882"/>
                </a:lnTo>
                <a:lnTo>
                  <a:pt x="1502409" y="202882"/>
                </a:lnTo>
                <a:lnTo>
                  <a:pt x="1502409" y="236181"/>
                </a:lnTo>
                <a:lnTo>
                  <a:pt x="1525207" y="213360"/>
                </a:lnTo>
                <a:lnTo>
                  <a:pt x="1511807" y="213360"/>
                </a:lnTo>
                <a:lnTo>
                  <a:pt x="1511807" y="193433"/>
                </a:lnTo>
                <a:lnTo>
                  <a:pt x="47243" y="193433"/>
                </a:lnTo>
                <a:lnTo>
                  <a:pt x="47243" y="133997"/>
                </a:lnTo>
                <a:lnTo>
                  <a:pt x="1511807" y="133997"/>
                </a:lnTo>
                <a:lnTo>
                  <a:pt x="1511807" y="114058"/>
                </a:lnTo>
                <a:lnTo>
                  <a:pt x="1525195" y="114058"/>
                </a:lnTo>
                <a:lnTo>
                  <a:pt x="1502409" y="91249"/>
                </a:lnTo>
                <a:close/>
              </a:path>
              <a:path w="1628775" h="327659">
                <a:moveTo>
                  <a:pt x="1525195" y="114058"/>
                </a:moveTo>
                <a:lnTo>
                  <a:pt x="1511807" y="114058"/>
                </a:lnTo>
                <a:lnTo>
                  <a:pt x="1561464" y="163715"/>
                </a:lnTo>
                <a:lnTo>
                  <a:pt x="1511807" y="213360"/>
                </a:lnTo>
                <a:lnTo>
                  <a:pt x="1525207" y="213360"/>
                </a:lnTo>
                <a:lnTo>
                  <a:pt x="1574800" y="163715"/>
                </a:lnTo>
                <a:lnTo>
                  <a:pt x="1525195" y="114058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175" y="221437"/>
            <a:ext cx="312737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0" i="0" spc="-5" dirty="0">
                <a:latin typeface="Corbel"/>
                <a:cs typeface="Corbel"/>
              </a:rPr>
              <a:t>Mouse</a:t>
            </a:r>
            <a:endParaRPr sz="8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9017" y="1929383"/>
            <a:ext cx="5697153" cy="4608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5518" y="1786889"/>
            <a:ext cx="928369" cy="356870"/>
          </a:xfrm>
          <a:custGeom>
            <a:avLst/>
            <a:gdLst/>
            <a:ahLst/>
            <a:cxnLst/>
            <a:rect l="l" t="t" r="r" b="b"/>
            <a:pathLst>
              <a:path w="928369" h="356869">
                <a:moveTo>
                  <a:pt x="178307" y="0"/>
                </a:moveTo>
                <a:lnTo>
                  <a:pt x="0" y="178308"/>
                </a:lnTo>
                <a:lnTo>
                  <a:pt x="178307" y="356615"/>
                </a:lnTo>
                <a:lnTo>
                  <a:pt x="178307" y="267462"/>
                </a:lnTo>
                <a:lnTo>
                  <a:pt x="928115" y="267462"/>
                </a:lnTo>
                <a:lnTo>
                  <a:pt x="928115" y="89154"/>
                </a:lnTo>
                <a:lnTo>
                  <a:pt x="178307" y="89154"/>
                </a:lnTo>
                <a:lnTo>
                  <a:pt x="178307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1892" y="1763339"/>
            <a:ext cx="975994" cy="403860"/>
          </a:xfrm>
          <a:custGeom>
            <a:avLst/>
            <a:gdLst/>
            <a:ahLst/>
            <a:cxnLst/>
            <a:rect l="l" t="t" r="r" b="b"/>
            <a:pathLst>
              <a:path w="975994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7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975994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947042" y="117403"/>
                </a:lnTo>
                <a:lnTo>
                  <a:pt x="947042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951741" y="314634"/>
                </a:lnTo>
                <a:lnTo>
                  <a:pt x="960950" y="312783"/>
                </a:lnTo>
                <a:lnTo>
                  <a:pt x="968457" y="307728"/>
                </a:lnTo>
                <a:lnTo>
                  <a:pt x="973511" y="300222"/>
                </a:lnTo>
                <a:lnTo>
                  <a:pt x="975363" y="291012"/>
                </a:lnTo>
                <a:lnTo>
                  <a:pt x="975363" y="112704"/>
                </a:lnTo>
                <a:lnTo>
                  <a:pt x="973511" y="103495"/>
                </a:lnTo>
                <a:lnTo>
                  <a:pt x="968457" y="95988"/>
                </a:lnTo>
                <a:lnTo>
                  <a:pt x="960950" y="90933"/>
                </a:lnTo>
                <a:lnTo>
                  <a:pt x="951741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975994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975994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928119" y="136326"/>
                </a:lnTo>
                <a:lnTo>
                  <a:pt x="928119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937517" y="276788"/>
                </a:lnTo>
                <a:lnTo>
                  <a:pt x="937517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95133" y="5801055"/>
            <a:ext cx="1271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used</a:t>
            </a:r>
            <a:r>
              <a:rPr sz="2400" b="1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58633" y="6144005"/>
            <a:ext cx="1286510" cy="358140"/>
          </a:xfrm>
          <a:custGeom>
            <a:avLst/>
            <a:gdLst/>
            <a:ahLst/>
            <a:cxnLst/>
            <a:rect l="l" t="t" r="r" b="b"/>
            <a:pathLst>
              <a:path w="1286509" h="358139">
                <a:moveTo>
                  <a:pt x="1107186" y="0"/>
                </a:moveTo>
                <a:lnTo>
                  <a:pt x="1107186" y="89535"/>
                </a:lnTo>
                <a:lnTo>
                  <a:pt x="0" y="89535"/>
                </a:lnTo>
                <a:lnTo>
                  <a:pt x="0" y="268605"/>
                </a:lnTo>
                <a:lnTo>
                  <a:pt x="1107186" y="268605"/>
                </a:lnTo>
                <a:lnTo>
                  <a:pt x="1107186" y="358140"/>
                </a:lnTo>
                <a:lnTo>
                  <a:pt x="1286256" y="179070"/>
                </a:lnTo>
                <a:lnTo>
                  <a:pt x="1107186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5011" y="6086970"/>
            <a:ext cx="1343660" cy="472440"/>
          </a:xfrm>
          <a:custGeom>
            <a:avLst/>
            <a:gdLst/>
            <a:ahLst/>
            <a:cxnLst/>
            <a:rect l="l" t="t" r="r" b="b"/>
            <a:pathLst>
              <a:path w="1343659" h="472440">
                <a:moveTo>
                  <a:pt x="1107186" y="0"/>
                </a:moveTo>
                <a:lnTo>
                  <a:pt x="1107186" y="122948"/>
                </a:lnTo>
                <a:lnTo>
                  <a:pt x="0" y="122948"/>
                </a:lnTo>
                <a:lnTo>
                  <a:pt x="0" y="349262"/>
                </a:lnTo>
                <a:lnTo>
                  <a:pt x="1107186" y="349262"/>
                </a:lnTo>
                <a:lnTo>
                  <a:pt x="1107186" y="472198"/>
                </a:lnTo>
                <a:lnTo>
                  <a:pt x="1175613" y="403771"/>
                </a:lnTo>
                <a:lnTo>
                  <a:pt x="1135507" y="403771"/>
                </a:lnTo>
                <a:lnTo>
                  <a:pt x="1135507" y="320916"/>
                </a:lnTo>
                <a:lnTo>
                  <a:pt x="28321" y="320916"/>
                </a:lnTo>
                <a:lnTo>
                  <a:pt x="28321" y="151295"/>
                </a:lnTo>
                <a:lnTo>
                  <a:pt x="1135507" y="151295"/>
                </a:lnTo>
                <a:lnTo>
                  <a:pt x="1135507" y="68440"/>
                </a:lnTo>
                <a:lnTo>
                  <a:pt x="1175622" y="68440"/>
                </a:lnTo>
                <a:lnTo>
                  <a:pt x="1107186" y="0"/>
                </a:lnTo>
                <a:close/>
              </a:path>
              <a:path w="1343659" h="472440">
                <a:moveTo>
                  <a:pt x="1175622" y="68440"/>
                </a:moveTo>
                <a:lnTo>
                  <a:pt x="1135507" y="68440"/>
                </a:lnTo>
                <a:lnTo>
                  <a:pt x="1303147" y="236105"/>
                </a:lnTo>
                <a:lnTo>
                  <a:pt x="1135507" y="403771"/>
                </a:lnTo>
                <a:lnTo>
                  <a:pt x="1175613" y="403771"/>
                </a:lnTo>
                <a:lnTo>
                  <a:pt x="1343279" y="236105"/>
                </a:lnTo>
                <a:lnTo>
                  <a:pt x="1175622" y="68440"/>
                </a:lnTo>
                <a:close/>
              </a:path>
              <a:path w="1343659" h="472440">
                <a:moveTo>
                  <a:pt x="1145032" y="91249"/>
                </a:moveTo>
                <a:lnTo>
                  <a:pt x="1145032" y="160743"/>
                </a:lnTo>
                <a:lnTo>
                  <a:pt x="37846" y="160743"/>
                </a:lnTo>
                <a:lnTo>
                  <a:pt x="37846" y="311467"/>
                </a:lnTo>
                <a:lnTo>
                  <a:pt x="1145032" y="311467"/>
                </a:lnTo>
                <a:lnTo>
                  <a:pt x="1145032" y="380961"/>
                </a:lnTo>
                <a:lnTo>
                  <a:pt x="1167841" y="358140"/>
                </a:lnTo>
                <a:lnTo>
                  <a:pt x="1154430" y="358140"/>
                </a:lnTo>
                <a:lnTo>
                  <a:pt x="1154430" y="302018"/>
                </a:lnTo>
                <a:lnTo>
                  <a:pt x="47244" y="302018"/>
                </a:lnTo>
                <a:lnTo>
                  <a:pt x="47244" y="170192"/>
                </a:lnTo>
                <a:lnTo>
                  <a:pt x="1154430" y="170192"/>
                </a:lnTo>
                <a:lnTo>
                  <a:pt x="1154430" y="114058"/>
                </a:lnTo>
                <a:lnTo>
                  <a:pt x="1167829" y="114058"/>
                </a:lnTo>
                <a:lnTo>
                  <a:pt x="1145032" y="91249"/>
                </a:lnTo>
                <a:close/>
              </a:path>
              <a:path w="1343659" h="472440">
                <a:moveTo>
                  <a:pt x="1167829" y="114058"/>
                </a:moveTo>
                <a:lnTo>
                  <a:pt x="1154430" y="114058"/>
                </a:lnTo>
                <a:lnTo>
                  <a:pt x="1276477" y="236105"/>
                </a:lnTo>
                <a:lnTo>
                  <a:pt x="1154430" y="358140"/>
                </a:lnTo>
                <a:lnTo>
                  <a:pt x="1167841" y="358140"/>
                </a:lnTo>
                <a:lnTo>
                  <a:pt x="1289812" y="236105"/>
                </a:lnTo>
                <a:lnTo>
                  <a:pt x="1167829" y="114058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814" y="298780"/>
            <a:ext cx="50933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i="0" dirty="0">
                <a:latin typeface="Corbel"/>
                <a:cs typeface="Corbel"/>
              </a:rPr>
              <a:t>Microphone</a:t>
            </a:r>
          </a:p>
        </p:txBody>
      </p:sp>
      <p:sp>
        <p:nvSpPr>
          <p:cNvPr id="3" name="object 3"/>
          <p:cNvSpPr/>
          <p:nvPr/>
        </p:nvSpPr>
        <p:spPr>
          <a:xfrm>
            <a:off x="1375020" y="2489680"/>
            <a:ext cx="2046820" cy="3565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7949" y="2116980"/>
            <a:ext cx="2702371" cy="246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5518" y="1786889"/>
            <a:ext cx="928369" cy="356870"/>
          </a:xfrm>
          <a:custGeom>
            <a:avLst/>
            <a:gdLst/>
            <a:ahLst/>
            <a:cxnLst/>
            <a:rect l="l" t="t" r="r" b="b"/>
            <a:pathLst>
              <a:path w="928369" h="356869">
                <a:moveTo>
                  <a:pt x="178307" y="0"/>
                </a:moveTo>
                <a:lnTo>
                  <a:pt x="0" y="178308"/>
                </a:lnTo>
                <a:lnTo>
                  <a:pt x="178307" y="356615"/>
                </a:lnTo>
                <a:lnTo>
                  <a:pt x="178307" y="267462"/>
                </a:lnTo>
                <a:lnTo>
                  <a:pt x="928115" y="267462"/>
                </a:lnTo>
                <a:lnTo>
                  <a:pt x="928115" y="89154"/>
                </a:lnTo>
                <a:lnTo>
                  <a:pt x="178307" y="89154"/>
                </a:lnTo>
                <a:lnTo>
                  <a:pt x="178307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1892" y="1763339"/>
            <a:ext cx="975994" cy="403860"/>
          </a:xfrm>
          <a:custGeom>
            <a:avLst/>
            <a:gdLst/>
            <a:ahLst/>
            <a:cxnLst/>
            <a:rect l="l" t="t" r="r" b="b"/>
            <a:pathLst>
              <a:path w="975994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7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975994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947042" y="117403"/>
                </a:lnTo>
                <a:lnTo>
                  <a:pt x="947042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951741" y="314634"/>
                </a:lnTo>
                <a:lnTo>
                  <a:pt x="960950" y="312783"/>
                </a:lnTo>
                <a:lnTo>
                  <a:pt x="968457" y="307728"/>
                </a:lnTo>
                <a:lnTo>
                  <a:pt x="973511" y="300222"/>
                </a:lnTo>
                <a:lnTo>
                  <a:pt x="975363" y="291012"/>
                </a:lnTo>
                <a:lnTo>
                  <a:pt x="975363" y="112704"/>
                </a:lnTo>
                <a:lnTo>
                  <a:pt x="973511" y="103495"/>
                </a:lnTo>
                <a:lnTo>
                  <a:pt x="968457" y="95988"/>
                </a:lnTo>
                <a:lnTo>
                  <a:pt x="960950" y="90933"/>
                </a:lnTo>
                <a:lnTo>
                  <a:pt x="951741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975994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975994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928119" y="136326"/>
                </a:lnTo>
                <a:lnTo>
                  <a:pt x="928119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937517" y="276788"/>
                </a:lnTo>
                <a:lnTo>
                  <a:pt x="937517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1890" y="6072378"/>
            <a:ext cx="1286510" cy="358140"/>
          </a:xfrm>
          <a:custGeom>
            <a:avLst/>
            <a:gdLst/>
            <a:ahLst/>
            <a:cxnLst/>
            <a:rect l="l" t="t" r="r" b="b"/>
            <a:pathLst>
              <a:path w="1286509" h="358139">
                <a:moveTo>
                  <a:pt x="1107185" y="0"/>
                </a:moveTo>
                <a:lnTo>
                  <a:pt x="1107185" y="89535"/>
                </a:lnTo>
                <a:lnTo>
                  <a:pt x="0" y="89535"/>
                </a:lnTo>
                <a:lnTo>
                  <a:pt x="0" y="268605"/>
                </a:lnTo>
                <a:lnTo>
                  <a:pt x="1107185" y="268605"/>
                </a:lnTo>
                <a:lnTo>
                  <a:pt x="1107185" y="358140"/>
                </a:lnTo>
                <a:lnTo>
                  <a:pt x="1286255" y="179070"/>
                </a:lnTo>
                <a:lnTo>
                  <a:pt x="1107185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78268" y="6015342"/>
            <a:ext cx="1343660" cy="472440"/>
          </a:xfrm>
          <a:custGeom>
            <a:avLst/>
            <a:gdLst/>
            <a:ahLst/>
            <a:cxnLst/>
            <a:rect l="l" t="t" r="r" b="b"/>
            <a:pathLst>
              <a:path w="1343659" h="472439">
                <a:moveTo>
                  <a:pt x="1107185" y="0"/>
                </a:moveTo>
                <a:lnTo>
                  <a:pt x="1107185" y="122948"/>
                </a:lnTo>
                <a:lnTo>
                  <a:pt x="0" y="122948"/>
                </a:lnTo>
                <a:lnTo>
                  <a:pt x="0" y="349262"/>
                </a:lnTo>
                <a:lnTo>
                  <a:pt x="1107185" y="349262"/>
                </a:lnTo>
                <a:lnTo>
                  <a:pt x="1107185" y="472198"/>
                </a:lnTo>
                <a:lnTo>
                  <a:pt x="1175613" y="403771"/>
                </a:lnTo>
                <a:lnTo>
                  <a:pt x="1135506" y="403771"/>
                </a:lnTo>
                <a:lnTo>
                  <a:pt x="1135506" y="320916"/>
                </a:lnTo>
                <a:lnTo>
                  <a:pt x="28321" y="320916"/>
                </a:lnTo>
                <a:lnTo>
                  <a:pt x="28321" y="151295"/>
                </a:lnTo>
                <a:lnTo>
                  <a:pt x="1135506" y="151295"/>
                </a:lnTo>
                <a:lnTo>
                  <a:pt x="1135506" y="68440"/>
                </a:lnTo>
                <a:lnTo>
                  <a:pt x="1175622" y="68440"/>
                </a:lnTo>
                <a:lnTo>
                  <a:pt x="1107185" y="0"/>
                </a:lnTo>
                <a:close/>
              </a:path>
              <a:path w="1343659" h="472439">
                <a:moveTo>
                  <a:pt x="1175622" y="68440"/>
                </a:moveTo>
                <a:lnTo>
                  <a:pt x="1135506" y="68440"/>
                </a:lnTo>
                <a:lnTo>
                  <a:pt x="1303147" y="236105"/>
                </a:lnTo>
                <a:lnTo>
                  <a:pt x="1135506" y="403771"/>
                </a:lnTo>
                <a:lnTo>
                  <a:pt x="1175613" y="403771"/>
                </a:lnTo>
                <a:lnTo>
                  <a:pt x="1343278" y="236105"/>
                </a:lnTo>
                <a:lnTo>
                  <a:pt x="1175622" y="68440"/>
                </a:lnTo>
                <a:close/>
              </a:path>
              <a:path w="1343659" h="472439">
                <a:moveTo>
                  <a:pt x="1145031" y="91249"/>
                </a:moveTo>
                <a:lnTo>
                  <a:pt x="1145031" y="160743"/>
                </a:lnTo>
                <a:lnTo>
                  <a:pt x="37846" y="160743"/>
                </a:lnTo>
                <a:lnTo>
                  <a:pt x="37846" y="311467"/>
                </a:lnTo>
                <a:lnTo>
                  <a:pt x="1145031" y="311467"/>
                </a:lnTo>
                <a:lnTo>
                  <a:pt x="1145031" y="380961"/>
                </a:lnTo>
                <a:lnTo>
                  <a:pt x="1167841" y="358139"/>
                </a:lnTo>
                <a:lnTo>
                  <a:pt x="1154429" y="358139"/>
                </a:lnTo>
                <a:lnTo>
                  <a:pt x="1154429" y="302018"/>
                </a:lnTo>
                <a:lnTo>
                  <a:pt x="47243" y="302018"/>
                </a:lnTo>
                <a:lnTo>
                  <a:pt x="47243" y="170192"/>
                </a:lnTo>
                <a:lnTo>
                  <a:pt x="1154429" y="170192"/>
                </a:lnTo>
                <a:lnTo>
                  <a:pt x="1154429" y="114058"/>
                </a:lnTo>
                <a:lnTo>
                  <a:pt x="1167829" y="114058"/>
                </a:lnTo>
                <a:lnTo>
                  <a:pt x="1145031" y="91249"/>
                </a:lnTo>
                <a:close/>
              </a:path>
              <a:path w="1343659" h="472439">
                <a:moveTo>
                  <a:pt x="1167829" y="114058"/>
                </a:moveTo>
                <a:lnTo>
                  <a:pt x="1154429" y="114058"/>
                </a:lnTo>
                <a:lnTo>
                  <a:pt x="1276477" y="236105"/>
                </a:lnTo>
                <a:lnTo>
                  <a:pt x="1154429" y="358139"/>
                </a:lnTo>
                <a:lnTo>
                  <a:pt x="1167841" y="358139"/>
                </a:lnTo>
                <a:lnTo>
                  <a:pt x="1289811" y="236105"/>
                </a:lnTo>
                <a:lnTo>
                  <a:pt x="1167829" y="114058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09509" y="5879189"/>
            <a:ext cx="1270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used</a:t>
            </a:r>
            <a:r>
              <a:rPr sz="2400" b="1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942" y="221437"/>
            <a:ext cx="379031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0" i="0" spc="-5" dirty="0">
                <a:latin typeface="Corbel"/>
                <a:cs typeface="Corbel"/>
              </a:rPr>
              <a:t>Scanner</a:t>
            </a:r>
            <a:endParaRPr sz="8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872" y="3000755"/>
            <a:ext cx="4163567" cy="294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1871" y="2570988"/>
            <a:ext cx="3538728" cy="3166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5518" y="1786889"/>
            <a:ext cx="928369" cy="356870"/>
          </a:xfrm>
          <a:custGeom>
            <a:avLst/>
            <a:gdLst/>
            <a:ahLst/>
            <a:cxnLst/>
            <a:rect l="l" t="t" r="r" b="b"/>
            <a:pathLst>
              <a:path w="928369" h="356869">
                <a:moveTo>
                  <a:pt x="178307" y="0"/>
                </a:moveTo>
                <a:lnTo>
                  <a:pt x="0" y="178308"/>
                </a:lnTo>
                <a:lnTo>
                  <a:pt x="178307" y="356615"/>
                </a:lnTo>
                <a:lnTo>
                  <a:pt x="178307" y="267462"/>
                </a:lnTo>
                <a:lnTo>
                  <a:pt x="928115" y="267462"/>
                </a:lnTo>
                <a:lnTo>
                  <a:pt x="928115" y="89154"/>
                </a:lnTo>
                <a:lnTo>
                  <a:pt x="178307" y="89154"/>
                </a:lnTo>
                <a:lnTo>
                  <a:pt x="178307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1892" y="1763339"/>
            <a:ext cx="975994" cy="403860"/>
          </a:xfrm>
          <a:custGeom>
            <a:avLst/>
            <a:gdLst/>
            <a:ahLst/>
            <a:cxnLst/>
            <a:rect l="l" t="t" r="r" b="b"/>
            <a:pathLst>
              <a:path w="975994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7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975994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947042" y="117403"/>
                </a:lnTo>
                <a:lnTo>
                  <a:pt x="947042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951741" y="314634"/>
                </a:lnTo>
                <a:lnTo>
                  <a:pt x="960950" y="312783"/>
                </a:lnTo>
                <a:lnTo>
                  <a:pt x="968457" y="307728"/>
                </a:lnTo>
                <a:lnTo>
                  <a:pt x="973511" y="300222"/>
                </a:lnTo>
                <a:lnTo>
                  <a:pt x="975363" y="291012"/>
                </a:lnTo>
                <a:lnTo>
                  <a:pt x="975363" y="112704"/>
                </a:lnTo>
                <a:lnTo>
                  <a:pt x="973511" y="103495"/>
                </a:lnTo>
                <a:lnTo>
                  <a:pt x="968457" y="95988"/>
                </a:lnTo>
                <a:lnTo>
                  <a:pt x="960950" y="90933"/>
                </a:lnTo>
                <a:lnTo>
                  <a:pt x="951741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975994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975994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928119" y="136326"/>
                </a:lnTo>
                <a:lnTo>
                  <a:pt x="928119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937517" y="276788"/>
                </a:lnTo>
                <a:lnTo>
                  <a:pt x="937517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3518" y="6144005"/>
            <a:ext cx="1286510" cy="358140"/>
          </a:xfrm>
          <a:custGeom>
            <a:avLst/>
            <a:gdLst/>
            <a:ahLst/>
            <a:cxnLst/>
            <a:rect l="l" t="t" r="r" b="b"/>
            <a:pathLst>
              <a:path w="1286509" h="358139">
                <a:moveTo>
                  <a:pt x="1107185" y="0"/>
                </a:moveTo>
                <a:lnTo>
                  <a:pt x="1107185" y="89535"/>
                </a:lnTo>
                <a:lnTo>
                  <a:pt x="0" y="89535"/>
                </a:lnTo>
                <a:lnTo>
                  <a:pt x="0" y="268605"/>
                </a:lnTo>
                <a:lnTo>
                  <a:pt x="1107185" y="268605"/>
                </a:lnTo>
                <a:lnTo>
                  <a:pt x="1107185" y="358140"/>
                </a:lnTo>
                <a:lnTo>
                  <a:pt x="1286255" y="179070"/>
                </a:lnTo>
                <a:lnTo>
                  <a:pt x="1107185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9895" y="6086970"/>
            <a:ext cx="1343660" cy="472440"/>
          </a:xfrm>
          <a:custGeom>
            <a:avLst/>
            <a:gdLst/>
            <a:ahLst/>
            <a:cxnLst/>
            <a:rect l="l" t="t" r="r" b="b"/>
            <a:pathLst>
              <a:path w="1343659" h="472440">
                <a:moveTo>
                  <a:pt x="1107185" y="0"/>
                </a:moveTo>
                <a:lnTo>
                  <a:pt x="1107185" y="122948"/>
                </a:lnTo>
                <a:lnTo>
                  <a:pt x="0" y="122948"/>
                </a:lnTo>
                <a:lnTo>
                  <a:pt x="0" y="349262"/>
                </a:lnTo>
                <a:lnTo>
                  <a:pt x="1107185" y="349262"/>
                </a:lnTo>
                <a:lnTo>
                  <a:pt x="1107185" y="472198"/>
                </a:lnTo>
                <a:lnTo>
                  <a:pt x="1175613" y="403771"/>
                </a:lnTo>
                <a:lnTo>
                  <a:pt x="1135506" y="403771"/>
                </a:lnTo>
                <a:lnTo>
                  <a:pt x="1135506" y="320916"/>
                </a:lnTo>
                <a:lnTo>
                  <a:pt x="28321" y="320916"/>
                </a:lnTo>
                <a:lnTo>
                  <a:pt x="28321" y="151295"/>
                </a:lnTo>
                <a:lnTo>
                  <a:pt x="1135506" y="151295"/>
                </a:lnTo>
                <a:lnTo>
                  <a:pt x="1135506" y="68440"/>
                </a:lnTo>
                <a:lnTo>
                  <a:pt x="1175622" y="68440"/>
                </a:lnTo>
                <a:lnTo>
                  <a:pt x="1107185" y="0"/>
                </a:lnTo>
                <a:close/>
              </a:path>
              <a:path w="1343659" h="472440">
                <a:moveTo>
                  <a:pt x="1175622" y="68440"/>
                </a:moveTo>
                <a:lnTo>
                  <a:pt x="1135506" y="68440"/>
                </a:lnTo>
                <a:lnTo>
                  <a:pt x="1303147" y="236105"/>
                </a:lnTo>
                <a:lnTo>
                  <a:pt x="1135506" y="403771"/>
                </a:lnTo>
                <a:lnTo>
                  <a:pt x="1175613" y="403771"/>
                </a:lnTo>
                <a:lnTo>
                  <a:pt x="1343278" y="236105"/>
                </a:lnTo>
                <a:lnTo>
                  <a:pt x="1175622" y="68440"/>
                </a:lnTo>
                <a:close/>
              </a:path>
              <a:path w="1343659" h="472440">
                <a:moveTo>
                  <a:pt x="1145031" y="91249"/>
                </a:moveTo>
                <a:lnTo>
                  <a:pt x="1145031" y="160743"/>
                </a:lnTo>
                <a:lnTo>
                  <a:pt x="37846" y="160743"/>
                </a:lnTo>
                <a:lnTo>
                  <a:pt x="37846" y="311467"/>
                </a:lnTo>
                <a:lnTo>
                  <a:pt x="1145031" y="311467"/>
                </a:lnTo>
                <a:lnTo>
                  <a:pt x="1145031" y="380961"/>
                </a:lnTo>
                <a:lnTo>
                  <a:pt x="1167841" y="358140"/>
                </a:lnTo>
                <a:lnTo>
                  <a:pt x="1154429" y="358140"/>
                </a:lnTo>
                <a:lnTo>
                  <a:pt x="1154429" y="302018"/>
                </a:lnTo>
                <a:lnTo>
                  <a:pt x="47244" y="302018"/>
                </a:lnTo>
                <a:lnTo>
                  <a:pt x="47244" y="170192"/>
                </a:lnTo>
                <a:lnTo>
                  <a:pt x="1154429" y="170192"/>
                </a:lnTo>
                <a:lnTo>
                  <a:pt x="1154429" y="114058"/>
                </a:lnTo>
                <a:lnTo>
                  <a:pt x="1167829" y="114058"/>
                </a:lnTo>
                <a:lnTo>
                  <a:pt x="1145031" y="91249"/>
                </a:lnTo>
                <a:close/>
              </a:path>
              <a:path w="1343659" h="472440">
                <a:moveTo>
                  <a:pt x="1167829" y="114058"/>
                </a:moveTo>
                <a:lnTo>
                  <a:pt x="1154429" y="114058"/>
                </a:lnTo>
                <a:lnTo>
                  <a:pt x="1276477" y="236105"/>
                </a:lnTo>
                <a:lnTo>
                  <a:pt x="1154429" y="358140"/>
                </a:lnTo>
                <a:lnTo>
                  <a:pt x="1167841" y="358140"/>
                </a:lnTo>
                <a:lnTo>
                  <a:pt x="1289811" y="236105"/>
                </a:lnTo>
                <a:lnTo>
                  <a:pt x="1167829" y="114058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09509" y="5879189"/>
            <a:ext cx="1270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used</a:t>
            </a:r>
            <a:r>
              <a:rPr sz="2400" b="1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029" y="298780"/>
            <a:ext cx="372427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i="0" spc="-50" dirty="0">
                <a:latin typeface="Corbel"/>
                <a:cs typeface="Corbel"/>
              </a:rPr>
              <a:t>Webcam</a:t>
            </a:r>
          </a:p>
        </p:txBody>
      </p:sp>
      <p:sp>
        <p:nvSpPr>
          <p:cNvPr id="3" name="object 3"/>
          <p:cNvSpPr/>
          <p:nvPr/>
        </p:nvSpPr>
        <p:spPr>
          <a:xfrm>
            <a:off x="996143" y="2570988"/>
            <a:ext cx="2344895" cy="2345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755" y="3857244"/>
            <a:ext cx="1970531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15991" y="1714500"/>
            <a:ext cx="2116151" cy="2429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5518" y="1786889"/>
            <a:ext cx="928369" cy="356870"/>
          </a:xfrm>
          <a:custGeom>
            <a:avLst/>
            <a:gdLst/>
            <a:ahLst/>
            <a:cxnLst/>
            <a:rect l="l" t="t" r="r" b="b"/>
            <a:pathLst>
              <a:path w="928369" h="356869">
                <a:moveTo>
                  <a:pt x="178307" y="0"/>
                </a:moveTo>
                <a:lnTo>
                  <a:pt x="0" y="178308"/>
                </a:lnTo>
                <a:lnTo>
                  <a:pt x="178307" y="356615"/>
                </a:lnTo>
                <a:lnTo>
                  <a:pt x="178307" y="267462"/>
                </a:lnTo>
                <a:lnTo>
                  <a:pt x="928115" y="267462"/>
                </a:lnTo>
                <a:lnTo>
                  <a:pt x="928115" y="89154"/>
                </a:lnTo>
                <a:lnTo>
                  <a:pt x="178307" y="89154"/>
                </a:lnTo>
                <a:lnTo>
                  <a:pt x="178307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1892" y="1763339"/>
            <a:ext cx="975994" cy="403860"/>
          </a:xfrm>
          <a:custGeom>
            <a:avLst/>
            <a:gdLst/>
            <a:ahLst/>
            <a:cxnLst/>
            <a:rect l="l" t="t" r="r" b="b"/>
            <a:pathLst>
              <a:path w="975994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7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975994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947042" y="117403"/>
                </a:lnTo>
                <a:lnTo>
                  <a:pt x="947042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951741" y="314634"/>
                </a:lnTo>
                <a:lnTo>
                  <a:pt x="960950" y="312783"/>
                </a:lnTo>
                <a:lnTo>
                  <a:pt x="968457" y="307728"/>
                </a:lnTo>
                <a:lnTo>
                  <a:pt x="973511" y="300222"/>
                </a:lnTo>
                <a:lnTo>
                  <a:pt x="975363" y="291012"/>
                </a:lnTo>
                <a:lnTo>
                  <a:pt x="975363" y="112704"/>
                </a:lnTo>
                <a:lnTo>
                  <a:pt x="973511" y="103495"/>
                </a:lnTo>
                <a:lnTo>
                  <a:pt x="968457" y="95988"/>
                </a:lnTo>
                <a:lnTo>
                  <a:pt x="960950" y="90933"/>
                </a:lnTo>
                <a:lnTo>
                  <a:pt x="951741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975994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975994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928119" y="136326"/>
                </a:lnTo>
                <a:lnTo>
                  <a:pt x="928119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937517" y="276788"/>
                </a:lnTo>
                <a:lnTo>
                  <a:pt x="937517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5145" y="6072378"/>
            <a:ext cx="1285240" cy="358140"/>
          </a:xfrm>
          <a:custGeom>
            <a:avLst/>
            <a:gdLst/>
            <a:ahLst/>
            <a:cxnLst/>
            <a:rect l="l" t="t" r="r" b="b"/>
            <a:pathLst>
              <a:path w="1285240" h="358139">
                <a:moveTo>
                  <a:pt x="1105661" y="0"/>
                </a:moveTo>
                <a:lnTo>
                  <a:pt x="1105661" y="89535"/>
                </a:lnTo>
                <a:lnTo>
                  <a:pt x="0" y="89535"/>
                </a:lnTo>
                <a:lnTo>
                  <a:pt x="0" y="268605"/>
                </a:lnTo>
                <a:lnTo>
                  <a:pt x="1105661" y="268605"/>
                </a:lnTo>
                <a:lnTo>
                  <a:pt x="1105661" y="358140"/>
                </a:lnTo>
                <a:lnTo>
                  <a:pt x="1284731" y="179070"/>
                </a:lnTo>
                <a:lnTo>
                  <a:pt x="1105661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1523" y="6015342"/>
            <a:ext cx="1341755" cy="472440"/>
          </a:xfrm>
          <a:custGeom>
            <a:avLst/>
            <a:gdLst/>
            <a:ahLst/>
            <a:cxnLst/>
            <a:rect l="l" t="t" r="r" b="b"/>
            <a:pathLst>
              <a:path w="1341754" h="472439">
                <a:moveTo>
                  <a:pt x="1105661" y="0"/>
                </a:moveTo>
                <a:lnTo>
                  <a:pt x="1105661" y="122948"/>
                </a:lnTo>
                <a:lnTo>
                  <a:pt x="0" y="122948"/>
                </a:lnTo>
                <a:lnTo>
                  <a:pt x="0" y="349262"/>
                </a:lnTo>
                <a:lnTo>
                  <a:pt x="1105661" y="349262"/>
                </a:lnTo>
                <a:lnTo>
                  <a:pt x="1105661" y="472198"/>
                </a:lnTo>
                <a:lnTo>
                  <a:pt x="1174089" y="403771"/>
                </a:lnTo>
                <a:lnTo>
                  <a:pt x="1133982" y="403771"/>
                </a:lnTo>
                <a:lnTo>
                  <a:pt x="1133982" y="320916"/>
                </a:lnTo>
                <a:lnTo>
                  <a:pt x="28321" y="320916"/>
                </a:lnTo>
                <a:lnTo>
                  <a:pt x="28321" y="151295"/>
                </a:lnTo>
                <a:lnTo>
                  <a:pt x="1133982" y="151295"/>
                </a:lnTo>
                <a:lnTo>
                  <a:pt x="1133982" y="68440"/>
                </a:lnTo>
                <a:lnTo>
                  <a:pt x="1174098" y="68440"/>
                </a:lnTo>
                <a:lnTo>
                  <a:pt x="1105661" y="0"/>
                </a:lnTo>
                <a:close/>
              </a:path>
              <a:path w="1341754" h="472439">
                <a:moveTo>
                  <a:pt x="1174098" y="68440"/>
                </a:moveTo>
                <a:lnTo>
                  <a:pt x="1133982" y="68440"/>
                </a:lnTo>
                <a:lnTo>
                  <a:pt x="1301623" y="236105"/>
                </a:lnTo>
                <a:lnTo>
                  <a:pt x="1133982" y="403771"/>
                </a:lnTo>
                <a:lnTo>
                  <a:pt x="1174089" y="403771"/>
                </a:lnTo>
                <a:lnTo>
                  <a:pt x="1341754" y="236105"/>
                </a:lnTo>
                <a:lnTo>
                  <a:pt x="1174098" y="68440"/>
                </a:lnTo>
                <a:close/>
              </a:path>
              <a:path w="1341754" h="472439">
                <a:moveTo>
                  <a:pt x="1143507" y="91249"/>
                </a:moveTo>
                <a:lnTo>
                  <a:pt x="1143507" y="160743"/>
                </a:lnTo>
                <a:lnTo>
                  <a:pt x="37846" y="160743"/>
                </a:lnTo>
                <a:lnTo>
                  <a:pt x="37846" y="311467"/>
                </a:lnTo>
                <a:lnTo>
                  <a:pt x="1143507" y="311467"/>
                </a:lnTo>
                <a:lnTo>
                  <a:pt x="1143507" y="380961"/>
                </a:lnTo>
                <a:lnTo>
                  <a:pt x="1166317" y="358139"/>
                </a:lnTo>
                <a:lnTo>
                  <a:pt x="1152905" y="358139"/>
                </a:lnTo>
                <a:lnTo>
                  <a:pt x="1152905" y="302018"/>
                </a:lnTo>
                <a:lnTo>
                  <a:pt x="47244" y="302018"/>
                </a:lnTo>
                <a:lnTo>
                  <a:pt x="47244" y="170192"/>
                </a:lnTo>
                <a:lnTo>
                  <a:pt x="1152905" y="170192"/>
                </a:lnTo>
                <a:lnTo>
                  <a:pt x="1152905" y="114058"/>
                </a:lnTo>
                <a:lnTo>
                  <a:pt x="1166305" y="114058"/>
                </a:lnTo>
                <a:lnTo>
                  <a:pt x="1143507" y="91249"/>
                </a:lnTo>
                <a:close/>
              </a:path>
              <a:path w="1341754" h="472439">
                <a:moveTo>
                  <a:pt x="1166305" y="114058"/>
                </a:moveTo>
                <a:lnTo>
                  <a:pt x="1152905" y="114058"/>
                </a:lnTo>
                <a:lnTo>
                  <a:pt x="1274952" y="236105"/>
                </a:lnTo>
                <a:lnTo>
                  <a:pt x="1152905" y="358139"/>
                </a:lnTo>
                <a:lnTo>
                  <a:pt x="1166317" y="358139"/>
                </a:lnTo>
                <a:lnTo>
                  <a:pt x="1288287" y="236105"/>
                </a:lnTo>
                <a:lnTo>
                  <a:pt x="1166305" y="114058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09509" y="5879189"/>
            <a:ext cx="1270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used</a:t>
            </a:r>
            <a:r>
              <a:rPr sz="2400" b="1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261" y="306400"/>
            <a:ext cx="6298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i="0" spc="-5" dirty="0">
                <a:latin typeface="Corbel"/>
                <a:cs typeface="Corbel"/>
              </a:rPr>
              <a:t>Bar </a:t>
            </a:r>
            <a:r>
              <a:rPr sz="7200" b="0" i="0" spc="-10" dirty="0">
                <a:latin typeface="Corbel"/>
                <a:cs typeface="Corbel"/>
              </a:rPr>
              <a:t>Code</a:t>
            </a:r>
            <a:r>
              <a:rPr sz="7200" b="0" i="0" spc="-370" dirty="0">
                <a:latin typeface="Corbel"/>
                <a:cs typeface="Corbel"/>
              </a:rPr>
              <a:t> </a:t>
            </a:r>
            <a:r>
              <a:rPr sz="7200" b="0" i="0" spc="-25" dirty="0">
                <a:latin typeface="Corbel"/>
                <a:cs typeface="Corbel"/>
              </a:rPr>
              <a:t>Reader</a:t>
            </a:r>
            <a:endParaRPr sz="72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8116" y="2429255"/>
            <a:ext cx="4953624" cy="3718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4886" y="3643884"/>
            <a:ext cx="2122714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5518" y="1786889"/>
            <a:ext cx="928369" cy="356870"/>
          </a:xfrm>
          <a:custGeom>
            <a:avLst/>
            <a:gdLst/>
            <a:ahLst/>
            <a:cxnLst/>
            <a:rect l="l" t="t" r="r" b="b"/>
            <a:pathLst>
              <a:path w="928369" h="356869">
                <a:moveTo>
                  <a:pt x="178307" y="0"/>
                </a:moveTo>
                <a:lnTo>
                  <a:pt x="0" y="178308"/>
                </a:lnTo>
                <a:lnTo>
                  <a:pt x="178307" y="356615"/>
                </a:lnTo>
                <a:lnTo>
                  <a:pt x="178307" y="267462"/>
                </a:lnTo>
                <a:lnTo>
                  <a:pt x="928115" y="267462"/>
                </a:lnTo>
                <a:lnTo>
                  <a:pt x="928115" y="89154"/>
                </a:lnTo>
                <a:lnTo>
                  <a:pt x="178307" y="89154"/>
                </a:lnTo>
                <a:lnTo>
                  <a:pt x="178307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1892" y="1763339"/>
            <a:ext cx="975994" cy="403860"/>
          </a:xfrm>
          <a:custGeom>
            <a:avLst/>
            <a:gdLst/>
            <a:ahLst/>
            <a:cxnLst/>
            <a:rect l="l" t="t" r="r" b="b"/>
            <a:pathLst>
              <a:path w="975994" h="403860">
                <a:moveTo>
                  <a:pt x="204179" y="0"/>
                </a:moveTo>
                <a:lnTo>
                  <a:pt x="6924" y="185094"/>
                </a:lnTo>
                <a:lnTo>
                  <a:pt x="0" y="201858"/>
                </a:lnTo>
                <a:lnTo>
                  <a:pt x="1731" y="210776"/>
                </a:lnTo>
                <a:lnTo>
                  <a:pt x="185232" y="396930"/>
                </a:lnTo>
                <a:lnTo>
                  <a:pt x="204179" y="403717"/>
                </a:lnTo>
                <a:lnTo>
                  <a:pt x="210975" y="402010"/>
                </a:lnTo>
                <a:lnTo>
                  <a:pt x="216977" y="398383"/>
                </a:lnTo>
                <a:lnTo>
                  <a:pt x="221575" y="393279"/>
                </a:lnTo>
                <a:lnTo>
                  <a:pt x="224518" y="387080"/>
                </a:lnTo>
                <a:lnTo>
                  <a:pt x="225555" y="380166"/>
                </a:lnTo>
                <a:lnTo>
                  <a:pt x="225555" y="368736"/>
                </a:lnTo>
                <a:lnTo>
                  <a:pt x="197208" y="368736"/>
                </a:lnTo>
                <a:lnTo>
                  <a:pt x="30305" y="201858"/>
                </a:lnTo>
                <a:lnTo>
                  <a:pt x="197208" y="34980"/>
                </a:lnTo>
                <a:lnTo>
                  <a:pt x="225555" y="34980"/>
                </a:lnTo>
                <a:lnTo>
                  <a:pt x="225555" y="23550"/>
                </a:lnTo>
                <a:lnTo>
                  <a:pt x="224518" y="16637"/>
                </a:lnTo>
                <a:lnTo>
                  <a:pt x="221575" y="10437"/>
                </a:lnTo>
                <a:lnTo>
                  <a:pt x="216977" y="5334"/>
                </a:lnTo>
                <a:lnTo>
                  <a:pt x="210975" y="1706"/>
                </a:lnTo>
                <a:lnTo>
                  <a:pt x="204179" y="0"/>
                </a:lnTo>
                <a:close/>
              </a:path>
              <a:path w="975994" h="403860">
                <a:moveTo>
                  <a:pt x="225555" y="34980"/>
                </a:moveTo>
                <a:lnTo>
                  <a:pt x="197208" y="34980"/>
                </a:lnTo>
                <a:lnTo>
                  <a:pt x="197208" y="115371"/>
                </a:lnTo>
                <a:lnTo>
                  <a:pt x="199329" y="117403"/>
                </a:lnTo>
                <a:lnTo>
                  <a:pt x="947042" y="117403"/>
                </a:lnTo>
                <a:lnTo>
                  <a:pt x="947042" y="286313"/>
                </a:lnTo>
                <a:lnTo>
                  <a:pt x="199329" y="286313"/>
                </a:lnTo>
                <a:lnTo>
                  <a:pt x="197208" y="288345"/>
                </a:lnTo>
                <a:lnTo>
                  <a:pt x="197208" y="368736"/>
                </a:lnTo>
                <a:lnTo>
                  <a:pt x="225555" y="368736"/>
                </a:lnTo>
                <a:lnTo>
                  <a:pt x="225555" y="314634"/>
                </a:lnTo>
                <a:lnTo>
                  <a:pt x="951741" y="314634"/>
                </a:lnTo>
                <a:lnTo>
                  <a:pt x="960950" y="312783"/>
                </a:lnTo>
                <a:lnTo>
                  <a:pt x="968457" y="307728"/>
                </a:lnTo>
                <a:lnTo>
                  <a:pt x="973511" y="300222"/>
                </a:lnTo>
                <a:lnTo>
                  <a:pt x="975363" y="291012"/>
                </a:lnTo>
                <a:lnTo>
                  <a:pt x="975363" y="112704"/>
                </a:lnTo>
                <a:lnTo>
                  <a:pt x="973511" y="103495"/>
                </a:lnTo>
                <a:lnTo>
                  <a:pt x="968457" y="95988"/>
                </a:lnTo>
                <a:lnTo>
                  <a:pt x="960950" y="90933"/>
                </a:lnTo>
                <a:lnTo>
                  <a:pt x="951741" y="89082"/>
                </a:lnTo>
                <a:lnTo>
                  <a:pt x="225555" y="89082"/>
                </a:lnTo>
                <a:lnTo>
                  <a:pt x="225555" y="34980"/>
                </a:lnTo>
                <a:close/>
              </a:path>
              <a:path w="975994" h="403860">
                <a:moveTo>
                  <a:pt x="187759" y="57713"/>
                </a:moveTo>
                <a:lnTo>
                  <a:pt x="43665" y="201858"/>
                </a:lnTo>
                <a:lnTo>
                  <a:pt x="187759" y="346003"/>
                </a:lnTo>
                <a:lnTo>
                  <a:pt x="187759" y="323143"/>
                </a:lnTo>
                <a:lnTo>
                  <a:pt x="178311" y="323143"/>
                </a:lnTo>
                <a:lnTo>
                  <a:pt x="57026" y="201858"/>
                </a:lnTo>
                <a:lnTo>
                  <a:pt x="178311" y="80573"/>
                </a:lnTo>
                <a:lnTo>
                  <a:pt x="187759" y="80573"/>
                </a:lnTo>
                <a:lnTo>
                  <a:pt x="187759" y="57713"/>
                </a:lnTo>
                <a:close/>
              </a:path>
              <a:path w="975994" h="403860">
                <a:moveTo>
                  <a:pt x="187759" y="80573"/>
                </a:moveTo>
                <a:lnTo>
                  <a:pt x="178311" y="80573"/>
                </a:lnTo>
                <a:lnTo>
                  <a:pt x="178311" y="112704"/>
                </a:lnTo>
                <a:lnTo>
                  <a:pt x="180167" y="121914"/>
                </a:lnTo>
                <a:lnTo>
                  <a:pt x="185231" y="129420"/>
                </a:lnTo>
                <a:lnTo>
                  <a:pt x="192739" y="134475"/>
                </a:lnTo>
                <a:lnTo>
                  <a:pt x="201933" y="136326"/>
                </a:lnTo>
                <a:lnTo>
                  <a:pt x="928119" y="136326"/>
                </a:lnTo>
                <a:lnTo>
                  <a:pt x="928119" y="267390"/>
                </a:lnTo>
                <a:lnTo>
                  <a:pt x="201933" y="267390"/>
                </a:lnTo>
                <a:lnTo>
                  <a:pt x="192739" y="269241"/>
                </a:lnTo>
                <a:lnTo>
                  <a:pt x="185231" y="274296"/>
                </a:lnTo>
                <a:lnTo>
                  <a:pt x="180167" y="281803"/>
                </a:lnTo>
                <a:lnTo>
                  <a:pt x="178311" y="291012"/>
                </a:lnTo>
                <a:lnTo>
                  <a:pt x="178311" y="323143"/>
                </a:lnTo>
                <a:lnTo>
                  <a:pt x="187759" y="323143"/>
                </a:lnTo>
                <a:lnTo>
                  <a:pt x="187759" y="283138"/>
                </a:lnTo>
                <a:lnTo>
                  <a:pt x="194109" y="276788"/>
                </a:lnTo>
                <a:lnTo>
                  <a:pt x="937517" y="276788"/>
                </a:lnTo>
                <a:lnTo>
                  <a:pt x="937517" y="126928"/>
                </a:lnTo>
                <a:lnTo>
                  <a:pt x="194109" y="126928"/>
                </a:lnTo>
                <a:lnTo>
                  <a:pt x="187759" y="120578"/>
                </a:lnTo>
                <a:lnTo>
                  <a:pt x="187759" y="80573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81138" y="5875426"/>
            <a:ext cx="1062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Is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used</a:t>
            </a:r>
            <a:r>
              <a:rPr sz="2000" b="1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to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73518" y="6144005"/>
            <a:ext cx="1286510" cy="358140"/>
          </a:xfrm>
          <a:custGeom>
            <a:avLst/>
            <a:gdLst/>
            <a:ahLst/>
            <a:cxnLst/>
            <a:rect l="l" t="t" r="r" b="b"/>
            <a:pathLst>
              <a:path w="1286509" h="358139">
                <a:moveTo>
                  <a:pt x="1107185" y="0"/>
                </a:moveTo>
                <a:lnTo>
                  <a:pt x="1107185" y="89535"/>
                </a:lnTo>
                <a:lnTo>
                  <a:pt x="0" y="89535"/>
                </a:lnTo>
                <a:lnTo>
                  <a:pt x="0" y="268605"/>
                </a:lnTo>
                <a:lnTo>
                  <a:pt x="1107185" y="268605"/>
                </a:lnTo>
                <a:lnTo>
                  <a:pt x="1107185" y="358140"/>
                </a:lnTo>
                <a:lnTo>
                  <a:pt x="1286255" y="179070"/>
                </a:lnTo>
                <a:lnTo>
                  <a:pt x="1107185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9895" y="6086970"/>
            <a:ext cx="1343660" cy="472440"/>
          </a:xfrm>
          <a:custGeom>
            <a:avLst/>
            <a:gdLst/>
            <a:ahLst/>
            <a:cxnLst/>
            <a:rect l="l" t="t" r="r" b="b"/>
            <a:pathLst>
              <a:path w="1343659" h="472440">
                <a:moveTo>
                  <a:pt x="1107185" y="0"/>
                </a:moveTo>
                <a:lnTo>
                  <a:pt x="1107185" y="122948"/>
                </a:lnTo>
                <a:lnTo>
                  <a:pt x="0" y="122948"/>
                </a:lnTo>
                <a:lnTo>
                  <a:pt x="0" y="349262"/>
                </a:lnTo>
                <a:lnTo>
                  <a:pt x="1107185" y="349262"/>
                </a:lnTo>
                <a:lnTo>
                  <a:pt x="1107185" y="472198"/>
                </a:lnTo>
                <a:lnTo>
                  <a:pt x="1175613" y="403771"/>
                </a:lnTo>
                <a:lnTo>
                  <a:pt x="1135506" y="403771"/>
                </a:lnTo>
                <a:lnTo>
                  <a:pt x="1135506" y="320916"/>
                </a:lnTo>
                <a:lnTo>
                  <a:pt x="28321" y="320916"/>
                </a:lnTo>
                <a:lnTo>
                  <a:pt x="28321" y="151295"/>
                </a:lnTo>
                <a:lnTo>
                  <a:pt x="1135506" y="151295"/>
                </a:lnTo>
                <a:lnTo>
                  <a:pt x="1135506" y="68440"/>
                </a:lnTo>
                <a:lnTo>
                  <a:pt x="1175622" y="68440"/>
                </a:lnTo>
                <a:lnTo>
                  <a:pt x="1107185" y="0"/>
                </a:lnTo>
                <a:close/>
              </a:path>
              <a:path w="1343659" h="472440">
                <a:moveTo>
                  <a:pt x="1175622" y="68440"/>
                </a:moveTo>
                <a:lnTo>
                  <a:pt x="1135506" y="68440"/>
                </a:lnTo>
                <a:lnTo>
                  <a:pt x="1303147" y="236105"/>
                </a:lnTo>
                <a:lnTo>
                  <a:pt x="1135506" y="403771"/>
                </a:lnTo>
                <a:lnTo>
                  <a:pt x="1175613" y="403771"/>
                </a:lnTo>
                <a:lnTo>
                  <a:pt x="1343278" y="236105"/>
                </a:lnTo>
                <a:lnTo>
                  <a:pt x="1175622" y="68440"/>
                </a:lnTo>
                <a:close/>
              </a:path>
              <a:path w="1343659" h="472440">
                <a:moveTo>
                  <a:pt x="1145031" y="91249"/>
                </a:moveTo>
                <a:lnTo>
                  <a:pt x="1145031" y="160743"/>
                </a:lnTo>
                <a:lnTo>
                  <a:pt x="37846" y="160743"/>
                </a:lnTo>
                <a:lnTo>
                  <a:pt x="37846" y="311467"/>
                </a:lnTo>
                <a:lnTo>
                  <a:pt x="1145031" y="311467"/>
                </a:lnTo>
                <a:lnTo>
                  <a:pt x="1145031" y="380961"/>
                </a:lnTo>
                <a:lnTo>
                  <a:pt x="1167841" y="358140"/>
                </a:lnTo>
                <a:lnTo>
                  <a:pt x="1154429" y="358140"/>
                </a:lnTo>
                <a:lnTo>
                  <a:pt x="1154429" y="302018"/>
                </a:lnTo>
                <a:lnTo>
                  <a:pt x="47244" y="302018"/>
                </a:lnTo>
                <a:lnTo>
                  <a:pt x="47244" y="170192"/>
                </a:lnTo>
                <a:lnTo>
                  <a:pt x="1154429" y="170192"/>
                </a:lnTo>
                <a:lnTo>
                  <a:pt x="1154429" y="114058"/>
                </a:lnTo>
                <a:lnTo>
                  <a:pt x="1167829" y="114058"/>
                </a:lnTo>
                <a:lnTo>
                  <a:pt x="1145031" y="91249"/>
                </a:lnTo>
                <a:close/>
              </a:path>
              <a:path w="1343659" h="472440">
                <a:moveTo>
                  <a:pt x="1167829" y="114058"/>
                </a:moveTo>
                <a:lnTo>
                  <a:pt x="1154429" y="114058"/>
                </a:lnTo>
                <a:lnTo>
                  <a:pt x="1276477" y="236105"/>
                </a:lnTo>
                <a:lnTo>
                  <a:pt x="1154429" y="358140"/>
                </a:lnTo>
                <a:lnTo>
                  <a:pt x="1167841" y="358140"/>
                </a:lnTo>
                <a:lnTo>
                  <a:pt x="1289811" y="236105"/>
                </a:lnTo>
                <a:lnTo>
                  <a:pt x="1167829" y="114058"/>
                </a:lnTo>
                <a:close/>
              </a:path>
            </a:pathLst>
          </a:custGeom>
          <a:solidFill>
            <a:srgbClr val="AF7D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On-screen Show (4:3)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Times New Roman</vt:lpstr>
      <vt:lpstr>Office Theme</vt:lpstr>
      <vt:lpstr>PowerPoint Presentation</vt:lpstr>
      <vt:lpstr>INPUT DEVICES ARE PROVIDING DATA TO  COMPUTER. THE MOST USED ARE:</vt:lpstr>
      <vt:lpstr>DEVICES THAT ARE USED THE  COMPUTER TO SHOW RESULTS. THE  MOST USED ARE:</vt:lpstr>
      <vt:lpstr>Keyboard</vt:lpstr>
      <vt:lpstr>Mouse</vt:lpstr>
      <vt:lpstr>Microphone</vt:lpstr>
      <vt:lpstr>Scanner</vt:lpstr>
      <vt:lpstr>Webcam</vt:lpstr>
      <vt:lpstr>Bar Code Reader</vt:lpstr>
      <vt:lpstr>Optic Pen</vt:lpstr>
      <vt:lpstr>Joystick</vt:lpstr>
      <vt:lpstr>Touch Screen Monitor</vt:lpstr>
      <vt:lpstr>Screen or Monitor</vt:lpstr>
      <vt:lpstr>Printer</vt:lpstr>
      <vt:lpstr>Speakers</vt:lpstr>
      <vt:lpstr>Headphones</vt:lpstr>
      <vt:lpstr>Plotters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Fita</cp:lastModifiedBy>
  <cp:revision>1</cp:revision>
  <dcterms:created xsi:type="dcterms:W3CDTF">2017-10-12T06:42:25Z</dcterms:created>
  <dcterms:modified xsi:type="dcterms:W3CDTF">2017-10-12T06:47:24Z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2017-10-12T00:00:00Z</vt:filetime>
  </property>
</Properties>
</file>