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Arial Black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hape 1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Shape 16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Shape 18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i="0" sz="4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1" sz="34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7" name="Shape 11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18" name="Shape 1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Shape 11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Shape 1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Shape 12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1" sz="34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26" name="Shape 12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27" name="Shape 1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Shape 12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9" name="Shape 12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Shape 13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 title="Title "/>
          <p:cNvSpPr txBox="1"/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24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Shape 25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Shape 28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Shape 29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Shape 30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Shape 32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02">
  <p:cSld name="Text Layout 0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365750" wrap="square" tIns="45700"/>
          <a:lstStyle>
            <a:lvl1pPr lv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 title="Bullet Points"/>
          <p:cNvSpPr txBox="1"/>
          <p:nvPr>
            <p:ph idx="1" type="body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Shape 38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Shape 39" title="Subtitle"/>
          <p:cNvSpPr txBox="1"/>
          <p:nvPr>
            <p:ph idx="3" type="body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3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1" sz="34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" name="Shape 41" title="Title "/>
          <p:cNvSpPr txBox="1"/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ayout 01">
  <p:cSld name="Text Layout 0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 title="Bullet Points"/>
          <p:cNvSpPr txBox="1"/>
          <p:nvPr>
            <p:ph idx="1" type="body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48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rgbClr val="EAB2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Shape 49" title="Subtitle"/>
          <p:cNvSpPr txBox="1"/>
          <p:nvPr>
            <p:ph idx="2" type="body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 title="Title "/>
          <p:cNvSpPr txBox="1"/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ion">
  <p:cSld name="Comparis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6" name="Shape 5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57" name="Shape 5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" name="Shape 5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" name="Shape 5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Shape 60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1" sz="34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" name="Shape 6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69" name="Shape 69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hart">
  <p:cSld name="1_Char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1" sz="34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72" name="Shape 7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73" name="Shape 7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" name="Shape 74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5" name="Shape 7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Shape 7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80" name="Shape 8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1" sz="34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6" name="Shape 8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7" name="Shape 8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" name="Shape 8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9" name="Shape 8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Shape 9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94" name="Shape 94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0" spcFirstLastPara="1" rIns="91425" wrap="square" tIns="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8" name="Shape 98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Shape 99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i="0" sz="4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/>
          <p:nvPr/>
        </p:nvSpPr>
        <p:spPr>
          <a:xfrm>
            <a:off x="6458938" y="3505247"/>
            <a:ext cx="258875" cy="258875"/>
          </a:xfrm>
          <a:custGeom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507622" y="3897986"/>
            <a:ext cx="161507" cy="296095"/>
          </a:xfrm>
          <a:custGeom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458938" y="4327945"/>
            <a:ext cx="258875" cy="188273"/>
          </a:xfrm>
          <a:custGeom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471716" y="4650082"/>
            <a:ext cx="233318" cy="233318"/>
          </a:xfrm>
          <a:custGeom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hape 111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Shape 112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Shape 113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Shape 114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 title="Building image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70"/>
              <a:buFont typeface="Calibri"/>
              <a:buNone/>
            </a:pPr>
            <a:r>
              <a:rPr b="1" i="0" lang="id-ID" sz="387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Tugas Basis Data : Analisis dan Pembangunan Basis data</a:t>
            </a:r>
            <a:endParaRPr b="1" i="0" sz="387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</a:pPr>
            <a:r>
              <a:rPr b="0" i="0" lang="id-ID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Oleh 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</a:pPr>
            <a:r>
              <a:rPr b="0" i="0" lang="id-ID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Panji Iman Baskoro &amp;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</a:pPr>
            <a:r>
              <a:rPr b="0" i="0" lang="id-ID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Stefanus Salem</a:t>
            </a:r>
            <a:endParaRPr b="0" i="0" sz="2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iki_300px_trans_portr" id="143" name="Shape 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9834" y="1781175"/>
            <a:ext cx="32956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id-ID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Latar belakang pemilihan Perusahaan</a:t>
            </a:r>
            <a:endParaRPr b="1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id-ID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Perusahaan yang kami pilih untuk sumber data tugas ini adalah </a:t>
            </a:r>
            <a:r>
              <a:rPr b="1" i="0" lang="id-ID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Anti Rayap Malang .com</a:t>
            </a:r>
            <a:endParaRPr b="1" i="0" sz="20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43" r="6843" t="0"/>
          <a:stretch/>
        </p:blipFill>
        <p:spPr>
          <a:xfrm>
            <a:off x="1722035" y="1013241"/>
            <a:ext cx="4165100" cy="483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098" l="0" r="0" t="11099"/>
          <a:stretch/>
        </p:blipFill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538646" y="4063239"/>
            <a:ext cx="7761392" cy="1225483"/>
            <a:chOff x="6833" y="866014"/>
            <a:chExt cx="7761392" cy="1225483"/>
          </a:xfrm>
        </p:grpSpPr>
        <p:sp>
          <p:nvSpPr>
            <p:cNvPr id="157" name="Shape 157"/>
            <p:cNvSpPr/>
            <p:nvPr/>
          </p:nvSpPr>
          <p:spPr>
            <a:xfrm>
              <a:off x="6833" y="866014"/>
              <a:ext cx="2042471" cy="12254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42726" y="901907"/>
              <a:ext cx="1970685" cy="1153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Pengumpulan data &amp; normalisasi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253552" y="1225489"/>
              <a:ext cx="433004" cy="50653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2253552" y="1326796"/>
              <a:ext cx="303103" cy="30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66294" y="866014"/>
              <a:ext cx="2042471" cy="12254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2902187" y="901907"/>
              <a:ext cx="1970685" cy="1153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Desain diagram (CDM, PDM dan ERD)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113013" y="1225489"/>
              <a:ext cx="433004" cy="50653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9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5113013" y="1326796"/>
              <a:ext cx="303103" cy="30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725754" y="866014"/>
              <a:ext cx="2042471" cy="122548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5761647" y="901907"/>
              <a:ext cx="1970685" cy="1153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Pembangunan basis data di MySQL</a:t>
              </a:r>
              <a:endParaRPr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Shape 167"/>
          <p:cNvSpPr txBox="1"/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Calibri"/>
              <a:buNone/>
            </a:pPr>
            <a:r>
              <a:rPr b="1" i="0" lang="id-ID" sz="3959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Proses pembangunan basis data</a:t>
            </a:r>
            <a:endParaRPr b="1" i="0" sz="3959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0574270" y="44182"/>
            <a:ext cx="1617730" cy="1146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Panji &amp; Stefanus 2018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id-ID" sz="2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 bawah ini adalah diagram yang menjelaskan secara garis besar proses pembangunan basis data </a:t>
            </a:r>
            <a:endParaRPr b="0" i="0" sz="20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098" l="0" r="0" t="11099"/>
          <a:stretch/>
        </p:blipFill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76" name="Shape 176"/>
          <p:cNvSpPr txBox="1"/>
          <p:nvPr>
            <p:ph idx="1" type="body"/>
          </p:nvPr>
        </p:nvSpPr>
        <p:spPr>
          <a:xfrm>
            <a:off x="531378" y="3196915"/>
            <a:ext cx="6539123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id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Pemilihan perusahaan ini didasari keingintahuan kami terhadap apa yang dapat dilakukan oleh teknologi terhadap perkembangan sebuah perusahaan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3" type="body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i="0" lang="id-ID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TL;DR</a:t>
            </a:r>
            <a:endParaRPr b="1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0574270" y="44182"/>
            <a:ext cx="1617730" cy="1146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Panji &amp; Stefanus 2018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31378" y="2821217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i="0" lang="id-ID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Terimakasih</a:t>
            </a:r>
            <a:endParaRPr b="1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Shape 18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938" r="2938" t="0"/>
          <a:stretch/>
        </p:blipFill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88" name="Shape 18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Panji &amp; Stefanus 2018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0574270" y="44182"/>
            <a:ext cx="1617730" cy="1146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