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2" r:id="rId3"/>
    <p:sldId id="263" r:id="rId4"/>
    <p:sldId id="266" r:id="rId5"/>
    <p:sldId id="264" r:id="rId6"/>
    <p:sldId id="265" r:id="rId7"/>
    <p:sldId id="267" r:id="rId8"/>
    <p:sldId id="268" r:id="rId9"/>
    <p:sldId id="257" r:id="rId10"/>
    <p:sldId id="258" r:id="rId11"/>
    <p:sldId id="270" r:id="rId12"/>
    <p:sldId id="261" r:id="rId13"/>
    <p:sldId id="269" r:id="rId14"/>
    <p:sldId id="260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62" d="100"/>
          <a:sy n="62" d="100"/>
        </p:scale>
        <p:origin x="10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4B15D5E-869E-4AC4-9BE4-1790CCF9503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4604DA7-FE01-4CEC-89A2-0315FCC099A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50723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5D5E-869E-4AC4-9BE4-1790CCF9503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4DA7-FE01-4CEC-89A2-0315FCC0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5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5D5E-869E-4AC4-9BE4-1790CCF9503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4DA7-FE01-4CEC-89A2-0315FCC0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4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5D5E-869E-4AC4-9BE4-1790CCF9503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4DA7-FE01-4CEC-89A2-0315FCC0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3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B15D5E-869E-4AC4-9BE4-1790CCF9503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604DA7-FE01-4CEC-89A2-0315FCC099A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39549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5D5E-869E-4AC4-9BE4-1790CCF9503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4DA7-FE01-4CEC-89A2-0315FCC0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7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5D5E-869E-4AC4-9BE4-1790CCF9503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4DA7-FE01-4CEC-89A2-0315FCC0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1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5D5E-869E-4AC4-9BE4-1790CCF9503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4DA7-FE01-4CEC-89A2-0315FCC0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1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5D5E-869E-4AC4-9BE4-1790CCF9503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4DA7-FE01-4CEC-89A2-0315FCC0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9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B15D5E-869E-4AC4-9BE4-1790CCF9503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604DA7-FE01-4CEC-89A2-0315FCC099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290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B15D5E-869E-4AC4-9BE4-1790CCF9503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604DA7-FE01-4CEC-89A2-0315FCC099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411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4B15D5E-869E-4AC4-9BE4-1790CCF9503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4604DA7-FE01-4CEC-89A2-0315FCC099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977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KOMPLOTAN AMIN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1" y="3143478"/>
            <a:ext cx="8244356" cy="2313893"/>
          </a:xfrm>
        </p:spPr>
        <p:txBody>
          <a:bodyPr>
            <a:normAutofit/>
          </a:bodyPr>
          <a:lstStyle/>
          <a:p>
            <a:r>
              <a:rPr lang="en-US" dirty="0" err="1"/>
              <a:t>Anggota</a:t>
            </a:r>
            <a:r>
              <a:rPr lang="en-US" dirty="0"/>
              <a:t> : </a:t>
            </a:r>
          </a:p>
          <a:p>
            <a:r>
              <a:rPr lang="en-US" dirty="0"/>
              <a:t>Amin Rama </a:t>
            </a:r>
            <a:r>
              <a:rPr lang="en-US" dirty="0" err="1"/>
              <a:t>Firdaus</a:t>
            </a:r>
            <a:endParaRPr lang="en-US" dirty="0"/>
          </a:p>
          <a:p>
            <a:r>
              <a:rPr lang="en-US" dirty="0" err="1"/>
              <a:t>Panji</a:t>
            </a:r>
            <a:r>
              <a:rPr lang="en-US" dirty="0"/>
              <a:t> </a:t>
            </a:r>
            <a:r>
              <a:rPr lang="en-US" dirty="0" err="1"/>
              <a:t>Iman</a:t>
            </a:r>
            <a:r>
              <a:rPr lang="en-US" dirty="0"/>
              <a:t> </a:t>
            </a:r>
            <a:r>
              <a:rPr lang="en-US" dirty="0" err="1"/>
              <a:t>Baskoro</a:t>
            </a:r>
            <a:endParaRPr lang="en-US" dirty="0"/>
          </a:p>
          <a:p>
            <a:r>
              <a:rPr lang="en-US" dirty="0" err="1"/>
              <a:t>Stefanus</a:t>
            </a:r>
            <a:r>
              <a:rPr lang="en-US" dirty="0"/>
              <a:t> Salem</a:t>
            </a:r>
          </a:p>
          <a:p>
            <a:r>
              <a:rPr lang="en-US" dirty="0" err="1"/>
              <a:t>Yohanes</a:t>
            </a:r>
            <a:r>
              <a:rPr lang="en-US" dirty="0"/>
              <a:t> </a:t>
            </a:r>
            <a:r>
              <a:rPr lang="en-US" dirty="0" err="1"/>
              <a:t>Kristo</a:t>
            </a:r>
            <a:r>
              <a:rPr lang="en-US" dirty="0"/>
              <a:t> </a:t>
            </a:r>
            <a:r>
              <a:rPr lang="en-US" dirty="0" err="1"/>
              <a:t>Babtisto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6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42" y="30761"/>
            <a:ext cx="9286915" cy="6827239"/>
          </a:xfrm>
        </p:spPr>
      </p:pic>
    </p:spTree>
    <p:extLst>
      <p:ext uri="{BB962C8B-B14F-4D97-AF65-F5344CB8AC3E}">
        <p14:creationId xmlns:p14="http://schemas.microsoft.com/office/powerpoint/2010/main" val="1554651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Centralized &amp; distributed DAtabase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Oleh kristo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96687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thanks to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530344" y="2145940"/>
            <a:ext cx="2476500" cy="2476500"/>
            <a:chOff x="2710331" y="1298887"/>
            <a:chExt cx="2476500" cy="24765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72" t="31925" r="44975" b="32642"/>
            <a:stretch/>
          </p:blipFill>
          <p:spPr>
            <a:xfrm>
              <a:off x="3039413" y="1584101"/>
              <a:ext cx="1818337" cy="190607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0331" y="1298887"/>
              <a:ext cx="2476500" cy="247650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7422591" y="2158820"/>
            <a:ext cx="2476500" cy="2476500"/>
            <a:chOff x="7190972" y="1584101"/>
            <a:chExt cx="2476500" cy="24765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74" t="29296" r="45822" b="42535"/>
            <a:stretch/>
          </p:blipFill>
          <p:spPr>
            <a:xfrm>
              <a:off x="7482625" y="1843556"/>
              <a:ext cx="1893194" cy="193183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0972" y="1584101"/>
              <a:ext cx="2476500" cy="2476500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3124828" y="463532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Bapak</a:t>
            </a:r>
            <a:r>
              <a:rPr lang="en-US" dirty="0"/>
              <a:t> </a:t>
            </a:r>
            <a:r>
              <a:rPr lang="en-US" dirty="0" err="1"/>
              <a:t>Sa’i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14510" y="5017532"/>
            <a:ext cx="2908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Selaku</a:t>
            </a:r>
            <a:r>
              <a:rPr lang="en-US" sz="1600" dirty="0"/>
              <a:t> </a:t>
            </a:r>
            <a:r>
              <a:rPr lang="en-US" sz="1600" dirty="0" err="1"/>
              <a:t>Petugas</a:t>
            </a:r>
            <a:r>
              <a:rPr lang="en-US" sz="1600" dirty="0"/>
              <a:t> </a:t>
            </a:r>
            <a:r>
              <a:rPr lang="en-US" sz="1600" dirty="0" err="1"/>
              <a:t>keamanan</a:t>
            </a:r>
            <a:r>
              <a:rPr lang="en-US" sz="1600" dirty="0"/>
              <a:t> di </a:t>
            </a:r>
          </a:p>
          <a:p>
            <a:pPr algn="ctr"/>
            <a:r>
              <a:rPr lang="en-US" sz="1600" dirty="0"/>
              <a:t>Telkom </a:t>
            </a:r>
            <a:r>
              <a:rPr lang="en-US" sz="1600" dirty="0" err="1"/>
              <a:t>Terusan</a:t>
            </a:r>
            <a:r>
              <a:rPr lang="en-US" sz="1600" dirty="0"/>
              <a:t> Surabaya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42173" y="466108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Bapak</a:t>
            </a:r>
            <a:r>
              <a:rPr lang="en-US" dirty="0"/>
              <a:t> Steven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53908" y="5030412"/>
            <a:ext cx="2797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Selaku</a:t>
            </a:r>
            <a:r>
              <a:rPr lang="en-US" sz="1600" dirty="0"/>
              <a:t> </a:t>
            </a:r>
            <a:r>
              <a:rPr lang="en-US" sz="1600" dirty="0" err="1"/>
              <a:t>Kepala</a:t>
            </a:r>
            <a:r>
              <a:rPr lang="en-US" sz="1600" dirty="0"/>
              <a:t> </a:t>
            </a:r>
            <a:r>
              <a:rPr lang="en-US" sz="1600" dirty="0" err="1"/>
              <a:t>Teknik</a:t>
            </a:r>
            <a:endParaRPr lang="en-US" sz="1600" dirty="0"/>
          </a:p>
          <a:p>
            <a:pPr algn="ctr"/>
            <a:r>
              <a:rPr lang="en-US" sz="1600" dirty="0"/>
              <a:t>Di Telkom </a:t>
            </a:r>
            <a:r>
              <a:rPr lang="en-US" sz="1600" dirty="0" err="1"/>
              <a:t>Terusan</a:t>
            </a:r>
            <a:r>
              <a:rPr lang="en-US" sz="1600" dirty="0"/>
              <a:t> Surabaya</a:t>
            </a:r>
          </a:p>
        </p:txBody>
      </p:sp>
    </p:spTree>
    <p:extLst>
      <p:ext uri="{BB962C8B-B14F-4D97-AF65-F5344CB8AC3E}">
        <p14:creationId xmlns:p14="http://schemas.microsoft.com/office/powerpoint/2010/main" val="1664523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26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3066143"/>
            <a:ext cx="9601200" cy="1485900"/>
          </a:xfrm>
        </p:spPr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Sepik-</a:t>
            </a:r>
            <a:r>
              <a:rPr lang="en-US" dirty="0" err="1"/>
              <a:t>sepik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Telkom.</a:t>
            </a:r>
          </a:p>
        </p:txBody>
      </p:sp>
    </p:spTree>
    <p:extLst>
      <p:ext uri="{BB962C8B-B14F-4D97-AF65-F5344CB8AC3E}">
        <p14:creationId xmlns:p14="http://schemas.microsoft.com/office/powerpoint/2010/main" val="205727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4" t="489" r="11990" b="-211"/>
          <a:stretch/>
        </p:blipFill>
        <p:spPr>
          <a:xfrm>
            <a:off x="5177970" y="-1"/>
            <a:ext cx="7086601" cy="6858001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71" y="3827236"/>
            <a:ext cx="4041019" cy="30307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41" b="75"/>
          <a:stretch/>
        </p:blipFill>
        <p:spPr>
          <a:xfrm>
            <a:off x="794658" y="0"/>
            <a:ext cx="4212772" cy="361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1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C99303-3CC7-452E-A08C-D283D1A35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62230"/>
            <a:ext cx="9601200" cy="821727"/>
          </a:xfrm>
        </p:spPr>
        <p:txBody>
          <a:bodyPr/>
          <a:lstStyle/>
          <a:p>
            <a:r>
              <a:rPr lang="en-ID" b="1" u="sng" dirty="0"/>
              <a:t>PEMODELAN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9428D5-6451-429E-B2C5-15DDCB13E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40009"/>
            <a:ext cx="9601200" cy="3581400"/>
          </a:xfrm>
        </p:spPr>
        <p:txBody>
          <a:bodyPr/>
          <a:lstStyle/>
          <a:p>
            <a:r>
              <a:rPr lang="en-ID" sz="2800" dirty="0"/>
              <a:t>ERD</a:t>
            </a:r>
          </a:p>
          <a:p>
            <a:r>
              <a:rPr lang="en-ID" sz="2800" dirty="0"/>
              <a:t>Data </a:t>
            </a:r>
            <a:r>
              <a:rPr lang="en-ID" sz="2800" dirty="0" err="1"/>
              <a:t>apa</a:t>
            </a:r>
            <a:r>
              <a:rPr lang="en-ID" sz="2800" dirty="0"/>
              <a:t> yang </a:t>
            </a:r>
            <a:r>
              <a:rPr lang="en-ID" sz="2800" dirty="0" err="1"/>
              <a:t>diperlukan</a:t>
            </a:r>
            <a:r>
              <a:rPr lang="en-ID" sz="2800" dirty="0"/>
              <a:t>?</a:t>
            </a:r>
          </a:p>
          <a:p>
            <a:r>
              <a:rPr lang="en-ID" sz="2800" dirty="0" err="1"/>
              <a:t>Bagaimana</a:t>
            </a:r>
            <a:r>
              <a:rPr lang="en-ID" sz="2800" dirty="0"/>
              <a:t> data yang </a:t>
            </a:r>
            <a:r>
              <a:rPr lang="en-ID" sz="2800" dirty="0" err="1"/>
              <a:t>satu</a:t>
            </a:r>
            <a:r>
              <a:rPr lang="en-ID" sz="2800" dirty="0"/>
              <a:t> </a:t>
            </a:r>
            <a:r>
              <a:rPr lang="en-ID" sz="2800" dirty="0" err="1"/>
              <a:t>diperlukan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yang lain ?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4831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4D1821-6B36-4917-BD61-E31C36FF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u="sng" dirty="0"/>
              <a:t>NOTASI DAN ARTINYA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5971EF-C5B8-448E-A78F-93B4F9B27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79373"/>
            <a:ext cx="9601200" cy="3581400"/>
          </a:xfrm>
        </p:spPr>
        <p:txBody>
          <a:bodyPr>
            <a:normAutofit/>
          </a:bodyPr>
          <a:lstStyle/>
          <a:p>
            <a:r>
              <a:rPr lang="en-ID" sz="3200" dirty="0"/>
              <a:t>Entity / </a:t>
            </a:r>
            <a:r>
              <a:rPr lang="en-ID" sz="3200" dirty="0" err="1"/>
              <a:t>Entitas</a:t>
            </a:r>
            <a:endParaRPr lang="en-ID" sz="3200" dirty="0"/>
          </a:p>
          <a:p>
            <a:pPr marL="0" indent="0">
              <a:buNone/>
            </a:pPr>
            <a:endParaRPr lang="en-ID" sz="3200" dirty="0"/>
          </a:p>
          <a:p>
            <a:pPr marL="0" indent="0">
              <a:buNone/>
            </a:pPr>
            <a:endParaRPr lang="en-ID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57BA795-1375-4E43-AE98-CBD055D43195}"/>
              </a:ext>
            </a:extLst>
          </p:cNvPr>
          <p:cNvSpPr/>
          <p:nvPr/>
        </p:nvSpPr>
        <p:spPr>
          <a:xfrm>
            <a:off x="2104972" y="3570073"/>
            <a:ext cx="2953265" cy="1309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Mahasiswa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051BECA-A0DD-49D3-A052-4CB762C2FF82}"/>
              </a:ext>
            </a:extLst>
          </p:cNvPr>
          <p:cNvSpPr/>
          <p:nvPr/>
        </p:nvSpPr>
        <p:spPr>
          <a:xfrm>
            <a:off x="7133765" y="3584901"/>
            <a:ext cx="2953265" cy="1309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Mata </a:t>
            </a:r>
            <a:r>
              <a:rPr lang="en-ID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Kuliah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5933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E3ACE4-05CC-4EB9-A298-01D1D47E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10513"/>
            <a:ext cx="9601200" cy="1485900"/>
          </a:xfrm>
        </p:spPr>
        <p:txBody>
          <a:bodyPr/>
          <a:lstStyle/>
          <a:p>
            <a:r>
              <a:rPr lang="en-ID" b="1" u="sng" dirty="0"/>
              <a:t>NOTASI DAN ARTINYA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7404CA-E15E-4068-A60A-903445587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2800" dirty="0"/>
              <a:t>Attribute / Field</a:t>
            </a:r>
          </a:p>
          <a:p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A473DA52-92F9-49FF-8CE2-D658A4B4901F}"/>
              </a:ext>
            </a:extLst>
          </p:cNvPr>
          <p:cNvSpPr/>
          <p:nvPr/>
        </p:nvSpPr>
        <p:spPr>
          <a:xfrm>
            <a:off x="4473146" y="3632886"/>
            <a:ext cx="2842054" cy="1556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/>
              <a:t>Elips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84236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E9D49C-1592-4E2A-AE34-12C51D866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u="sng" dirty="0"/>
              <a:t>NOTASI DAN ARTINYA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6EB389-A9A2-409A-8087-1E6E9D783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2800" dirty="0"/>
              <a:t>Relationship / </a:t>
            </a:r>
            <a:r>
              <a:rPr lang="en-ID" sz="2800" dirty="0" err="1"/>
              <a:t>Relasi</a:t>
            </a:r>
            <a:endParaRPr lang="en-ID" sz="2800" dirty="0"/>
          </a:p>
          <a:p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16AE4A1-56EA-4269-93AD-E89447250857}"/>
              </a:ext>
            </a:extLst>
          </p:cNvPr>
          <p:cNvSpPr/>
          <p:nvPr/>
        </p:nvSpPr>
        <p:spPr>
          <a:xfrm>
            <a:off x="1652713" y="3727104"/>
            <a:ext cx="2610369" cy="131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MAHASISWA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258A57F-CFD6-4DE2-97BA-5DBF1522FF15}"/>
              </a:ext>
            </a:extLst>
          </p:cNvPr>
          <p:cNvSpPr/>
          <p:nvPr/>
        </p:nvSpPr>
        <p:spPr>
          <a:xfrm>
            <a:off x="8649730" y="3844498"/>
            <a:ext cx="2706130" cy="119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MATA KULIAH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102E1DF5-2FF1-49D6-A390-B36E316601E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263082" y="4385104"/>
            <a:ext cx="4386648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xmlns="" id="{89CAC3B6-D661-4174-9657-58B1F2D31B64}"/>
              </a:ext>
            </a:extLst>
          </p:cNvPr>
          <p:cNvSpPr/>
          <p:nvPr/>
        </p:nvSpPr>
        <p:spPr>
          <a:xfrm>
            <a:off x="5066270" y="3429000"/>
            <a:ext cx="2977979" cy="19709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MENGAMBIL</a:t>
            </a:r>
          </a:p>
        </p:txBody>
      </p:sp>
    </p:spTree>
    <p:extLst>
      <p:ext uri="{BB962C8B-B14F-4D97-AF65-F5344CB8AC3E}">
        <p14:creationId xmlns:p14="http://schemas.microsoft.com/office/powerpoint/2010/main" val="440541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E9D49C-1592-4E2A-AE34-12C51D866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u="sng" dirty="0"/>
              <a:t>KARDINALITAS RELASI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6EB389-A9A2-409A-8087-1E6E9D783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u="sng" dirty="0"/>
              <a:t>JENIS – JENIS RELASI</a:t>
            </a:r>
          </a:p>
          <a:p>
            <a:r>
              <a:rPr lang="en-ID" dirty="0"/>
              <a:t>Satu </a:t>
            </a:r>
            <a:r>
              <a:rPr lang="en-ID" dirty="0" err="1"/>
              <a:t>ke</a:t>
            </a:r>
            <a:r>
              <a:rPr lang="en-ID" dirty="0"/>
              <a:t> Satu (one to many)</a:t>
            </a:r>
          </a:p>
          <a:p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3DC1529-AC18-4A9F-ABD2-6443C2667F33}"/>
              </a:ext>
            </a:extLst>
          </p:cNvPr>
          <p:cNvSpPr/>
          <p:nvPr/>
        </p:nvSpPr>
        <p:spPr>
          <a:xfrm>
            <a:off x="1371600" y="4237850"/>
            <a:ext cx="2610369" cy="131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SUAMI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7052EFC-6F8C-472A-B557-3436B4637844}"/>
              </a:ext>
            </a:extLst>
          </p:cNvPr>
          <p:cNvSpPr/>
          <p:nvPr/>
        </p:nvSpPr>
        <p:spPr>
          <a:xfrm>
            <a:off x="8368617" y="4355244"/>
            <a:ext cx="2706130" cy="119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ISTRI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4A789804-3A84-44F1-AFDB-080CB7277DB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981969" y="4895850"/>
            <a:ext cx="4386648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xmlns="" id="{F26B01C8-B42D-48DF-9237-F3E540C348BF}"/>
              </a:ext>
            </a:extLst>
          </p:cNvPr>
          <p:cNvSpPr/>
          <p:nvPr/>
        </p:nvSpPr>
        <p:spPr>
          <a:xfrm>
            <a:off x="4785157" y="3939746"/>
            <a:ext cx="2977979" cy="19709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/>
              <a:t>Menikah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E7A3891-F697-4347-ADD1-1736050010E7}"/>
              </a:ext>
            </a:extLst>
          </p:cNvPr>
          <p:cNvSpPr txBox="1"/>
          <p:nvPr/>
        </p:nvSpPr>
        <p:spPr>
          <a:xfrm>
            <a:off x="4007613" y="44832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E5AC5C7-2F40-4944-9713-B8990852E209}"/>
              </a:ext>
            </a:extLst>
          </p:cNvPr>
          <p:cNvSpPr txBox="1"/>
          <p:nvPr/>
        </p:nvSpPr>
        <p:spPr>
          <a:xfrm>
            <a:off x="7956575" y="450489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34107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5C42D7-1936-4F61-A337-68C1F26CA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302741"/>
            <a:ext cx="8244016" cy="3126256"/>
          </a:xfrm>
        </p:spPr>
        <p:txBody>
          <a:bodyPr/>
          <a:lstStyle/>
          <a:p>
            <a:r>
              <a:rPr lang="en-ID" dirty="0"/>
              <a:t>Satu </a:t>
            </a:r>
            <a:r>
              <a:rPr lang="en-ID" dirty="0" err="1"/>
              <a:t>ke</a:t>
            </a:r>
            <a:r>
              <a:rPr lang="en-ID" dirty="0"/>
              <a:t> Banyak (One To Many)</a:t>
            </a:r>
          </a:p>
          <a:p>
            <a:endParaRPr lang="en-ID" dirty="0"/>
          </a:p>
          <a:p>
            <a:endParaRPr lang="en-ID" dirty="0"/>
          </a:p>
          <a:p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699A511-8AC2-45E2-974A-6081F99E1D34}"/>
              </a:ext>
            </a:extLst>
          </p:cNvPr>
          <p:cNvSpPr/>
          <p:nvPr/>
        </p:nvSpPr>
        <p:spPr>
          <a:xfrm>
            <a:off x="1295400" y="1546135"/>
            <a:ext cx="2241379" cy="1148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KELAS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935F984-D423-4C66-84B9-B154DB348036}"/>
              </a:ext>
            </a:extLst>
          </p:cNvPr>
          <p:cNvSpPr/>
          <p:nvPr/>
        </p:nvSpPr>
        <p:spPr>
          <a:xfrm>
            <a:off x="8292417" y="1663530"/>
            <a:ext cx="2323603" cy="1046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SISWA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33B804C0-AC5A-4CA7-9441-9FD79F41450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536779" y="2120513"/>
            <a:ext cx="4755638" cy="83622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xmlns="" id="{6319671D-9C25-4141-8DD3-108F292A06CB}"/>
              </a:ext>
            </a:extLst>
          </p:cNvPr>
          <p:cNvSpPr/>
          <p:nvPr/>
        </p:nvSpPr>
        <p:spPr>
          <a:xfrm>
            <a:off x="4708958" y="1248031"/>
            <a:ext cx="2557025" cy="172043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/>
              <a:t>Berisi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9C4560E-A4C5-43B1-869C-08B59759F31F}"/>
              </a:ext>
            </a:extLst>
          </p:cNvPr>
          <p:cNvSpPr txBox="1"/>
          <p:nvPr/>
        </p:nvSpPr>
        <p:spPr>
          <a:xfrm>
            <a:off x="3931413" y="1791553"/>
            <a:ext cx="274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D7153B4-6D40-46BD-812A-0B45B2C4AF64}"/>
              </a:ext>
            </a:extLst>
          </p:cNvPr>
          <p:cNvSpPr txBox="1"/>
          <p:nvPr/>
        </p:nvSpPr>
        <p:spPr>
          <a:xfrm>
            <a:off x="7880375" y="1813178"/>
            <a:ext cx="319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M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962BFDBB-EE5A-4405-9659-948B3E7DD6C9}"/>
              </a:ext>
            </a:extLst>
          </p:cNvPr>
          <p:cNvSpPr txBox="1">
            <a:spLocks/>
          </p:cNvSpPr>
          <p:nvPr/>
        </p:nvSpPr>
        <p:spPr>
          <a:xfrm>
            <a:off x="1336587" y="3210705"/>
            <a:ext cx="8244016" cy="3464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/>
              <a:t>Banyak </a:t>
            </a:r>
            <a:r>
              <a:rPr lang="en-ID" dirty="0" err="1"/>
              <a:t>ke</a:t>
            </a:r>
            <a:r>
              <a:rPr lang="en-ID" dirty="0"/>
              <a:t> Satu(Many To One)</a:t>
            </a:r>
          </a:p>
          <a:p>
            <a:endParaRPr lang="en-ID" dirty="0"/>
          </a:p>
          <a:p>
            <a:endParaRPr lang="en-ID" dirty="0"/>
          </a:p>
          <a:p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2A1CF7E-66F9-40B9-BDCD-AB5FEAC41E19}"/>
              </a:ext>
            </a:extLst>
          </p:cNvPr>
          <p:cNvSpPr/>
          <p:nvPr/>
        </p:nvSpPr>
        <p:spPr>
          <a:xfrm>
            <a:off x="1336587" y="4454099"/>
            <a:ext cx="2241379" cy="1273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PEGAWAI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44340BC-8B02-4ED5-98E6-B47C23075140}"/>
              </a:ext>
            </a:extLst>
          </p:cNvPr>
          <p:cNvSpPr/>
          <p:nvPr/>
        </p:nvSpPr>
        <p:spPr>
          <a:xfrm>
            <a:off x="8333604" y="4571494"/>
            <a:ext cx="2323603" cy="1159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/>
              <a:t>Departemen</a:t>
            </a:r>
            <a:endParaRPr lang="en-ID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2B4B7145-1B1D-41BC-B01A-DEED06DC2426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577966" y="5090680"/>
            <a:ext cx="4755638" cy="21419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xmlns="" id="{6316958C-0851-4E7C-A204-D8F628342D61}"/>
              </a:ext>
            </a:extLst>
          </p:cNvPr>
          <p:cNvSpPr/>
          <p:nvPr/>
        </p:nvSpPr>
        <p:spPr>
          <a:xfrm>
            <a:off x="4750144" y="4155995"/>
            <a:ext cx="2557025" cy="19067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/>
              <a:t>Bekerja</a:t>
            </a:r>
            <a:r>
              <a:rPr lang="en-ID" dirty="0"/>
              <a:t> </a:t>
            </a:r>
            <a:r>
              <a:rPr lang="en-ID" dirty="0" err="1"/>
              <a:t>Pada</a:t>
            </a:r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50E5CDC-A0A8-4EA9-A22A-CC7B8F766E28}"/>
              </a:ext>
            </a:extLst>
          </p:cNvPr>
          <p:cNvSpPr txBox="1"/>
          <p:nvPr/>
        </p:nvSpPr>
        <p:spPr>
          <a:xfrm>
            <a:off x="3972600" y="4699517"/>
            <a:ext cx="274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C8B8B90-23B4-4EE7-8EAB-7FC16EE792D9}"/>
              </a:ext>
            </a:extLst>
          </p:cNvPr>
          <p:cNvSpPr txBox="1"/>
          <p:nvPr/>
        </p:nvSpPr>
        <p:spPr>
          <a:xfrm>
            <a:off x="7921562" y="4721142"/>
            <a:ext cx="319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40561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A21DF4-D7B0-4287-A74B-EE51A421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811" y="716691"/>
            <a:ext cx="9601200" cy="3581400"/>
          </a:xfrm>
        </p:spPr>
        <p:txBody>
          <a:bodyPr/>
          <a:lstStyle/>
          <a:p>
            <a:r>
              <a:rPr lang="en-ID" dirty="0"/>
              <a:t>Banyak </a:t>
            </a:r>
            <a:r>
              <a:rPr lang="en-ID" dirty="0" err="1"/>
              <a:t>ke</a:t>
            </a:r>
            <a:r>
              <a:rPr lang="en-ID" dirty="0"/>
              <a:t> Banyak (Many to Many)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3C2DD3C-7AF1-4D50-8E34-B4320CAC78B6}"/>
              </a:ext>
            </a:extLst>
          </p:cNvPr>
          <p:cNvSpPr/>
          <p:nvPr/>
        </p:nvSpPr>
        <p:spPr>
          <a:xfrm>
            <a:off x="1529145" y="2812702"/>
            <a:ext cx="2610369" cy="131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SISWA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771D94E-BB16-44EF-A842-2C0D23D99530}"/>
              </a:ext>
            </a:extLst>
          </p:cNvPr>
          <p:cNvSpPr/>
          <p:nvPr/>
        </p:nvSpPr>
        <p:spPr>
          <a:xfrm>
            <a:off x="8526162" y="2930096"/>
            <a:ext cx="2706130" cy="119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ID" dirty="0" err="1"/>
              <a:t>elajaran</a:t>
            </a:r>
            <a:endParaRPr lang="en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E9E9B492-8217-4290-8BD2-1FF2AE8B78E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139514" y="3470702"/>
            <a:ext cx="4386648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xmlns="" id="{F64089FC-E937-4CD1-816F-015D8879ABAE}"/>
              </a:ext>
            </a:extLst>
          </p:cNvPr>
          <p:cNvSpPr/>
          <p:nvPr/>
        </p:nvSpPr>
        <p:spPr>
          <a:xfrm>
            <a:off x="4942702" y="2514598"/>
            <a:ext cx="2977979" cy="19709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ID" dirty="0" err="1"/>
              <a:t>empelajari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2944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29" y="0"/>
            <a:ext cx="9791998" cy="6858000"/>
          </a:xfrm>
        </p:spPr>
      </p:pic>
    </p:spTree>
    <p:extLst>
      <p:ext uri="{BB962C8B-B14F-4D97-AF65-F5344CB8AC3E}">
        <p14:creationId xmlns:p14="http://schemas.microsoft.com/office/powerpoint/2010/main" val="25458721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112</TotalTime>
  <Words>147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Franklin Gothic Book</vt:lpstr>
      <vt:lpstr>Crop</vt:lpstr>
      <vt:lpstr>KOMPLOTAN AMIN </vt:lpstr>
      <vt:lpstr>PEMODELAN DATABASE</vt:lpstr>
      <vt:lpstr>NOTASI DAN ARTINYA</vt:lpstr>
      <vt:lpstr>NOTASI DAN ARTINYA</vt:lpstr>
      <vt:lpstr>NOTASI DAN ARTINYA</vt:lpstr>
      <vt:lpstr>KARDINALITAS RELASI</vt:lpstr>
      <vt:lpstr>PowerPoint Presentation</vt:lpstr>
      <vt:lpstr>PowerPoint Presentation</vt:lpstr>
      <vt:lpstr>PowerPoint Presentation</vt:lpstr>
      <vt:lpstr>PowerPoint Presentation</vt:lpstr>
      <vt:lpstr>Centralized &amp; distributed DAtabase</vt:lpstr>
      <vt:lpstr>Special thanks to</vt:lpstr>
      <vt:lpstr>PowerPoint Presentation</vt:lpstr>
      <vt:lpstr>Hasil Sepik-sepik ke Telkom.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Dark Ccrash</dc:creator>
  <cp:lastModifiedBy>bijan</cp:lastModifiedBy>
  <cp:revision>15</cp:revision>
  <dcterms:created xsi:type="dcterms:W3CDTF">2018-03-26T03:01:26Z</dcterms:created>
  <dcterms:modified xsi:type="dcterms:W3CDTF">2018-04-03T22:53:28Z</dcterms:modified>
</cp:coreProperties>
</file>