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62" r:id="rId6"/>
    <p:sldId id="259" r:id="rId7"/>
  </p:sldIdLst>
  <p:sldSz cx="6858000" cy="9906000" type="A4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334" y="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3240" y="175320"/>
            <a:ext cx="30564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Tugas Praktikum Basis Data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07320" y="570600"/>
            <a:ext cx="2928240" cy="75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1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Select data</a:t>
            </a: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Oleh Panji Iman Baskoro</a:t>
            </a:r>
            <a:endParaRPr lang="id-ID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NRP 171111023</a:t>
            </a:r>
            <a:endParaRPr lang="id-ID" sz="11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5855" r="52579" b="9198"/>
          <a:stretch/>
        </p:blipFill>
        <p:spPr>
          <a:xfrm>
            <a:off x="344014" y="1945532"/>
            <a:ext cx="6169971" cy="3287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121" r="52729" b="9729"/>
          <a:stretch/>
        </p:blipFill>
        <p:spPr>
          <a:xfrm>
            <a:off x="344014" y="5830800"/>
            <a:ext cx="6150515" cy="3229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057" r="52281" b="8134"/>
          <a:stretch/>
        </p:blipFill>
        <p:spPr>
          <a:xfrm>
            <a:off x="324559" y="953309"/>
            <a:ext cx="6208881" cy="342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8" t="45059" r="52131" b="6648"/>
          <a:stretch/>
        </p:blipFill>
        <p:spPr>
          <a:xfrm>
            <a:off x="363469" y="4953000"/>
            <a:ext cx="6169971" cy="35327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98662" y="8924303"/>
            <a:ext cx="3916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 Aktifitas---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09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" t="45057" r="52878" b="9730"/>
          <a:stretch/>
        </p:blipFill>
        <p:spPr>
          <a:xfrm>
            <a:off x="384242" y="719846"/>
            <a:ext cx="6089515" cy="3307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4260" r="52579" b="9464"/>
          <a:stretch/>
        </p:blipFill>
        <p:spPr>
          <a:xfrm>
            <a:off x="344014" y="4571998"/>
            <a:ext cx="6169971" cy="33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866" r="52729" b="9464"/>
          <a:stretch/>
        </p:blipFill>
        <p:spPr>
          <a:xfrm>
            <a:off x="353742" y="661479"/>
            <a:ext cx="6150516" cy="173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0323" r="52579" b="9464"/>
          <a:stretch/>
        </p:blipFill>
        <p:spPr>
          <a:xfrm>
            <a:off x="353742" y="3073939"/>
            <a:ext cx="6169971" cy="1478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68728" r="52729" b="9730"/>
          <a:stretch/>
        </p:blipFill>
        <p:spPr>
          <a:xfrm>
            <a:off x="353742" y="5233479"/>
            <a:ext cx="6150515" cy="1575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64206" r="52729" b="9996"/>
          <a:stretch/>
        </p:blipFill>
        <p:spPr>
          <a:xfrm>
            <a:off x="353741" y="7315200"/>
            <a:ext cx="6150515" cy="18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56680" y="5184360"/>
            <a:ext cx="220284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8840" y="6446160"/>
            <a:ext cx="22730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59560" y="7245360"/>
            <a:ext cx="27910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34</Words>
  <Application>Microsoft Office PowerPoint</Application>
  <PresentationFormat>A4 Paper (210x297 mm)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40</cp:revision>
  <dcterms:created xsi:type="dcterms:W3CDTF">2018-03-25T03:12:34Z</dcterms:created>
  <dcterms:modified xsi:type="dcterms:W3CDTF">2018-05-31T02:23:33Z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