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Lst>
  <p:sldSz cx="6858000" cy="9906000" type="A4"/>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4" d="100"/>
          <a:sy n="64" d="100"/>
        </p:scale>
        <p:origin x="2046" y="-23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3AC0D6-1ED4-4365-B0A7-366BFABDC543}" type="datetimeFigureOut">
              <a:rPr lang="id-ID" smtClean="0"/>
              <a:t>29/03/2018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70174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3AC0D6-1ED4-4365-B0A7-366BFABDC543}" type="datetimeFigureOut">
              <a:rPr lang="id-ID" smtClean="0"/>
              <a:t>29/03/2018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417842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3AC0D6-1ED4-4365-B0A7-366BFABDC543}" type="datetimeFigureOut">
              <a:rPr lang="id-ID" smtClean="0"/>
              <a:t>29/03/2018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16485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3AC0D6-1ED4-4365-B0A7-366BFABDC543}" type="datetimeFigureOut">
              <a:rPr lang="id-ID" smtClean="0"/>
              <a:t>29/03/2018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34126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3AC0D6-1ED4-4365-B0A7-366BFABDC543}" type="datetimeFigureOut">
              <a:rPr lang="id-ID" smtClean="0"/>
              <a:t>29/03/2018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375417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3AC0D6-1ED4-4365-B0A7-366BFABDC543}" type="datetimeFigureOut">
              <a:rPr lang="id-ID" smtClean="0"/>
              <a:t>29/03/2018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421563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3AC0D6-1ED4-4365-B0A7-366BFABDC543}" type="datetimeFigureOut">
              <a:rPr lang="id-ID" smtClean="0"/>
              <a:t>29/03/2018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404606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3AC0D6-1ED4-4365-B0A7-366BFABDC543}" type="datetimeFigureOut">
              <a:rPr lang="id-ID" smtClean="0"/>
              <a:t>29/03/2018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331791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AC0D6-1ED4-4365-B0A7-366BFABDC543}" type="datetimeFigureOut">
              <a:rPr lang="id-ID" smtClean="0"/>
              <a:t>29/03/2018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270045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AC0D6-1ED4-4365-B0A7-366BFABDC543}" type="datetimeFigureOut">
              <a:rPr lang="id-ID" smtClean="0"/>
              <a:t>29/03/2018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383430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3AC0D6-1ED4-4365-B0A7-366BFABDC543}" type="datetimeFigureOut">
              <a:rPr lang="id-ID" smtClean="0"/>
              <a:t>29/03/2018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6849959-AC31-4083-A3DE-22186F3267ED}" type="slidenum">
              <a:rPr lang="id-ID" smtClean="0"/>
              <a:t>‹#›</a:t>
            </a:fld>
            <a:endParaRPr lang="id-ID"/>
          </a:p>
        </p:txBody>
      </p:sp>
    </p:spTree>
    <p:extLst>
      <p:ext uri="{BB962C8B-B14F-4D97-AF65-F5344CB8AC3E}">
        <p14:creationId xmlns:p14="http://schemas.microsoft.com/office/powerpoint/2010/main" val="114173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E23AC0D6-1ED4-4365-B0A7-366BFABDC543}" type="datetimeFigureOut">
              <a:rPr lang="id-ID" smtClean="0"/>
              <a:t>29/03/2018</a:t>
            </a:fld>
            <a:endParaRPr lang="id-ID"/>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6849959-AC31-4083-A3DE-22186F3267ED}" type="slidenum">
              <a:rPr lang="id-ID" smtClean="0"/>
              <a:t>‹#›</a:t>
            </a:fld>
            <a:endParaRPr lang="id-ID"/>
          </a:p>
        </p:txBody>
      </p:sp>
    </p:spTree>
    <p:extLst>
      <p:ext uri="{BB962C8B-B14F-4D97-AF65-F5344CB8AC3E}">
        <p14:creationId xmlns:p14="http://schemas.microsoft.com/office/powerpoint/2010/main" val="2375683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bijancot.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8561" y="175367"/>
            <a:ext cx="3080908" cy="400110"/>
          </a:xfrm>
          <a:prstGeom prst="rect">
            <a:avLst/>
          </a:prstGeom>
          <a:noFill/>
        </p:spPr>
        <p:txBody>
          <a:bodyPr wrap="none" lIns="91440" tIns="45720" rIns="91440" bIns="45720">
            <a:spAutoFit/>
          </a:bodyPr>
          <a:lstStyle/>
          <a:p>
            <a:pPr algn="ctr"/>
            <a:r>
              <a:rPr lang="id-ID" sz="2000" b="1" dirty="0" smtClean="0">
                <a:ln w="0"/>
              </a:rPr>
              <a:t>Tugas Praktikum </a:t>
            </a:r>
            <a:r>
              <a:rPr lang="id-ID" sz="2000" b="1" dirty="0" smtClean="0">
                <a:ln w="0"/>
              </a:rPr>
              <a:t>Basis Data</a:t>
            </a:r>
            <a:endParaRPr lang="en-US" sz="2000" b="1" cap="none" spc="0" dirty="0">
              <a:ln w="0"/>
              <a:solidFill>
                <a:schemeClr val="tx1"/>
              </a:solidFill>
            </a:endParaRPr>
          </a:p>
        </p:txBody>
      </p:sp>
      <p:sp>
        <p:nvSpPr>
          <p:cNvPr id="5" name="TextBox 4"/>
          <p:cNvSpPr txBox="1"/>
          <p:nvPr/>
        </p:nvSpPr>
        <p:spPr>
          <a:xfrm>
            <a:off x="1963750" y="575477"/>
            <a:ext cx="2930513" cy="769441"/>
          </a:xfrm>
          <a:prstGeom prst="rect">
            <a:avLst/>
          </a:prstGeom>
          <a:noFill/>
        </p:spPr>
        <p:txBody>
          <a:bodyPr wrap="square" rtlCol="0">
            <a:spAutoFit/>
          </a:bodyPr>
          <a:lstStyle/>
          <a:p>
            <a:pPr algn="ctr"/>
            <a:r>
              <a:rPr lang="id-ID" sz="1100" dirty="0" smtClean="0"/>
              <a:t>Management user dan hak akses</a:t>
            </a:r>
            <a:endParaRPr lang="id-ID" sz="1100" dirty="0" smtClean="0"/>
          </a:p>
          <a:p>
            <a:pPr algn="ctr"/>
            <a:endParaRPr lang="id-ID" sz="1100" dirty="0" smtClean="0"/>
          </a:p>
          <a:p>
            <a:pPr algn="ctr"/>
            <a:r>
              <a:rPr lang="id-ID" sz="1100" b="1" i="1" dirty="0" smtClean="0"/>
              <a:t>Oleh Panji Iman Baskoro</a:t>
            </a:r>
          </a:p>
          <a:p>
            <a:pPr algn="ctr"/>
            <a:r>
              <a:rPr lang="id-ID" sz="1100" dirty="0" smtClean="0"/>
              <a:t>NRP 171111023</a:t>
            </a:r>
            <a:endParaRPr lang="id-ID" sz="1100" dirty="0"/>
          </a:p>
        </p:txBody>
      </p:sp>
      <p:pic>
        <p:nvPicPr>
          <p:cNvPr id="11" name="Picture 10"/>
          <p:cNvPicPr>
            <a:picLocks noChangeAspect="1"/>
          </p:cNvPicPr>
          <p:nvPr/>
        </p:nvPicPr>
        <p:blipFill rotWithShape="1">
          <a:blip r:embed="rId2"/>
          <a:srcRect l="18679" t="47709" r="11886" b="14415"/>
          <a:stretch/>
        </p:blipFill>
        <p:spPr>
          <a:xfrm>
            <a:off x="1024127" y="2514469"/>
            <a:ext cx="4919848" cy="1508891"/>
          </a:xfrm>
          <a:prstGeom prst="rect">
            <a:avLst/>
          </a:prstGeom>
        </p:spPr>
      </p:pic>
      <p:pic>
        <p:nvPicPr>
          <p:cNvPr id="6" name="Picture 5"/>
          <p:cNvPicPr>
            <a:picLocks noChangeAspect="1"/>
          </p:cNvPicPr>
          <p:nvPr/>
        </p:nvPicPr>
        <p:blipFill rotWithShape="1">
          <a:blip r:embed="rId2"/>
          <a:srcRect l="18445" t="29292" r="11277" b="52458"/>
          <a:stretch/>
        </p:blipFill>
        <p:spPr>
          <a:xfrm>
            <a:off x="1024127" y="1745028"/>
            <a:ext cx="4809745" cy="702223"/>
          </a:xfrm>
          <a:prstGeom prst="rect">
            <a:avLst/>
          </a:prstGeom>
        </p:spPr>
      </p:pic>
      <p:pic>
        <p:nvPicPr>
          <p:cNvPr id="13" name="Picture 12"/>
          <p:cNvPicPr>
            <a:picLocks noChangeAspect="1"/>
          </p:cNvPicPr>
          <p:nvPr/>
        </p:nvPicPr>
        <p:blipFill rotWithShape="1">
          <a:blip r:embed="rId2"/>
          <a:srcRect l="81106" t="39813" r="17487" b="55878"/>
          <a:stretch/>
        </p:blipFill>
        <p:spPr>
          <a:xfrm>
            <a:off x="3684337" y="3053346"/>
            <a:ext cx="142828" cy="245979"/>
          </a:xfrm>
          <a:prstGeom prst="rect">
            <a:avLst/>
          </a:prstGeom>
        </p:spPr>
      </p:pic>
      <p:pic>
        <p:nvPicPr>
          <p:cNvPr id="16" name="Picture 15"/>
          <p:cNvPicPr>
            <a:picLocks noChangeAspect="1"/>
          </p:cNvPicPr>
          <p:nvPr/>
        </p:nvPicPr>
        <p:blipFill rotWithShape="1">
          <a:blip r:embed="rId2"/>
          <a:srcRect l="81106" t="39813" r="17487" b="55878"/>
          <a:stretch/>
        </p:blipFill>
        <p:spPr>
          <a:xfrm>
            <a:off x="4344737" y="3053345"/>
            <a:ext cx="142828" cy="245979"/>
          </a:xfrm>
          <a:prstGeom prst="rect">
            <a:avLst/>
          </a:prstGeom>
        </p:spPr>
      </p:pic>
      <p:pic>
        <p:nvPicPr>
          <p:cNvPr id="17" name="Picture 16"/>
          <p:cNvPicPr>
            <a:picLocks noChangeAspect="1"/>
          </p:cNvPicPr>
          <p:nvPr/>
        </p:nvPicPr>
        <p:blipFill rotWithShape="1">
          <a:blip r:embed="rId2"/>
          <a:srcRect l="81106" t="39813" r="17487" b="55878"/>
          <a:stretch/>
        </p:blipFill>
        <p:spPr>
          <a:xfrm>
            <a:off x="4965821" y="3042648"/>
            <a:ext cx="142828" cy="245979"/>
          </a:xfrm>
          <a:prstGeom prst="rect">
            <a:avLst/>
          </a:prstGeom>
        </p:spPr>
      </p:pic>
      <p:pic>
        <p:nvPicPr>
          <p:cNvPr id="18" name="Picture 17"/>
          <p:cNvPicPr>
            <a:picLocks noChangeAspect="1"/>
          </p:cNvPicPr>
          <p:nvPr/>
        </p:nvPicPr>
        <p:blipFill rotWithShape="1">
          <a:blip r:embed="rId2"/>
          <a:srcRect l="81106" t="39813" r="17487" b="55878"/>
          <a:stretch/>
        </p:blipFill>
        <p:spPr>
          <a:xfrm>
            <a:off x="5586905" y="3053345"/>
            <a:ext cx="142828" cy="245979"/>
          </a:xfrm>
          <a:prstGeom prst="rect">
            <a:avLst/>
          </a:prstGeom>
        </p:spPr>
      </p:pic>
      <p:pic>
        <p:nvPicPr>
          <p:cNvPr id="19" name="Picture 18"/>
          <p:cNvPicPr>
            <a:picLocks noChangeAspect="1"/>
          </p:cNvPicPr>
          <p:nvPr/>
        </p:nvPicPr>
        <p:blipFill rotWithShape="1">
          <a:blip r:embed="rId2"/>
          <a:srcRect l="81106" t="39813" r="17487" b="55878"/>
          <a:stretch/>
        </p:blipFill>
        <p:spPr>
          <a:xfrm>
            <a:off x="3705094" y="3366543"/>
            <a:ext cx="101313" cy="174482"/>
          </a:xfrm>
          <a:prstGeom prst="rect">
            <a:avLst/>
          </a:prstGeom>
        </p:spPr>
      </p:pic>
      <p:pic>
        <p:nvPicPr>
          <p:cNvPr id="21" name="Picture 20"/>
          <p:cNvPicPr>
            <a:picLocks noChangeAspect="1"/>
          </p:cNvPicPr>
          <p:nvPr/>
        </p:nvPicPr>
        <p:blipFill rotWithShape="1">
          <a:blip r:embed="rId2"/>
          <a:srcRect l="81106" t="39813" r="17487" b="55878"/>
          <a:stretch/>
        </p:blipFill>
        <p:spPr>
          <a:xfrm>
            <a:off x="4344737" y="3366542"/>
            <a:ext cx="101313" cy="174482"/>
          </a:xfrm>
          <a:prstGeom prst="rect">
            <a:avLst/>
          </a:prstGeom>
        </p:spPr>
      </p:pic>
      <p:pic>
        <p:nvPicPr>
          <p:cNvPr id="22" name="Picture 21"/>
          <p:cNvPicPr>
            <a:picLocks noChangeAspect="1"/>
          </p:cNvPicPr>
          <p:nvPr/>
        </p:nvPicPr>
        <p:blipFill rotWithShape="1">
          <a:blip r:embed="rId2"/>
          <a:srcRect l="81106" t="39813" r="17487" b="55878"/>
          <a:stretch/>
        </p:blipFill>
        <p:spPr>
          <a:xfrm>
            <a:off x="4344737" y="3574101"/>
            <a:ext cx="101313" cy="174482"/>
          </a:xfrm>
          <a:prstGeom prst="rect">
            <a:avLst/>
          </a:prstGeom>
        </p:spPr>
      </p:pic>
      <p:pic>
        <p:nvPicPr>
          <p:cNvPr id="23" name="Picture 22"/>
          <p:cNvPicPr>
            <a:picLocks noChangeAspect="1"/>
          </p:cNvPicPr>
          <p:nvPr/>
        </p:nvPicPr>
        <p:blipFill rotWithShape="1">
          <a:blip r:embed="rId2"/>
          <a:srcRect l="81106" t="39813" r="17487" b="55878"/>
          <a:stretch/>
        </p:blipFill>
        <p:spPr>
          <a:xfrm>
            <a:off x="4986578" y="3560808"/>
            <a:ext cx="101313" cy="174482"/>
          </a:xfrm>
          <a:prstGeom prst="rect">
            <a:avLst/>
          </a:prstGeom>
        </p:spPr>
      </p:pic>
      <p:pic>
        <p:nvPicPr>
          <p:cNvPr id="24" name="Picture 23"/>
          <p:cNvPicPr>
            <a:picLocks noChangeAspect="1"/>
          </p:cNvPicPr>
          <p:nvPr/>
        </p:nvPicPr>
        <p:blipFill rotWithShape="1">
          <a:blip r:embed="rId2"/>
          <a:srcRect l="81106" t="39813" r="17487" b="55878"/>
          <a:stretch/>
        </p:blipFill>
        <p:spPr>
          <a:xfrm>
            <a:off x="5607662" y="3574101"/>
            <a:ext cx="101313" cy="174482"/>
          </a:xfrm>
          <a:prstGeom prst="rect">
            <a:avLst/>
          </a:prstGeom>
        </p:spPr>
      </p:pic>
      <p:pic>
        <p:nvPicPr>
          <p:cNvPr id="25" name="Picture 24"/>
          <p:cNvPicPr>
            <a:picLocks noChangeAspect="1"/>
          </p:cNvPicPr>
          <p:nvPr/>
        </p:nvPicPr>
        <p:blipFill rotWithShape="1">
          <a:blip r:embed="rId2"/>
          <a:srcRect l="81106" t="39813" r="17487" b="55878"/>
          <a:stretch/>
        </p:blipFill>
        <p:spPr>
          <a:xfrm>
            <a:off x="4365494" y="3795246"/>
            <a:ext cx="101313" cy="174482"/>
          </a:xfrm>
          <a:prstGeom prst="rect">
            <a:avLst/>
          </a:prstGeom>
        </p:spPr>
      </p:pic>
      <p:sp>
        <p:nvSpPr>
          <p:cNvPr id="10" name="Rectangle 9"/>
          <p:cNvSpPr/>
          <p:nvPr/>
        </p:nvSpPr>
        <p:spPr>
          <a:xfrm>
            <a:off x="1034546" y="4142460"/>
            <a:ext cx="5222416" cy="3485570"/>
          </a:xfrm>
          <a:prstGeom prst="rect">
            <a:avLst/>
          </a:prstGeom>
          <a:noFill/>
        </p:spPr>
        <p:txBody>
          <a:bodyPr wrap="square" lIns="91440" tIns="45720" rIns="91440" bIns="45720">
            <a:spAutoFit/>
          </a:bodyPr>
          <a:lstStyle/>
          <a:p>
            <a:r>
              <a:rPr lang="id-ID" sz="1050" b="0" cap="none" spc="0" dirty="0" smtClean="0">
                <a:ln w="0"/>
                <a:solidFill>
                  <a:schemeClr val="tx1"/>
                </a:solidFill>
              </a:rPr>
              <a:t>Alasan :</a:t>
            </a:r>
          </a:p>
          <a:p>
            <a:endParaRPr lang="id-ID" sz="1050" dirty="0" smtClean="0">
              <a:ln w="0"/>
            </a:endParaRPr>
          </a:p>
          <a:p>
            <a:r>
              <a:rPr lang="id-ID" sz="1050" b="0" cap="none" spc="0" dirty="0" smtClean="0">
                <a:ln w="0"/>
                <a:solidFill>
                  <a:schemeClr val="tx1"/>
                </a:solidFill>
              </a:rPr>
              <a:t>Adminis trator dari suatu perusahaan harus memiliki akses penuh dari suatu data yang dimiliki  oleh perusahaan tersebut agar dapat dengan mudah memanage data yang ada dalam database dan melanjutkan data tersebut ke atasannya. </a:t>
            </a:r>
          </a:p>
          <a:p>
            <a:endParaRPr lang="id-ID" sz="1050" dirty="0">
              <a:ln w="0"/>
            </a:endParaRPr>
          </a:p>
          <a:p>
            <a:r>
              <a:rPr lang="id-ID" sz="1050" b="0" cap="none" spc="0" dirty="0" smtClean="0">
                <a:ln w="0"/>
                <a:solidFill>
                  <a:schemeClr val="tx1"/>
                </a:solidFill>
              </a:rPr>
              <a:t>Kontributor dan editor sebenarnya adalah kedua jabatan yang memiliki hak akses ahmpir sama </a:t>
            </a:r>
            <a:r>
              <a:rPr lang="id-ID" sz="1050" b="1" cap="none" spc="0" dirty="0" smtClean="0">
                <a:ln w="0"/>
                <a:solidFill>
                  <a:schemeClr val="tx1"/>
                </a:solidFill>
              </a:rPr>
              <a:t>tergantung pada dimana database ini akan digunakan </a:t>
            </a:r>
            <a:r>
              <a:rPr lang="id-ID" sz="1050" cap="none" spc="0" dirty="0" smtClean="0">
                <a:ln w="0"/>
                <a:solidFill>
                  <a:schemeClr val="tx1"/>
                </a:solidFill>
              </a:rPr>
              <a:t>jadi saya memberi  beberapa hak akses yang berbeda dan saling mengisi</a:t>
            </a:r>
          </a:p>
          <a:p>
            <a:endParaRPr lang="id-ID" sz="1050" dirty="0">
              <a:ln w="0"/>
            </a:endParaRPr>
          </a:p>
          <a:p>
            <a:r>
              <a:rPr lang="id-ID" sz="1050" cap="none" spc="0" dirty="0" smtClean="0">
                <a:ln w="0"/>
                <a:solidFill>
                  <a:schemeClr val="tx1"/>
                </a:solidFill>
              </a:rPr>
              <a:t>Sementara dalam beberapa kasus diperusahaan jika perusahaan tersebut memiliki seorang DBA (database administrator), sorang programmer tidak wajib memiliki hak akses penuh terhadap database, mereka hanya perlu menghubungi DBA untuk meminta hak akses pada beberapa database atau tabel.</a:t>
            </a:r>
          </a:p>
          <a:p>
            <a:endParaRPr lang="id-ID" sz="1050" dirty="0">
              <a:ln w="0"/>
            </a:endParaRPr>
          </a:p>
          <a:p>
            <a:r>
              <a:rPr lang="id-ID" sz="1050" cap="none" spc="0" dirty="0" smtClean="0">
                <a:ln w="0"/>
                <a:solidFill>
                  <a:schemeClr val="tx1"/>
                </a:solidFill>
              </a:rPr>
              <a:t>Kesimpulan :</a:t>
            </a:r>
          </a:p>
          <a:p>
            <a:endParaRPr lang="id-ID" sz="1050" dirty="0">
              <a:ln w="0"/>
            </a:endParaRPr>
          </a:p>
          <a:p>
            <a:r>
              <a:rPr lang="id-ID" sz="1050" cap="none" spc="0" dirty="0" smtClean="0">
                <a:ln w="0"/>
                <a:solidFill>
                  <a:schemeClr val="tx1"/>
                </a:solidFill>
              </a:rPr>
              <a:t>Apa yang saya tuliskan sebagai alasan di atas tidak bisa dijadikan sebagai acuan dan dasar untuk membangun sebuah database dan memberikan hak akses pada beberapa usernya.</a:t>
            </a:r>
          </a:p>
          <a:p>
            <a:r>
              <a:rPr lang="id-ID" sz="1050" dirty="0" smtClean="0">
                <a:ln w="0"/>
              </a:rPr>
              <a:t>Karena dalam pemberian hak akses tergantung pada kebijakan yang ada di perusahaan tersebut dan atau di mana database tersebut akan digunakan.</a:t>
            </a:r>
            <a:endParaRPr lang="id-ID" sz="1050" cap="none" spc="0" dirty="0" smtClean="0">
              <a:ln w="0"/>
              <a:solidFill>
                <a:schemeClr val="tx1"/>
              </a:solidFill>
            </a:endParaRPr>
          </a:p>
        </p:txBody>
      </p:sp>
    </p:spTree>
    <p:extLst>
      <p:ext uri="{BB962C8B-B14F-4D97-AF65-F5344CB8AC3E}">
        <p14:creationId xmlns:p14="http://schemas.microsoft.com/office/powerpoint/2010/main" val="739957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6138"/>
          <a:stretch/>
        </p:blipFill>
        <p:spPr>
          <a:xfrm>
            <a:off x="514572" y="1258940"/>
            <a:ext cx="5228523" cy="1340860"/>
          </a:xfrm>
          <a:prstGeom prst="rect">
            <a:avLst/>
          </a:prstGeom>
        </p:spPr>
      </p:pic>
      <p:pic>
        <p:nvPicPr>
          <p:cNvPr id="5" name="Picture 4"/>
          <p:cNvPicPr>
            <a:picLocks noChangeAspect="1"/>
          </p:cNvPicPr>
          <p:nvPr/>
        </p:nvPicPr>
        <p:blipFill rotWithShape="1">
          <a:blip r:embed="rId3"/>
          <a:srcRect l="19493" t="24337" r="12784" b="56913"/>
          <a:stretch/>
        </p:blipFill>
        <p:spPr>
          <a:xfrm>
            <a:off x="242887" y="212588"/>
            <a:ext cx="5771894" cy="89845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48596" b="15288"/>
          <a:stretch/>
        </p:blipFill>
        <p:spPr>
          <a:xfrm>
            <a:off x="514571" y="3130015"/>
            <a:ext cx="4904684" cy="1903751"/>
          </a:xfrm>
          <a:prstGeom prst="rect">
            <a:avLst/>
          </a:prstGeom>
        </p:spPr>
      </p:pic>
      <p:sp>
        <p:nvSpPr>
          <p:cNvPr id="7" name="TextBox 6"/>
          <p:cNvSpPr txBox="1"/>
          <p:nvPr/>
        </p:nvSpPr>
        <p:spPr>
          <a:xfrm>
            <a:off x="870538" y="2747697"/>
            <a:ext cx="4192751" cy="276999"/>
          </a:xfrm>
          <a:prstGeom prst="rect">
            <a:avLst/>
          </a:prstGeom>
          <a:noFill/>
        </p:spPr>
        <p:txBody>
          <a:bodyPr wrap="none" rtlCol="0">
            <a:spAutoFit/>
          </a:bodyPr>
          <a:lstStyle/>
          <a:p>
            <a:r>
              <a:rPr lang="id-ID" sz="1200" dirty="0" smtClean="0"/>
              <a:t>Pada gambar diatas saya melakukan prosespembuatan database</a:t>
            </a:r>
            <a:endParaRPr lang="id-ID" sz="1200" dirty="0"/>
          </a:p>
        </p:txBody>
      </p:sp>
      <p:sp>
        <p:nvSpPr>
          <p:cNvPr id="8" name="TextBox 7"/>
          <p:cNvSpPr txBox="1"/>
          <p:nvPr/>
        </p:nvSpPr>
        <p:spPr>
          <a:xfrm>
            <a:off x="870537" y="5262306"/>
            <a:ext cx="4965334" cy="461665"/>
          </a:xfrm>
          <a:prstGeom prst="rect">
            <a:avLst/>
          </a:prstGeom>
          <a:noFill/>
        </p:spPr>
        <p:txBody>
          <a:bodyPr wrap="none" rtlCol="0">
            <a:spAutoFit/>
          </a:bodyPr>
          <a:lstStyle/>
          <a:p>
            <a:r>
              <a:rPr lang="id-ID" sz="1200" dirty="0" smtClean="0"/>
              <a:t>Kemudian saya membuat beberapa user di database sesuai dengan perintah </a:t>
            </a:r>
          </a:p>
          <a:p>
            <a:r>
              <a:rPr lang="id-ID" sz="1200" dirty="0" smtClean="0"/>
              <a:t>yang ada di soal.</a:t>
            </a:r>
            <a:endParaRPr lang="id-ID" sz="1200" dirty="0"/>
          </a:p>
        </p:txBody>
      </p:sp>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t="59759"/>
          <a:stretch/>
        </p:blipFill>
        <p:spPr>
          <a:xfrm>
            <a:off x="514572" y="5995544"/>
            <a:ext cx="4568956" cy="1976030"/>
          </a:xfrm>
          <a:prstGeom prst="rect">
            <a:avLst/>
          </a:prstGeom>
        </p:spPr>
      </p:pic>
      <p:sp>
        <p:nvSpPr>
          <p:cNvPr id="10" name="TextBox 9"/>
          <p:cNvSpPr txBox="1"/>
          <p:nvPr/>
        </p:nvSpPr>
        <p:spPr>
          <a:xfrm>
            <a:off x="870537" y="8155644"/>
            <a:ext cx="4750468" cy="461665"/>
          </a:xfrm>
          <a:prstGeom prst="rect">
            <a:avLst/>
          </a:prstGeom>
          <a:noFill/>
        </p:spPr>
        <p:txBody>
          <a:bodyPr wrap="none" rtlCol="0">
            <a:spAutoFit/>
          </a:bodyPr>
          <a:lstStyle/>
          <a:p>
            <a:r>
              <a:rPr lang="id-ID" sz="1200" dirty="0" smtClean="0"/>
              <a:t>Setelah user berhasil dibuat saya memberikan hak akses padasetiap user </a:t>
            </a:r>
          </a:p>
          <a:p>
            <a:r>
              <a:rPr lang="id-ID" sz="1200" dirty="0" smtClean="0"/>
              <a:t>Sesuai dengan tabel yang sudah saya kerjakan sebelumnya</a:t>
            </a:r>
            <a:endParaRPr lang="id-ID" sz="1200" dirty="0"/>
          </a:p>
        </p:txBody>
      </p:sp>
    </p:spTree>
    <p:extLst>
      <p:ext uri="{BB962C8B-B14F-4D97-AF65-F5344CB8AC3E}">
        <p14:creationId xmlns:p14="http://schemas.microsoft.com/office/powerpoint/2010/main" val="420910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382" y="5184289"/>
            <a:ext cx="2219518" cy="1261884"/>
          </a:xfrm>
          <a:prstGeom prst="rect">
            <a:avLst/>
          </a:prstGeom>
          <a:noFill/>
        </p:spPr>
        <p:txBody>
          <a:bodyPr wrap="none" lIns="91440" tIns="45720" rIns="91440" bIns="45720">
            <a:spAutoFit/>
          </a:bodyPr>
          <a:lstStyle/>
          <a:p>
            <a:r>
              <a:rPr lang="id-ID" sz="1400" b="1" cap="none" spc="0" dirty="0" smtClean="0">
                <a:ln w="0"/>
                <a:solidFill>
                  <a:schemeClr val="tx1"/>
                </a:solidFill>
              </a:rPr>
              <a:t>Ditulis oleh : </a:t>
            </a:r>
            <a:endParaRPr lang="id-ID" sz="2000" b="1" cap="none" spc="0" dirty="0" smtClean="0">
              <a:ln w="0"/>
              <a:solidFill>
                <a:schemeClr val="tx1"/>
              </a:solidFill>
            </a:endParaRPr>
          </a:p>
          <a:p>
            <a:r>
              <a:rPr lang="id-ID" sz="2000" b="1" cap="none" spc="0" dirty="0" smtClean="0">
                <a:ln w="0"/>
                <a:solidFill>
                  <a:schemeClr val="tx1"/>
                </a:solidFill>
              </a:rPr>
              <a:t>Panji Iman Baskoro</a:t>
            </a:r>
          </a:p>
          <a:p>
            <a:r>
              <a:rPr lang="id-ID" sz="2000" b="1" dirty="0" smtClean="0">
                <a:ln w="0"/>
              </a:rPr>
              <a:t>TI A</a:t>
            </a:r>
          </a:p>
          <a:p>
            <a:r>
              <a:rPr lang="id-ID" sz="2000" b="1" cap="none" spc="0" dirty="0" smtClean="0">
                <a:ln w="0"/>
                <a:solidFill>
                  <a:schemeClr val="tx1"/>
                </a:solidFill>
              </a:rPr>
              <a:t>171111023</a:t>
            </a:r>
            <a:endParaRPr lang="en-US" sz="2000" b="1" cap="none" spc="0" dirty="0">
              <a:ln w="0"/>
              <a:solidFill>
                <a:schemeClr val="tx1"/>
              </a:solidFill>
            </a:endParaRPr>
          </a:p>
        </p:txBody>
      </p:sp>
      <p:sp>
        <p:nvSpPr>
          <p:cNvPr id="5" name="Rectangle 4"/>
          <p:cNvSpPr/>
          <p:nvPr/>
        </p:nvSpPr>
        <p:spPr>
          <a:xfrm>
            <a:off x="249382" y="6446173"/>
            <a:ext cx="2294282" cy="1015663"/>
          </a:xfrm>
          <a:prstGeom prst="rect">
            <a:avLst/>
          </a:prstGeom>
          <a:noFill/>
        </p:spPr>
        <p:txBody>
          <a:bodyPr wrap="none" lIns="91440" tIns="45720" rIns="91440" bIns="45720">
            <a:spAutoFit/>
          </a:bodyPr>
          <a:lstStyle/>
          <a:p>
            <a:r>
              <a:rPr lang="id-ID" sz="2000" b="1" dirty="0" smtClean="0">
                <a:ln w="0"/>
              </a:rPr>
              <a:t>Blog :</a:t>
            </a:r>
            <a:endParaRPr lang="id-ID" sz="2000" b="1" dirty="0" smtClean="0">
              <a:ln w="0"/>
              <a:hlinkClick r:id=""/>
            </a:endParaRPr>
          </a:p>
          <a:p>
            <a:r>
              <a:rPr lang="id-ID" sz="2000" b="1" dirty="0" smtClean="0">
                <a:ln w="0"/>
                <a:hlinkClick r:id=""/>
              </a:rPr>
              <a:t>https://bijancot.me</a:t>
            </a:r>
            <a:endParaRPr lang="id-ID" sz="2000" b="1" dirty="0" smtClean="0">
              <a:ln w="0"/>
            </a:endParaRPr>
          </a:p>
          <a:p>
            <a:endParaRPr lang="en-US" sz="2000" b="1" cap="none" spc="0" dirty="0">
              <a:ln w="0"/>
              <a:solidFill>
                <a:schemeClr val="tx1"/>
              </a:solidFill>
            </a:endParaRPr>
          </a:p>
        </p:txBody>
      </p:sp>
      <p:sp>
        <p:nvSpPr>
          <p:cNvPr id="6" name="Rectangle 5"/>
          <p:cNvSpPr/>
          <p:nvPr/>
        </p:nvSpPr>
        <p:spPr>
          <a:xfrm>
            <a:off x="249381" y="7245355"/>
            <a:ext cx="2813271" cy="1015663"/>
          </a:xfrm>
          <a:prstGeom prst="rect">
            <a:avLst/>
          </a:prstGeom>
          <a:noFill/>
        </p:spPr>
        <p:txBody>
          <a:bodyPr wrap="none" lIns="91440" tIns="45720" rIns="91440" bIns="45720">
            <a:spAutoFit/>
          </a:bodyPr>
          <a:lstStyle/>
          <a:p>
            <a:r>
              <a:rPr lang="id-ID" sz="2000" b="1" dirty="0" smtClean="0">
                <a:ln w="0"/>
              </a:rPr>
              <a:t>Portofolio :</a:t>
            </a:r>
          </a:p>
          <a:p>
            <a:r>
              <a:rPr lang="id-ID" sz="2000" b="1" dirty="0" smtClean="0">
                <a:ln w="0"/>
                <a:hlinkClick r:id="rId2"/>
              </a:rPr>
              <a:t>http://bijancot.github.io</a:t>
            </a:r>
            <a:endParaRPr lang="id-ID" sz="2000" b="1" dirty="0" smtClean="0">
              <a:ln w="0"/>
            </a:endParaRPr>
          </a:p>
          <a:p>
            <a:endParaRPr lang="id-ID" sz="2000" b="1" dirty="0" smtClean="0">
              <a:ln w="0"/>
            </a:endParaRPr>
          </a:p>
        </p:txBody>
      </p:sp>
    </p:spTree>
    <p:extLst>
      <p:ext uri="{BB962C8B-B14F-4D97-AF65-F5344CB8AC3E}">
        <p14:creationId xmlns:p14="http://schemas.microsoft.com/office/powerpoint/2010/main" val="11810536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233</Words>
  <Application>Microsoft Office PowerPoint</Application>
  <PresentationFormat>A4 Paper (210x297 mm)</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bijan</dc:creator>
  <cp:lastModifiedBy>bijan</cp:lastModifiedBy>
  <cp:revision>14</cp:revision>
  <dcterms:created xsi:type="dcterms:W3CDTF">2018-03-25T03:12:34Z</dcterms:created>
  <dcterms:modified xsi:type="dcterms:W3CDTF">2018-03-29T01:37:22Z</dcterms:modified>
</cp:coreProperties>
</file>