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6858000" cy="9906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42720" y="394920"/>
            <a:ext cx="6171840" cy="1653840"/>
          </a:xfrm>
          <a:prstGeom prst="rect">
            <a:avLst/>
          </a:prstGeom>
        </p:spPr>
        <p:txBody>
          <a:bodyPr lIns="0" rIns="0" tIns="0" bIns="0" anchor="ctr"/>
          <a:p>
            <a:pPr algn="ctr"/>
            <a:endParaRPr b="0" lang="id-ID" sz="4400" spc="-1" strike="noStrike">
              <a:latin typeface="Arial"/>
            </a:endParaRPr>
          </a:p>
        </p:txBody>
      </p:sp>
      <p:sp>
        <p:nvSpPr>
          <p:cNvPr id="24" name="PlaceHolder 2"/>
          <p:cNvSpPr>
            <a:spLocks noGrp="1"/>
          </p:cNvSpPr>
          <p:nvPr>
            <p:ph type="body"/>
          </p:nvPr>
        </p:nvSpPr>
        <p:spPr>
          <a:xfrm>
            <a:off x="342720" y="2317680"/>
            <a:ext cx="6171840" cy="2739960"/>
          </a:xfrm>
          <a:prstGeom prst="rect">
            <a:avLst/>
          </a:prstGeom>
        </p:spPr>
        <p:txBody>
          <a:bodyPr lIns="0" rIns="0" tIns="0" bIns="0">
            <a:normAutofit/>
          </a:bodyPr>
          <a:p>
            <a:endParaRPr b="0" lang="id-ID" sz="3200" spc="-1" strike="noStrike">
              <a:latin typeface="Arial"/>
            </a:endParaRPr>
          </a:p>
        </p:txBody>
      </p:sp>
      <p:sp>
        <p:nvSpPr>
          <p:cNvPr id="25" name="PlaceHolder 3"/>
          <p:cNvSpPr>
            <a:spLocks noGrp="1"/>
          </p:cNvSpPr>
          <p:nvPr>
            <p:ph type="body"/>
          </p:nvPr>
        </p:nvSpPr>
        <p:spPr>
          <a:xfrm>
            <a:off x="342720" y="5318280"/>
            <a:ext cx="6171840" cy="2739960"/>
          </a:xfrm>
          <a:prstGeom prst="rect">
            <a:avLst/>
          </a:prstGeom>
        </p:spPr>
        <p:txBody>
          <a:bodyPr lIns="0" rIns="0" tIns="0" bIns="0">
            <a:normAutofit/>
          </a:bodyPr>
          <a:p>
            <a:endParaRPr b="0" lang="id-ID"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42720" y="394920"/>
            <a:ext cx="6171840" cy="1653840"/>
          </a:xfrm>
          <a:prstGeom prst="rect">
            <a:avLst/>
          </a:prstGeom>
        </p:spPr>
        <p:txBody>
          <a:bodyPr lIns="0" rIns="0" tIns="0" bIns="0" anchor="ctr"/>
          <a:p>
            <a:pPr algn="ctr"/>
            <a:endParaRPr b="0" lang="id-ID" sz="4400" spc="-1" strike="noStrike">
              <a:latin typeface="Arial"/>
            </a:endParaRPr>
          </a:p>
        </p:txBody>
      </p:sp>
      <p:sp>
        <p:nvSpPr>
          <p:cNvPr id="27" name="PlaceHolder 2"/>
          <p:cNvSpPr>
            <a:spLocks noGrp="1"/>
          </p:cNvSpPr>
          <p:nvPr>
            <p:ph type="body"/>
          </p:nvPr>
        </p:nvSpPr>
        <p:spPr>
          <a:xfrm>
            <a:off x="342720" y="2317680"/>
            <a:ext cx="3011760" cy="2739960"/>
          </a:xfrm>
          <a:prstGeom prst="rect">
            <a:avLst/>
          </a:prstGeom>
        </p:spPr>
        <p:txBody>
          <a:bodyPr lIns="0" rIns="0" tIns="0" bIns="0">
            <a:normAutofit/>
          </a:bodyPr>
          <a:p>
            <a:endParaRPr b="0" lang="id-ID" sz="3200" spc="-1" strike="noStrike">
              <a:latin typeface="Arial"/>
            </a:endParaRPr>
          </a:p>
        </p:txBody>
      </p:sp>
      <p:sp>
        <p:nvSpPr>
          <p:cNvPr id="28" name="PlaceHolder 3"/>
          <p:cNvSpPr>
            <a:spLocks noGrp="1"/>
          </p:cNvSpPr>
          <p:nvPr>
            <p:ph type="body"/>
          </p:nvPr>
        </p:nvSpPr>
        <p:spPr>
          <a:xfrm>
            <a:off x="3505320" y="2317680"/>
            <a:ext cx="3011760" cy="2739960"/>
          </a:xfrm>
          <a:prstGeom prst="rect">
            <a:avLst/>
          </a:prstGeom>
        </p:spPr>
        <p:txBody>
          <a:bodyPr lIns="0" rIns="0" tIns="0" bIns="0">
            <a:normAutofit/>
          </a:bodyPr>
          <a:p>
            <a:endParaRPr b="0" lang="id-ID" sz="3200" spc="-1" strike="noStrike">
              <a:latin typeface="Arial"/>
            </a:endParaRPr>
          </a:p>
        </p:txBody>
      </p:sp>
      <p:sp>
        <p:nvSpPr>
          <p:cNvPr id="29" name="PlaceHolder 4"/>
          <p:cNvSpPr>
            <a:spLocks noGrp="1"/>
          </p:cNvSpPr>
          <p:nvPr>
            <p:ph type="body"/>
          </p:nvPr>
        </p:nvSpPr>
        <p:spPr>
          <a:xfrm>
            <a:off x="3505320" y="5318280"/>
            <a:ext cx="3011760" cy="2739960"/>
          </a:xfrm>
          <a:prstGeom prst="rect">
            <a:avLst/>
          </a:prstGeom>
        </p:spPr>
        <p:txBody>
          <a:bodyPr lIns="0" rIns="0" tIns="0" bIns="0">
            <a:normAutofit/>
          </a:bodyPr>
          <a:p>
            <a:endParaRPr b="0" lang="id-ID" sz="3200" spc="-1" strike="noStrike">
              <a:latin typeface="Arial"/>
            </a:endParaRPr>
          </a:p>
        </p:txBody>
      </p:sp>
      <p:sp>
        <p:nvSpPr>
          <p:cNvPr id="30" name="PlaceHolder 5"/>
          <p:cNvSpPr>
            <a:spLocks noGrp="1"/>
          </p:cNvSpPr>
          <p:nvPr>
            <p:ph type="body"/>
          </p:nvPr>
        </p:nvSpPr>
        <p:spPr>
          <a:xfrm>
            <a:off x="342720" y="5318280"/>
            <a:ext cx="3011760" cy="2739960"/>
          </a:xfrm>
          <a:prstGeom prst="rect">
            <a:avLst/>
          </a:prstGeom>
        </p:spPr>
        <p:txBody>
          <a:bodyPr lIns="0" rIns="0" tIns="0" bIns="0">
            <a:normAutofit/>
          </a:bodyPr>
          <a:p>
            <a:endParaRPr b="0" lang="id-ID"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42720" y="394920"/>
            <a:ext cx="6171840" cy="1653840"/>
          </a:xfrm>
          <a:prstGeom prst="rect">
            <a:avLst/>
          </a:prstGeom>
        </p:spPr>
        <p:txBody>
          <a:bodyPr lIns="0" rIns="0" tIns="0" bIns="0" anchor="ctr"/>
          <a:p>
            <a:pPr algn="ctr"/>
            <a:endParaRPr b="0" lang="id-ID" sz="4400" spc="-1" strike="noStrike">
              <a:latin typeface="Arial"/>
            </a:endParaRPr>
          </a:p>
        </p:txBody>
      </p:sp>
      <p:sp>
        <p:nvSpPr>
          <p:cNvPr id="32" name="PlaceHolder 2"/>
          <p:cNvSpPr>
            <a:spLocks noGrp="1"/>
          </p:cNvSpPr>
          <p:nvPr>
            <p:ph type="body"/>
          </p:nvPr>
        </p:nvSpPr>
        <p:spPr>
          <a:xfrm>
            <a:off x="342720" y="2317680"/>
            <a:ext cx="1987200" cy="2739960"/>
          </a:xfrm>
          <a:prstGeom prst="rect">
            <a:avLst/>
          </a:prstGeom>
        </p:spPr>
        <p:txBody>
          <a:bodyPr lIns="0" rIns="0" tIns="0" bIns="0">
            <a:normAutofit/>
          </a:bodyPr>
          <a:p>
            <a:endParaRPr b="0" lang="id-ID" sz="3200" spc="-1" strike="noStrike">
              <a:latin typeface="Arial"/>
            </a:endParaRPr>
          </a:p>
        </p:txBody>
      </p:sp>
      <p:sp>
        <p:nvSpPr>
          <p:cNvPr id="33" name="PlaceHolder 3"/>
          <p:cNvSpPr>
            <a:spLocks noGrp="1"/>
          </p:cNvSpPr>
          <p:nvPr>
            <p:ph type="body"/>
          </p:nvPr>
        </p:nvSpPr>
        <p:spPr>
          <a:xfrm>
            <a:off x="2429640" y="2317680"/>
            <a:ext cx="1987200" cy="2739960"/>
          </a:xfrm>
          <a:prstGeom prst="rect">
            <a:avLst/>
          </a:prstGeom>
        </p:spPr>
        <p:txBody>
          <a:bodyPr lIns="0" rIns="0" tIns="0" bIns="0">
            <a:normAutofit/>
          </a:bodyPr>
          <a:p>
            <a:endParaRPr b="0" lang="id-ID" sz="3200" spc="-1" strike="noStrike">
              <a:latin typeface="Arial"/>
            </a:endParaRPr>
          </a:p>
        </p:txBody>
      </p:sp>
      <p:sp>
        <p:nvSpPr>
          <p:cNvPr id="34" name="PlaceHolder 4"/>
          <p:cNvSpPr>
            <a:spLocks noGrp="1"/>
          </p:cNvSpPr>
          <p:nvPr>
            <p:ph type="body"/>
          </p:nvPr>
        </p:nvSpPr>
        <p:spPr>
          <a:xfrm>
            <a:off x="4516560" y="2317680"/>
            <a:ext cx="1987200" cy="2739960"/>
          </a:xfrm>
          <a:prstGeom prst="rect">
            <a:avLst/>
          </a:prstGeom>
        </p:spPr>
        <p:txBody>
          <a:bodyPr lIns="0" rIns="0" tIns="0" bIns="0">
            <a:normAutofit/>
          </a:bodyPr>
          <a:p>
            <a:endParaRPr b="0" lang="id-ID" sz="3200" spc="-1" strike="noStrike">
              <a:latin typeface="Arial"/>
            </a:endParaRPr>
          </a:p>
        </p:txBody>
      </p:sp>
      <p:sp>
        <p:nvSpPr>
          <p:cNvPr id="35" name="PlaceHolder 5"/>
          <p:cNvSpPr>
            <a:spLocks noGrp="1"/>
          </p:cNvSpPr>
          <p:nvPr>
            <p:ph type="body"/>
          </p:nvPr>
        </p:nvSpPr>
        <p:spPr>
          <a:xfrm>
            <a:off x="4516560" y="5318280"/>
            <a:ext cx="1987200" cy="2739960"/>
          </a:xfrm>
          <a:prstGeom prst="rect">
            <a:avLst/>
          </a:prstGeom>
        </p:spPr>
        <p:txBody>
          <a:bodyPr lIns="0" rIns="0" tIns="0" bIns="0">
            <a:normAutofit/>
          </a:bodyPr>
          <a:p>
            <a:endParaRPr b="0" lang="id-ID" sz="3200" spc="-1" strike="noStrike">
              <a:latin typeface="Arial"/>
            </a:endParaRPr>
          </a:p>
        </p:txBody>
      </p:sp>
      <p:sp>
        <p:nvSpPr>
          <p:cNvPr id="36" name="PlaceHolder 6"/>
          <p:cNvSpPr>
            <a:spLocks noGrp="1"/>
          </p:cNvSpPr>
          <p:nvPr>
            <p:ph type="body"/>
          </p:nvPr>
        </p:nvSpPr>
        <p:spPr>
          <a:xfrm>
            <a:off x="2429640" y="5318280"/>
            <a:ext cx="1987200" cy="2739960"/>
          </a:xfrm>
          <a:prstGeom prst="rect">
            <a:avLst/>
          </a:prstGeom>
        </p:spPr>
        <p:txBody>
          <a:bodyPr lIns="0" rIns="0" tIns="0" bIns="0">
            <a:normAutofit/>
          </a:bodyPr>
          <a:p>
            <a:endParaRPr b="0" lang="id-ID" sz="3200" spc="-1" strike="noStrike">
              <a:latin typeface="Arial"/>
            </a:endParaRPr>
          </a:p>
        </p:txBody>
      </p:sp>
      <p:sp>
        <p:nvSpPr>
          <p:cNvPr id="37" name="PlaceHolder 7"/>
          <p:cNvSpPr>
            <a:spLocks noGrp="1"/>
          </p:cNvSpPr>
          <p:nvPr>
            <p:ph type="body"/>
          </p:nvPr>
        </p:nvSpPr>
        <p:spPr>
          <a:xfrm>
            <a:off x="342720" y="5318280"/>
            <a:ext cx="1987200" cy="2739960"/>
          </a:xfrm>
          <a:prstGeom prst="rect">
            <a:avLst/>
          </a:prstGeom>
        </p:spPr>
        <p:txBody>
          <a:bodyPr lIns="0" rIns="0" tIns="0" bIns="0">
            <a:normAutofit/>
          </a:bodyPr>
          <a:p>
            <a:endParaRPr b="0" lang="id-ID"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42720" y="394920"/>
            <a:ext cx="6171840" cy="1653840"/>
          </a:xfrm>
          <a:prstGeom prst="rect">
            <a:avLst/>
          </a:prstGeom>
        </p:spPr>
        <p:txBody>
          <a:bodyPr lIns="0" rIns="0" tIns="0" bIns="0" anchor="ctr"/>
          <a:p>
            <a:pPr algn="ctr"/>
            <a:endParaRPr b="0" lang="id-ID" sz="4400" spc="-1" strike="noStrike">
              <a:latin typeface="Arial"/>
            </a:endParaRPr>
          </a:p>
        </p:txBody>
      </p:sp>
      <p:sp>
        <p:nvSpPr>
          <p:cNvPr id="41" name="PlaceHolder 2"/>
          <p:cNvSpPr>
            <a:spLocks noGrp="1"/>
          </p:cNvSpPr>
          <p:nvPr>
            <p:ph type="subTitle"/>
          </p:nvPr>
        </p:nvSpPr>
        <p:spPr>
          <a:xfrm>
            <a:off x="342720" y="2317680"/>
            <a:ext cx="6171840" cy="5744880"/>
          </a:xfrm>
          <a:prstGeom prst="rect">
            <a:avLst/>
          </a:prstGeom>
        </p:spPr>
        <p:txBody>
          <a:bodyPr lIns="0" rIns="0" tIns="0" bIns="0" anchor="ctr"/>
          <a:p>
            <a:pPr algn="ctr"/>
            <a:endParaRPr b="0" lang="id-ID"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42720" y="394920"/>
            <a:ext cx="6171840" cy="1653840"/>
          </a:xfrm>
          <a:prstGeom prst="rect">
            <a:avLst/>
          </a:prstGeom>
        </p:spPr>
        <p:txBody>
          <a:bodyPr lIns="0" rIns="0" tIns="0" bIns="0" anchor="ctr"/>
          <a:p>
            <a:pPr algn="ctr"/>
            <a:endParaRPr b="0" lang="id-ID" sz="4400" spc="-1" strike="noStrike">
              <a:latin typeface="Arial"/>
            </a:endParaRPr>
          </a:p>
        </p:txBody>
      </p:sp>
      <p:sp>
        <p:nvSpPr>
          <p:cNvPr id="43" name="PlaceHolder 2"/>
          <p:cNvSpPr>
            <a:spLocks noGrp="1"/>
          </p:cNvSpPr>
          <p:nvPr>
            <p:ph type="body"/>
          </p:nvPr>
        </p:nvSpPr>
        <p:spPr>
          <a:xfrm>
            <a:off x="342720" y="2317680"/>
            <a:ext cx="6171840" cy="5744880"/>
          </a:xfrm>
          <a:prstGeom prst="rect">
            <a:avLst/>
          </a:prstGeom>
        </p:spPr>
        <p:txBody>
          <a:bodyPr lIns="0" rIns="0" tIns="0" bIns="0">
            <a:normAutofit/>
          </a:bodyPr>
          <a:p>
            <a:endParaRPr b="0" lang="id-ID"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42720" y="394920"/>
            <a:ext cx="6171840" cy="1653840"/>
          </a:xfrm>
          <a:prstGeom prst="rect">
            <a:avLst/>
          </a:prstGeom>
        </p:spPr>
        <p:txBody>
          <a:bodyPr lIns="0" rIns="0" tIns="0" bIns="0" anchor="ctr"/>
          <a:p>
            <a:pPr algn="ctr"/>
            <a:endParaRPr b="0" lang="id-ID" sz="4400" spc="-1" strike="noStrike">
              <a:latin typeface="Arial"/>
            </a:endParaRPr>
          </a:p>
        </p:txBody>
      </p:sp>
      <p:sp>
        <p:nvSpPr>
          <p:cNvPr id="45" name="PlaceHolder 2"/>
          <p:cNvSpPr>
            <a:spLocks noGrp="1"/>
          </p:cNvSpPr>
          <p:nvPr>
            <p:ph type="body"/>
          </p:nvPr>
        </p:nvSpPr>
        <p:spPr>
          <a:xfrm>
            <a:off x="342720" y="2317680"/>
            <a:ext cx="3011760" cy="5744880"/>
          </a:xfrm>
          <a:prstGeom prst="rect">
            <a:avLst/>
          </a:prstGeom>
        </p:spPr>
        <p:txBody>
          <a:bodyPr lIns="0" rIns="0" tIns="0" bIns="0">
            <a:normAutofit/>
          </a:bodyPr>
          <a:p>
            <a:endParaRPr b="0" lang="id-ID" sz="3200" spc="-1" strike="noStrike">
              <a:latin typeface="Arial"/>
            </a:endParaRPr>
          </a:p>
        </p:txBody>
      </p:sp>
      <p:sp>
        <p:nvSpPr>
          <p:cNvPr id="46" name="PlaceHolder 3"/>
          <p:cNvSpPr>
            <a:spLocks noGrp="1"/>
          </p:cNvSpPr>
          <p:nvPr>
            <p:ph type="body"/>
          </p:nvPr>
        </p:nvSpPr>
        <p:spPr>
          <a:xfrm>
            <a:off x="3505320" y="2317680"/>
            <a:ext cx="3011760" cy="5744880"/>
          </a:xfrm>
          <a:prstGeom prst="rect">
            <a:avLst/>
          </a:prstGeom>
        </p:spPr>
        <p:txBody>
          <a:bodyPr lIns="0" rIns="0" tIns="0" bIns="0">
            <a:normAutofit/>
          </a:bodyPr>
          <a:p>
            <a:endParaRPr b="0" lang="id-ID"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42720" y="394920"/>
            <a:ext cx="6171840" cy="1653840"/>
          </a:xfrm>
          <a:prstGeom prst="rect">
            <a:avLst/>
          </a:prstGeom>
        </p:spPr>
        <p:txBody>
          <a:bodyPr lIns="0" rIns="0" tIns="0" bIns="0" anchor="ctr"/>
          <a:p>
            <a:pPr algn="ctr"/>
            <a:endParaRPr b="0" lang="id-ID"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42720" y="394920"/>
            <a:ext cx="6171840" cy="7667640"/>
          </a:xfrm>
          <a:prstGeom prst="rect">
            <a:avLst/>
          </a:prstGeom>
        </p:spPr>
        <p:txBody>
          <a:bodyPr lIns="0" rIns="0" tIns="0" bIns="0" anchor="ctr"/>
          <a:p>
            <a:pPr algn="ctr"/>
            <a:endParaRPr b="0" lang="id-ID"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42720" y="394920"/>
            <a:ext cx="6171840" cy="1653840"/>
          </a:xfrm>
          <a:prstGeom prst="rect">
            <a:avLst/>
          </a:prstGeom>
        </p:spPr>
        <p:txBody>
          <a:bodyPr lIns="0" rIns="0" tIns="0" bIns="0" anchor="ctr"/>
          <a:p>
            <a:pPr algn="ctr"/>
            <a:endParaRPr b="0" lang="id-ID" sz="4400" spc="-1" strike="noStrike">
              <a:latin typeface="Arial"/>
            </a:endParaRPr>
          </a:p>
        </p:txBody>
      </p:sp>
      <p:sp>
        <p:nvSpPr>
          <p:cNvPr id="50" name="PlaceHolder 2"/>
          <p:cNvSpPr>
            <a:spLocks noGrp="1"/>
          </p:cNvSpPr>
          <p:nvPr>
            <p:ph type="body"/>
          </p:nvPr>
        </p:nvSpPr>
        <p:spPr>
          <a:xfrm>
            <a:off x="342720" y="2317680"/>
            <a:ext cx="3011760" cy="2739960"/>
          </a:xfrm>
          <a:prstGeom prst="rect">
            <a:avLst/>
          </a:prstGeom>
        </p:spPr>
        <p:txBody>
          <a:bodyPr lIns="0" rIns="0" tIns="0" bIns="0">
            <a:normAutofit/>
          </a:bodyPr>
          <a:p>
            <a:endParaRPr b="0" lang="id-ID" sz="3200" spc="-1" strike="noStrike">
              <a:latin typeface="Arial"/>
            </a:endParaRPr>
          </a:p>
        </p:txBody>
      </p:sp>
      <p:sp>
        <p:nvSpPr>
          <p:cNvPr id="51" name="PlaceHolder 3"/>
          <p:cNvSpPr>
            <a:spLocks noGrp="1"/>
          </p:cNvSpPr>
          <p:nvPr>
            <p:ph type="body"/>
          </p:nvPr>
        </p:nvSpPr>
        <p:spPr>
          <a:xfrm>
            <a:off x="342720" y="5318280"/>
            <a:ext cx="3011760" cy="2739960"/>
          </a:xfrm>
          <a:prstGeom prst="rect">
            <a:avLst/>
          </a:prstGeom>
        </p:spPr>
        <p:txBody>
          <a:bodyPr lIns="0" rIns="0" tIns="0" bIns="0">
            <a:normAutofit/>
          </a:bodyPr>
          <a:p>
            <a:endParaRPr b="0" lang="id-ID" sz="3200" spc="-1" strike="noStrike">
              <a:latin typeface="Arial"/>
            </a:endParaRPr>
          </a:p>
        </p:txBody>
      </p:sp>
      <p:sp>
        <p:nvSpPr>
          <p:cNvPr id="52" name="PlaceHolder 4"/>
          <p:cNvSpPr>
            <a:spLocks noGrp="1"/>
          </p:cNvSpPr>
          <p:nvPr>
            <p:ph type="body"/>
          </p:nvPr>
        </p:nvSpPr>
        <p:spPr>
          <a:xfrm>
            <a:off x="3505320" y="2317680"/>
            <a:ext cx="3011760" cy="5744880"/>
          </a:xfrm>
          <a:prstGeom prst="rect">
            <a:avLst/>
          </a:prstGeom>
        </p:spPr>
        <p:txBody>
          <a:bodyPr lIns="0" rIns="0" tIns="0" bIns="0">
            <a:normAutofit/>
          </a:bodyPr>
          <a:p>
            <a:endParaRPr b="0" lang="id-ID"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42720" y="394920"/>
            <a:ext cx="6171840" cy="1653840"/>
          </a:xfrm>
          <a:prstGeom prst="rect">
            <a:avLst/>
          </a:prstGeom>
        </p:spPr>
        <p:txBody>
          <a:bodyPr lIns="0" rIns="0" tIns="0" bIns="0" anchor="ctr"/>
          <a:p>
            <a:pPr algn="ctr"/>
            <a:endParaRPr b="0" lang="id-ID" sz="4400" spc="-1" strike="noStrike">
              <a:latin typeface="Arial"/>
            </a:endParaRPr>
          </a:p>
        </p:txBody>
      </p:sp>
      <p:sp>
        <p:nvSpPr>
          <p:cNvPr id="3" name="PlaceHolder 2"/>
          <p:cNvSpPr>
            <a:spLocks noGrp="1"/>
          </p:cNvSpPr>
          <p:nvPr>
            <p:ph type="subTitle"/>
          </p:nvPr>
        </p:nvSpPr>
        <p:spPr>
          <a:xfrm>
            <a:off x="342720" y="2317680"/>
            <a:ext cx="6171840" cy="5744880"/>
          </a:xfrm>
          <a:prstGeom prst="rect">
            <a:avLst/>
          </a:prstGeom>
        </p:spPr>
        <p:txBody>
          <a:bodyPr lIns="0" rIns="0" tIns="0" bIns="0" anchor="ctr"/>
          <a:p>
            <a:pPr algn="ctr"/>
            <a:endParaRPr b="0" lang="id-ID"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42720" y="394920"/>
            <a:ext cx="6171840" cy="1653840"/>
          </a:xfrm>
          <a:prstGeom prst="rect">
            <a:avLst/>
          </a:prstGeom>
        </p:spPr>
        <p:txBody>
          <a:bodyPr lIns="0" rIns="0" tIns="0" bIns="0" anchor="ctr"/>
          <a:p>
            <a:pPr algn="ctr"/>
            <a:endParaRPr b="0" lang="id-ID" sz="4400" spc="-1" strike="noStrike">
              <a:latin typeface="Arial"/>
            </a:endParaRPr>
          </a:p>
        </p:txBody>
      </p:sp>
      <p:sp>
        <p:nvSpPr>
          <p:cNvPr id="54" name="PlaceHolder 2"/>
          <p:cNvSpPr>
            <a:spLocks noGrp="1"/>
          </p:cNvSpPr>
          <p:nvPr>
            <p:ph type="body"/>
          </p:nvPr>
        </p:nvSpPr>
        <p:spPr>
          <a:xfrm>
            <a:off x="342720" y="2317680"/>
            <a:ext cx="3011760" cy="5744880"/>
          </a:xfrm>
          <a:prstGeom prst="rect">
            <a:avLst/>
          </a:prstGeom>
        </p:spPr>
        <p:txBody>
          <a:bodyPr lIns="0" rIns="0" tIns="0" bIns="0">
            <a:normAutofit/>
          </a:bodyPr>
          <a:p>
            <a:endParaRPr b="0" lang="id-ID" sz="3200" spc="-1" strike="noStrike">
              <a:latin typeface="Arial"/>
            </a:endParaRPr>
          </a:p>
        </p:txBody>
      </p:sp>
      <p:sp>
        <p:nvSpPr>
          <p:cNvPr id="55" name="PlaceHolder 3"/>
          <p:cNvSpPr>
            <a:spLocks noGrp="1"/>
          </p:cNvSpPr>
          <p:nvPr>
            <p:ph type="body"/>
          </p:nvPr>
        </p:nvSpPr>
        <p:spPr>
          <a:xfrm>
            <a:off x="3505320" y="2317680"/>
            <a:ext cx="3011760" cy="2739960"/>
          </a:xfrm>
          <a:prstGeom prst="rect">
            <a:avLst/>
          </a:prstGeom>
        </p:spPr>
        <p:txBody>
          <a:bodyPr lIns="0" rIns="0" tIns="0" bIns="0">
            <a:normAutofit/>
          </a:bodyPr>
          <a:p>
            <a:endParaRPr b="0" lang="id-ID" sz="3200" spc="-1" strike="noStrike">
              <a:latin typeface="Arial"/>
            </a:endParaRPr>
          </a:p>
        </p:txBody>
      </p:sp>
      <p:sp>
        <p:nvSpPr>
          <p:cNvPr id="56" name="PlaceHolder 4"/>
          <p:cNvSpPr>
            <a:spLocks noGrp="1"/>
          </p:cNvSpPr>
          <p:nvPr>
            <p:ph type="body"/>
          </p:nvPr>
        </p:nvSpPr>
        <p:spPr>
          <a:xfrm>
            <a:off x="3505320" y="5318280"/>
            <a:ext cx="3011760" cy="2739960"/>
          </a:xfrm>
          <a:prstGeom prst="rect">
            <a:avLst/>
          </a:prstGeom>
        </p:spPr>
        <p:txBody>
          <a:bodyPr lIns="0" rIns="0" tIns="0" bIns="0">
            <a:normAutofit/>
          </a:bodyPr>
          <a:p>
            <a:endParaRPr b="0" lang="id-ID"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42720" y="394920"/>
            <a:ext cx="6171840" cy="1653840"/>
          </a:xfrm>
          <a:prstGeom prst="rect">
            <a:avLst/>
          </a:prstGeom>
        </p:spPr>
        <p:txBody>
          <a:bodyPr lIns="0" rIns="0" tIns="0" bIns="0" anchor="ctr"/>
          <a:p>
            <a:pPr algn="ctr"/>
            <a:endParaRPr b="0" lang="id-ID" sz="4400" spc="-1" strike="noStrike">
              <a:latin typeface="Arial"/>
            </a:endParaRPr>
          </a:p>
        </p:txBody>
      </p:sp>
      <p:sp>
        <p:nvSpPr>
          <p:cNvPr id="58" name="PlaceHolder 2"/>
          <p:cNvSpPr>
            <a:spLocks noGrp="1"/>
          </p:cNvSpPr>
          <p:nvPr>
            <p:ph type="body"/>
          </p:nvPr>
        </p:nvSpPr>
        <p:spPr>
          <a:xfrm>
            <a:off x="342720" y="2317680"/>
            <a:ext cx="3011760" cy="2739960"/>
          </a:xfrm>
          <a:prstGeom prst="rect">
            <a:avLst/>
          </a:prstGeom>
        </p:spPr>
        <p:txBody>
          <a:bodyPr lIns="0" rIns="0" tIns="0" bIns="0">
            <a:normAutofit/>
          </a:bodyPr>
          <a:p>
            <a:endParaRPr b="0" lang="id-ID" sz="3200" spc="-1" strike="noStrike">
              <a:latin typeface="Arial"/>
            </a:endParaRPr>
          </a:p>
        </p:txBody>
      </p:sp>
      <p:sp>
        <p:nvSpPr>
          <p:cNvPr id="59" name="PlaceHolder 3"/>
          <p:cNvSpPr>
            <a:spLocks noGrp="1"/>
          </p:cNvSpPr>
          <p:nvPr>
            <p:ph type="body"/>
          </p:nvPr>
        </p:nvSpPr>
        <p:spPr>
          <a:xfrm>
            <a:off x="3505320" y="2317680"/>
            <a:ext cx="3011760" cy="2739960"/>
          </a:xfrm>
          <a:prstGeom prst="rect">
            <a:avLst/>
          </a:prstGeom>
        </p:spPr>
        <p:txBody>
          <a:bodyPr lIns="0" rIns="0" tIns="0" bIns="0">
            <a:normAutofit/>
          </a:bodyPr>
          <a:p>
            <a:endParaRPr b="0" lang="id-ID" sz="3200" spc="-1" strike="noStrike">
              <a:latin typeface="Arial"/>
            </a:endParaRPr>
          </a:p>
        </p:txBody>
      </p:sp>
      <p:sp>
        <p:nvSpPr>
          <p:cNvPr id="60" name="PlaceHolder 4"/>
          <p:cNvSpPr>
            <a:spLocks noGrp="1"/>
          </p:cNvSpPr>
          <p:nvPr>
            <p:ph type="body"/>
          </p:nvPr>
        </p:nvSpPr>
        <p:spPr>
          <a:xfrm>
            <a:off x="342720" y="5318280"/>
            <a:ext cx="6171840" cy="2739960"/>
          </a:xfrm>
          <a:prstGeom prst="rect">
            <a:avLst/>
          </a:prstGeom>
        </p:spPr>
        <p:txBody>
          <a:bodyPr lIns="0" rIns="0" tIns="0" bIns="0">
            <a:normAutofit/>
          </a:bodyPr>
          <a:p>
            <a:endParaRPr b="0" lang="id-ID"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42720" y="394920"/>
            <a:ext cx="6171840" cy="1653840"/>
          </a:xfrm>
          <a:prstGeom prst="rect">
            <a:avLst/>
          </a:prstGeom>
        </p:spPr>
        <p:txBody>
          <a:bodyPr lIns="0" rIns="0" tIns="0" bIns="0" anchor="ctr"/>
          <a:p>
            <a:pPr algn="ctr"/>
            <a:endParaRPr b="0" lang="id-ID" sz="4400" spc="-1" strike="noStrike">
              <a:latin typeface="Arial"/>
            </a:endParaRPr>
          </a:p>
        </p:txBody>
      </p:sp>
      <p:sp>
        <p:nvSpPr>
          <p:cNvPr id="62" name="PlaceHolder 2"/>
          <p:cNvSpPr>
            <a:spLocks noGrp="1"/>
          </p:cNvSpPr>
          <p:nvPr>
            <p:ph type="body"/>
          </p:nvPr>
        </p:nvSpPr>
        <p:spPr>
          <a:xfrm>
            <a:off x="342720" y="2317680"/>
            <a:ext cx="6171840" cy="2739960"/>
          </a:xfrm>
          <a:prstGeom prst="rect">
            <a:avLst/>
          </a:prstGeom>
        </p:spPr>
        <p:txBody>
          <a:bodyPr lIns="0" rIns="0" tIns="0" bIns="0">
            <a:normAutofit/>
          </a:bodyPr>
          <a:p>
            <a:endParaRPr b="0" lang="id-ID" sz="3200" spc="-1" strike="noStrike">
              <a:latin typeface="Arial"/>
            </a:endParaRPr>
          </a:p>
        </p:txBody>
      </p:sp>
      <p:sp>
        <p:nvSpPr>
          <p:cNvPr id="63" name="PlaceHolder 3"/>
          <p:cNvSpPr>
            <a:spLocks noGrp="1"/>
          </p:cNvSpPr>
          <p:nvPr>
            <p:ph type="body"/>
          </p:nvPr>
        </p:nvSpPr>
        <p:spPr>
          <a:xfrm>
            <a:off x="342720" y="5318280"/>
            <a:ext cx="6171840" cy="2739960"/>
          </a:xfrm>
          <a:prstGeom prst="rect">
            <a:avLst/>
          </a:prstGeom>
        </p:spPr>
        <p:txBody>
          <a:bodyPr lIns="0" rIns="0" tIns="0" bIns="0">
            <a:normAutofit/>
          </a:bodyPr>
          <a:p>
            <a:endParaRPr b="0" lang="id-ID"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42720" y="394920"/>
            <a:ext cx="6171840" cy="1653840"/>
          </a:xfrm>
          <a:prstGeom prst="rect">
            <a:avLst/>
          </a:prstGeom>
        </p:spPr>
        <p:txBody>
          <a:bodyPr lIns="0" rIns="0" tIns="0" bIns="0" anchor="ctr"/>
          <a:p>
            <a:pPr algn="ctr"/>
            <a:endParaRPr b="0" lang="id-ID" sz="4400" spc="-1" strike="noStrike">
              <a:latin typeface="Arial"/>
            </a:endParaRPr>
          </a:p>
        </p:txBody>
      </p:sp>
      <p:sp>
        <p:nvSpPr>
          <p:cNvPr id="65" name="PlaceHolder 2"/>
          <p:cNvSpPr>
            <a:spLocks noGrp="1"/>
          </p:cNvSpPr>
          <p:nvPr>
            <p:ph type="body"/>
          </p:nvPr>
        </p:nvSpPr>
        <p:spPr>
          <a:xfrm>
            <a:off x="342720" y="2317680"/>
            <a:ext cx="3011760" cy="2739960"/>
          </a:xfrm>
          <a:prstGeom prst="rect">
            <a:avLst/>
          </a:prstGeom>
        </p:spPr>
        <p:txBody>
          <a:bodyPr lIns="0" rIns="0" tIns="0" bIns="0">
            <a:normAutofit/>
          </a:bodyPr>
          <a:p>
            <a:endParaRPr b="0" lang="id-ID" sz="3200" spc="-1" strike="noStrike">
              <a:latin typeface="Arial"/>
            </a:endParaRPr>
          </a:p>
        </p:txBody>
      </p:sp>
      <p:sp>
        <p:nvSpPr>
          <p:cNvPr id="66" name="PlaceHolder 3"/>
          <p:cNvSpPr>
            <a:spLocks noGrp="1"/>
          </p:cNvSpPr>
          <p:nvPr>
            <p:ph type="body"/>
          </p:nvPr>
        </p:nvSpPr>
        <p:spPr>
          <a:xfrm>
            <a:off x="3505320" y="2317680"/>
            <a:ext cx="3011760" cy="2739960"/>
          </a:xfrm>
          <a:prstGeom prst="rect">
            <a:avLst/>
          </a:prstGeom>
        </p:spPr>
        <p:txBody>
          <a:bodyPr lIns="0" rIns="0" tIns="0" bIns="0">
            <a:normAutofit/>
          </a:bodyPr>
          <a:p>
            <a:endParaRPr b="0" lang="id-ID" sz="3200" spc="-1" strike="noStrike">
              <a:latin typeface="Arial"/>
            </a:endParaRPr>
          </a:p>
        </p:txBody>
      </p:sp>
      <p:sp>
        <p:nvSpPr>
          <p:cNvPr id="67" name="PlaceHolder 4"/>
          <p:cNvSpPr>
            <a:spLocks noGrp="1"/>
          </p:cNvSpPr>
          <p:nvPr>
            <p:ph type="body"/>
          </p:nvPr>
        </p:nvSpPr>
        <p:spPr>
          <a:xfrm>
            <a:off x="3505320" y="5318280"/>
            <a:ext cx="3011760" cy="2739960"/>
          </a:xfrm>
          <a:prstGeom prst="rect">
            <a:avLst/>
          </a:prstGeom>
        </p:spPr>
        <p:txBody>
          <a:bodyPr lIns="0" rIns="0" tIns="0" bIns="0">
            <a:normAutofit/>
          </a:bodyPr>
          <a:p>
            <a:endParaRPr b="0" lang="id-ID" sz="3200" spc="-1" strike="noStrike">
              <a:latin typeface="Arial"/>
            </a:endParaRPr>
          </a:p>
        </p:txBody>
      </p:sp>
      <p:sp>
        <p:nvSpPr>
          <p:cNvPr id="68" name="PlaceHolder 5"/>
          <p:cNvSpPr>
            <a:spLocks noGrp="1"/>
          </p:cNvSpPr>
          <p:nvPr>
            <p:ph type="body"/>
          </p:nvPr>
        </p:nvSpPr>
        <p:spPr>
          <a:xfrm>
            <a:off x="342720" y="5318280"/>
            <a:ext cx="3011760" cy="2739960"/>
          </a:xfrm>
          <a:prstGeom prst="rect">
            <a:avLst/>
          </a:prstGeom>
        </p:spPr>
        <p:txBody>
          <a:bodyPr lIns="0" rIns="0" tIns="0" bIns="0">
            <a:normAutofit/>
          </a:bodyPr>
          <a:p>
            <a:endParaRPr b="0" lang="id-ID"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42720" y="394920"/>
            <a:ext cx="6171840" cy="1653840"/>
          </a:xfrm>
          <a:prstGeom prst="rect">
            <a:avLst/>
          </a:prstGeom>
        </p:spPr>
        <p:txBody>
          <a:bodyPr lIns="0" rIns="0" tIns="0" bIns="0" anchor="ctr"/>
          <a:p>
            <a:pPr algn="ctr"/>
            <a:endParaRPr b="0" lang="id-ID" sz="4400" spc="-1" strike="noStrike">
              <a:latin typeface="Arial"/>
            </a:endParaRPr>
          </a:p>
        </p:txBody>
      </p:sp>
      <p:sp>
        <p:nvSpPr>
          <p:cNvPr id="70" name="PlaceHolder 2"/>
          <p:cNvSpPr>
            <a:spLocks noGrp="1"/>
          </p:cNvSpPr>
          <p:nvPr>
            <p:ph type="body"/>
          </p:nvPr>
        </p:nvSpPr>
        <p:spPr>
          <a:xfrm>
            <a:off x="342720" y="2317680"/>
            <a:ext cx="1987200" cy="2739960"/>
          </a:xfrm>
          <a:prstGeom prst="rect">
            <a:avLst/>
          </a:prstGeom>
        </p:spPr>
        <p:txBody>
          <a:bodyPr lIns="0" rIns="0" tIns="0" bIns="0">
            <a:normAutofit/>
          </a:bodyPr>
          <a:p>
            <a:endParaRPr b="0" lang="id-ID" sz="3200" spc="-1" strike="noStrike">
              <a:latin typeface="Arial"/>
            </a:endParaRPr>
          </a:p>
        </p:txBody>
      </p:sp>
      <p:sp>
        <p:nvSpPr>
          <p:cNvPr id="71" name="PlaceHolder 3"/>
          <p:cNvSpPr>
            <a:spLocks noGrp="1"/>
          </p:cNvSpPr>
          <p:nvPr>
            <p:ph type="body"/>
          </p:nvPr>
        </p:nvSpPr>
        <p:spPr>
          <a:xfrm>
            <a:off x="2429640" y="2317680"/>
            <a:ext cx="1987200" cy="2739960"/>
          </a:xfrm>
          <a:prstGeom prst="rect">
            <a:avLst/>
          </a:prstGeom>
        </p:spPr>
        <p:txBody>
          <a:bodyPr lIns="0" rIns="0" tIns="0" bIns="0">
            <a:normAutofit/>
          </a:bodyPr>
          <a:p>
            <a:endParaRPr b="0" lang="id-ID" sz="3200" spc="-1" strike="noStrike">
              <a:latin typeface="Arial"/>
            </a:endParaRPr>
          </a:p>
        </p:txBody>
      </p:sp>
      <p:sp>
        <p:nvSpPr>
          <p:cNvPr id="72" name="PlaceHolder 4"/>
          <p:cNvSpPr>
            <a:spLocks noGrp="1"/>
          </p:cNvSpPr>
          <p:nvPr>
            <p:ph type="body"/>
          </p:nvPr>
        </p:nvSpPr>
        <p:spPr>
          <a:xfrm>
            <a:off x="4516560" y="2317680"/>
            <a:ext cx="1987200" cy="2739960"/>
          </a:xfrm>
          <a:prstGeom prst="rect">
            <a:avLst/>
          </a:prstGeom>
        </p:spPr>
        <p:txBody>
          <a:bodyPr lIns="0" rIns="0" tIns="0" bIns="0">
            <a:normAutofit/>
          </a:bodyPr>
          <a:p>
            <a:endParaRPr b="0" lang="id-ID" sz="3200" spc="-1" strike="noStrike">
              <a:latin typeface="Arial"/>
            </a:endParaRPr>
          </a:p>
        </p:txBody>
      </p:sp>
      <p:sp>
        <p:nvSpPr>
          <p:cNvPr id="73" name="PlaceHolder 5"/>
          <p:cNvSpPr>
            <a:spLocks noGrp="1"/>
          </p:cNvSpPr>
          <p:nvPr>
            <p:ph type="body"/>
          </p:nvPr>
        </p:nvSpPr>
        <p:spPr>
          <a:xfrm>
            <a:off x="4516560" y="5318280"/>
            <a:ext cx="1987200" cy="2739960"/>
          </a:xfrm>
          <a:prstGeom prst="rect">
            <a:avLst/>
          </a:prstGeom>
        </p:spPr>
        <p:txBody>
          <a:bodyPr lIns="0" rIns="0" tIns="0" bIns="0">
            <a:normAutofit/>
          </a:bodyPr>
          <a:p>
            <a:endParaRPr b="0" lang="id-ID" sz="3200" spc="-1" strike="noStrike">
              <a:latin typeface="Arial"/>
            </a:endParaRPr>
          </a:p>
        </p:txBody>
      </p:sp>
      <p:sp>
        <p:nvSpPr>
          <p:cNvPr id="74" name="PlaceHolder 6"/>
          <p:cNvSpPr>
            <a:spLocks noGrp="1"/>
          </p:cNvSpPr>
          <p:nvPr>
            <p:ph type="body"/>
          </p:nvPr>
        </p:nvSpPr>
        <p:spPr>
          <a:xfrm>
            <a:off x="2429640" y="5318280"/>
            <a:ext cx="1987200" cy="2739960"/>
          </a:xfrm>
          <a:prstGeom prst="rect">
            <a:avLst/>
          </a:prstGeom>
        </p:spPr>
        <p:txBody>
          <a:bodyPr lIns="0" rIns="0" tIns="0" bIns="0">
            <a:normAutofit/>
          </a:bodyPr>
          <a:p>
            <a:endParaRPr b="0" lang="id-ID" sz="3200" spc="-1" strike="noStrike">
              <a:latin typeface="Arial"/>
            </a:endParaRPr>
          </a:p>
        </p:txBody>
      </p:sp>
      <p:sp>
        <p:nvSpPr>
          <p:cNvPr id="75" name="PlaceHolder 7"/>
          <p:cNvSpPr>
            <a:spLocks noGrp="1"/>
          </p:cNvSpPr>
          <p:nvPr>
            <p:ph type="body"/>
          </p:nvPr>
        </p:nvSpPr>
        <p:spPr>
          <a:xfrm>
            <a:off x="342720" y="5318280"/>
            <a:ext cx="1987200" cy="2739960"/>
          </a:xfrm>
          <a:prstGeom prst="rect">
            <a:avLst/>
          </a:prstGeom>
        </p:spPr>
        <p:txBody>
          <a:bodyPr lIns="0" rIns="0" tIns="0" bIns="0">
            <a:normAutofit/>
          </a:bodyPr>
          <a:p>
            <a:endParaRPr b="0" lang="id-ID"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42720" y="394920"/>
            <a:ext cx="6171840" cy="1653840"/>
          </a:xfrm>
          <a:prstGeom prst="rect">
            <a:avLst/>
          </a:prstGeom>
        </p:spPr>
        <p:txBody>
          <a:bodyPr lIns="0" rIns="0" tIns="0" bIns="0" anchor="ctr"/>
          <a:p>
            <a:pPr algn="ctr"/>
            <a:endParaRPr b="0" lang="id-ID" sz="4400" spc="-1" strike="noStrike">
              <a:latin typeface="Arial"/>
            </a:endParaRPr>
          </a:p>
        </p:txBody>
      </p:sp>
      <p:sp>
        <p:nvSpPr>
          <p:cNvPr id="5" name="PlaceHolder 2"/>
          <p:cNvSpPr>
            <a:spLocks noGrp="1"/>
          </p:cNvSpPr>
          <p:nvPr>
            <p:ph type="body"/>
          </p:nvPr>
        </p:nvSpPr>
        <p:spPr>
          <a:xfrm>
            <a:off x="342720" y="2317680"/>
            <a:ext cx="6171840" cy="5744880"/>
          </a:xfrm>
          <a:prstGeom prst="rect">
            <a:avLst/>
          </a:prstGeom>
        </p:spPr>
        <p:txBody>
          <a:bodyPr lIns="0" rIns="0" tIns="0" bIns="0">
            <a:normAutofit/>
          </a:bodyPr>
          <a:p>
            <a:endParaRPr b="0" lang="id-ID"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42720" y="394920"/>
            <a:ext cx="6171840" cy="1653840"/>
          </a:xfrm>
          <a:prstGeom prst="rect">
            <a:avLst/>
          </a:prstGeom>
        </p:spPr>
        <p:txBody>
          <a:bodyPr lIns="0" rIns="0" tIns="0" bIns="0" anchor="ctr"/>
          <a:p>
            <a:pPr algn="ctr"/>
            <a:endParaRPr b="0" lang="id-ID" sz="4400" spc="-1" strike="noStrike">
              <a:latin typeface="Arial"/>
            </a:endParaRPr>
          </a:p>
        </p:txBody>
      </p:sp>
      <p:sp>
        <p:nvSpPr>
          <p:cNvPr id="7" name="PlaceHolder 2"/>
          <p:cNvSpPr>
            <a:spLocks noGrp="1"/>
          </p:cNvSpPr>
          <p:nvPr>
            <p:ph type="body"/>
          </p:nvPr>
        </p:nvSpPr>
        <p:spPr>
          <a:xfrm>
            <a:off x="342720" y="2317680"/>
            <a:ext cx="3011760" cy="5744880"/>
          </a:xfrm>
          <a:prstGeom prst="rect">
            <a:avLst/>
          </a:prstGeom>
        </p:spPr>
        <p:txBody>
          <a:bodyPr lIns="0" rIns="0" tIns="0" bIns="0">
            <a:normAutofit/>
          </a:bodyPr>
          <a:p>
            <a:endParaRPr b="0" lang="id-ID" sz="3200" spc="-1" strike="noStrike">
              <a:latin typeface="Arial"/>
            </a:endParaRPr>
          </a:p>
        </p:txBody>
      </p:sp>
      <p:sp>
        <p:nvSpPr>
          <p:cNvPr id="8" name="PlaceHolder 3"/>
          <p:cNvSpPr>
            <a:spLocks noGrp="1"/>
          </p:cNvSpPr>
          <p:nvPr>
            <p:ph type="body"/>
          </p:nvPr>
        </p:nvSpPr>
        <p:spPr>
          <a:xfrm>
            <a:off x="3505320" y="2317680"/>
            <a:ext cx="3011760" cy="5744880"/>
          </a:xfrm>
          <a:prstGeom prst="rect">
            <a:avLst/>
          </a:prstGeom>
        </p:spPr>
        <p:txBody>
          <a:bodyPr lIns="0" rIns="0" tIns="0" bIns="0">
            <a:normAutofit/>
          </a:bodyPr>
          <a:p>
            <a:endParaRPr b="0" lang="id-ID"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42720" y="394920"/>
            <a:ext cx="6171840" cy="1653840"/>
          </a:xfrm>
          <a:prstGeom prst="rect">
            <a:avLst/>
          </a:prstGeom>
        </p:spPr>
        <p:txBody>
          <a:bodyPr lIns="0" rIns="0" tIns="0" bIns="0" anchor="ctr"/>
          <a:p>
            <a:pPr algn="ctr"/>
            <a:endParaRPr b="0" lang="id-ID"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42720" y="394920"/>
            <a:ext cx="6171840" cy="7667640"/>
          </a:xfrm>
          <a:prstGeom prst="rect">
            <a:avLst/>
          </a:prstGeom>
        </p:spPr>
        <p:txBody>
          <a:bodyPr lIns="0" rIns="0" tIns="0" bIns="0" anchor="ctr"/>
          <a:p>
            <a:pPr algn="ctr"/>
            <a:endParaRPr b="0" lang="id-ID"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42720" y="394920"/>
            <a:ext cx="6171840" cy="1653840"/>
          </a:xfrm>
          <a:prstGeom prst="rect">
            <a:avLst/>
          </a:prstGeom>
        </p:spPr>
        <p:txBody>
          <a:bodyPr lIns="0" rIns="0" tIns="0" bIns="0" anchor="ctr"/>
          <a:p>
            <a:pPr algn="ctr"/>
            <a:endParaRPr b="0" lang="id-ID" sz="4400" spc="-1" strike="noStrike">
              <a:latin typeface="Arial"/>
            </a:endParaRPr>
          </a:p>
        </p:txBody>
      </p:sp>
      <p:sp>
        <p:nvSpPr>
          <p:cNvPr id="12" name="PlaceHolder 2"/>
          <p:cNvSpPr>
            <a:spLocks noGrp="1"/>
          </p:cNvSpPr>
          <p:nvPr>
            <p:ph type="body"/>
          </p:nvPr>
        </p:nvSpPr>
        <p:spPr>
          <a:xfrm>
            <a:off x="342720" y="2317680"/>
            <a:ext cx="3011760" cy="2739960"/>
          </a:xfrm>
          <a:prstGeom prst="rect">
            <a:avLst/>
          </a:prstGeom>
        </p:spPr>
        <p:txBody>
          <a:bodyPr lIns="0" rIns="0" tIns="0" bIns="0">
            <a:normAutofit/>
          </a:bodyPr>
          <a:p>
            <a:endParaRPr b="0" lang="id-ID" sz="3200" spc="-1" strike="noStrike">
              <a:latin typeface="Arial"/>
            </a:endParaRPr>
          </a:p>
        </p:txBody>
      </p:sp>
      <p:sp>
        <p:nvSpPr>
          <p:cNvPr id="13" name="PlaceHolder 3"/>
          <p:cNvSpPr>
            <a:spLocks noGrp="1"/>
          </p:cNvSpPr>
          <p:nvPr>
            <p:ph type="body"/>
          </p:nvPr>
        </p:nvSpPr>
        <p:spPr>
          <a:xfrm>
            <a:off x="342720" y="5318280"/>
            <a:ext cx="3011760" cy="2739960"/>
          </a:xfrm>
          <a:prstGeom prst="rect">
            <a:avLst/>
          </a:prstGeom>
        </p:spPr>
        <p:txBody>
          <a:bodyPr lIns="0" rIns="0" tIns="0" bIns="0">
            <a:normAutofit/>
          </a:bodyPr>
          <a:p>
            <a:endParaRPr b="0" lang="id-ID" sz="3200" spc="-1" strike="noStrike">
              <a:latin typeface="Arial"/>
            </a:endParaRPr>
          </a:p>
        </p:txBody>
      </p:sp>
      <p:sp>
        <p:nvSpPr>
          <p:cNvPr id="14" name="PlaceHolder 4"/>
          <p:cNvSpPr>
            <a:spLocks noGrp="1"/>
          </p:cNvSpPr>
          <p:nvPr>
            <p:ph type="body"/>
          </p:nvPr>
        </p:nvSpPr>
        <p:spPr>
          <a:xfrm>
            <a:off x="3505320" y="2317680"/>
            <a:ext cx="3011760" cy="5744880"/>
          </a:xfrm>
          <a:prstGeom prst="rect">
            <a:avLst/>
          </a:prstGeom>
        </p:spPr>
        <p:txBody>
          <a:bodyPr lIns="0" rIns="0" tIns="0" bIns="0">
            <a:normAutofit/>
          </a:bodyPr>
          <a:p>
            <a:endParaRPr b="0" lang="id-ID"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42720" y="394920"/>
            <a:ext cx="6171840" cy="1653840"/>
          </a:xfrm>
          <a:prstGeom prst="rect">
            <a:avLst/>
          </a:prstGeom>
        </p:spPr>
        <p:txBody>
          <a:bodyPr lIns="0" rIns="0" tIns="0" bIns="0" anchor="ctr"/>
          <a:p>
            <a:pPr algn="ctr"/>
            <a:endParaRPr b="0" lang="id-ID" sz="4400" spc="-1" strike="noStrike">
              <a:latin typeface="Arial"/>
            </a:endParaRPr>
          </a:p>
        </p:txBody>
      </p:sp>
      <p:sp>
        <p:nvSpPr>
          <p:cNvPr id="16" name="PlaceHolder 2"/>
          <p:cNvSpPr>
            <a:spLocks noGrp="1"/>
          </p:cNvSpPr>
          <p:nvPr>
            <p:ph type="body"/>
          </p:nvPr>
        </p:nvSpPr>
        <p:spPr>
          <a:xfrm>
            <a:off x="342720" y="2317680"/>
            <a:ext cx="3011760" cy="5744880"/>
          </a:xfrm>
          <a:prstGeom prst="rect">
            <a:avLst/>
          </a:prstGeom>
        </p:spPr>
        <p:txBody>
          <a:bodyPr lIns="0" rIns="0" tIns="0" bIns="0">
            <a:normAutofit/>
          </a:bodyPr>
          <a:p>
            <a:endParaRPr b="0" lang="id-ID" sz="3200" spc="-1" strike="noStrike">
              <a:latin typeface="Arial"/>
            </a:endParaRPr>
          </a:p>
        </p:txBody>
      </p:sp>
      <p:sp>
        <p:nvSpPr>
          <p:cNvPr id="17" name="PlaceHolder 3"/>
          <p:cNvSpPr>
            <a:spLocks noGrp="1"/>
          </p:cNvSpPr>
          <p:nvPr>
            <p:ph type="body"/>
          </p:nvPr>
        </p:nvSpPr>
        <p:spPr>
          <a:xfrm>
            <a:off x="3505320" y="2317680"/>
            <a:ext cx="3011760" cy="2739960"/>
          </a:xfrm>
          <a:prstGeom prst="rect">
            <a:avLst/>
          </a:prstGeom>
        </p:spPr>
        <p:txBody>
          <a:bodyPr lIns="0" rIns="0" tIns="0" bIns="0">
            <a:normAutofit/>
          </a:bodyPr>
          <a:p>
            <a:endParaRPr b="0" lang="id-ID" sz="3200" spc="-1" strike="noStrike">
              <a:latin typeface="Arial"/>
            </a:endParaRPr>
          </a:p>
        </p:txBody>
      </p:sp>
      <p:sp>
        <p:nvSpPr>
          <p:cNvPr id="18" name="PlaceHolder 4"/>
          <p:cNvSpPr>
            <a:spLocks noGrp="1"/>
          </p:cNvSpPr>
          <p:nvPr>
            <p:ph type="body"/>
          </p:nvPr>
        </p:nvSpPr>
        <p:spPr>
          <a:xfrm>
            <a:off x="3505320" y="5318280"/>
            <a:ext cx="3011760" cy="2739960"/>
          </a:xfrm>
          <a:prstGeom prst="rect">
            <a:avLst/>
          </a:prstGeom>
        </p:spPr>
        <p:txBody>
          <a:bodyPr lIns="0" rIns="0" tIns="0" bIns="0">
            <a:normAutofit/>
          </a:bodyPr>
          <a:p>
            <a:endParaRPr b="0" lang="id-ID"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42720" y="394920"/>
            <a:ext cx="6171840" cy="1653840"/>
          </a:xfrm>
          <a:prstGeom prst="rect">
            <a:avLst/>
          </a:prstGeom>
        </p:spPr>
        <p:txBody>
          <a:bodyPr lIns="0" rIns="0" tIns="0" bIns="0" anchor="ctr"/>
          <a:p>
            <a:pPr algn="ctr"/>
            <a:endParaRPr b="0" lang="id-ID" sz="4400" spc="-1" strike="noStrike">
              <a:latin typeface="Arial"/>
            </a:endParaRPr>
          </a:p>
        </p:txBody>
      </p:sp>
      <p:sp>
        <p:nvSpPr>
          <p:cNvPr id="20" name="PlaceHolder 2"/>
          <p:cNvSpPr>
            <a:spLocks noGrp="1"/>
          </p:cNvSpPr>
          <p:nvPr>
            <p:ph type="body"/>
          </p:nvPr>
        </p:nvSpPr>
        <p:spPr>
          <a:xfrm>
            <a:off x="342720" y="2317680"/>
            <a:ext cx="3011760" cy="2739960"/>
          </a:xfrm>
          <a:prstGeom prst="rect">
            <a:avLst/>
          </a:prstGeom>
        </p:spPr>
        <p:txBody>
          <a:bodyPr lIns="0" rIns="0" tIns="0" bIns="0">
            <a:normAutofit/>
          </a:bodyPr>
          <a:p>
            <a:endParaRPr b="0" lang="id-ID" sz="3200" spc="-1" strike="noStrike">
              <a:latin typeface="Arial"/>
            </a:endParaRPr>
          </a:p>
        </p:txBody>
      </p:sp>
      <p:sp>
        <p:nvSpPr>
          <p:cNvPr id="21" name="PlaceHolder 3"/>
          <p:cNvSpPr>
            <a:spLocks noGrp="1"/>
          </p:cNvSpPr>
          <p:nvPr>
            <p:ph type="body"/>
          </p:nvPr>
        </p:nvSpPr>
        <p:spPr>
          <a:xfrm>
            <a:off x="3505320" y="2317680"/>
            <a:ext cx="3011760" cy="2739960"/>
          </a:xfrm>
          <a:prstGeom prst="rect">
            <a:avLst/>
          </a:prstGeom>
        </p:spPr>
        <p:txBody>
          <a:bodyPr lIns="0" rIns="0" tIns="0" bIns="0">
            <a:normAutofit/>
          </a:bodyPr>
          <a:p>
            <a:endParaRPr b="0" lang="id-ID" sz="3200" spc="-1" strike="noStrike">
              <a:latin typeface="Arial"/>
            </a:endParaRPr>
          </a:p>
        </p:txBody>
      </p:sp>
      <p:sp>
        <p:nvSpPr>
          <p:cNvPr id="22" name="PlaceHolder 4"/>
          <p:cNvSpPr>
            <a:spLocks noGrp="1"/>
          </p:cNvSpPr>
          <p:nvPr>
            <p:ph type="body"/>
          </p:nvPr>
        </p:nvSpPr>
        <p:spPr>
          <a:xfrm>
            <a:off x="342720" y="5318280"/>
            <a:ext cx="6171840" cy="2739960"/>
          </a:xfrm>
          <a:prstGeom prst="rect">
            <a:avLst/>
          </a:prstGeom>
        </p:spPr>
        <p:txBody>
          <a:bodyPr lIns="0" rIns="0" tIns="0" bIns="0">
            <a:normAutofit/>
          </a:bodyPr>
          <a:p>
            <a:endParaRPr b="0" lang="id-ID"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42720" y="394920"/>
            <a:ext cx="6171840" cy="1653840"/>
          </a:xfrm>
          <a:prstGeom prst="rect">
            <a:avLst/>
          </a:prstGeom>
        </p:spPr>
        <p:txBody>
          <a:bodyPr lIns="0" rIns="0" tIns="0" bIns="0" anchor="ctr"/>
          <a:p>
            <a:pPr algn="ctr"/>
            <a:r>
              <a:rPr b="0" lang="id-ID" sz="4400" spc="-1" strike="noStrike">
                <a:latin typeface="Arial"/>
              </a:rPr>
              <a:t>Click to edit the title text format</a:t>
            </a:r>
            <a:endParaRPr b="0" lang="id-ID" sz="4400" spc="-1" strike="noStrike">
              <a:latin typeface="Arial"/>
            </a:endParaRPr>
          </a:p>
        </p:txBody>
      </p:sp>
      <p:sp>
        <p:nvSpPr>
          <p:cNvPr id="1" name="PlaceHolder 2"/>
          <p:cNvSpPr>
            <a:spLocks noGrp="1"/>
          </p:cNvSpPr>
          <p:nvPr>
            <p:ph type="body"/>
          </p:nvPr>
        </p:nvSpPr>
        <p:spPr>
          <a:xfrm>
            <a:off x="342720" y="2317680"/>
            <a:ext cx="6171840" cy="5744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d-ID" sz="3200" spc="-1" strike="noStrike">
                <a:latin typeface="Arial"/>
              </a:rPr>
              <a:t>Click to edit the outline text format</a:t>
            </a:r>
            <a:endParaRPr b="0" lang="id-ID" sz="3200" spc="-1" strike="noStrike">
              <a:latin typeface="Arial"/>
            </a:endParaRPr>
          </a:p>
          <a:p>
            <a:pPr lvl="1" marL="864000" indent="-324000">
              <a:spcBef>
                <a:spcPts val="1134"/>
              </a:spcBef>
              <a:buClr>
                <a:srgbClr val="000000"/>
              </a:buClr>
              <a:buSzPct val="75000"/>
              <a:buFont typeface="Symbol" charset="2"/>
              <a:buChar char=""/>
            </a:pPr>
            <a:r>
              <a:rPr b="0" lang="id-ID" sz="2800" spc="-1" strike="noStrike">
                <a:latin typeface="Arial"/>
              </a:rPr>
              <a:t>Second Outline Level</a:t>
            </a:r>
            <a:endParaRPr b="0" lang="id-ID" sz="2800" spc="-1" strike="noStrike">
              <a:latin typeface="Arial"/>
            </a:endParaRPr>
          </a:p>
          <a:p>
            <a:pPr lvl="2" marL="1296000" indent="-288000">
              <a:spcBef>
                <a:spcPts val="850"/>
              </a:spcBef>
              <a:buClr>
                <a:srgbClr val="000000"/>
              </a:buClr>
              <a:buSzPct val="45000"/>
              <a:buFont typeface="Wingdings" charset="2"/>
              <a:buChar char=""/>
            </a:pPr>
            <a:r>
              <a:rPr b="0" lang="id-ID" sz="2400" spc="-1" strike="noStrike">
                <a:latin typeface="Arial"/>
              </a:rPr>
              <a:t>Third Outline Level</a:t>
            </a:r>
            <a:endParaRPr b="0" lang="id-ID" sz="2400" spc="-1" strike="noStrike">
              <a:latin typeface="Arial"/>
            </a:endParaRPr>
          </a:p>
          <a:p>
            <a:pPr lvl="3" marL="1728000" indent="-216000">
              <a:spcBef>
                <a:spcPts val="567"/>
              </a:spcBef>
              <a:buClr>
                <a:srgbClr val="000000"/>
              </a:buClr>
              <a:buSzPct val="75000"/>
              <a:buFont typeface="Symbol" charset="2"/>
              <a:buChar char=""/>
            </a:pPr>
            <a:r>
              <a:rPr b="0" lang="id-ID" sz="2000" spc="-1" strike="noStrike">
                <a:latin typeface="Arial"/>
              </a:rPr>
              <a:t>Fourth Outline Level</a:t>
            </a:r>
            <a:endParaRPr b="0" lang="id-ID" sz="2000" spc="-1" strike="noStrike">
              <a:latin typeface="Arial"/>
            </a:endParaRPr>
          </a:p>
          <a:p>
            <a:pPr lvl="4" marL="2160000" indent="-216000">
              <a:spcBef>
                <a:spcPts val="283"/>
              </a:spcBef>
              <a:buClr>
                <a:srgbClr val="000000"/>
              </a:buClr>
              <a:buSzPct val="45000"/>
              <a:buFont typeface="Wingdings" charset="2"/>
              <a:buChar char=""/>
            </a:pPr>
            <a:r>
              <a:rPr b="0" lang="id-ID" sz="2000" spc="-1" strike="noStrike">
                <a:latin typeface="Arial"/>
              </a:rPr>
              <a:t>Fifth Outline Level</a:t>
            </a:r>
            <a:endParaRPr b="0" lang="id-ID" sz="2000" spc="-1" strike="noStrike">
              <a:latin typeface="Arial"/>
            </a:endParaRPr>
          </a:p>
          <a:p>
            <a:pPr lvl="5" marL="2592000" indent="-216000">
              <a:spcBef>
                <a:spcPts val="283"/>
              </a:spcBef>
              <a:buClr>
                <a:srgbClr val="000000"/>
              </a:buClr>
              <a:buSzPct val="45000"/>
              <a:buFont typeface="Wingdings" charset="2"/>
              <a:buChar char=""/>
            </a:pPr>
            <a:r>
              <a:rPr b="0" lang="id-ID" sz="2000" spc="-1" strike="noStrike">
                <a:latin typeface="Arial"/>
              </a:rPr>
              <a:t>Sixth Outline Level</a:t>
            </a:r>
            <a:endParaRPr b="0" lang="id-ID" sz="2000" spc="-1" strike="noStrike">
              <a:latin typeface="Arial"/>
            </a:endParaRPr>
          </a:p>
          <a:p>
            <a:pPr lvl="6" marL="3024000" indent="-216000">
              <a:spcBef>
                <a:spcPts val="283"/>
              </a:spcBef>
              <a:buClr>
                <a:srgbClr val="000000"/>
              </a:buClr>
              <a:buSzPct val="45000"/>
              <a:buFont typeface="Wingdings" charset="2"/>
              <a:buChar char=""/>
            </a:pPr>
            <a:r>
              <a:rPr b="0" lang="id-ID" sz="2000" spc="-1" strike="noStrike">
                <a:latin typeface="Arial"/>
              </a:rPr>
              <a:t>Seventh Outline Level</a:t>
            </a:r>
            <a:endParaRPr b="0" lang="id-ID"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42720" y="394920"/>
            <a:ext cx="6171840" cy="1653840"/>
          </a:xfrm>
          <a:prstGeom prst="rect">
            <a:avLst/>
          </a:prstGeom>
        </p:spPr>
        <p:txBody>
          <a:bodyPr lIns="0" rIns="0" tIns="0" bIns="0" anchor="ctr"/>
          <a:p>
            <a:pPr algn="ctr"/>
            <a:r>
              <a:rPr b="0" lang="id-ID" sz="4400" spc="-1" strike="noStrike">
                <a:latin typeface="Arial"/>
              </a:rPr>
              <a:t>Click to edit the title text format</a:t>
            </a:r>
            <a:endParaRPr b="0" lang="id-ID" sz="4400" spc="-1" strike="noStrike">
              <a:latin typeface="Arial"/>
            </a:endParaRPr>
          </a:p>
        </p:txBody>
      </p:sp>
      <p:sp>
        <p:nvSpPr>
          <p:cNvPr id="39" name="PlaceHolder 2"/>
          <p:cNvSpPr>
            <a:spLocks noGrp="1"/>
          </p:cNvSpPr>
          <p:nvPr>
            <p:ph type="body"/>
          </p:nvPr>
        </p:nvSpPr>
        <p:spPr>
          <a:xfrm>
            <a:off x="342720" y="2317680"/>
            <a:ext cx="6171840" cy="5744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d-ID" sz="3200" spc="-1" strike="noStrike">
                <a:latin typeface="Arial"/>
              </a:rPr>
              <a:t>Click to edit the outline text format</a:t>
            </a:r>
            <a:endParaRPr b="0" lang="id-ID" sz="3200" spc="-1" strike="noStrike">
              <a:latin typeface="Arial"/>
            </a:endParaRPr>
          </a:p>
          <a:p>
            <a:pPr lvl="1" marL="864000" indent="-324000">
              <a:spcBef>
                <a:spcPts val="1134"/>
              </a:spcBef>
              <a:buClr>
                <a:srgbClr val="000000"/>
              </a:buClr>
              <a:buSzPct val="75000"/>
              <a:buFont typeface="Symbol" charset="2"/>
              <a:buChar char=""/>
            </a:pPr>
            <a:r>
              <a:rPr b="0" lang="id-ID" sz="2800" spc="-1" strike="noStrike">
                <a:latin typeface="Arial"/>
              </a:rPr>
              <a:t>Second Outline Level</a:t>
            </a:r>
            <a:endParaRPr b="0" lang="id-ID" sz="2800" spc="-1" strike="noStrike">
              <a:latin typeface="Arial"/>
            </a:endParaRPr>
          </a:p>
          <a:p>
            <a:pPr lvl="2" marL="1296000" indent="-288000">
              <a:spcBef>
                <a:spcPts val="850"/>
              </a:spcBef>
              <a:buClr>
                <a:srgbClr val="000000"/>
              </a:buClr>
              <a:buSzPct val="45000"/>
              <a:buFont typeface="Wingdings" charset="2"/>
              <a:buChar char=""/>
            </a:pPr>
            <a:r>
              <a:rPr b="0" lang="id-ID" sz="2400" spc="-1" strike="noStrike">
                <a:latin typeface="Arial"/>
              </a:rPr>
              <a:t>Third Outline Level</a:t>
            </a:r>
            <a:endParaRPr b="0" lang="id-ID" sz="2400" spc="-1" strike="noStrike">
              <a:latin typeface="Arial"/>
            </a:endParaRPr>
          </a:p>
          <a:p>
            <a:pPr lvl="3" marL="1728000" indent="-216000">
              <a:spcBef>
                <a:spcPts val="567"/>
              </a:spcBef>
              <a:buClr>
                <a:srgbClr val="000000"/>
              </a:buClr>
              <a:buSzPct val="75000"/>
              <a:buFont typeface="Symbol" charset="2"/>
              <a:buChar char=""/>
            </a:pPr>
            <a:r>
              <a:rPr b="0" lang="id-ID" sz="2000" spc="-1" strike="noStrike">
                <a:latin typeface="Arial"/>
              </a:rPr>
              <a:t>Fourth Outline Level</a:t>
            </a:r>
            <a:endParaRPr b="0" lang="id-ID" sz="2000" spc="-1" strike="noStrike">
              <a:latin typeface="Arial"/>
            </a:endParaRPr>
          </a:p>
          <a:p>
            <a:pPr lvl="4" marL="2160000" indent="-216000">
              <a:spcBef>
                <a:spcPts val="283"/>
              </a:spcBef>
              <a:buClr>
                <a:srgbClr val="000000"/>
              </a:buClr>
              <a:buSzPct val="45000"/>
              <a:buFont typeface="Wingdings" charset="2"/>
              <a:buChar char=""/>
            </a:pPr>
            <a:r>
              <a:rPr b="0" lang="id-ID" sz="2000" spc="-1" strike="noStrike">
                <a:latin typeface="Arial"/>
              </a:rPr>
              <a:t>Fifth Outline Level</a:t>
            </a:r>
            <a:endParaRPr b="0" lang="id-ID" sz="2000" spc="-1" strike="noStrike">
              <a:latin typeface="Arial"/>
            </a:endParaRPr>
          </a:p>
          <a:p>
            <a:pPr lvl="5" marL="2592000" indent="-216000">
              <a:spcBef>
                <a:spcPts val="283"/>
              </a:spcBef>
              <a:buClr>
                <a:srgbClr val="000000"/>
              </a:buClr>
              <a:buSzPct val="45000"/>
              <a:buFont typeface="Wingdings" charset="2"/>
              <a:buChar char=""/>
            </a:pPr>
            <a:r>
              <a:rPr b="0" lang="id-ID" sz="2000" spc="-1" strike="noStrike">
                <a:latin typeface="Arial"/>
              </a:rPr>
              <a:t>Sixth Outline Level</a:t>
            </a:r>
            <a:endParaRPr b="0" lang="id-ID" sz="2000" spc="-1" strike="noStrike">
              <a:latin typeface="Arial"/>
            </a:endParaRPr>
          </a:p>
          <a:p>
            <a:pPr lvl="6" marL="3024000" indent="-216000">
              <a:spcBef>
                <a:spcPts val="283"/>
              </a:spcBef>
              <a:buClr>
                <a:srgbClr val="000000"/>
              </a:buClr>
              <a:buSzPct val="45000"/>
              <a:buFont typeface="Wingdings" charset="2"/>
              <a:buChar char=""/>
            </a:pPr>
            <a:r>
              <a:rPr b="0" lang="id-ID" sz="2000" spc="-1" strike="noStrike">
                <a:latin typeface="Arial"/>
              </a:rPr>
              <a:t>Seventh Outline Level</a:t>
            </a:r>
            <a:endParaRPr b="0" lang="id-ID"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bijancot.github.io/"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899720" y="175320"/>
            <a:ext cx="3057120" cy="39564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id-ID" sz="2000" spc="-1" strike="noStrike">
                <a:solidFill>
                  <a:srgbClr val="000000"/>
                </a:solidFill>
                <a:latin typeface="Calibri"/>
                <a:ea typeface="DejaVu Sans"/>
              </a:rPr>
              <a:t>Tugas Praktikum Basis Data</a:t>
            </a:r>
            <a:endParaRPr b="0" lang="id-ID" sz="2000" spc="-1" strike="noStrike">
              <a:latin typeface="Arial"/>
            </a:endParaRPr>
          </a:p>
        </p:txBody>
      </p:sp>
      <p:sp>
        <p:nvSpPr>
          <p:cNvPr id="77" name="CustomShape 2"/>
          <p:cNvSpPr/>
          <p:nvPr/>
        </p:nvSpPr>
        <p:spPr>
          <a:xfrm>
            <a:off x="1963800" y="575640"/>
            <a:ext cx="2928960" cy="758880"/>
          </a:xfrm>
          <a:prstGeom prst="rect">
            <a:avLst/>
          </a:prstGeom>
          <a:noFill/>
          <a:ln>
            <a:noFill/>
          </a:ln>
        </p:spPr>
        <p:style>
          <a:lnRef idx="0"/>
          <a:fillRef idx="0"/>
          <a:effectRef idx="0"/>
          <a:fontRef idx="minor"/>
        </p:style>
        <p:txBody>
          <a:bodyPr lIns="90000" rIns="90000" tIns="45000" bIns="45000"/>
          <a:p>
            <a:pPr algn="ctr">
              <a:lnSpc>
                <a:spcPct val="100000"/>
              </a:lnSpc>
            </a:pPr>
            <a:r>
              <a:rPr b="0" lang="id-ID" sz="1100" spc="-1" strike="noStrike">
                <a:solidFill>
                  <a:srgbClr val="000000"/>
                </a:solidFill>
                <a:latin typeface="Calibri"/>
                <a:ea typeface="DejaVu Sans"/>
              </a:rPr>
              <a:t>Management user dan hak akses</a:t>
            </a:r>
            <a:endParaRPr b="0" lang="id-ID" sz="1100" spc="-1" strike="noStrike">
              <a:latin typeface="Arial"/>
            </a:endParaRPr>
          </a:p>
          <a:p>
            <a:pPr algn="ctr">
              <a:lnSpc>
                <a:spcPct val="100000"/>
              </a:lnSpc>
            </a:pPr>
            <a:endParaRPr b="0" lang="id-ID" sz="1100" spc="-1" strike="noStrike">
              <a:latin typeface="Arial"/>
            </a:endParaRPr>
          </a:p>
          <a:p>
            <a:pPr algn="ctr">
              <a:lnSpc>
                <a:spcPct val="100000"/>
              </a:lnSpc>
            </a:pPr>
            <a:r>
              <a:rPr b="1" i="1" lang="id-ID" sz="1100" spc="-1" strike="noStrike">
                <a:solidFill>
                  <a:srgbClr val="000000"/>
                </a:solidFill>
                <a:latin typeface="Calibri"/>
                <a:ea typeface="DejaVu Sans"/>
              </a:rPr>
              <a:t>Oleh Panji Iman Baskoro</a:t>
            </a:r>
            <a:endParaRPr b="0" lang="id-ID" sz="1100" spc="-1" strike="noStrike">
              <a:latin typeface="Arial"/>
            </a:endParaRPr>
          </a:p>
          <a:p>
            <a:pPr algn="ctr">
              <a:lnSpc>
                <a:spcPct val="100000"/>
              </a:lnSpc>
            </a:pPr>
            <a:r>
              <a:rPr b="0" lang="id-ID" sz="1100" spc="-1" strike="noStrike">
                <a:solidFill>
                  <a:srgbClr val="000000"/>
                </a:solidFill>
                <a:latin typeface="Calibri"/>
                <a:ea typeface="DejaVu Sans"/>
              </a:rPr>
              <a:t>NRP 171111023</a:t>
            </a:r>
            <a:endParaRPr b="0" lang="id-ID" sz="1100" spc="-1" strike="noStrike">
              <a:latin typeface="Arial"/>
            </a:endParaRPr>
          </a:p>
        </p:txBody>
      </p:sp>
      <p:pic>
        <p:nvPicPr>
          <p:cNvPr id="78" name="Picture 11" descr=""/>
          <p:cNvPicPr/>
          <p:nvPr/>
        </p:nvPicPr>
        <p:blipFill>
          <a:blip r:embed="rId1"/>
          <a:srcRect l="20431" t="23091" r="13115" b="64877"/>
          <a:stretch/>
        </p:blipFill>
        <p:spPr>
          <a:xfrm>
            <a:off x="704520" y="1516320"/>
            <a:ext cx="4870440" cy="496800"/>
          </a:xfrm>
          <a:prstGeom prst="rect">
            <a:avLst/>
          </a:prstGeom>
          <a:ln>
            <a:noFill/>
          </a:ln>
        </p:spPr>
      </p:pic>
      <p:pic>
        <p:nvPicPr>
          <p:cNvPr id="79" name="Picture 27" descr=""/>
          <p:cNvPicPr/>
          <p:nvPr/>
        </p:nvPicPr>
        <p:blipFill>
          <a:blip r:embed="rId2"/>
          <a:srcRect l="20547" t="53642" r="15649" b="42731"/>
          <a:stretch/>
        </p:blipFill>
        <p:spPr>
          <a:xfrm>
            <a:off x="704520" y="2014560"/>
            <a:ext cx="5275800" cy="169920"/>
          </a:xfrm>
          <a:prstGeom prst="rect">
            <a:avLst/>
          </a:prstGeom>
          <a:ln>
            <a:noFill/>
          </a:ln>
        </p:spPr>
      </p:pic>
      <p:sp>
        <p:nvSpPr>
          <p:cNvPr id="80" name="CustomShape 3"/>
          <p:cNvSpPr/>
          <p:nvPr/>
        </p:nvSpPr>
        <p:spPr>
          <a:xfrm>
            <a:off x="704520" y="2372400"/>
            <a:ext cx="5275800" cy="4713480"/>
          </a:xfrm>
          <a:prstGeom prst="rect">
            <a:avLst/>
          </a:prstGeom>
          <a:noFill/>
          <a:ln>
            <a:noFill/>
          </a:ln>
        </p:spPr>
        <p:style>
          <a:lnRef idx="0"/>
          <a:fillRef idx="0"/>
          <a:effectRef idx="0"/>
          <a:fontRef idx="minor"/>
        </p:style>
        <p:txBody>
          <a:bodyPr lIns="90000" rIns="90000" tIns="45000" bIns="45000"/>
          <a:p>
            <a:pPr>
              <a:lnSpc>
                <a:spcPct val="100000"/>
              </a:lnSpc>
            </a:pPr>
            <a:r>
              <a:rPr b="0" lang="id-ID" sz="1400" spc="-1" strike="noStrike" u="sng">
                <a:solidFill>
                  <a:srgbClr val="000000"/>
                </a:solidFill>
                <a:uFillTx/>
                <a:latin typeface="Calibri"/>
                <a:ea typeface="DejaVu Sans"/>
              </a:rPr>
              <a:t>XAMPP dan MySQL</a:t>
            </a:r>
            <a:endParaRPr b="0" lang="id-ID" sz="1400" spc="-1" strike="noStrike">
              <a:latin typeface="Arial"/>
            </a:endParaRPr>
          </a:p>
          <a:p>
            <a:pPr>
              <a:lnSpc>
                <a:spcPct val="100000"/>
              </a:lnSpc>
            </a:pPr>
            <a:r>
              <a:rPr b="0" lang="id-ID" sz="1400" spc="-1" strike="noStrike">
                <a:solidFill>
                  <a:srgbClr val="000000"/>
                </a:solidFill>
                <a:latin typeface="Calibri"/>
                <a:ea typeface="DejaVu Sans"/>
              </a:rPr>
              <a:t>	</a:t>
            </a:r>
            <a:endParaRPr b="0" lang="id-ID" sz="1400" spc="-1" strike="noStrike">
              <a:latin typeface="Arial"/>
            </a:endParaRPr>
          </a:p>
          <a:p>
            <a:pPr>
              <a:lnSpc>
                <a:spcPct val="100000"/>
              </a:lnSpc>
            </a:pPr>
            <a:r>
              <a:rPr b="0" lang="id-ID" sz="1200" spc="-1" strike="noStrike">
                <a:solidFill>
                  <a:srgbClr val="000000"/>
                </a:solidFill>
                <a:latin typeface="Calibri"/>
                <a:ea typeface="DejaVu Sans"/>
              </a:rPr>
              <a:t>Ketika kita pertama belajar bahasa pemprogramman web seperti PHP kita pasti akan diminta untuk install aplikasi XAMPP di laptop kita (untuk pengguna windows), tapi kadang-kadang kita tidak benar-benar mengerti apa sebenarnya fungsi dari XAMPP ini.</a:t>
            </a:r>
            <a:endParaRPr b="0" lang="id-ID" sz="1200" spc="-1" strike="noStrike">
              <a:latin typeface="Arial"/>
            </a:endParaRPr>
          </a:p>
          <a:p>
            <a:pPr>
              <a:lnSpc>
                <a:spcPct val="100000"/>
              </a:lnSpc>
            </a:pPr>
            <a:endParaRPr b="0" lang="id-ID" sz="1200" spc="-1" strike="noStrike">
              <a:latin typeface="Arial"/>
            </a:endParaRPr>
          </a:p>
          <a:p>
            <a:pPr>
              <a:lnSpc>
                <a:spcPct val="100000"/>
              </a:lnSpc>
            </a:pPr>
            <a:r>
              <a:rPr b="0" lang="id-ID" sz="1200" spc="-1" strike="noStrike">
                <a:solidFill>
                  <a:srgbClr val="000000"/>
                </a:solidFill>
                <a:latin typeface="Calibri"/>
                <a:ea typeface="DejaVu Sans"/>
              </a:rPr>
              <a:t>Sebenarnya XAMPP adalah sebuah project opensource yang bertujuan untuk menciptaan sbuah environtment server secara mudah dengan aplikasi yang sudah dibundle (dijadiakan satu) sehingga ketika kita ingin menjalankan aplikasi khususnya aplikasi web pada pc atau komputer kita sendiri atau bahkan membuat sebuah web server pribadi yang kita arahkan ke internet dengan XAMPP.</a:t>
            </a:r>
            <a:endParaRPr b="0" lang="id-ID" sz="1200" spc="-1" strike="noStrike">
              <a:latin typeface="Arial"/>
            </a:endParaRPr>
          </a:p>
          <a:p>
            <a:pPr>
              <a:lnSpc>
                <a:spcPct val="100000"/>
              </a:lnSpc>
            </a:pPr>
            <a:endParaRPr b="0" lang="id-ID" sz="1200" spc="-1" strike="noStrike">
              <a:latin typeface="Arial"/>
            </a:endParaRPr>
          </a:p>
          <a:p>
            <a:pPr>
              <a:lnSpc>
                <a:spcPct val="100000"/>
              </a:lnSpc>
            </a:pPr>
            <a:r>
              <a:rPr b="0" lang="id-ID" sz="1200" spc="-1" strike="noStrike">
                <a:solidFill>
                  <a:srgbClr val="000000"/>
                </a:solidFill>
                <a:latin typeface="Calibri"/>
                <a:ea typeface="DejaVu Sans"/>
              </a:rPr>
              <a:t>XAMPP sendiri merupakan akronim dari Xp, Apache, MySQL, PHP &amp; perl. Sehingga bisa kita sebut sebagai bundle server termasuk MySQL di dalamnya.</a:t>
            </a:r>
            <a:endParaRPr b="0" lang="id-ID" sz="1200" spc="-1" strike="noStrike">
              <a:latin typeface="Arial"/>
            </a:endParaRPr>
          </a:p>
          <a:p>
            <a:pPr>
              <a:lnSpc>
                <a:spcPct val="100000"/>
              </a:lnSpc>
            </a:pPr>
            <a:endParaRPr b="0" lang="id-ID" sz="1200" spc="-1" strike="noStrike">
              <a:latin typeface="Arial"/>
            </a:endParaRPr>
          </a:p>
          <a:p>
            <a:pPr>
              <a:lnSpc>
                <a:spcPct val="100000"/>
              </a:lnSpc>
            </a:pPr>
            <a:r>
              <a:rPr b="0" lang="id-ID" sz="1200" spc="-1" strike="noStrike">
                <a:solidFill>
                  <a:srgbClr val="000000"/>
                </a:solidFill>
                <a:latin typeface="Calibri"/>
                <a:ea typeface="DejaVu Sans"/>
              </a:rPr>
              <a:t>MySQL sendiri adalah sebauh daemon/aplikasi atau interfece dari suatu Database untuk management dan monitoring dari database dengan menggunakan bahasa SQL (Structured Query Language). Mysql sering sekali digunakan oleh programmer web di indonesia dan MySQL bisa disambungkan lagi ke interface yang berupa halaman web dengan PHPMyadmin. </a:t>
            </a:r>
            <a:endParaRPr b="0" lang="id-ID" sz="1200" spc="-1" strike="noStrike">
              <a:latin typeface="Arial"/>
            </a:endParaRPr>
          </a:p>
          <a:p>
            <a:pPr>
              <a:lnSpc>
                <a:spcPct val="100000"/>
              </a:lnSpc>
            </a:pPr>
            <a:endParaRPr b="0" lang="id-ID" sz="1200" spc="-1" strike="noStrike">
              <a:latin typeface="Arial"/>
            </a:endParaRPr>
          </a:p>
          <a:p>
            <a:pPr>
              <a:lnSpc>
                <a:spcPct val="100000"/>
              </a:lnSpc>
            </a:pPr>
            <a:r>
              <a:rPr b="0" lang="id-ID" sz="1200" spc="-1" strike="noStrike">
                <a:solidFill>
                  <a:srgbClr val="000000"/>
                </a:solidFill>
                <a:latin typeface="Calibri"/>
                <a:ea typeface="DejaVu Sans"/>
              </a:rPr>
              <a:t>Dengann MySQL kita bisa melakukan management dan monitoring dengan mudah dan lebih cepat menggunakan MySQL-cli ataupun menggunakan panel interface seperti PHPMyadmin.</a:t>
            </a:r>
            <a:endParaRPr b="0" lang="id-ID" sz="12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1" name="Picture 4" descr=""/>
          <p:cNvPicPr/>
          <p:nvPr/>
        </p:nvPicPr>
        <p:blipFill>
          <a:blip r:embed="rId1"/>
          <a:srcRect l="20547" t="53642" r="15649" b="42731"/>
          <a:stretch/>
        </p:blipFill>
        <p:spPr>
          <a:xfrm>
            <a:off x="704520" y="410760"/>
            <a:ext cx="5275800" cy="169920"/>
          </a:xfrm>
          <a:prstGeom prst="rect">
            <a:avLst/>
          </a:prstGeom>
          <a:ln>
            <a:noFill/>
          </a:ln>
        </p:spPr>
      </p:pic>
      <p:sp>
        <p:nvSpPr>
          <p:cNvPr id="82" name="CustomShape 1"/>
          <p:cNvSpPr/>
          <p:nvPr/>
        </p:nvSpPr>
        <p:spPr>
          <a:xfrm>
            <a:off x="762480" y="682560"/>
            <a:ext cx="5275800" cy="9062640"/>
          </a:xfrm>
          <a:prstGeom prst="rect">
            <a:avLst/>
          </a:prstGeom>
          <a:noFill/>
          <a:ln>
            <a:noFill/>
          </a:ln>
        </p:spPr>
        <p:style>
          <a:lnRef idx="0"/>
          <a:fillRef idx="0"/>
          <a:effectRef idx="0"/>
          <a:fontRef idx="minor"/>
        </p:style>
        <p:txBody>
          <a:bodyPr lIns="90000" rIns="90000" tIns="45000" bIns="45000"/>
          <a:p>
            <a:pPr>
              <a:lnSpc>
                <a:spcPct val="100000"/>
              </a:lnSpc>
            </a:pPr>
            <a:r>
              <a:rPr b="1" lang="id-ID" sz="1400" spc="-1" strike="noStrike" u="sng">
                <a:solidFill>
                  <a:srgbClr val="000000"/>
                </a:solidFill>
                <a:uFillTx/>
                <a:latin typeface="Calibri"/>
                <a:ea typeface="DejaVu Sans"/>
              </a:rPr>
              <a:t>Jenis database beserta kelebihan dan kekurangannya</a:t>
            </a:r>
            <a:endParaRPr b="0" lang="id-ID" sz="1400" spc="-1" strike="noStrike">
              <a:latin typeface="Arial"/>
            </a:endParaRPr>
          </a:p>
          <a:p>
            <a:pPr>
              <a:lnSpc>
                <a:spcPct val="100000"/>
              </a:lnSpc>
            </a:pPr>
            <a:endParaRPr b="0" lang="id-ID" sz="1400" spc="-1" strike="noStrike">
              <a:latin typeface="Arial"/>
            </a:endParaRPr>
          </a:p>
          <a:p>
            <a:pPr>
              <a:lnSpc>
                <a:spcPct val="100000"/>
              </a:lnSpc>
            </a:pPr>
            <a:r>
              <a:rPr b="0" lang="id-ID" sz="1200" spc="-1" strike="noStrike">
                <a:solidFill>
                  <a:srgbClr val="000000"/>
                </a:solidFill>
                <a:latin typeface="Calibri"/>
                <a:ea typeface="DejaVu Sans"/>
              </a:rPr>
              <a:t>Menurut saya saat ini secara garis besar jenis database dapat dikategorikan sebagai:</a:t>
            </a:r>
            <a:endParaRPr b="0" lang="id-ID" sz="1200" spc="-1" strike="noStrike">
              <a:latin typeface="Arial"/>
            </a:endParaRPr>
          </a:p>
          <a:p>
            <a:pPr>
              <a:lnSpc>
                <a:spcPct val="100000"/>
              </a:lnSpc>
            </a:pPr>
            <a:r>
              <a:rPr b="0" lang="id-ID" sz="1200" spc="-1" strike="noStrike">
                <a:solidFill>
                  <a:srgbClr val="000000"/>
                </a:solidFill>
                <a:latin typeface="Calibri"/>
                <a:ea typeface="DejaVu Sans"/>
              </a:rPr>
              <a:t> </a:t>
            </a:r>
            <a:endParaRPr b="0" lang="id-ID" sz="1200" spc="-1" strike="noStrike">
              <a:latin typeface="Arial"/>
            </a:endParaRPr>
          </a:p>
          <a:p>
            <a:pPr marL="228600" indent="-227160">
              <a:lnSpc>
                <a:spcPct val="100000"/>
              </a:lnSpc>
              <a:buClr>
                <a:srgbClr val="000000"/>
              </a:buClr>
              <a:buFont typeface="StarSymbol"/>
              <a:buAutoNum type="arabicPeriod"/>
            </a:pPr>
            <a:r>
              <a:rPr b="0" lang="id-ID" sz="1200" spc="-1" strike="noStrike">
                <a:solidFill>
                  <a:srgbClr val="000000"/>
                </a:solidFill>
                <a:latin typeface="Calibri"/>
                <a:ea typeface="DejaVu Sans"/>
              </a:rPr>
              <a:t>Database berdasarkan Geolokasi</a:t>
            </a:r>
            <a:endParaRPr b="0" lang="id-ID" sz="1200" spc="-1" strike="noStrike">
              <a:latin typeface="Arial"/>
            </a:endParaRPr>
          </a:p>
          <a:p>
            <a:pPr lvl="1" marL="685800" indent="-227160">
              <a:lnSpc>
                <a:spcPct val="100000"/>
              </a:lnSpc>
              <a:buClr>
                <a:srgbClr val="000000"/>
              </a:buClr>
              <a:buFont typeface="StarSymbol"/>
              <a:buAutoNum type="alphaLcParenR"/>
            </a:pPr>
            <a:r>
              <a:rPr b="0" lang="id-ID" sz="1200" spc="-1" strike="noStrike">
                <a:solidFill>
                  <a:srgbClr val="000000"/>
                </a:solidFill>
                <a:latin typeface="Calibri"/>
                <a:ea typeface="DejaVu Sans"/>
              </a:rPr>
              <a:t>Centralized Database</a:t>
            </a:r>
            <a:endParaRPr b="0" lang="id-ID" sz="1200" spc="-1" strike="noStrike">
              <a:latin typeface="Arial"/>
            </a:endParaRPr>
          </a:p>
          <a:p>
            <a:pPr marL="457200">
              <a:lnSpc>
                <a:spcPct val="100000"/>
              </a:lnSpc>
            </a:pPr>
            <a:r>
              <a:rPr b="0" lang="id-ID" sz="1200" spc="-1" strike="noStrike">
                <a:solidFill>
                  <a:srgbClr val="000000"/>
                </a:solidFill>
                <a:latin typeface="Calibri"/>
                <a:ea typeface="DejaVu Sans"/>
              </a:rPr>
              <a:t> </a:t>
            </a:r>
            <a:r>
              <a:rPr b="0" lang="id-ID" sz="1200" spc="-1" strike="noStrike">
                <a:solidFill>
                  <a:srgbClr val="000000"/>
                </a:solidFill>
                <a:latin typeface="Calibri"/>
                <a:ea typeface="DejaVu Sans"/>
              </a:rPr>
              <a:t>	</a:t>
            </a:r>
            <a:r>
              <a:rPr b="0" lang="id-ID" sz="1200" spc="-1" strike="noStrike">
                <a:solidFill>
                  <a:srgbClr val="000000"/>
                </a:solidFill>
                <a:latin typeface="Calibri"/>
                <a:ea typeface="DejaVu Sans"/>
              </a:rPr>
              <a:t>Centralized database adalah tipe database yang pemprosesan data, penyimpanan data hingga managerial hak aksesnya semua terpusat pada satu tempat, sehingga semisal ada user atau karyawan yang ingin mengakses databae tersebut harus mengaksesnya dari rumah, tempat kerja atau tempat lain dengan jaringan internet atau smacamnya agar dapat mengakses databasenya.</a:t>
            </a:r>
            <a:endParaRPr b="0" lang="id-ID" sz="1200" spc="-1" strike="noStrike">
              <a:latin typeface="Arial"/>
            </a:endParaRPr>
          </a:p>
          <a:p>
            <a:pPr marL="457200">
              <a:lnSpc>
                <a:spcPct val="100000"/>
              </a:lnSpc>
            </a:pPr>
            <a:endParaRPr b="0" lang="id-ID" sz="1200" spc="-1" strike="noStrike">
              <a:latin typeface="Arial"/>
            </a:endParaRPr>
          </a:p>
          <a:p>
            <a:pPr marL="457200">
              <a:lnSpc>
                <a:spcPct val="100000"/>
              </a:lnSpc>
            </a:pPr>
            <a:r>
              <a:rPr b="0" lang="id-ID" sz="1200" spc="-1" strike="noStrike">
                <a:solidFill>
                  <a:srgbClr val="000000"/>
                </a:solidFill>
                <a:latin typeface="Calibri"/>
                <a:ea typeface="DejaVu Sans"/>
              </a:rPr>
              <a:t>Contoh : Database Bank, Database Telkom, dll</a:t>
            </a:r>
            <a:endParaRPr b="0" lang="id-ID" sz="1200" spc="-1" strike="noStrike">
              <a:latin typeface="Arial"/>
            </a:endParaRPr>
          </a:p>
          <a:p>
            <a:pPr marL="457200">
              <a:lnSpc>
                <a:spcPct val="100000"/>
              </a:lnSpc>
            </a:pPr>
            <a:endParaRPr b="0" lang="id-ID" sz="1200" spc="-1" strike="noStrike">
              <a:latin typeface="Arial"/>
            </a:endParaRPr>
          </a:p>
          <a:p>
            <a:pPr marL="457200">
              <a:lnSpc>
                <a:spcPct val="100000"/>
              </a:lnSpc>
            </a:pPr>
            <a:r>
              <a:rPr b="0" lang="id-ID" sz="1200" spc="-1" strike="noStrike">
                <a:solidFill>
                  <a:srgbClr val="000000"/>
                </a:solidFill>
                <a:latin typeface="Calibri"/>
                <a:ea typeface="DejaVu Sans"/>
              </a:rPr>
              <a:t>Kelebihan :</a:t>
            </a:r>
            <a:endParaRPr b="0" lang="id-ID" sz="1200" spc="-1" strike="noStrike">
              <a:latin typeface="Arial"/>
            </a:endParaRPr>
          </a:p>
          <a:p>
            <a:pPr lvl="1" marL="628560" indent="-169920">
              <a:lnSpc>
                <a:spcPct val="100000"/>
              </a:lnSpc>
              <a:buClr>
                <a:srgbClr val="000000"/>
              </a:buClr>
              <a:buFont typeface="Calibri"/>
              <a:buChar char="+"/>
            </a:pPr>
            <a:r>
              <a:rPr b="0" lang="id-ID" sz="1200" spc="-1" strike="noStrike">
                <a:solidFill>
                  <a:srgbClr val="000000"/>
                </a:solidFill>
                <a:latin typeface="Calibri"/>
                <a:ea typeface="DejaVu Sans"/>
              </a:rPr>
              <a:t>Biaya lebih sedikit dibanding tipe distributed</a:t>
            </a:r>
            <a:endParaRPr b="0" lang="id-ID" sz="1200" spc="-1" strike="noStrike">
              <a:latin typeface="Arial"/>
            </a:endParaRPr>
          </a:p>
          <a:p>
            <a:pPr lvl="1" marL="628560" indent="-169920">
              <a:lnSpc>
                <a:spcPct val="100000"/>
              </a:lnSpc>
              <a:buClr>
                <a:srgbClr val="000000"/>
              </a:buClr>
              <a:buFont typeface="Calibri"/>
              <a:buChar char="+"/>
            </a:pPr>
            <a:r>
              <a:rPr b="0" lang="id-ID" sz="1200" spc="-1" strike="noStrike">
                <a:solidFill>
                  <a:srgbClr val="000000"/>
                </a:solidFill>
                <a:latin typeface="Calibri"/>
                <a:ea typeface="DejaVu Sans"/>
              </a:rPr>
              <a:t>Management mudah karena terpusat</a:t>
            </a:r>
            <a:endParaRPr b="0" lang="id-ID" sz="1200" spc="-1" strike="noStrike">
              <a:latin typeface="Arial"/>
            </a:endParaRPr>
          </a:p>
          <a:p>
            <a:pPr lvl="1" marL="628560" indent="-169920">
              <a:lnSpc>
                <a:spcPct val="100000"/>
              </a:lnSpc>
              <a:buClr>
                <a:srgbClr val="000000"/>
              </a:buClr>
              <a:buFont typeface="Calibri"/>
              <a:buChar char="+"/>
            </a:pPr>
            <a:r>
              <a:rPr b="0" lang="id-ID" sz="1200" spc="-1" strike="noStrike">
                <a:solidFill>
                  <a:srgbClr val="000000"/>
                </a:solidFill>
                <a:latin typeface="Calibri"/>
                <a:ea typeface="DejaVu Sans"/>
              </a:rPr>
              <a:t>Bisa diakses dari manapun dengan mudah</a:t>
            </a:r>
            <a:endParaRPr b="0" lang="id-ID" sz="1200" spc="-1" strike="noStrike">
              <a:latin typeface="Arial"/>
            </a:endParaRPr>
          </a:p>
          <a:p>
            <a:pPr marL="457200">
              <a:lnSpc>
                <a:spcPct val="100000"/>
              </a:lnSpc>
            </a:pPr>
            <a:endParaRPr b="0" lang="id-ID" sz="1200" spc="-1" strike="noStrike">
              <a:latin typeface="Arial"/>
            </a:endParaRPr>
          </a:p>
          <a:p>
            <a:pPr marL="457200">
              <a:lnSpc>
                <a:spcPct val="100000"/>
              </a:lnSpc>
            </a:pPr>
            <a:r>
              <a:rPr b="0" lang="id-ID" sz="1200" spc="-1" strike="noStrike">
                <a:solidFill>
                  <a:srgbClr val="000000"/>
                </a:solidFill>
                <a:latin typeface="Calibri"/>
                <a:ea typeface="DejaVu Sans"/>
              </a:rPr>
              <a:t>Kekurangan :</a:t>
            </a:r>
            <a:endParaRPr b="0" lang="id-ID" sz="1200" spc="-1" strike="noStrike">
              <a:latin typeface="Arial"/>
            </a:endParaRPr>
          </a:p>
          <a:p>
            <a:pPr lvl="1" marL="628560" indent="-169920">
              <a:lnSpc>
                <a:spcPct val="100000"/>
              </a:lnSpc>
              <a:buClr>
                <a:srgbClr val="000000"/>
              </a:buClr>
              <a:buFont typeface="Calibri"/>
              <a:buChar char="-"/>
            </a:pPr>
            <a:r>
              <a:rPr b="0" lang="id-ID" sz="1200" spc="-1" strike="noStrike">
                <a:solidFill>
                  <a:srgbClr val="000000"/>
                </a:solidFill>
                <a:latin typeface="Calibri"/>
                <a:ea typeface="DejaVu Sans"/>
              </a:rPr>
              <a:t>Keamanan sangat patut dipertanyakan</a:t>
            </a:r>
            <a:endParaRPr b="0" lang="id-ID" sz="1200" spc="-1" strike="noStrike">
              <a:latin typeface="Arial"/>
            </a:endParaRPr>
          </a:p>
          <a:p>
            <a:pPr lvl="1" marL="628560" indent="-169920">
              <a:lnSpc>
                <a:spcPct val="100000"/>
              </a:lnSpc>
              <a:buClr>
                <a:srgbClr val="000000"/>
              </a:buClr>
              <a:buFont typeface="Calibri"/>
              <a:buChar char="-"/>
            </a:pPr>
            <a:r>
              <a:rPr b="0" lang="id-ID" sz="1200" spc="-1" strike="noStrike">
                <a:solidFill>
                  <a:srgbClr val="000000"/>
                </a:solidFill>
                <a:latin typeface="Calibri"/>
                <a:ea typeface="DejaVu Sans"/>
              </a:rPr>
              <a:t>Penyediaan infrastruktur sangat rumit dan besar</a:t>
            </a:r>
            <a:endParaRPr b="0" lang="id-ID" sz="1200" spc="-1" strike="noStrike">
              <a:latin typeface="Arial"/>
            </a:endParaRPr>
          </a:p>
          <a:p>
            <a:pPr lvl="1" marL="628560" indent="-169920">
              <a:lnSpc>
                <a:spcPct val="100000"/>
              </a:lnSpc>
              <a:buClr>
                <a:srgbClr val="000000"/>
              </a:buClr>
              <a:buFont typeface="Calibri"/>
              <a:buChar char="-"/>
            </a:pPr>
            <a:r>
              <a:rPr b="0" lang="id-ID" sz="1200" spc="-1" strike="noStrike">
                <a:solidFill>
                  <a:srgbClr val="000000"/>
                </a:solidFill>
                <a:latin typeface="Calibri"/>
                <a:ea typeface="DejaVu Sans"/>
              </a:rPr>
              <a:t>Kesediaan sumberdaya seperti Listrik sangat rentan</a:t>
            </a:r>
            <a:endParaRPr b="0" lang="id-ID" sz="1200" spc="-1" strike="noStrike">
              <a:latin typeface="Arial"/>
            </a:endParaRPr>
          </a:p>
          <a:p>
            <a:pPr lvl="1" marL="628560" indent="-169920">
              <a:lnSpc>
                <a:spcPct val="100000"/>
              </a:lnSpc>
              <a:buClr>
                <a:srgbClr val="000000"/>
              </a:buClr>
              <a:buFont typeface="Calibri"/>
              <a:buChar char="-"/>
            </a:pPr>
            <a:r>
              <a:rPr b="0" lang="id-ID" sz="1200" spc="-1" strike="noStrike">
                <a:solidFill>
                  <a:srgbClr val="000000"/>
                </a:solidFill>
                <a:latin typeface="Calibri"/>
                <a:ea typeface="DejaVu Sans"/>
              </a:rPr>
              <a:t>Rentan terhadap serangan sehingga rawan data hilang </a:t>
            </a:r>
            <a:endParaRPr b="0" lang="id-ID" sz="1200" spc="-1" strike="noStrike">
              <a:latin typeface="Arial"/>
            </a:endParaRPr>
          </a:p>
          <a:p>
            <a:pPr marL="457200">
              <a:lnSpc>
                <a:spcPct val="100000"/>
              </a:lnSpc>
            </a:pPr>
            <a:endParaRPr b="0" lang="id-ID" sz="1200" spc="-1" strike="noStrike">
              <a:latin typeface="Arial"/>
            </a:endParaRPr>
          </a:p>
          <a:p>
            <a:pPr lvl="1" marL="685800" indent="-227160">
              <a:lnSpc>
                <a:spcPct val="100000"/>
              </a:lnSpc>
              <a:buClr>
                <a:srgbClr val="000000"/>
              </a:buClr>
              <a:buFont typeface="StarSymbol"/>
              <a:buAutoNum type="alphaLcParenR"/>
            </a:pPr>
            <a:r>
              <a:rPr b="0" lang="id-ID" sz="1200" spc="-1" strike="noStrike">
                <a:solidFill>
                  <a:srgbClr val="000000"/>
                </a:solidFill>
                <a:latin typeface="Calibri"/>
                <a:ea typeface="DejaVu Sans"/>
              </a:rPr>
              <a:t>Distributed Database</a:t>
            </a:r>
            <a:endParaRPr b="0" lang="id-ID" sz="1200" spc="-1" strike="noStrike">
              <a:latin typeface="Arial"/>
            </a:endParaRPr>
          </a:p>
          <a:p>
            <a:pPr marL="457200">
              <a:lnSpc>
                <a:spcPct val="100000"/>
              </a:lnSpc>
            </a:pPr>
            <a:r>
              <a:rPr b="0" lang="id-ID" sz="1200" spc="-1" strike="noStrike">
                <a:solidFill>
                  <a:srgbClr val="000000"/>
                </a:solidFill>
                <a:latin typeface="Calibri"/>
                <a:ea typeface="DejaVu Sans"/>
              </a:rPr>
              <a:t>	</a:t>
            </a:r>
            <a:r>
              <a:rPr b="0" lang="id-ID" sz="1200" spc="-1" strike="noStrike">
                <a:solidFill>
                  <a:srgbClr val="000000"/>
                </a:solidFill>
                <a:latin typeface="Calibri"/>
                <a:ea typeface="DejaVu Sans"/>
              </a:rPr>
              <a:t>Bertolak belakang dengan centralized database, database jenis ini tersedia secara terdistribusi di beberapa tempat tergantung dengan perusahaan yang membutuhkannya. Database jenis ini biasanya digunakan oleh perusahaan yang begitu besar sehingga data disetiap cabang harus tersedia.</a:t>
            </a:r>
            <a:endParaRPr b="0" lang="id-ID" sz="1200" spc="-1" strike="noStrike">
              <a:latin typeface="Arial"/>
            </a:endParaRPr>
          </a:p>
          <a:p>
            <a:pPr marL="457200">
              <a:lnSpc>
                <a:spcPct val="100000"/>
              </a:lnSpc>
            </a:pPr>
            <a:endParaRPr b="0" lang="id-ID" sz="1200" spc="-1" strike="noStrike">
              <a:latin typeface="Arial"/>
            </a:endParaRPr>
          </a:p>
          <a:p>
            <a:pPr marL="457200">
              <a:lnSpc>
                <a:spcPct val="100000"/>
              </a:lnSpc>
            </a:pPr>
            <a:r>
              <a:rPr b="0" lang="id-ID" sz="1200" spc="-1" strike="noStrike">
                <a:solidFill>
                  <a:srgbClr val="000000"/>
                </a:solidFill>
                <a:latin typeface="Calibri"/>
                <a:ea typeface="DejaVu Sans"/>
              </a:rPr>
              <a:t>Kelebihan :</a:t>
            </a:r>
            <a:endParaRPr b="0" lang="id-ID" sz="1200" spc="-1" strike="noStrike">
              <a:latin typeface="Arial"/>
            </a:endParaRPr>
          </a:p>
          <a:p>
            <a:pPr lvl="1" marL="628560" indent="-169920">
              <a:lnSpc>
                <a:spcPct val="100000"/>
              </a:lnSpc>
              <a:buClr>
                <a:srgbClr val="000000"/>
              </a:buClr>
              <a:buFont typeface="Calibri"/>
              <a:buChar char="+"/>
            </a:pPr>
            <a:r>
              <a:rPr b="0" lang="id-ID" sz="1200" spc="-1" strike="noStrike">
                <a:solidFill>
                  <a:srgbClr val="000000"/>
                </a:solidFill>
                <a:latin typeface="Calibri"/>
                <a:ea typeface="DejaVu Sans"/>
              </a:rPr>
              <a:t>Data lebih aman karena tersedia di berbagai tempat</a:t>
            </a:r>
            <a:endParaRPr b="0" lang="id-ID" sz="1200" spc="-1" strike="noStrike">
              <a:latin typeface="Arial"/>
            </a:endParaRPr>
          </a:p>
          <a:p>
            <a:pPr lvl="1" marL="628560" indent="-169920">
              <a:lnSpc>
                <a:spcPct val="100000"/>
              </a:lnSpc>
              <a:buClr>
                <a:srgbClr val="000000"/>
              </a:buClr>
              <a:buFont typeface="Calibri"/>
              <a:buChar char="+"/>
            </a:pPr>
            <a:r>
              <a:rPr b="0" lang="id-ID" sz="1200" spc="-1" strike="noStrike">
                <a:solidFill>
                  <a:srgbClr val="000000"/>
                </a:solidFill>
                <a:latin typeface="Calibri"/>
                <a:ea typeface="DejaVu Sans"/>
              </a:rPr>
              <a:t>Keamanan lebih terjaga</a:t>
            </a:r>
            <a:endParaRPr b="0" lang="id-ID" sz="1200" spc="-1" strike="noStrike">
              <a:latin typeface="Arial"/>
            </a:endParaRPr>
          </a:p>
          <a:p>
            <a:pPr lvl="1" marL="628560" indent="-169920">
              <a:lnSpc>
                <a:spcPct val="100000"/>
              </a:lnSpc>
              <a:buClr>
                <a:srgbClr val="000000"/>
              </a:buClr>
              <a:buFont typeface="Calibri"/>
              <a:buChar char="+"/>
            </a:pPr>
            <a:r>
              <a:rPr b="0" lang="id-ID" sz="1200" spc="-1" strike="noStrike">
                <a:solidFill>
                  <a:srgbClr val="000000"/>
                </a:solidFill>
                <a:latin typeface="Calibri"/>
                <a:ea typeface="DejaVu Sans"/>
              </a:rPr>
              <a:t>Akses ddari daerah/area masing-masing lebih mudah</a:t>
            </a:r>
            <a:endParaRPr b="0" lang="id-ID" sz="1200" spc="-1" strike="noStrike">
              <a:latin typeface="Arial"/>
            </a:endParaRPr>
          </a:p>
          <a:p>
            <a:pPr marL="457200">
              <a:lnSpc>
                <a:spcPct val="100000"/>
              </a:lnSpc>
            </a:pPr>
            <a:endParaRPr b="0" lang="id-ID" sz="1200" spc="-1" strike="noStrike">
              <a:latin typeface="Arial"/>
            </a:endParaRPr>
          </a:p>
          <a:p>
            <a:pPr marL="457200">
              <a:lnSpc>
                <a:spcPct val="100000"/>
              </a:lnSpc>
            </a:pPr>
            <a:r>
              <a:rPr b="0" lang="id-ID" sz="1200" spc="-1" strike="noStrike">
                <a:solidFill>
                  <a:srgbClr val="000000"/>
                </a:solidFill>
                <a:latin typeface="Calibri"/>
                <a:ea typeface="DejaVu Sans"/>
              </a:rPr>
              <a:t>Kekurangan:</a:t>
            </a:r>
            <a:endParaRPr b="0" lang="id-ID" sz="1200" spc="-1" strike="noStrike">
              <a:latin typeface="Arial"/>
            </a:endParaRPr>
          </a:p>
          <a:p>
            <a:pPr lvl="1" marL="628560" indent="-169920">
              <a:lnSpc>
                <a:spcPct val="100000"/>
              </a:lnSpc>
              <a:buClr>
                <a:srgbClr val="000000"/>
              </a:buClr>
              <a:buFont typeface="Calibri"/>
              <a:buChar char="-"/>
            </a:pPr>
            <a:r>
              <a:rPr b="0" lang="id-ID" sz="1200" spc="-1" strike="noStrike">
                <a:solidFill>
                  <a:srgbClr val="000000"/>
                </a:solidFill>
                <a:latin typeface="Calibri"/>
                <a:ea typeface="DejaVu Sans"/>
              </a:rPr>
              <a:t>Pengadaan infrastruktur bisa lebih mahal</a:t>
            </a:r>
            <a:endParaRPr b="0" lang="id-ID" sz="1200" spc="-1" strike="noStrike">
              <a:latin typeface="Arial"/>
            </a:endParaRPr>
          </a:p>
          <a:p>
            <a:pPr lvl="1" marL="628560" indent="-169920">
              <a:lnSpc>
                <a:spcPct val="100000"/>
              </a:lnSpc>
              <a:buClr>
                <a:srgbClr val="000000"/>
              </a:buClr>
              <a:buFont typeface="Calibri"/>
              <a:buChar char="-"/>
            </a:pPr>
            <a:r>
              <a:rPr b="0" lang="id-ID" sz="1200" spc="-1" strike="noStrike">
                <a:solidFill>
                  <a:srgbClr val="000000"/>
                </a:solidFill>
                <a:latin typeface="Calibri"/>
                <a:ea typeface="DejaVu Sans"/>
              </a:rPr>
              <a:t>Integritas data akan membingungkan</a:t>
            </a:r>
            <a:endParaRPr b="0" lang="id-ID" sz="1200" spc="-1" strike="noStrike">
              <a:latin typeface="Arial"/>
            </a:endParaRPr>
          </a:p>
          <a:p>
            <a:pPr lvl="1" marL="628560" indent="-169920">
              <a:lnSpc>
                <a:spcPct val="100000"/>
              </a:lnSpc>
              <a:buClr>
                <a:srgbClr val="000000"/>
              </a:buClr>
              <a:buFont typeface="Calibri"/>
              <a:buChar char="-"/>
            </a:pPr>
            <a:r>
              <a:rPr b="0" lang="id-ID" sz="1200" spc="-1" strike="noStrike">
                <a:solidFill>
                  <a:srgbClr val="000000"/>
                </a:solidFill>
                <a:latin typeface="Calibri"/>
                <a:ea typeface="DejaVu Sans"/>
              </a:rPr>
              <a:t>Data akan sulit untuk dimanage menyeluruh</a:t>
            </a:r>
            <a:endParaRPr b="0" lang="id-ID" sz="1200" spc="-1" strike="noStrike">
              <a:latin typeface="Arial"/>
            </a:endParaRPr>
          </a:p>
          <a:p>
            <a:pPr marL="457200">
              <a:lnSpc>
                <a:spcPct val="100000"/>
              </a:lnSpc>
            </a:pPr>
            <a:endParaRPr b="0" lang="id-ID" sz="1200" spc="-1" strike="noStrike">
              <a:latin typeface="Arial"/>
            </a:endParaRPr>
          </a:p>
          <a:p>
            <a:pPr marL="457200">
              <a:lnSpc>
                <a:spcPct val="100000"/>
              </a:lnSpc>
            </a:pPr>
            <a:r>
              <a:rPr b="0" lang="id-ID" sz="1200" spc="-1" strike="noStrike">
                <a:solidFill>
                  <a:srgbClr val="000000"/>
                </a:solidFill>
                <a:latin typeface="Calibri"/>
                <a:ea typeface="DejaVu Sans"/>
              </a:rPr>
              <a:t>Sebenarnya saat ini juga banyak perusahaan ataupun instansi pemerintah yang mencoba untuk menggabungkan kedua jenis database tersebut sehingga database terkesan hybrid dan bisa mengurangi kekurangan-kekurangan yang dimiliki oleh masing-masing jenis database atau bahakan melakukan pemprosesan data dengan metode yang semakin beragam.</a:t>
            </a:r>
            <a:endParaRPr b="0" lang="id-ID" sz="12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3" name="Picture 4" descr=""/>
          <p:cNvPicPr/>
          <p:nvPr/>
        </p:nvPicPr>
        <p:blipFill>
          <a:blip r:embed="rId1"/>
          <a:srcRect l="20547" t="53642" r="15649" b="42731"/>
          <a:stretch/>
        </p:blipFill>
        <p:spPr>
          <a:xfrm>
            <a:off x="704520" y="410760"/>
            <a:ext cx="5275800" cy="169920"/>
          </a:xfrm>
          <a:prstGeom prst="rect">
            <a:avLst/>
          </a:prstGeom>
          <a:ln>
            <a:noFill/>
          </a:ln>
        </p:spPr>
      </p:pic>
      <p:sp>
        <p:nvSpPr>
          <p:cNvPr id="84" name="CustomShape 1"/>
          <p:cNvSpPr/>
          <p:nvPr/>
        </p:nvSpPr>
        <p:spPr>
          <a:xfrm>
            <a:off x="704520" y="768600"/>
            <a:ext cx="5275800" cy="1762560"/>
          </a:xfrm>
          <a:prstGeom prst="rect">
            <a:avLst/>
          </a:prstGeom>
          <a:noFill/>
          <a:ln>
            <a:noFill/>
          </a:ln>
        </p:spPr>
        <p:style>
          <a:lnRef idx="0"/>
          <a:fillRef idx="0"/>
          <a:effectRef idx="0"/>
          <a:fontRef idx="minor"/>
        </p:style>
        <p:txBody>
          <a:bodyPr lIns="90000" rIns="90000" tIns="45000" bIns="45000"/>
          <a:p>
            <a:pPr>
              <a:lnSpc>
                <a:spcPct val="100000"/>
              </a:lnSpc>
            </a:pPr>
            <a:r>
              <a:rPr b="1" lang="id-ID" sz="1400" spc="-1" strike="noStrike" u="sng">
                <a:solidFill>
                  <a:srgbClr val="000000"/>
                </a:solidFill>
                <a:uFillTx/>
                <a:latin typeface="Calibri"/>
                <a:ea typeface="DejaVu Sans"/>
              </a:rPr>
              <a:t>Jenis database beserta kelebihan dan kekurangannya</a:t>
            </a:r>
            <a:endParaRPr b="0" lang="id-ID" sz="1400" spc="-1" strike="noStrike">
              <a:latin typeface="Arial"/>
            </a:endParaRPr>
          </a:p>
          <a:p>
            <a:pPr>
              <a:lnSpc>
                <a:spcPct val="100000"/>
              </a:lnSpc>
            </a:pPr>
            <a:endParaRPr b="0" lang="id-ID" sz="1400" spc="-1" strike="noStrike">
              <a:latin typeface="Arial"/>
            </a:endParaRPr>
          </a:p>
          <a:p>
            <a:pPr marL="216000" indent="-214920">
              <a:lnSpc>
                <a:spcPct val="100000"/>
              </a:lnSpc>
              <a:buClr>
                <a:srgbClr val="000000"/>
              </a:buClr>
              <a:buFont typeface="StarSymbol"/>
              <a:buAutoNum type="arabicPeriod" startAt="2"/>
            </a:pPr>
            <a:r>
              <a:rPr b="0" lang="id-ID" sz="1200" spc="-1" strike="noStrike">
                <a:solidFill>
                  <a:srgbClr val="000000"/>
                </a:solidFill>
                <a:latin typeface="Calibri"/>
                <a:ea typeface="DejaVu Sans"/>
              </a:rPr>
              <a:t>Database berdasarkan proses pengolahan datanya</a:t>
            </a:r>
            <a:endParaRPr b="0" lang="id-ID" sz="1200" spc="-1" strike="noStrike">
              <a:latin typeface="Arial"/>
            </a:endParaRPr>
          </a:p>
          <a:p>
            <a:pPr marL="216000">
              <a:lnSpc>
                <a:spcPct val="100000"/>
              </a:lnSpc>
            </a:pPr>
            <a:r>
              <a:rPr b="0" lang="id-ID" sz="1200" spc="-1" strike="noStrike">
                <a:solidFill>
                  <a:srgbClr val="000000"/>
                </a:solidFill>
                <a:latin typeface="Calibri"/>
                <a:ea typeface="DejaVu Sans"/>
              </a:rPr>
              <a:t>Selain berdasarkan pada lokasi fisik dari databse tersebut, kita juga bisa mengkategorikannya berdasarkan bagaimana proses pengolahan data yang ada pada database tersebut menurut saya saat ini orientasi pengolahan data dalam database ada beberapa macam yaitu :</a:t>
            </a:r>
            <a:endParaRPr b="0" lang="id-ID" sz="1200" spc="-1" strike="noStrike">
              <a:latin typeface="Arial"/>
            </a:endParaRPr>
          </a:p>
          <a:p>
            <a:pPr marL="216000">
              <a:lnSpc>
                <a:spcPct val="100000"/>
              </a:lnSpc>
            </a:pPr>
            <a:endParaRPr b="0" lang="id-ID" sz="1200" spc="-1" strike="noStrike">
              <a:latin typeface="Arial"/>
            </a:endParaRPr>
          </a:p>
          <a:p>
            <a:pPr marL="216000" indent="-214920">
              <a:lnSpc>
                <a:spcPct val="100000"/>
              </a:lnSpc>
              <a:buClr>
                <a:srgbClr val="000000"/>
              </a:buClr>
              <a:buSzPct val="45000"/>
              <a:buFont typeface="Wingdings" charset="2"/>
              <a:buChar char=""/>
            </a:pPr>
            <a:r>
              <a:rPr b="0" lang="id-ID" sz="1200" spc="-1" strike="noStrike">
                <a:solidFill>
                  <a:srgbClr val="000000"/>
                </a:solidFill>
                <a:latin typeface="Calibri"/>
                <a:ea typeface="DejaVu Sans"/>
              </a:rPr>
              <a:t>Non-relational Database</a:t>
            </a:r>
            <a:endParaRPr b="0" lang="id-ID" sz="1200" spc="-1" strike="noStrike">
              <a:latin typeface="Arial"/>
            </a:endParaRPr>
          </a:p>
          <a:p>
            <a:pPr marL="360000">
              <a:lnSpc>
                <a:spcPct val="100000"/>
              </a:lnSpc>
            </a:pPr>
            <a:r>
              <a:rPr b="0" lang="id-ID" sz="1200" spc="-1" strike="noStrike">
                <a:solidFill>
                  <a:srgbClr val="000000"/>
                </a:solidFill>
                <a:latin typeface="Calibri"/>
                <a:ea typeface="DejaVu Sans"/>
              </a:rPr>
              <a:t>	</a:t>
            </a:r>
            <a:r>
              <a:rPr b="0" lang="id-ID" sz="1200" spc="-1" strike="noStrike">
                <a:solidFill>
                  <a:srgbClr val="000000"/>
                </a:solidFill>
                <a:latin typeface="Calibri"/>
                <a:ea typeface="DejaVu Sans"/>
              </a:rPr>
              <a:t>di model database ini relasi antar tabel tau database tidak didefinisikan dengan manual atau dengan cara pada umumnya, metode relasi database yang dinilai memperlambat dihilangkan dan diganti dengan metode penggabungan database yang tergantung pada bahasa pemprograman yang dgunakan dan tools yang digunakan ditambah dengan logika pemprograman yang telah disempurnakan dxari model database pada umumnya.</a:t>
            </a:r>
            <a:endParaRPr b="0" lang="id-ID" sz="1200" spc="-1" strike="noStrike">
              <a:latin typeface="Arial"/>
            </a:endParaRPr>
          </a:p>
          <a:p>
            <a:pPr marL="216000">
              <a:lnSpc>
                <a:spcPct val="100000"/>
              </a:lnSpc>
            </a:pPr>
            <a:endParaRPr b="0" lang="id-ID" sz="1200" spc="-1" strike="noStrike">
              <a:latin typeface="Arial"/>
            </a:endParaRPr>
          </a:p>
          <a:p>
            <a:pPr marL="216000" indent="-214920">
              <a:lnSpc>
                <a:spcPct val="100000"/>
              </a:lnSpc>
              <a:buClr>
                <a:srgbClr val="000000"/>
              </a:buClr>
              <a:buSzPct val="45000"/>
              <a:buFont typeface="Wingdings" charset="2"/>
              <a:buChar char=""/>
            </a:pPr>
            <a:r>
              <a:rPr b="0" lang="id-ID" sz="1200" spc="-1" strike="noStrike">
                <a:solidFill>
                  <a:srgbClr val="000000"/>
                </a:solidFill>
                <a:latin typeface="Calibri"/>
                <a:ea typeface="DejaVu Sans"/>
              </a:rPr>
              <a:t>Non-sequential Database</a:t>
            </a:r>
            <a:endParaRPr b="0" lang="id-ID" sz="1200" spc="-1" strike="noStrike">
              <a:latin typeface="Arial"/>
            </a:endParaRPr>
          </a:p>
          <a:p>
            <a:pPr marL="108000" indent="468000">
              <a:lnSpc>
                <a:spcPct val="100000"/>
              </a:lnSpc>
              <a:buClr>
                <a:srgbClr val="000000"/>
              </a:buClr>
              <a:buSzPct val="45000"/>
              <a:buFont typeface="Wingdings" charset="2"/>
              <a:buChar char=""/>
            </a:pPr>
            <a:r>
              <a:rPr b="0" lang="id-ID" sz="1200" spc="-1" strike="noStrike">
                <a:solidFill>
                  <a:srgbClr val="000000"/>
                </a:solidFill>
                <a:latin typeface="Calibri"/>
                <a:ea typeface="DejaVu Sans"/>
              </a:rPr>
              <a:t>Jika pada umumnya database dalam meproses data melakukan pencarian secara berurutan dari atas kebawah dan harus diselesaikan hingga akhir dari database, berbeda dengan non-sequential database yang melakukan pemprosesan data pada database scara paralel sehingga seringkali pemprosesan data tidak diselesaikan hingga akhir yang terpenting data sudah ditemukan prosespun selesai, hal ini membuat pemprosesan data lebih cepat dan hemat resource.</a:t>
            </a:r>
            <a:endParaRPr b="0" lang="id-ID" sz="1200" spc="-1" strike="noStrike">
              <a:latin typeface="Arial"/>
            </a:endParaRPr>
          </a:p>
          <a:p>
            <a:pPr>
              <a:lnSpc>
                <a:spcPct val="100000"/>
              </a:lnSpc>
            </a:pPr>
            <a:endParaRPr b="0" lang="id-ID" sz="1200" spc="-1" strike="noStrike">
              <a:latin typeface="Arial"/>
            </a:endParaRPr>
          </a:p>
          <a:p>
            <a:pPr marL="216000" indent="-215280">
              <a:lnSpc>
                <a:spcPct val="100000"/>
              </a:lnSpc>
              <a:buClr>
                <a:srgbClr val="000000"/>
              </a:buClr>
              <a:buSzPct val="45000"/>
              <a:buFont typeface="Wingdings" charset="2"/>
              <a:buChar char=""/>
            </a:pPr>
            <a:r>
              <a:rPr b="0" lang="id-ID" sz="1200" spc="-1" strike="noStrike">
                <a:solidFill>
                  <a:srgbClr val="000000"/>
                </a:solidFill>
                <a:latin typeface="Calibri"/>
                <a:ea typeface="DejaVu Sans"/>
              </a:rPr>
              <a:t>Pola pengolahan dataabse seperti ini terjadi bukan karena tanpa sebap, melainkan karena kebutuhan pasar yang semakin mendesak dan menuntut penyesuaian yang tidak main-main dari pihdak developer, pengguna dan tidak luput juga seorang database analyst yang harus fleksibel dan mampu menggunakan teknologi seperti di atas yang saya sebutkan yang juga sering disebut sebagai kategori teknologi NoSQL (Not Only SQL) dimana dalam pemprosesannya tidak sesuai dengan kaidah SQL: pada umumnya sehingga pengembangan tergantung pada developer atau community support yang mendukungnya.</a:t>
            </a:r>
            <a:endParaRPr b="0" lang="id-ID" sz="1200" spc="-1" strike="noStrike">
              <a:latin typeface="Arial"/>
            </a:endParaRPr>
          </a:p>
          <a:p>
            <a:pPr lvl="1" marL="144000" indent="360000">
              <a:lnSpc>
                <a:spcPct val="100000"/>
              </a:lnSpc>
              <a:buClr>
                <a:srgbClr val="000000"/>
              </a:buClr>
              <a:buSzPct val="45000"/>
              <a:buFont typeface="Wingdings" charset="2"/>
              <a:buChar char=""/>
            </a:pPr>
            <a:endParaRPr b="0" lang="id-ID" sz="12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Picture 3" descr=""/>
          <p:cNvPicPr/>
          <p:nvPr/>
        </p:nvPicPr>
        <p:blipFill>
          <a:blip r:embed="rId1"/>
          <a:srcRect l="20182" t="74921" r="13248" b="9547"/>
          <a:stretch/>
        </p:blipFill>
        <p:spPr>
          <a:xfrm>
            <a:off x="329760" y="1152000"/>
            <a:ext cx="4810320" cy="631080"/>
          </a:xfrm>
          <a:prstGeom prst="rect">
            <a:avLst/>
          </a:prstGeom>
          <a:ln>
            <a:noFill/>
          </a:ln>
        </p:spPr>
      </p:pic>
      <p:graphicFrame>
        <p:nvGraphicFramePr>
          <p:cNvPr id="86" name="Table 1"/>
          <p:cNvGraphicFramePr/>
          <p:nvPr/>
        </p:nvGraphicFramePr>
        <p:xfrm>
          <a:off x="335160" y="1847880"/>
          <a:ext cx="6369840" cy="2454120"/>
        </p:xfrm>
        <a:graphic>
          <a:graphicData uri="http://schemas.openxmlformats.org/drawingml/2006/table">
            <a:tbl>
              <a:tblPr/>
              <a:tblGrid>
                <a:gridCol w="755280"/>
                <a:gridCol w="1140480"/>
                <a:gridCol w="1328760"/>
                <a:gridCol w="852120"/>
                <a:gridCol w="701640"/>
                <a:gridCol w="789840"/>
                <a:gridCol w="802080"/>
              </a:tblGrid>
              <a:tr h="262440">
                <a:tc rowSpan="2">
                  <a:txBody>
                    <a:bodyPr lIns="90000" rIns="90000"/>
                    <a:p>
                      <a:pPr algn="ctr">
                        <a:lnSpc>
                          <a:spcPct val="100000"/>
                        </a:lnSpc>
                      </a:pPr>
                      <a:r>
                        <a:rPr b="0" lang="id-ID" sz="1200" spc="-1" strike="noStrike">
                          <a:latin typeface="Arial"/>
                        </a:rPr>
                        <a:t>User </a:t>
                      </a:r>
                      <a:endParaRPr b="0" lang="id-ID" sz="1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rowSpan="2">
                  <a:txBody>
                    <a:bodyPr lIns="90000" rIns="90000"/>
                    <a:p>
                      <a:pPr algn="ctr">
                        <a:lnSpc>
                          <a:spcPct val="100000"/>
                        </a:lnSpc>
                      </a:pPr>
                      <a:r>
                        <a:rPr b="0" lang="id-ID" sz="1200" spc="-1" strike="noStrike">
                          <a:latin typeface="Arial"/>
                        </a:rPr>
                        <a:t>Password</a:t>
                      </a:r>
                      <a:endParaRPr b="0" lang="id-ID" sz="1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rowSpan="2">
                  <a:txBody>
                    <a:bodyPr lIns="90000" rIns="90000"/>
                    <a:p>
                      <a:pPr algn="ctr">
                        <a:lnSpc>
                          <a:spcPct val="100000"/>
                        </a:lnSpc>
                      </a:pPr>
                      <a:r>
                        <a:rPr b="0" lang="id-ID" sz="1200" spc="-1" strike="noStrike">
                          <a:latin typeface="Arial"/>
                        </a:rPr>
                        <a:t>jabatan</a:t>
                      </a:r>
                      <a:endParaRPr b="0" lang="id-ID" sz="1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gridSpan="4">
                  <a:txBody>
                    <a:bodyPr lIns="90000" rIns="90000"/>
                    <a:p>
                      <a:pPr algn="ctr">
                        <a:lnSpc>
                          <a:spcPct val="100000"/>
                        </a:lnSpc>
                      </a:pPr>
                      <a:r>
                        <a:rPr b="0" lang="id-ID" sz="1200" spc="-1" strike="noStrike">
                          <a:latin typeface="Arial"/>
                        </a:rPr>
                        <a:t>Hak akses</a:t>
                      </a:r>
                      <a:endParaRPr b="0" lang="id-ID" sz="1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hMerge="1">
                  <a:tcPr>
                    <a:solidFill>
                      <a:srgbClr val="729fcf"/>
                    </a:solidFill>
                  </a:tcPr>
                </a:tc>
                <a:tc hMerge="1">
                  <a:tcPr>
                    <a:solidFill>
                      <a:srgbClr val="729fcf"/>
                    </a:solidFill>
                  </a:tcPr>
                </a:tc>
                <a:tc hMerge="1">
                  <a:tcPr>
                    <a:solidFill>
                      <a:srgbClr val="729fcf"/>
                    </a:solidFill>
                  </a:tcPr>
                </a:tc>
              </a:tr>
              <a:tr h="262440">
                <a:tc vMerge="1">
                  <a:tcPr>
                    <a:solidFill>
                      <a:srgbClr val="729fcf"/>
                    </a:solidFill>
                  </a:tcPr>
                </a:tc>
                <a:tc vMerge="1">
                  <a:tcPr>
                    <a:solidFill>
                      <a:srgbClr val="729fcf"/>
                    </a:solidFill>
                  </a:tcPr>
                </a:tc>
                <a:tc vMerge="1">
                  <a:tcPr>
                    <a:solidFill>
                      <a:srgbClr val="729fcf"/>
                    </a:solidFill>
                  </a:tcPr>
                </a:tc>
                <a:tc>
                  <a:txBody>
                    <a:bodyPr lIns="90000" rIns="90000"/>
                    <a:p>
                      <a:r>
                        <a:rPr b="0" lang="id-ID" sz="1200" spc="-1" strike="noStrike">
                          <a:latin typeface="Arial"/>
                        </a:rPr>
                        <a:t>Create</a:t>
                      </a:r>
                      <a:endParaRPr b="0" lang="id-ID" sz="1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p>
                      <a:r>
                        <a:rPr b="0" lang="id-ID" sz="1200" spc="-1" strike="noStrike">
                          <a:latin typeface="Arial"/>
                        </a:rPr>
                        <a:t>Read</a:t>
                      </a:r>
                      <a:endParaRPr b="0" lang="id-ID" sz="1200" spc="-1" strike="noStrike">
                        <a:latin typeface="Arial"/>
                      </a:endParaRPr>
                    </a:p>
                  </a:txBody>
                  <a:tcPr marL="90000" marR="90000">
                    <a:lnL w="720">
                      <a:solidFill>
                        <a:srgbClr val="000000"/>
                      </a:solidFill>
                    </a:lnL>
                    <a:lnT w="720">
                      <a:solidFill>
                        <a:srgbClr val="000000"/>
                      </a:solidFill>
                    </a:lnT>
                    <a:lnB w="720">
                      <a:solidFill>
                        <a:srgbClr val="000000"/>
                      </a:solidFill>
                    </a:lnB>
                    <a:solidFill>
                      <a:srgbClr val="ffffff"/>
                    </a:solidFill>
                  </a:tcPr>
                </a:tc>
                <a:tc>
                  <a:txBody>
                    <a:bodyPr lIns="90000" rIns="90000"/>
                    <a:p>
                      <a:r>
                        <a:rPr b="0" lang="id-ID" sz="1200" spc="-1" strike="noStrike">
                          <a:latin typeface="Arial"/>
                        </a:rPr>
                        <a:t>Update</a:t>
                      </a:r>
                      <a:endParaRPr b="0" lang="id-ID" sz="1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p>
                      <a:r>
                        <a:rPr b="0" lang="id-ID" sz="1200" spc="-1" strike="noStrike">
                          <a:latin typeface="Arial"/>
                        </a:rPr>
                        <a:t>Delete</a:t>
                      </a:r>
                      <a:endParaRPr b="0" lang="id-ID" sz="1200" spc="-1" strike="noStrike">
                        <a:latin typeface="Arial"/>
                      </a:endParaRPr>
                    </a:p>
                  </a:txBody>
                  <a:tcPr marL="90000" marR="90000">
                    <a:lnR w="720">
                      <a:solidFill>
                        <a:srgbClr val="000000"/>
                      </a:solidFill>
                    </a:lnR>
                    <a:lnT w="720">
                      <a:solidFill>
                        <a:srgbClr val="000000"/>
                      </a:solidFill>
                    </a:lnT>
                    <a:lnB w="720">
                      <a:solidFill>
                        <a:srgbClr val="000000"/>
                      </a:solidFill>
                    </a:lnB>
                    <a:solidFill>
                      <a:srgbClr val="ffffff"/>
                    </a:solidFill>
                  </a:tcPr>
                </a:tc>
              </a:tr>
              <a:tr h="433080">
                <a:tc>
                  <a:txBody>
                    <a:bodyPr lIns="90000" rIns="90000"/>
                    <a:p>
                      <a:r>
                        <a:rPr b="0" lang="id-ID" sz="1200" spc="-1" strike="noStrike">
                          <a:latin typeface="Arial"/>
                        </a:rPr>
                        <a:t>joko</a:t>
                      </a:r>
                      <a:endParaRPr b="0" lang="id-ID" sz="1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450"/>
                    </a:solidFill>
                  </a:tcPr>
                </a:tc>
                <a:tc>
                  <a:txBody>
                    <a:bodyPr lIns="90000" rIns="90000"/>
                    <a:p>
                      <a:r>
                        <a:rPr b="0" lang="id-ID" sz="1200" spc="-1" strike="noStrike">
                          <a:latin typeface="Arial"/>
                        </a:rPr>
                        <a:t>boss</a:t>
                      </a:r>
                      <a:endParaRPr b="0" lang="id-ID" sz="1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450"/>
                    </a:solidFill>
                  </a:tcPr>
                </a:tc>
                <a:tc>
                  <a:txBody>
                    <a:bodyPr lIns="90000" rIns="90000"/>
                    <a:p>
                      <a:r>
                        <a:rPr b="0" lang="id-ID" sz="1200" spc="-1" strike="noStrike">
                          <a:latin typeface="Arial"/>
                        </a:rPr>
                        <a:t>Pemilik Perusahaan</a:t>
                      </a:r>
                      <a:endParaRPr b="0" lang="id-ID" sz="1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450"/>
                    </a:solidFill>
                  </a:tcPr>
                </a:tc>
                <a:tc gridSpan="4">
                  <a:txBody>
                    <a:bodyPr lIns="90000" rIns="90000"/>
                    <a:p>
                      <a:pPr algn="ctr">
                        <a:lnSpc>
                          <a:spcPct val="100000"/>
                        </a:lnSpc>
                      </a:pPr>
                      <a:r>
                        <a:rPr b="0" lang="id-ID" sz="2000" spc="-1" strike="noStrike">
                          <a:latin typeface="Arial"/>
                        </a:rPr>
                        <a:t>FULL  ACCESS **</a:t>
                      </a:r>
                      <a:endParaRPr b="0" lang="id-ID" sz="20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450"/>
                    </a:solidFill>
                  </a:tcPr>
                </a:tc>
                <a:tc hMerge="1">
                  <a:tcPr marL="90000" marR="90000">
                    <a:lnL w="720">
                      <a:solidFill>
                        <a:srgbClr val="000000"/>
                      </a:solidFill>
                    </a:lnL>
                    <a:lnR w="720">
                      <a:solidFill>
                        <a:srgbClr val="000000"/>
                      </a:solidFill>
                    </a:lnR>
                    <a:lnT w="720">
                      <a:solidFill>
                        <a:srgbClr val="000000"/>
                      </a:solidFill>
                    </a:lnT>
                    <a:lnB w="720">
                      <a:solidFill>
                        <a:srgbClr val="000000"/>
                      </a:solidFill>
                    </a:lnB>
                    <a:solidFill>
                      <a:srgbClr val="fff450"/>
                    </a:solidFill>
                  </a:tcPr>
                </a:tc>
                <a:tc hMerge="1">
                  <a:tcPr marL="90000" marR="90000">
                    <a:lnL w="720">
                      <a:solidFill>
                        <a:srgbClr val="000000"/>
                      </a:solidFill>
                    </a:lnL>
                    <a:lnR w="720">
                      <a:solidFill>
                        <a:srgbClr val="000000"/>
                      </a:solidFill>
                    </a:lnR>
                    <a:lnB w="720">
                      <a:solidFill>
                        <a:srgbClr val="000000"/>
                      </a:solidFill>
                    </a:lnB>
                    <a:solidFill>
                      <a:srgbClr val="fff450"/>
                    </a:solidFill>
                  </a:tcPr>
                </a:tc>
                <a:tc hMerge="1">
                  <a:tcPr marL="90000" marR="90000">
                    <a:lnL w="720">
                      <a:solidFill>
                        <a:srgbClr val="000000"/>
                      </a:solidFill>
                    </a:lnL>
                    <a:lnR w="720">
                      <a:solidFill>
                        <a:srgbClr val="000000"/>
                      </a:solidFill>
                    </a:lnR>
                    <a:lnT w="720">
                      <a:solidFill>
                        <a:srgbClr val="000000"/>
                      </a:solidFill>
                    </a:lnT>
                    <a:lnB w="720">
                      <a:solidFill>
                        <a:srgbClr val="000000"/>
                      </a:solidFill>
                    </a:lnB>
                    <a:solidFill>
                      <a:srgbClr val="fff450"/>
                    </a:solidFill>
                  </a:tcPr>
                </a:tc>
              </a:tr>
              <a:tr h="347760">
                <a:tc>
                  <a:txBody>
                    <a:bodyPr lIns="90000" rIns="90000"/>
                    <a:p>
                      <a:r>
                        <a:rPr b="0" lang="id-ID" sz="1200" spc="-1" strike="noStrike">
                          <a:latin typeface="Arial"/>
                        </a:rPr>
                        <a:t>santoso</a:t>
                      </a:r>
                      <a:endParaRPr b="0" lang="id-ID" sz="1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450"/>
                    </a:solidFill>
                  </a:tcPr>
                </a:tc>
                <a:tc>
                  <a:txBody>
                    <a:bodyPr lIns="90000" rIns="90000"/>
                    <a:p>
                      <a:r>
                        <a:rPr b="0" lang="id-ID" sz="1200" spc="-1" strike="noStrike">
                          <a:latin typeface="Arial"/>
                        </a:rPr>
                        <a:t>imadba</a:t>
                      </a:r>
                      <a:endParaRPr b="0" lang="id-ID" sz="1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450"/>
                    </a:solidFill>
                  </a:tcPr>
                </a:tc>
                <a:tc>
                  <a:txBody>
                    <a:bodyPr lIns="90000" rIns="90000"/>
                    <a:p>
                      <a:r>
                        <a:rPr b="0" lang="id-ID" sz="1200" spc="-1" strike="noStrike">
                          <a:latin typeface="Arial"/>
                        </a:rPr>
                        <a:t>Admin Database</a:t>
                      </a:r>
                      <a:endParaRPr b="0" lang="id-ID" sz="1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450"/>
                    </a:solidFill>
                  </a:tcPr>
                </a:tc>
                <a:tc gridSpan="4">
                  <a:txBody>
                    <a:bodyPr lIns="90000" rIns="90000"/>
                    <a:p>
                      <a:pPr algn="ctr">
                        <a:lnSpc>
                          <a:spcPct val="100000"/>
                        </a:lnSpc>
                      </a:pPr>
                      <a:r>
                        <a:rPr b="0" lang="id-ID" sz="1800" spc="-1" strike="noStrike">
                          <a:latin typeface="Arial"/>
                        </a:rPr>
                        <a:t>FULL  ACCESS **</a:t>
                      </a:r>
                      <a:endParaRPr b="0" lang="id-ID"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450"/>
                    </a:solidFill>
                  </a:tcPr>
                </a:tc>
                <a:tc hMerge="1">
                  <a:tcPr marL="90000" marR="90000">
                    <a:lnL w="720">
                      <a:solidFill>
                        <a:srgbClr val="000000"/>
                      </a:solidFill>
                    </a:lnL>
                    <a:lnR w="720">
                      <a:solidFill>
                        <a:srgbClr val="000000"/>
                      </a:solidFill>
                    </a:lnR>
                    <a:lnT w="720">
                      <a:solidFill>
                        <a:srgbClr val="000000"/>
                      </a:solidFill>
                    </a:lnT>
                    <a:lnB w="720">
                      <a:solidFill>
                        <a:srgbClr val="000000"/>
                      </a:solidFill>
                    </a:lnB>
                    <a:solidFill>
                      <a:srgbClr val="fff450"/>
                    </a:solidFill>
                  </a:tcPr>
                </a:tc>
                <a:tc hMerge="1">
                  <a:tcPr marL="90000" marR="90000">
                    <a:lnL w="720">
                      <a:solidFill>
                        <a:srgbClr val="000000"/>
                      </a:solidFill>
                    </a:lnL>
                    <a:lnR w="720">
                      <a:solidFill>
                        <a:srgbClr val="000000"/>
                      </a:solidFill>
                    </a:lnR>
                    <a:lnT w="720">
                      <a:solidFill>
                        <a:srgbClr val="000000"/>
                      </a:solidFill>
                    </a:lnT>
                    <a:lnB w="720">
                      <a:solidFill>
                        <a:srgbClr val="000000"/>
                      </a:solidFill>
                    </a:lnB>
                    <a:solidFill>
                      <a:srgbClr val="fff450"/>
                    </a:solidFill>
                  </a:tcPr>
                </a:tc>
                <a:tc hMerge="1">
                  <a:tcPr marL="90000" marR="90000">
                    <a:lnL w="720">
                      <a:solidFill>
                        <a:srgbClr val="000000"/>
                      </a:solidFill>
                    </a:lnL>
                    <a:lnR w="720">
                      <a:solidFill>
                        <a:srgbClr val="000000"/>
                      </a:solidFill>
                    </a:lnR>
                    <a:lnT w="720">
                      <a:solidFill>
                        <a:srgbClr val="000000"/>
                      </a:solidFill>
                    </a:lnT>
                    <a:lnB w="720">
                      <a:solidFill>
                        <a:srgbClr val="000000"/>
                      </a:solidFill>
                    </a:lnB>
                    <a:solidFill>
                      <a:srgbClr val="fff450"/>
                    </a:solidFill>
                  </a:tcPr>
                </a:tc>
              </a:tr>
              <a:tr h="347760">
                <a:tc>
                  <a:txBody>
                    <a:bodyPr lIns="90000" rIns="90000"/>
                    <a:p>
                      <a:r>
                        <a:rPr b="0" lang="id-ID" sz="1200" spc="-1" strike="noStrike">
                          <a:latin typeface="Arial"/>
                        </a:rPr>
                        <a:t>jojo</a:t>
                      </a:r>
                      <a:endParaRPr b="0" lang="id-ID" sz="1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p>
                      <a:r>
                        <a:rPr b="0" lang="id-ID" sz="1200" spc="-1" strike="noStrike">
                          <a:latin typeface="Arial"/>
                        </a:rPr>
                        <a:t>keepcalm</a:t>
                      </a:r>
                      <a:endParaRPr b="0" lang="id-ID" sz="1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p>
                      <a:r>
                        <a:rPr b="0" lang="id-ID" sz="1200" spc="-1" strike="noStrike">
                          <a:latin typeface="Arial"/>
                        </a:rPr>
                        <a:t>programmer*</a:t>
                      </a:r>
                      <a:endParaRPr b="0" lang="id-ID" sz="1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nchor="ctr"/>
                    <a:p>
                      <a:pPr algn="ctr">
                        <a:lnSpc>
                          <a:spcPct val="100000"/>
                        </a:lnSpc>
                      </a:pPr>
                      <a:r>
                        <a:rPr b="0" lang="id-ID" sz="1800" spc="-1" strike="noStrike">
                          <a:latin typeface="Arial"/>
                        </a:rPr>
                        <a:t>V</a:t>
                      </a:r>
                      <a:endParaRPr b="0" lang="id-ID"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331560">
                <a:tc>
                  <a:txBody>
                    <a:bodyPr lIns="90000" rIns="90000"/>
                    <a:p>
                      <a:r>
                        <a:rPr b="0" lang="id-ID" sz="1200" spc="-1" strike="noStrike">
                          <a:latin typeface="Arial"/>
                        </a:rPr>
                        <a:t>desi</a:t>
                      </a:r>
                      <a:endParaRPr b="0" lang="id-ID" sz="1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p>
                      <a:r>
                        <a:rPr b="0" lang="id-ID" sz="1200" spc="-1" strike="noStrike">
                          <a:latin typeface="Arial"/>
                        </a:rPr>
                        <a:t>pusiang</a:t>
                      </a:r>
                      <a:endParaRPr b="0" lang="id-ID" sz="1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p>
                      <a:r>
                        <a:rPr b="0" lang="id-ID" sz="1200" spc="-1" strike="noStrike">
                          <a:latin typeface="Arial"/>
                        </a:rPr>
                        <a:t>Kepala administrasi*</a:t>
                      </a:r>
                      <a:endParaRPr b="0" lang="id-ID" sz="1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nchor="ctr"/>
                    <a:p>
                      <a:pPr algn="ctr">
                        <a:lnSpc>
                          <a:spcPct val="100000"/>
                        </a:lnSpc>
                      </a:pPr>
                      <a:r>
                        <a:rPr b="0" lang="id-ID" sz="1800" spc="-1" strike="noStrike">
                          <a:latin typeface="Arial"/>
                        </a:rPr>
                        <a:t>V</a:t>
                      </a:r>
                      <a:endParaRPr b="0" lang="id-ID"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nchor="ctr"/>
                    <a:p>
                      <a:pPr algn="ctr">
                        <a:lnSpc>
                          <a:spcPct val="100000"/>
                        </a:lnSpc>
                      </a:pPr>
                      <a:r>
                        <a:rPr b="0" lang="id-ID" sz="1800" spc="-1" strike="noStrike">
                          <a:latin typeface="Arial"/>
                        </a:rPr>
                        <a:t>V</a:t>
                      </a:r>
                      <a:endParaRPr b="0" lang="id-ID"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nchor="ctr"/>
                    <a:p>
                      <a:pPr algn="ctr">
                        <a:lnSpc>
                          <a:spcPct val="100000"/>
                        </a:lnSpc>
                      </a:pPr>
                      <a:r>
                        <a:rPr b="0" lang="id-ID" sz="1800" spc="-1" strike="noStrike">
                          <a:latin typeface="Arial"/>
                        </a:rPr>
                        <a:t>V</a:t>
                      </a:r>
                      <a:endParaRPr b="0" lang="id-ID"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347760">
                <a:tc>
                  <a:txBody>
                    <a:bodyPr lIns="90000" rIns="90000"/>
                    <a:p>
                      <a:r>
                        <a:rPr b="0" lang="id-ID" sz="1200" spc="-1" strike="noStrike">
                          <a:latin typeface="Arial"/>
                        </a:rPr>
                        <a:t>panji</a:t>
                      </a:r>
                      <a:endParaRPr b="0" lang="id-ID" sz="1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p>
                      <a:r>
                        <a:rPr b="0" lang="id-ID" sz="1200" spc="-1" strike="noStrike">
                          <a:latin typeface="Arial"/>
                        </a:rPr>
                        <a:t>moneymoney</a:t>
                      </a:r>
                      <a:endParaRPr b="0" lang="id-ID" sz="1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p>
                      <a:r>
                        <a:rPr b="0" lang="id-ID" sz="1200" spc="-1" strike="noStrike">
                          <a:latin typeface="Arial"/>
                        </a:rPr>
                        <a:t>keuangan*</a:t>
                      </a:r>
                      <a:endParaRPr b="0" lang="id-ID" sz="1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nchor="ctr"/>
                    <a:p>
                      <a:pPr algn="ctr">
                        <a:lnSpc>
                          <a:spcPct val="100000"/>
                        </a:lnSpc>
                      </a:pPr>
                      <a:r>
                        <a:rPr b="0" lang="id-ID" sz="1800" spc="-1" strike="noStrike">
                          <a:latin typeface="Arial"/>
                        </a:rPr>
                        <a:t>V</a:t>
                      </a:r>
                      <a:endParaRPr b="0" lang="id-ID"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nchor="ctr"/>
                    <a:p>
                      <a:pPr algn="ctr">
                        <a:lnSpc>
                          <a:spcPct val="100000"/>
                        </a:lnSpc>
                      </a:pPr>
                      <a:r>
                        <a:rPr b="0" lang="id-ID" sz="1800" spc="-1" strike="noStrike">
                          <a:latin typeface="Arial"/>
                        </a:rPr>
                        <a:t>V</a:t>
                      </a:r>
                      <a:endParaRPr b="0" lang="id-ID"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bl>
          </a:graphicData>
        </a:graphic>
      </p:graphicFrame>
      <p:sp>
        <p:nvSpPr>
          <p:cNvPr id="87" name="CustomShape 2"/>
          <p:cNvSpPr/>
          <p:nvPr/>
        </p:nvSpPr>
        <p:spPr>
          <a:xfrm>
            <a:off x="360000" y="4596120"/>
            <a:ext cx="6119640" cy="3223440"/>
          </a:xfrm>
          <a:prstGeom prst="rect">
            <a:avLst/>
          </a:prstGeom>
          <a:noFill/>
          <a:ln>
            <a:noFill/>
          </a:ln>
        </p:spPr>
        <p:style>
          <a:lnRef idx="0"/>
          <a:fillRef idx="0"/>
          <a:effectRef idx="0"/>
          <a:fontRef idx="minor"/>
        </p:style>
        <p:txBody>
          <a:bodyPr lIns="90000" rIns="90000" tIns="45000" bIns="45000"/>
          <a:p>
            <a:r>
              <a:rPr b="0" lang="id-ID" sz="1300" spc="-1" strike="noStrike">
                <a:latin typeface="Arial"/>
              </a:rPr>
              <a:t>Di atas adalah hak akses database yang telah saya buat berdasarkan pengertian saya.</a:t>
            </a:r>
            <a:endParaRPr b="0" lang="id-ID" sz="1300" spc="-1" strike="noStrike">
              <a:latin typeface="Arial"/>
            </a:endParaRPr>
          </a:p>
          <a:p>
            <a:endParaRPr b="0" lang="id-ID" sz="1300" spc="-1" strike="noStrike">
              <a:latin typeface="Arial"/>
            </a:endParaRPr>
          </a:p>
          <a:p>
            <a:r>
              <a:rPr b="0" lang="id-ID" sz="1300" spc="-1" strike="noStrike">
                <a:latin typeface="Arial"/>
              </a:rPr>
              <a:t>Di atas ada beberapa hal yang bisa anda amati secara langsung seperti user joko sebagai pemilik dan santoso sebagai admin database memiliki hak akses penuh terhadap database, hal ini disebabkan peranan mereka yang dominan terhadap database dan lajunya perusahaan tersebut.</a:t>
            </a:r>
            <a:endParaRPr b="0" lang="id-ID" sz="1300" spc="-1" strike="noStrike">
              <a:latin typeface="Arial"/>
            </a:endParaRPr>
          </a:p>
          <a:p>
            <a:endParaRPr b="0" lang="id-ID" sz="1300" spc="-1" strike="noStrike">
              <a:latin typeface="Arial"/>
            </a:endParaRPr>
          </a:p>
          <a:p>
            <a:r>
              <a:rPr b="0" lang="id-ID" sz="1300" spc="-1" strike="noStrike">
                <a:latin typeface="Arial"/>
              </a:rPr>
              <a:t>Berbeda dengan ke tiga user lain yang memiliki hak akses terbatas, hal ini dikarenakan mayoritas perusahaan dalam memberikan hak akses database terhadap karyawan mereka sangat dibatasi dan disesuaikan dengan kebutuhan dari setiap pekerjaan dari karyawan tersebut.</a:t>
            </a:r>
            <a:endParaRPr b="0" lang="id-ID" sz="1300" spc="-1" strike="noStrike">
              <a:latin typeface="Arial"/>
            </a:endParaRPr>
          </a:p>
          <a:p>
            <a:endParaRPr b="0" lang="id-ID" sz="1300" spc="-1" strike="noStrike">
              <a:latin typeface="Arial"/>
            </a:endParaRPr>
          </a:p>
          <a:p>
            <a:r>
              <a:rPr b="0" lang="id-ID" sz="1300" spc="-1" strike="noStrike">
                <a:latin typeface="Arial"/>
              </a:rPr>
              <a:t>Jadi untuk mendapatkan hak akses terhadap database setiap karyawan perlu mendapatkan izin khusus dari perusahaan, agar dapat memanfaatkan data yang ada pada database.</a:t>
            </a:r>
            <a:endParaRPr b="0" lang="id-ID" sz="1300" spc="-1" strike="noStrike">
              <a:latin typeface="Arial"/>
            </a:endParaRPr>
          </a:p>
          <a:p>
            <a:endParaRPr b="0" lang="id-ID" sz="1300" spc="-1" strike="noStrike">
              <a:latin typeface="Arial"/>
            </a:endParaRPr>
          </a:p>
        </p:txBody>
      </p:sp>
      <p:sp>
        <p:nvSpPr>
          <p:cNvPr id="88" name="TextShape 3"/>
          <p:cNvSpPr txBox="1"/>
          <p:nvPr/>
        </p:nvSpPr>
        <p:spPr>
          <a:xfrm>
            <a:off x="792000" y="8208000"/>
            <a:ext cx="5688000" cy="827640"/>
          </a:xfrm>
          <a:prstGeom prst="rect">
            <a:avLst/>
          </a:prstGeom>
          <a:noFill/>
          <a:ln>
            <a:noFill/>
          </a:ln>
        </p:spPr>
        <p:txBody>
          <a:bodyPr lIns="90000" rIns="90000" tIns="45000" bIns="45000"/>
          <a:p>
            <a:r>
              <a:rPr b="0" lang="id-ID" sz="1300" spc="-1" strike="noStrike">
                <a:latin typeface="Arial"/>
              </a:rPr>
              <a:t>*) pada jabatan ini hak akses bisa berubah jika disetujui oleh pemilik usaha</a:t>
            </a:r>
            <a:endParaRPr b="0" lang="id-ID" sz="1300" spc="-1" strike="noStrike">
              <a:latin typeface="Arial"/>
            </a:endParaRPr>
          </a:p>
          <a:p>
            <a:r>
              <a:rPr b="0" lang="id-ID" sz="1300" spc="-1" strike="noStrike">
                <a:latin typeface="Arial"/>
              </a:rPr>
              <a:t>**) Full access tidak hanya operasi UML&amp;DML  </a:t>
            </a:r>
            <a:endParaRPr b="0" lang="id-ID" sz="13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 descr=""/>
          <p:cNvPicPr/>
          <p:nvPr/>
        </p:nvPicPr>
        <p:blipFill>
          <a:blip r:embed="rId1"/>
          <a:srcRect l="3149" t="5738" r="45664" b="49434"/>
          <a:stretch/>
        </p:blipFill>
        <p:spPr>
          <a:xfrm>
            <a:off x="1253880" y="372600"/>
            <a:ext cx="4362120" cy="2147400"/>
          </a:xfrm>
          <a:prstGeom prst="rect">
            <a:avLst/>
          </a:prstGeom>
          <a:ln>
            <a:noFill/>
          </a:ln>
        </p:spPr>
      </p:pic>
      <p:sp>
        <p:nvSpPr>
          <p:cNvPr id="90" name="TextShape 1"/>
          <p:cNvSpPr txBox="1"/>
          <p:nvPr/>
        </p:nvSpPr>
        <p:spPr>
          <a:xfrm>
            <a:off x="432000" y="2592000"/>
            <a:ext cx="5904000" cy="447480"/>
          </a:xfrm>
          <a:prstGeom prst="rect">
            <a:avLst/>
          </a:prstGeom>
          <a:noFill/>
          <a:ln>
            <a:noFill/>
          </a:ln>
        </p:spPr>
        <p:txBody>
          <a:bodyPr lIns="90000" rIns="90000" tIns="45000" bIns="45000"/>
          <a:p>
            <a:r>
              <a:rPr b="0" lang="id-ID" sz="1400" spc="-1" strike="noStrike">
                <a:latin typeface="Calibri"/>
              </a:rPr>
              <a:t>Gambar di atas adalah beberapa user yang sudah saya buat beserta passwordnya</a:t>
            </a:r>
            <a:endParaRPr b="0" lang="id-ID" sz="1400" spc="-1" strike="noStrike">
              <a:latin typeface="Calibri"/>
            </a:endParaRPr>
          </a:p>
        </p:txBody>
      </p:sp>
      <p:pic>
        <p:nvPicPr>
          <p:cNvPr id="91" name="" descr=""/>
          <p:cNvPicPr/>
          <p:nvPr/>
        </p:nvPicPr>
        <p:blipFill>
          <a:blip r:embed="rId2"/>
          <a:srcRect l="0" t="0" r="50916" b="44990"/>
          <a:stretch/>
        </p:blipFill>
        <p:spPr>
          <a:xfrm>
            <a:off x="792000" y="3266640"/>
            <a:ext cx="4986360" cy="3141360"/>
          </a:xfrm>
          <a:prstGeom prst="rect">
            <a:avLst/>
          </a:prstGeom>
          <a:ln>
            <a:noFill/>
          </a:ln>
        </p:spPr>
      </p:pic>
      <p:sp>
        <p:nvSpPr>
          <p:cNvPr id="92" name="TextShape 2"/>
          <p:cNvSpPr txBox="1"/>
          <p:nvPr/>
        </p:nvSpPr>
        <p:spPr>
          <a:xfrm>
            <a:off x="432000" y="6552000"/>
            <a:ext cx="5904000" cy="447480"/>
          </a:xfrm>
          <a:prstGeom prst="rect">
            <a:avLst/>
          </a:prstGeom>
          <a:noFill/>
          <a:ln>
            <a:noFill/>
          </a:ln>
        </p:spPr>
        <p:txBody>
          <a:bodyPr lIns="90000" rIns="90000" tIns="45000" bIns="45000"/>
          <a:p>
            <a:r>
              <a:rPr b="0" lang="id-ID" sz="1400" spc="-1" strike="noStrike">
                <a:latin typeface="Calibri"/>
              </a:rPr>
              <a:t>Gambar di atas adalah beberapa hak akses yang sudah saya berikan kepada masing-masing user</a:t>
            </a:r>
            <a:endParaRPr b="0" lang="id-ID" sz="1400" spc="-1" strike="noStrike">
              <a:latin typeface="Calibri"/>
            </a:endParaRPr>
          </a:p>
        </p:txBody>
      </p:sp>
      <p:sp>
        <p:nvSpPr>
          <p:cNvPr id="93" name="TextShape 3"/>
          <p:cNvSpPr txBox="1"/>
          <p:nvPr/>
        </p:nvSpPr>
        <p:spPr>
          <a:xfrm>
            <a:off x="432000" y="7472520"/>
            <a:ext cx="5904000" cy="447480"/>
          </a:xfrm>
          <a:prstGeom prst="rect">
            <a:avLst/>
          </a:prstGeom>
          <a:noFill/>
          <a:ln>
            <a:noFill/>
          </a:ln>
        </p:spPr>
        <p:txBody>
          <a:bodyPr lIns="90000" rIns="90000" tIns="45000" bIns="45000"/>
          <a:p>
            <a:r>
              <a:rPr b="0" lang="id-ID" sz="1400" spc="-1" strike="noStrike">
                <a:latin typeface="Calibri"/>
              </a:rPr>
              <a:t>Terimakasih</a:t>
            </a:r>
            <a:endParaRPr b="0" lang="id-ID" sz="1400" spc="-1" strike="noStrike">
              <a:latin typeface="Calibri"/>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256680" y="5184360"/>
            <a:ext cx="2203560" cy="1218600"/>
          </a:xfrm>
          <a:prstGeom prst="rect">
            <a:avLst/>
          </a:prstGeom>
          <a:noFill/>
          <a:ln>
            <a:noFill/>
          </a:ln>
        </p:spPr>
        <p:style>
          <a:lnRef idx="0"/>
          <a:fillRef idx="0"/>
          <a:effectRef idx="0"/>
          <a:fontRef idx="minor"/>
        </p:style>
        <p:txBody>
          <a:bodyPr wrap="none" lIns="90000" rIns="90000" tIns="45000" bIns="45000"/>
          <a:p>
            <a:pPr>
              <a:lnSpc>
                <a:spcPct val="100000"/>
              </a:lnSpc>
            </a:pPr>
            <a:r>
              <a:rPr b="1" lang="id-ID" sz="1400" spc="-1" strike="noStrike">
                <a:solidFill>
                  <a:srgbClr val="000000"/>
                </a:solidFill>
                <a:latin typeface="Calibri"/>
                <a:ea typeface="DejaVu Sans"/>
              </a:rPr>
              <a:t>Ditulis oleh : </a:t>
            </a:r>
            <a:endParaRPr b="0" lang="id-ID" sz="1400" spc="-1" strike="noStrike">
              <a:latin typeface="Arial"/>
            </a:endParaRPr>
          </a:p>
          <a:p>
            <a:pPr>
              <a:lnSpc>
                <a:spcPct val="100000"/>
              </a:lnSpc>
            </a:pPr>
            <a:r>
              <a:rPr b="1" lang="id-ID" sz="2000" spc="-1" strike="noStrike">
                <a:solidFill>
                  <a:srgbClr val="000000"/>
                </a:solidFill>
                <a:latin typeface="Calibri"/>
                <a:ea typeface="DejaVu Sans"/>
              </a:rPr>
              <a:t>Panji Iman Baskoro</a:t>
            </a:r>
            <a:endParaRPr b="0" lang="id-ID" sz="2000" spc="-1" strike="noStrike">
              <a:latin typeface="Arial"/>
            </a:endParaRPr>
          </a:p>
          <a:p>
            <a:pPr>
              <a:lnSpc>
                <a:spcPct val="100000"/>
              </a:lnSpc>
            </a:pPr>
            <a:r>
              <a:rPr b="1" lang="id-ID" sz="2000" spc="-1" strike="noStrike">
                <a:solidFill>
                  <a:srgbClr val="000000"/>
                </a:solidFill>
                <a:latin typeface="Calibri"/>
                <a:ea typeface="DejaVu Sans"/>
              </a:rPr>
              <a:t>TI A</a:t>
            </a:r>
            <a:endParaRPr b="0" lang="id-ID" sz="2000" spc="-1" strike="noStrike">
              <a:latin typeface="Arial"/>
            </a:endParaRPr>
          </a:p>
          <a:p>
            <a:pPr>
              <a:lnSpc>
                <a:spcPct val="100000"/>
              </a:lnSpc>
            </a:pPr>
            <a:r>
              <a:rPr b="1" lang="id-ID" sz="2000" spc="-1" strike="noStrike">
                <a:solidFill>
                  <a:srgbClr val="000000"/>
                </a:solidFill>
                <a:latin typeface="Calibri"/>
                <a:ea typeface="DejaVu Sans"/>
              </a:rPr>
              <a:t>171111023</a:t>
            </a:r>
            <a:endParaRPr b="0" lang="id-ID" sz="2000" spc="-1" strike="noStrike">
              <a:latin typeface="Arial"/>
            </a:endParaRPr>
          </a:p>
        </p:txBody>
      </p:sp>
      <p:sp>
        <p:nvSpPr>
          <p:cNvPr id="95" name="CustomShape 2"/>
          <p:cNvSpPr/>
          <p:nvPr/>
        </p:nvSpPr>
        <p:spPr>
          <a:xfrm>
            <a:off x="258840" y="6446160"/>
            <a:ext cx="2273760" cy="1005480"/>
          </a:xfrm>
          <a:prstGeom prst="rect">
            <a:avLst/>
          </a:prstGeom>
          <a:noFill/>
          <a:ln>
            <a:noFill/>
          </a:ln>
        </p:spPr>
        <p:style>
          <a:lnRef idx="0"/>
          <a:fillRef idx="0"/>
          <a:effectRef idx="0"/>
          <a:fontRef idx="minor"/>
        </p:style>
        <p:txBody>
          <a:bodyPr wrap="none" lIns="90000" rIns="90000" tIns="45000" bIns="45000"/>
          <a:p>
            <a:pPr>
              <a:lnSpc>
                <a:spcPct val="100000"/>
              </a:lnSpc>
            </a:pPr>
            <a:r>
              <a:rPr b="1" lang="id-ID" sz="2000" spc="-1" strike="noStrike">
                <a:solidFill>
                  <a:srgbClr val="000000"/>
                </a:solidFill>
                <a:latin typeface="Calibri"/>
                <a:ea typeface="DejaVu Sans"/>
              </a:rPr>
              <a:t>Blog :</a:t>
            </a:r>
            <a:endParaRPr b="0" lang="id-ID" sz="2000" spc="-1" strike="noStrike">
              <a:latin typeface="Arial"/>
            </a:endParaRPr>
          </a:p>
          <a:p>
            <a:pPr>
              <a:lnSpc>
                <a:spcPct val="100000"/>
              </a:lnSpc>
            </a:pPr>
            <a:r>
              <a:rPr b="1" lang="id-ID" sz="2000" spc="-1" strike="noStrike">
                <a:solidFill>
                  <a:srgbClr val="000000"/>
                </a:solidFill>
                <a:latin typeface="Calibri"/>
                <a:ea typeface="DejaVu Sans"/>
              </a:rPr>
              <a:t>https://bijancot.me</a:t>
            </a:r>
            <a:endParaRPr b="0" lang="id-ID" sz="2000" spc="-1" strike="noStrike">
              <a:latin typeface="Arial"/>
            </a:endParaRPr>
          </a:p>
          <a:p>
            <a:pPr>
              <a:lnSpc>
                <a:spcPct val="100000"/>
              </a:lnSpc>
            </a:pPr>
            <a:endParaRPr b="0" lang="id-ID" sz="2000" spc="-1" strike="noStrike">
              <a:latin typeface="Arial"/>
            </a:endParaRPr>
          </a:p>
        </p:txBody>
      </p:sp>
      <p:sp>
        <p:nvSpPr>
          <p:cNvPr id="96" name="CustomShape 3"/>
          <p:cNvSpPr/>
          <p:nvPr/>
        </p:nvSpPr>
        <p:spPr>
          <a:xfrm>
            <a:off x="259560" y="7245360"/>
            <a:ext cx="2791800" cy="1005480"/>
          </a:xfrm>
          <a:prstGeom prst="rect">
            <a:avLst/>
          </a:prstGeom>
          <a:noFill/>
          <a:ln>
            <a:noFill/>
          </a:ln>
        </p:spPr>
        <p:style>
          <a:lnRef idx="0"/>
          <a:fillRef idx="0"/>
          <a:effectRef idx="0"/>
          <a:fontRef idx="minor"/>
        </p:style>
        <p:txBody>
          <a:bodyPr wrap="none" lIns="90000" rIns="90000" tIns="45000" bIns="45000"/>
          <a:p>
            <a:pPr>
              <a:lnSpc>
                <a:spcPct val="100000"/>
              </a:lnSpc>
            </a:pPr>
            <a:r>
              <a:rPr b="1" lang="id-ID" sz="2000" spc="-1" strike="noStrike">
                <a:solidFill>
                  <a:srgbClr val="000000"/>
                </a:solidFill>
                <a:latin typeface="Calibri"/>
                <a:ea typeface="DejaVu Sans"/>
              </a:rPr>
              <a:t>Portofolio :</a:t>
            </a:r>
            <a:endParaRPr b="0" lang="id-ID" sz="2000" spc="-1" strike="noStrike">
              <a:latin typeface="Arial"/>
            </a:endParaRPr>
          </a:p>
          <a:p>
            <a:pPr>
              <a:lnSpc>
                <a:spcPct val="100000"/>
              </a:lnSpc>
            </a:pPr>
            <a:r>
              <a:rPr b="1" lang="id-ID" sz="2000" spc="-1" strike="noStrike" u="sng">
                <a:solidFill>
                  <a:srgbClr val="0000ff"/>
                </a:solidFill>
                <a:uFillTx/>
                <a:latin typeface="Calibri"/>
                <a:ea typeface="DejaVu Sans"/>
                <a:hlinkClick r:id="rId1"/>
              </a:rPr>
              <a:t>http://bijancot.github.io</a:t>
            </a:r>
            <a:endParaRPr b="0" lang="id-ID" sz="2000" spc="-1" strike="noStrike">
              <a:latin typeface="Arial"/>
            </a:endParaRPr>
          </a:p>
          <a:p>
            <a:pPr>
              <a:lnSpc>
                <a:spcPct val="100000"/>
              </a:lnSpc>
            </a:pPr>
            <a:endParaRPr b="0" lang="id-ID" sz="20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222</TotalTime>
  <Application>LibreOffice/5.4.6.2$Windows_x86 LibreOffice_project/4014ce260a04f1026ba855d3b8d91541c224eab8</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2018-03-25T03:12:34Z</dcterms:created>
  <dc:creator>bijan</dc:creator>
  <dc:description/>
  <dc:language>id-ID</dc:language>
  <cp:lastModifiedBy/>
  <dcterms:modified xsi:type="dcterms:W3CDTF">2018-04-04T17:42:50Z</dcterms:modified>
  <cp:revision>27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A4 Paper (210x297 mm)</vt:lpwstr>
  </property>
  <property fmtid="{D5CDD505-2E9C-101B-9397-08002B2CF9AE}" pid="9" name="ScaleCrop">
    <vt:bool>0</vt:bool>
  </property>
  <property fmtid="{D5CDD505-2E9C-101B-9397-08002B2CF9AE}" pid="10" name="ShareDoc">
    <vt:bool>0</vt:bool>
  </property>
  <property fmtid="{D5CDD505-2E9C-101B-9397-08002B2CF9AE}" pid="11" name="Slides">
    <vt:i4>5</vt:i4>
  </property>
</Properties>
</file>