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61" r:id="rId5"/>
    <p:sldId id="259" r:id="rId6"/>
  </p:sldIdLst>
  <p:sldSz cx="6858000" cy="9906000" type="A4"/>
  <p:notesSz cx="7559675" cy="106918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0" d="100"/>
          <a:sy n="60" d="100"/>
        </p:scale>
        <p:origin x="2088" y="-6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d-ID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d-ID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jancot.github.io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3240" y="175320"/>
            <a:ext cx="30567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Tugas Praktikum Basis Data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07320" y="570600"/>
            <a:ext cx="2928600" cy="75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Membuat entity tabel dan relasinya</a:t>
            </a:r>
            <a:endParaRPr lang="id-ID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Oleh Panji Iman Baskoro</a:t>
            </a:r>
            <a:endParaRPr lang="id-ID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1100" b="0" strike="noStrike" spc="-1">
                <a:solidFill>
                  <a:srgbClr val="000000"/>
                </a:solidFill>
                <a:latin typeface="Calibri"/>
                <a:ea typeface="DejaVu Sans"/>
              </a:rPr>
              <a:t>NRP 171111023</a:t>
            </a:r>
            <a:endParaRPr lang="id-ID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" t="61852" r="48567" b="6578"/>
          <a:stretch/>
        </p:blipFill>
        <p:spPr>
          <a:xfrm>
            <a:off x="543240" y="2151672"/>
            <a:ext cx="5429543" cy="20428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5" r="50071" b="7405"/>
          <a:stretch/>
        </p:blipFill>
        <p:spPr>
          <a:xfrm>
            <a:off x="543400" y="4953000"/>
            <a:ext cx="5429383" cy="1480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5" t="46661" r="26667" b="9997"/>
          <a:stretch/>
        </p:blipFill>
        <p:spPr>
          <a:xfrm>
            <a:off x="157655" y="315311"/>
            <a:ext cx="3019392" cy="316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5" t="49932" r="1839" b="9588"/>
          <a:stretch/>
        </p:blipFill>
        <p:spPr>
          <a:xfrm>
            <a:off x="577594" y="4445874"/>
            <a:ext cx="5702812" cy="27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5" t="62198" b="9589"/>
          <a:stretch/>
        </p:blipFill>
        <p:spPr>
          <a:xfrm>
            <a:off x="394136" y="1702674"/>
            <a:ext cx="5873001" cy="1876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136" y="4114800"/>
            <a:ext cx="5376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Tidak bisa karena primary key adalah sebuah key unik dari satu record maka jika kita mengganti primary key dari suatu record data tersebut akan sulit dicari dan rawan terjadi error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394136" y="6143297"/>
            <a:ext cx="537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Tidak Akan terjadi perubahan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30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56680" y="5184360"/>
            <a:ext cx="220320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1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Ditulis oleh : </a:t>
            </a:r>
            <a:endParaRPr lang="id-ID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Panji Iman Baskoro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 A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171111023</a:t>
            </a:r>
            <a:endParaRPr lang="id-ID" sz="20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58840" y="6446160"/>
            <a:ext cx="227340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Blog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https://bijancot.me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59560" y="7245360"/>
            <a:ext cx="279144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d-ID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Portofolio :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d-ID" sz="2000" b="1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http://bijancot.github.io</a:t>
            </a:r>
            <a:endParaRPr lang="id-ID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d-ID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68</Words>
  <Application>Microsoft Office PowerPoint</Application>
  <PresentationFormat>A4 Paper (210x297 mm)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bijan</dc:creator>
  <dc:description/>
  <cp:lastModifiedBy>bijan</cp:lastModifiedBy>
  <cp:revision>33</cp:revision>
  <dcterms:created xsi:type="dcterms:W3CDTF">2018-03-25T03:12:34Z</dcterms:created>
  <dcterms:modified xsi:type="dcterms:W3CDTF">2018-05-17T02:34:46Z</dcterms:modified>
  <dc:language>id-ID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Paper (210x297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