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sldIdLst>
    <p:sldId id="256" r:id="rId3"/>
    <p:sldId id="260" r:id="rId4"/>
    <p:sldId id="261" r:id="rId5"/>
    <p:sldId id="259" r:id="rId6"/>
  </p:sldIdLst>
  <p:sldSz cx="6858000" cy="9906000" type="A4"/>
  <p:notesSz cx="7559675" cy="10691813"/>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12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p:scale>
          <a:sx n="91" d="100"/>
          <a:sy n="91" d="100"/>
        </p:scale>
        <p:origin x="1434" y="66"/>
      </p:cViewPr>
      <p:guideLst>
        <p:guide orient="horz" pos="3120"/>
        <p:guide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5" Type="http://schemas.openxmlformats.org/officeDocument/2006/relationships/slide" Target="slides/slide3.xml"/><Relationship Id="rId10"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342720" y="394920"/>
            <a:ext cx="6171840" cy="1653840"/>
          </a:xfrm>
          <a:prstGeom prst="rect">
            <a:avLst/>
          </a:prstGeom>
        </p:spPr>
        <p:txBody>
          <a:bodyPr lIns="0" tIns="0" rIns="0" bIns="0" anchor="ctr"/>
          <a:lstStyle/>
          <a:p>
            <a:pPr algn="ctr"/>
            <a:endParaRPr lang="id-ID" sz="4400" b="0" strike="noStrike" spc="-1">
              <a:latin typeface="Arial"/>
            </a:endParaRPr>
          </a:p>
        </p:txBody>
      </p:sp>
      <p:sp>
        <p:nvSpPr>
          <p:cNvPr id="24" name="PlaceHolder 2"/>
          <p:cNvSpPr>
            <a:spLocks noGrp="1"/>
          </p:cNvSpPr>
          <p:nvPr>
            <p:ph type="body"/>
          </p:nvPr>
        </p:nvSpPr>
        <p:spPr>
          <a:xfrm>
            <a:off x="342720" y="2317680"/>
            <a:ext cx="6171840" cy="2739960"/>
          </a:xfrm>
          <a:prstGeom prst="rect">
            <a:avLst/>
          </a:prstGeom>
        </p:spPr>
        <p:txBody>
          <a:bodyPr lIns="0" tIns="0" rIns="0" bIns="0">
            <a:normAutofit/>
          </a:bodyPr>
          <a:lstStyle/>
          <a:p>
            <a:endParaRPr lang="id-ID" sz="3200" b="0" strike="noStrike" spc="-1">
              <a:latin typeface="Arial"/>
            </a:endParaRPr>
          </a:p>
        </p:txBody>
      </p:sp>
      <p:sp>
        <p:nvSpPr>
          <p:cNvPr id="25" name="PlaceHolder 3"/>
          <p:cNvSpPr>
            <a:spLocks noGrp="1"/>
          </p:cNvSpPr>
          <p:nvPr>
            <p:ph type="body"/>
          </p:nvPr>
        </p:nvSpPr>
        <p:spPr>
          <a:xfrm>
            <a:off x="342720" y="5318280"/>
            <a:ext cx="6171840" cy="2739960"/>
          </a:xfrm>
          <a:prstGeom prst="rect">
            <a:avLst/>
          </a:prstGeom>
        </p:spPr>
        <p:txBody>
          <a:bodyPr lIns="0" tIns="0" rIns="0" bIns="0">
            <a:normAutofit/>
          </a:bodyPr>
          <a:lstStyle/>
          <a:p>
            <a:endParaRPr lang="id-ID" sz="32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342720" y="394920"/>
            <a:ext cx="6171840" cy="1653840"/>
          </a:xfrm>
          <a:prstGeom prst="rect">
            <a:avLst/>
          </a:prstGeom>
        </p:spPr>
        <p:txBody>
          <a:bodyPr lIns="0" tIns="0" rIns="0" bIns="0" anchor="ctr"/>
          <a:lstStyle/>
          <a:p>
            <a:pPr algn="ctr"/>
            <a:endParaRPr lang="id-ID" sz="4400" b="0" strike="noStrike" spc="-1">
              <a:latin typeface="Arial"/>
            </a:endParaRPr>
          </a:p>
        </p:txBody>
      </p:sp>
      <p:sp>
        <p:nvSpPr>
          <p:cNvPr id="27" name="PlaceHolder 2"/>
          <p:cNvSpPr>
            <a:spLocks noGrp="1"/>
          </p:cNvSpPr>
          <p:nvPr>
            <p:ph type="body"/>
          </p:nvPr>
        </p:nvSpPr>
        <p:spPr>
          <a:xfrm>
            <a:off x="342720" y="2317680"/>
            <a:ext cx="3011760" cy="2739960"/>
          </a:xfrm>
          <a:prstGeom prst="rect">
            <a:avLst/>
          </a:prstGeom>
        </p:spPr>
        <p:txBody>
          <a:bodyPr lIns="0" tIns="0" rIns="0" bIns="0">
            <a:normAutofit/>
          </a:bodyPr>
          <a:lstStyle/>
          <a:p>
            <a:endParaRPr lang="id-ID" sz="3200" b="0" strike="noStrike" spc="-1">
              <a:latin typeface="Arial"/>
            </a:endParaRPr>
          </a:p>
        </p:txBody>
      </p:sp>
      <p:sp>
        <p:nvSpPr>
          <p:cNvPr id="28" name="PlaceHolder 3"/>
          <p:cNvSpPr>
            <a:spLocks noGrp="1"/>
          </p:cNvSpPr>
          <p:nvPr>
            <p:ph type="body"/>
          </p:nvPr>
        </p:nvSpPr>
        <p:spPr>
          <a:xfrm>
            <a:off x="3505320" y="2317680"/>
            <a:ext cx="3011760" cy="2739960"/>
          </a:xfrm>
          <a:prstGeom prst="rect">
            <a:avLst/>
          </a:prstGeom>
        </p:spPr>
        <p:txBody>
          <a:bodyPr lIns="0" tIns="0" rIns="0" bIns="0">
            <a:normAutofit/>
          </a:bodyPr>
          <a:lstStyle/>
          <a:p>
            <a:endParaRPr lang="id-ID" sz="3200" b="0" strike="noStrike" spc="-1">
              <a:latin typeface="Arial"/>
            </a:endParaRPr>
          </a:p>
        </p:txBody>
      </p:sp>
      <p:sp>
        <p:nvSpPr>
          <p:cNvPr id="29" name="PlaceHolder 4"/>
          <p:cNvSpPr>
            <a:spLocks noGrp="1"/>
          </p:cNvSpPr>
          <p:nvPr>
            <p:ph type="body"/>
          </p:nvPr>
        </p:nvSpPr>
        <p:spPr>
          <a:xfrm>
            <a:off x="3505320" y="5318280"/>
            <a:ext cx="3011760" cy="2739960"/>
          </a:xfrm>
          <a:prstGeom prst="rect">
            <a:avLst/>
          </a:prstGeom>
        </p:spPr>
        <p:txBody>
          <a:bodyPr lIns="0" tIns="0" rIns="0" bIns="0">
            <a:normAutofit/>
          </a:bodyPr>
          <a:lstStyle/>
          <a:p>
            <a:endParaRPr lang="id-ID" sz="3200" b="0" strike="noStrike" spc="-1">
              <a:latin typeface="Arial"/>
            </a:endParaRPr>
          </a:p>
        </p:txBody>
      </p:sp>
      <p:sp>
        <p:nvSpPr>
          <p:cNvPr id="30" name="PlaceHolder 5"/>
          <p:cNvSpPr>
            <a:spLocks noGrp="1"/>
          </p:cNvSpPr>
          <p:nvPr>
            <p:ph type="body"/>
          </p:nvPr>
        </p:nvSpPr>
        <p:spPr>
          <a:xfrm>
            <a:off x="342720" y="5318280"/>
            <a:ext cx="3011760" cy="2739960"/>
          </a:xfrm>
          <a:prstGeom prst="rect">
            <a:avLst/>
          </a:prstGeom>
        </p:spPr>
        <p:txBody>
          <a:bodyPr lIns="0" tIns="0" rIns="0" bIns="0">
            <a:normAutofit/>
          </a:bodyPr>
          <a:lstStyle/>
          <a:p>
            <a:endParaRPr lang="id-ID"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342720" y="394920"/>
            <a:ext cx="6171840" cy="1653840"/>
          </a:xfrm>
          <a:prstGeom prst="rect">
            <a:avLst/>
          </a:prstGeom>
        </p:spPr>
        <p:txBody>
          <a:bodyPr lIns="0" tIns="0" rIns="0" bIns="0" anchor="ctr"/>
          <a:lstStyle/>
          <a:p>
            <a:pPr algn="ctr"/>
            <a:endParaRPr lang="id-ID" sz="4400" b="0" strike="noStrike" spc="-1">
              <a:latin typeface="Arial"/>
            </a:endParaRPr>
          </a:p>
        </p:txBody>
      </p:sp>
      <p:sp>
        <p:nvSpPr>
          <p:cNvPr id="32" name="PlaceHolder 2"/>
          <p:cNvSpPr>
            <a:spLocks noGrp="1"/>
          </p:cNvSpPr>
          <p:nvPr>
            <p:ph type="body"/>
          </p:nvPr>
        </p:nvSpPr>
        <p:spPr>
          <a:xfrm>
            <a:off x="342720" y="2317680"/>
            <a:ext cx="1987200" cy="2739960"/>
          </a:xfrm>
          <a:prstGeom prst="rect">
            <a:avLst/>
          </a:prstGeom>
        </p:spPr>
        <p:txBody>
          <a:bodyPr lIns="0" tIns="0" rIns="0" bIns="0">
            <a:normAutofit/>
          </a:bodyPr>
          <a:lstStyle/>
          <a:p>
            <a:endParaRPr lang="id-ID" sz="3200" b="0" strike="noStrike" spc="-1">
              <a:latin typeface="Arial"/>
            </a:endParaRPr>
          </a:p>
        </p:txBody>
      </p:sp>
      <p:sp>
        <p:nvSpPr>
          <p:cNvPr id="33" name="PlaceHolder 3"/>
          <p:cNvSpPr>
            <a:spLocks noGrp="1"/>
          </p:cNvSpPr>
          <p:nvPr>
            <p:ph type="body"/>
          </p:nvPr>
        </p:nvSpPr>
        <p:spPr>
          <a:xfrm>
            <a:off x="2429640" y="2317680"/>
            <a:ext cx="1987200" cy="2739960"/>
          </a:xfrm>
          <a:prstGeom prst="rect">
            <a:avLst/>
          </a:prstGeom>
        </p:spPr>
        <p:txBody>
          <a:bodyPr lIns="0" tIns="0" rIns="0" bIns="0">
            <a:normAutofit/>
          </a:bodyPr>
          <a:lstStyle/>
          <a:p>
            <a:endParaRPr lang="id-ID" sz="3200" b="0" strike="noStrike" spc="-1">
              <a:latin typeface="Arial"/>
            </a:endParaRPr>
          </a:p>
        </p:txBody>
      </p:sp>
      <p:sp>
        <p:nvSpPr>
          <p:cNvPr id="34" name="PlaceHolder 4"/>
          <p:cNvSpPr>
            <a:spLocks noGrp="1"/>
          </p:cNvSpPr>
          <p:nvPr>
            <p:ph type="body"/>
          </p:nvPr>
        </p:nvSpPr>
        <p:spPr>
          <a:xfrm>
            <a:off x="4516560" y="2317680"/>
            <a:ext cx="1987200" cy="2739960"/>
          </a:xfrm>
          <a:prstGeom prst="rect">
            <a:avLst/>
          </a:prstGeom>
        </p:spPr>
        <p:txBody>
          <a:bodyPr lIns="0" tIns="0" rIns="0" bIns="0">
            <a:normAutofit/>
          </a:bodyPr>
          <a:lstStyle/>
          <a:p>
            <a:endParaRPr lang="id-ID" sz="3200" b="0" strike="noStrike" spc="-1">
              <a:latin typeface="Arial"/>
            </a:endParaRPr>
          </a:p>
        </p:txBody>
      </p:sp>
      <p:sp>
        <p:nvSpPr>
          <p:cNvPr id="35" name="PlaceHolder 5"/>
          <p:cNvSpPr>
            <a:spLocks noGrp="1"/>
          </p:cNvSpPr>
          <p:nvPr>
            <p:ph type="body"/>
          </p:nvPr>
        </p:nvSpPr>
        <p:spPr>
          <a:xfrm>
            <a:off x="4516560" y="5318280"/>
            <a:ext cx="1987200" cy="2739960"/>
          </a:xfrm>
          <a:prstGeom prst="rect">
            <a:avLst/>
          </a:prstGeom>
        </p:spPr>
        <p:txBody>
          <a:bodyPr lIns="0" tIns="0" rIns="0" bIns="0">
            <a:normAutofit/>
          </a:bodyPr>
          <a:lstStyle/>
          <a:p>
            <a:endParaRPr lang="id-ID" sz="3200" b="0" strike="noStrike" spc="-1">
              <a:latin typeface="Arial"/>
            </a:endParaRPr>
          </a:p>
        </p:txBody>
      </p:sp>
      <p:sp>
        <p:nvSpPr>
          <p:cNvPr id="36" name="PlaceHolder 6"/>
          <p:cNvSpPr>
            <a:spLocks noGrp="1"/>
          </p:cNvSpPr>
          <p:nvPr>
            <p:ph type="body"/>
          </p:nvPr>
        </p:nvSpPr>
        <p:spPr>
          <a:xfrm>
            <a:off x="2429640" y="5318280"/>
            <a:ext cx="1987200" cy="2739960"/>
          </a:xfrm>
          <a:prstGeom prst="rect">
            <a:avLst/>
          </a:prstGeom>
        </p:spPr>
        <p:txBody>
          <a:bodyPr lIns="0" tIns="0" rIns="0" bIns="0">
            <a:normAutofit/>
          </a:bodyPr>
          <a:lstStyle/>
          <a:p>
            <a:endParaRPr lang="id-ID" sz="3200" b="0" strike="noStrike" spc="-1">
              <a:latin typeface="Arial"/>
            </a:endParaRPr>
          </a:p>
        </p:txBody>
      </p:sp>
      <p:sp>
        <p:nvSpPr>
          <p:cNvPr id="37" name="PlaceHolder 7"/>
          <p:cNvSpPr>
            <a:spLocks noGrp="1"/>
          </p:cNvSpPr>
          <p:nvPr>
            <p:ph type="body"/>
          </p:nvPr>
        </p:nvSpPr>
        <p:spPr>
          <a:xfrm>
            <a:off x="342720" y="5318280"/>
            <a:ext cx="1987200" cy="2739960"/>
          </a:xfrm>
          <a:prstGeom prst="rect">
            <a:avLst/>
          </a:prstGeom>
        </p:spPr>
        <p:txBody>
          <a:bodyPr lIns="0" tIns="0" rIns="0" bIns="0">
            <a:normAutofit/>
          </a:bodyPr>
          <a:lstStyle/>
          <a:p>
            <a:endParaRPr lang="id-ID" sz="3200" b="0" strike="noStrike" spc="-1">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342720" y="394920"/>
            <a:ext cx="6171840" cy="1653840"/>
          </a:xfrm>
          <a:prstGeom prst="rect">
            <a:avLst/>
          </a:prstGeom>
        </p:spPr>
        <p:txBody>
          <a:bodyPr lIns="0" tIns="0" rIns="0" bIns="0" anchor="ctr"/>
          <a:lstStyle/>
          <a:p>
            <a:pPr algn="ctr"/>
            <a:endParaRPr lang="id-ID" sz="4400" b="0" strike="noStrike" spc="-1">
              <a:latin typeface="Arial"/>
            </a:endParaRPr>
          </a:p>
        </p:txBody>
      </p:sp>
      <p:sp>
        <p:nvSpPr>
          <p:cNvPr id="41" name="PlaceHolder 2"/>
          <p:cNvSpPr>
            <a:spLocks noGrp="1"/>
          </p:cNvSpPr>
          <p:nvPr>
            <p:ph type="subTitle"/>
          </p:nvPr>
        </p:nvSpPr>
        <p:spPr>
          <a:xfrm>
            <a:off x="342720" y="2317680"/>
            <a:ext cx="6171840" cy="5744880"/>
          </a:xfrm>
          <a:prstGeom prst="rect">
            <a:avLst/>
          </a:prstGeom>
        </p:spPr>
        <p:txBody>
          <a:bodyPr lIns="0" tIns="0" rIns="0" bIns="0" anchor="ctr"/>
          <a:lstStyle/>
          <a:p>
            <a:pPr algn="ctr"/>
            <a:endParaRPr lang="id-ID"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342720" y="394920"/>
            <a:ext cx="6171840" cy="1653840"/>
          </a:xfrm>
          <a:prstGeom prst="rect">
            <a:avLst/>
          </a:prstGeom>
        </p:spPr>
        <p:txBody>
          <a:bodyPr lIns="0" tIns="0" rIns="0" bIns="0" anchor="ctr"/>
          <a:lstStyle/>
          <a:p>
            <a:pPr algn="ctr"/>
            <a:endParaRPr lang="id-ID" sz="4400" b="0" strike="noStrike" spc="-1">
              <a:latin typeface="Arial"/>
            </a:endParaRPr>
          </a:p>
        </p:txBody>
      </p:sp>
      <p:sp>
        <p:nvSpPr>
          <p:cNvPr id="43" name="PlaceHolder 2"/>
          <p:cNvSpPr>
            <a:spLocks noGrp="1"/>
          </p:cNvSpPr>
          <p:nvPr>
            <p:ph type="body"/>
          </p:nvPr>
        </p:nvSpPr>
        <p:spPr>
          <a:xfrm>
            <a:off x="342720" y="2317680"/>
            <a:ext cx="6171840" cy="5744880"/>
          </a:xfrm>
          <a:prstGeom prst="rect">
            <a:avLst/>
          </a:prstGeom>
        </p:spPr>
        <p:txBody>
          <a:bodyPr lIns="0" tIns="0" rIns="0" bIns="0">
            <a:normAutofit/>
          </a:bodyPr>
          <a:lstStyle/>
          <a:p>
            <a:endParaRPr lang="id-ID" sz="3200" b="0" strike="noStrike" spc="-1">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342720" y="394920"/>
            <a:ext cx="6171840" cy="1653840"/>
          </a:xfrm>
          <a:prstGeom prst="rect">
            <a:avLst/>
          </a:prstGeom>
        </p:spPr>
        <p:txBody>
          <a:bodyPr lIns="0" tIns="0" rIns="0" bIns="0" anchor="ctr"/>
          <a:lstStyle/>
          <a:p>
            <a:pPr algn="ctr"/>
            <a:endParaRPr lang="id-ID" sz="4400" b="0" strike="noStrike" spc="-1">
              <a:latin typeface="Arial"/>
            </a:endParaRPr>
          </a:p>
        </p:txBody>
      </p:sp>
      <p:sp>
        <p:nvSpPr>
          <p:cNvPr id="45" name="PlaceHolder 2"/>
          <p:cNvSpPr>
            <a:spLocks noGrp="1"/>
          </p:cNvSpPr>
          <p:nvPr>
            <p:ph type="body"/>
          </p:nvPr>
        </p:nvSpPr>
        <p:spPr>
          <a:xfrm>
            <a:off x="342720" y="2317680"/>
            <a:ext cx="3011760" cy="5744880"/>
          </a:xfrm>
          <a:prstGeom prst="rect">
            <a:avLst/>
          </a:prstGeom>
        </p:spPr>
        <p:txBody>
          <a:bodyPr lIns="0" tIns="0" rIns="0" bIns="0">
            <a:normAutofit/>
          </a:bodyPr>
          <a:lstStyle/>
          <a:p>
            <a:endParaRPr lang="id-ID" sz="3200" b="0" strike="noStrike" spc="-1">
              <a:latin typeface="Arial"/>
            </a:endParaRPr>
          </a:p>
        </p:txBody>
      </p:sp>
      <p:sp>
        <p:nvSpPr>
          <p:cNvPr id="46" name="PlaceHolder 3"/>
          <p:cNvSpPr>
            <a:spLocks noGrp="1"/>
          </p:cNvSpPr>
          <p:nvPr>
            <p:ph type="body"/>
          </p:nvPr>
        </p:nvSpPr>
        <p:spPr>
          <a:xfrm>
            <a:off x="3505320" y="2317680"/>
            <a:ext cx="3011760" cy="5744880"/>
          </a:xfrm>
          <a:prstGeom prst="rect">
            <a:avLst/>
          </a:prstGeom>
        </p:spPr>
        <p:txBody>
          <a:bodyPr lIns="0" tIns="0" rIns="0" bIns="0">
            <a:normAutofit/>
          </a:bodyPr>
          <a:lstStyle/>
          <a:p>
            <a:endParaRPr lang="id-ID" sz="3200" b="0" strike="noStrike" spc="-1">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342720" y="394920"/>
            <a:ext cx="6171840" cy="1653840"/>
          </a:xfrm>
          <a:prstGeom prst="rect">
            <a:avLst/>
          </a:prstGeom>
        </p:spPr>
        <p:txBody>
          <a:bodyPr lIns="0" tIns="0" rIns="0" bIns="0" anchor="ctr"/>
          <a:lstStyle/>
          <a:p>
            <a:pPr algn="ctr"/>
            <a:endParaRPr lang="id-ID" sz="4400" b="0" strike="noStrike" spc="-1">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342720" y="394920"/>
            <a:ext cx="6171840" cy="7667640"/>
          </a:xfrm>
          <a:prstGeom prst="rect">
            <a:avLst/>
          </a:prstGeom>
        </p:spPr>
        <p:txBody>
          <a:bodyPr lIns="0" tIns="0" rIns="0" bIns="0" anchor="ctr"/>
          <a:lstStyle/>
          <a:p>
            <a:pPr algn="ctr"/>
            <a:endParaRPr lang="id-ID"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342720" y="394920"/>
            <a:ext cx="6171840" cy="1653840"/>
          </a:xfrm>
          <a:prstGeom prst="rect">
            <a:avLst/>
          </a:prstGeom>
        </p:spPr>
        <p:txBody>
          <a:bodyPr lIns="0" tIns="0" rIns="0" bIns="0" anchor="ctr"/>
          <a:lstStyle/>
          <a:p>
            <a:pPr algn="ctr"/>
            <a:endParaRPr lang="id-ID" sz="4400" b="0" strike="noStrike" spc="-1">
              <a:latin typeface="Arial"/>
            </a:endParaRPr>
          </a:p>
        </p:txBody>
      </p:sp>
      <p:sp>
        <p:nvSpPr>
          <p:cNvPr id="50" name="PlaceHolder 2"/>
          <p:cNvSpPr>
            <a:spLocks noGrp="1"/>
          </p:cNvSpPr>
          <p:nvPr>
            <p:ph type="body"/>
          </p:nvPr>
        </p:nvSpPr>
        <p:spPr>
          <a:xfrm>
            <a:off x="342720" y="2317680"/>
            <a:ext cx="3011760" cy="2739960"/>
          </a:xfrm>
          <a:prstGeom prst="rect">
            <a:avLst/>
          </a:prstGeom>
        </p:spPr>
        <p:txBody>
          <a:bodyPr lIns="0" tIns="0" rIns="0" bIns="0">
            <a:normAutofit/>
          </a:bodyPr>
          <a:lstStyle/>
          <a:p>
            <a:endParaRPr lang="id-ID" sz="3200" b="0" strike="noStrike" spc="-1">
              <a:latin typeface="Arial"/>
            </a:endParaRPr>
          </a:p>
        </p:txBody>
      </p:sp>
      <p:sp>
        <p:nvSpPr>
          <p:cNvPr id="51" name="PlaceHolder 3"/>
          <p:cNvSpPr>
            <a:spLocks noGrp="1"/>
          </p:cNvSpPr>
          <p:nvPr>
            <p:ph type="body"/>
          </p:nvPr>
        </p:nvSpPr>
        <p:spPr>
          <a:xfrm>
            <a:off x="342720" y="5318280"/>
            <a:ext cx="3011760" cy="2739960"/>
          </a:xfrm>
          <a:prstGeom prst="rect">
            <a:avLst/>
          </a:prstGeom>
        </p:spPr>
        <p:txBody>
          <a:bodyPr lIns="0" tIns="0" rIns="0" bIns="0">
            <a:normAutofit/>
          </a:bodyPr>
          <a:lstStyle/>
          <a:p>
            <a:endParaRPr lang="id-ID" sz="3200" b="0" strike="noStrike" spc="-1">
              <a:latin typeface="Arial"/>
            </a:endParaRPr>
          </a:p>
        </p:txBody>
      </p:sp>
      <p:sp>
        <p:nvSpPr>
          <p:cNvPr id="52" name="PlaceHolder 4"/>
          <p:cNvSpPr>
            <a:spLocks noGrp="1"/>
          </p:cNvSpPr>
          <p:nvPr>
            <p:ph type="body"/>
          </p:nvPr>
        </p:nvSpPr>
        <p:spPr>
          <a:xfrm>
            <a:off x="3505320" y="2317680"/>
            <a:ext cx="3011760" cy="5744880"/>
          </a:xfrm>
          <a:prstGeom prst="rect">
            <a:avLst/>
          </a:prstGeom>
        </p:spPr>
        <p:txBody>
          <a:bodyPr lIns="0" tIns="0" rIns="0" bIns="0">
            <a:normAutofit/>
          </a:bodyPr>
          <a:lstStyle/>
          <a:p>
            <a:endParaRPr lang="id-ID"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342720" y="394920"/>
            <a:ext cx="6171840" cy="1653840"/>
          </a:xfrm>
          <a:prstGeom prst="rect">
            <a:avLst/>
          </a:prstGeom>
        </p:spPr>
        <p:txBody>
          <a:bodyPr lIns="0" tIns="0" rIns="0" bIns="0" anchor="ctr"/>
          <a:lstStyle/>
          <a:p>
            <a:pPr algn="ctr"/>
            <a:endParaRPr lang="id-ID" sz="4400" b="0" strike="noStrike" spc="-1">
              <a:latin typeface="Arial"/>
            </a:endParaRPr>
          </a:p>
        </p:txBody>
      </p:sp>
      <p:sp>
        <p:nvSpPr>
          <p:cNvPr id="3" name="PlaceHolder 2"/>
          <p:cNvSpPr>
            <a:spLocks noGrp="1"/>
          </p:cNvSpPr>
          <p:nvPr>
            <p:ph type="subTitle"/>
          </p:nvPr>
        </p:nvSpPr>
        <p:spPr>
          <a:xfrm>
            <a:off x="342720" y="2317680"/>
            <a:ext cx="6171840" cy="5744880"/>
          </a:xfrm>
          <a:prstGeom prst="rect">
            <a:avLst/>
          </a:prstGeom>
        </p:spPr>
        <p:txBody>
          <a:bodyPr lIns="0" tIns="0" rIns="0" bIns="0" anchor="ctr"/>
          <a:lstStyle/>
          <a:p>
            <a:pPr algn="ctr"/>
            <a:endParaRPr lang="id-ID"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342720" y="394920"/>
            <a:ext cx="6171840" cy="1653840"/>
          </a:xfrm>
          <a:prstGeom prst="rect">
            <a:avLst/>
          </a:prstGeom>
        </p:spPr>
        <p:txBody>
          <a:bodyPr lIns="0" tIns="0" rIns="0" bIns="0" anchor="ctr"/>
          <a:lstStyle/>
          <a:p>
            <a:pPr algn="ctr"/>
            <a:endParaRPr lang="id-ID" sz="4400" b="0" strike="noStrike" spc="-1">
              <a:latin typeface="Arial"/>
            </a:endParaRPr>
          </a:p>
        </p:txBody>
      </p:sp>
      <p:sp>
        <p:nvSpPr>
          <p:cNvPr id="54" name="PlaceHolder 2"/>
          <p:cNvSpPr>
            <a:spLocks noGrp="1"/>
          </p:cNvSpPr>
          <p:nvPr>
            <p:ph type="body"/>
          </p:nvPr>
        </p:nvSpPr>
        <p:spPr>
          <a:xfrm>
            <a:off x="342720" y="2317680"/>
            <a:ext cx="3011760" cy="5744880"/>
          </a:xfrm>
          <a:prstGeom prst="rect">
            <a:avLst/>
          </a:prstGeom>
        </p:spPr>
        <p:txBody>
          <a:bodyPr lIns="0" tIns="0" rIns="0" bIns="0">
            <a:normAutofit/>
          </a:bodyPr>
          <a:lstStyle/>
          <a:p>
            <a:endParaRPr lang="id-ID" sz="3200" b="0" strike="noStrike" spc="-1">
              <a:latin typeface="Arial"/>
            </a:endParaRPr>
          </a:p>
        </p:txBody>
      </p:sp>
      <p:sp>
        <p:nvSpPr>
          <p:cNvPr id="55" name="PlaceHolder 3"/>
          <p:cNvSpPr>
            <a:spLocks noGrp="1"/>
          </p:cNvSpPr>
          <p:nvPr>
            <p:ph type="body"/>
          </p:nvPr>
        </p:nvSpPr>
        <p:spPr>
          <a:xfrm>
            <a:off x="3505320" y="2317680"/>
            <a:ext cx="3011760" cy="2739960"/>
          </a:xfrm>
          <a:prstGeom prst="rect">
            <a:avLst/>
          </a:prstGeom>
        </p:spPr>
        <p:txBody>
          <a:bodyPr lIns="0" tIns="0" rIns="0" bIns="0">
            <a:normAutofit/>
          </a:bodyPr>
          <a:lstStyle/>
          <a:p>
            <a:endParaRPr lang="id-ID" sz="3200" b="0" strike="noStrike" spc="-1">
              <a:latin typeface="Arial"/>
            </a:endParaRPr>
          </a:p>
        </p:txBody>
      </p:sp>
      <p:sp>
        <p:nvSpPr>
          <p:cNvPr id="56" name="PlaceHolder 4"/>
          <p:cNvSpPr>
            <a:spLocks noGrp="1"/>
          </p:cNvSpPr>
          <p:nvPr>
            <p:ph type="body"/>
          </p:nvPr>
        </p:nvSpPr>
        <p:spPr>
          <a:xfrm>
            <a:off x="3505320" y="5318280"/>
            <a:ext cx="3011760" cy="2739960"/>
          </a:xfrm>
          <a:prstGeom prst="rect">
            <a:avLst/>
          </a:prstGeom>
        </p:spPr>
        <p:txBody>
          <a:bodyPr lIns="0" tIns="0" rIns="0" bIns="0">
            <a:normAutofit/>
          </a:bodyPr>
          <a:lstStyle/>
          <a:p>
            <a:endParaRPr lang="id-ID" sz="3200" b="0" strike="noStrike" spc="-1">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342720" y="394920"/>
            <a:ext cx="6171840" cy="1653840"/>
          </a:xfrm>
          <a:prstGeom prst="rect">
            <a:avLst/>
          </a:prstGeom>
        </p:spPr>
        <p:txBody>
          <a:bodyPr lIns="0" tIns="0" rIns="0" bIns="0" anchor="ctr"/>
          <a:lstStyle/>
          <a:p>
            <a:pPr algn="ctr"/>
            <a:endParaRPr lang="id-ID" sz="4400" b="0" strike="noStrike" spc="-1">
              <a:latin typeface="Arial"/>
            </a:endParaRPr>
          </a:p>
        </p:txBody>
      </p:sp>
      <p:sp>
        <p:nvSpPr>
          <p:cNvPr id="58" name="PlaceHolder 2"/>
          <p:cNvSpPr>
            <a:spLocks noGrp="1"/>
          </p:cNvSpPr>
          <p:nvPr>
            <p:ph type="body"/>
          </p:nvPr>
        </p:nvSpPr>
        <p:spPr>
          <a:xfrm>
            <a:off x="342720" y="2317680"/>
            <a:ext cx="3011760" cy="2739960"/>
          </a:xfrm>
          <a:prstGeom prst="rect">
            <a:avLst/>
          </a:prstGeom>
        </p:spPr>
        <p:txBody>
          <a:bodyPr lIns="0" tIns="0" rIns="0" bIns="0">
            <a:normAutofit/>
          </a:bodyPr>
          <a:lstStyle/>
          <a:p>
            <a:endParaRPr lang="id-ID" sz="3200" b="0" strike="noStrike" spc="-1">
              <a:latin typeface="Arial"/>
            </a:endParaRPr>
          </a:p>
        </p:txBody>
      </p:sp>
      <p:sp>
        <p:nvSpPr>
          <p:cNvPr id="59" name="PlaceHolder 3"/>
          <p:cNvSpPr>
            <a:spLocks noGrp="1"/>
          </p:cNvSpPr>
          <p:nvPr>
            <p:ph type="body"/>
          </p:nvPr>
        </p:nvSpPr>
        <p:spPr>
          <a:xfrm>
            <a:off x="3505320" y="2317680"/>
            <a:ext cx="3011760" cy="2739960"/>
          </a:xfrm>
          <a:prstGeom prst="rect">
            <a:avLst/>
          </a:prstGeom>
        </p:spPr>
        <p:txBody>
          <a:bodyPr lIns="0" tIns="0" rIns="0" bIns="0">
            <a:normAutofit/>
          </a:bodyPr>
          <a:lstStyle/>
          <a:p>
            <a:endParaRPr lang="id-ID" sz="3200" b="0" strike="noStrike" spc="-1">
              <a:latin typeface="Arial"/>
            </a:endParaRPr>
          </a:p>
        </p:txBody>
      </p:sp>
      <p:sp>
        <p:nvSpPr>
          <p:cNvPr id="60" name="PlaceHolder 4"/>
          <p:cNvSpPr>
            <a:spLocks noGrp="1"/>
          </p:cNvSpPr>
          <p:nvPr>
            <p:ph type="body"/>
          </p:nvPr>
        </p:nvSpPr>
        <p:spPr>
          <a:xfrm>
            <a:off x="342720" y="5318280"/>
            <a:ext cx="6171840" cy="2739960"/>
          </a:xfrm>
          <a:prstGeom prst="rect">
            <a:avLst/>
          </a:prstGeom>
        </p:spPr>
        <p:txBody>
          <a:bodyPr lIns="0" tIns="0" rIns="0" bIns="0">
            <a:normAutofit/>
          </a:bodyPr>
          <a:lstStyle/>
          <a:p>
            <a:endParaRPr lang="id-ID" sz="3200" b="0" strike="noStrike" spc="-1">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342720" y="394920"/>
            <a:ext cx="6171840" cy="1653840"/>
          </a:xfrm>
          <a:prstGeom prst="rect">
            <a:avLst/>
          </a:prstGeom>
        </p:spPr>
        <p:txBody>
          <a:bodyPr lIns="0" tIns="0" rIns="0" bIns="0" anchor="ctr"/>
          <a:lstStyle/>
          <a:p>
            <a:pPr algn="ctr"/>
            <a:endParaRPr lang="id-ID" sz="4400" b="0" strike="noStrike" spc="-1">
              <a:latin typeface="Arial"/>
            </a:endParaRPr>
          </a:p>
        </p:txBody>
      </p:sp>
      <p:sp>
        <p:nvSpPr>
          <p:cNvPr id="62" name="PlaceHolder 2"/>
          <p:cNvSpPr>
            <a:spLocks noGrp="1"/>
          </p:cNvSpPr>
          <p:nvPr>
            <p:ph type="body"/>
          </p:nvPr>
        </p:nvSpPr>
        <p:spPr>
          <a:xfrm>
            <a:off x="342720" y="2317680"/>
            <a:ext cx="6171840" cy="2739960"/>
          </a:xfrm>
          <a:prstGeom prst="rect">
            <a:avLst/>
          </a:prstGeom>
        </p:spPr>
        <p:txBody>
          <a:bodyPr lIns="0" tIns="0" rIns="0" bIns="0">
            <a:normAutofit/>
          </a:bodyPr>
          <a:lstStyle/>
          <a:p>
            <a:endParaRPr lang="id-ID" sz="3200" b="0" strike="noStrike" spc="-1">
              <a:latin typeface="Arial"/>
            </a:endParaRPr>
          </a:p>
        </p:txBody>
      </p:sp>
      <p:sp>
        <p:nvSpPr>
          <p:cNvPr id="63" name="PlaceHolder 3"/>
          <p:cNvSpPr>
            <a:spLocks noGrp="1"/>
          </p:cNvSpPr>
          <p:nvPr>
            <p:ph type="body"/>
          </p:nvPr>
        </p:nvSpPr>
        <p:spPr>
          <a:xfrm>
            <a:off x="342720" y="5318280"/>
            <a:ext cx="6171840" cy="2739960"/>
          </a:xfrm>
          <a:prstGeom prst="rect">
            <a:avLst/>
          </a:prstGeom>
        </p:spPr>
        <p:txBody>
          <a:bodyPr lIns="0" tIns="0" rIns="0" bIns="0">
            <a:normAutofit/>
          </a:bodyPr>
          <a:lstStyle/>
          <a:p>
            <a:endParaRPr lang="id-ID" sz="3200" b="0" strike="noStrike" spc="-1">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342720" y="394920"/>
            <a:ext cx="6171840" cy="1653840"/>
          </a:xfrm>
          <a:prstGeom prst="rect">
            <a:avLst/>
          </a:prstGeom>
        </p:spPr>
        <p:txBody>
          <a:bodyPr lIns="0" tIns="0" rIns="0" bIns="0" anchor="ctr"/>
          <a:lstStyle/>
          <a:p>
            <a:pPr algn="ctr"/>
            <a:endParaRPr lang="id-ID" sz="4400" b="0" strike="noStrike" spc="-1">
              <a:latin typeface="Arial"/>
            </a:endParaRPr>
          </a:p>
        </p:txBody>
      </p:sp>
      <p:sp>
        <p:nvSpPr>
          <p:cNvPr id="65" name="PlaceHolder 2"/>
          <p:cNvSpPr>
            <a:spLocks noGrp="1"/>
          </p:cNvSpPr>
          <p:nvPr>
            <p:ph type="body"/>
          </p:nvPr>
        </p:nvSpPr>
        <p:spPr>
          <a:xfrm>
            <a:off x="342720" y="2317680"/>
            <a:ext cx="3011760" cy="2739960"/>
          </a:xfrm>
          <a:prstGeom prst="rect">
            <a:avLst/>
          </a:prstGeom>
        </p:spPr>
        <p:txBody>
          <a:bodyPr lIns="0" tIns="0" rIns="0" bIns="0">
            <a:normAutofit/>
          </a:bodyPr>
          <a:lstStyle/>
          <a:p>
            <a:endParaRPr lang="id-ID" sz="3200" b="0" strike="noStrike" spc="-1">
              <a:latin typeface="Arial"/>
            </a:endParaRPr>
          </a:p>
        </p:txBody>
      </p:sp>
      <p:sp>
        <p:nvSpPr>
          <p:cNvPr id="66" name="PlaceHolder 3"/>
          <p:cNvSpPr>
            <a:spLocks noGrp="1"/>
          </p:cNvSpPr>
          <p:nvPr>
            <p:ph type="body"/>
          </p:nvPr>
        </p:nvSpPr>
        <p:spPr>
          <a:xfrm>
            <a:off x="3505320" y="2317680"/>
            <a:ext cx="3011760" cy="2739960"/>
          </a:xfrm>
          <a:prstGeom prst="rect">
            <a:avLst/>
          </a:prstGeom>
        </p:spPr>
        <p:txBody>
          <a:bodyPr lIns="0" tIns="0" rIns="0" bIns="0">
            <a:normAutofit/>
          </a:bodyPr>
          <a:lstStyle/>
          <a:p>
            <a:endParaRPr lang="id-ID" sz="3200" b="0" strike="noStrike" spc="-1">
              <a:latin typeface="Arial"/>
            </a:endParaRPr>
          </a:p>
        </p:txBody>
      </p:sp>
      <p:sp>
        <p:nvSpPr>
          <p:cNvPr id="67" name="PlaceHolder 4"/>
          <p:cNvSpPr>
            <a:spLocks noGrp="1"/>
          </p:cNvSpPr>
          <p:nvPr>
            <p:ph type="body"/>
          </p:nvPr>
        </p:nvSpPr>
        <p:spPr>
          <a:xfrm>
            <a:off x="3505320" y="5318280"/>
            <a:ext cx="3011760" cy="2739960"/>
          </a:xfrm>
          <a:prstGeom prst="rect">
            <a:avLst/>
          </a:prstGeom>
        </p:spPr>
        <p:txBody>
          <a:bodyPr lIns="0" tIns="0" rIns="0" bIns="0">
            <a:normAutofit/>
          </a:bodyPr>
          <a:lstStyle/>
          <a:p>
            <a:endParaRPr lang="id-ID" sz="3200" b="0" strike="noStrike" spc="-1">
              <a:latin typeface="Arial"/>
            </a:endParaRPr>
          </a:p>
        </p:txBody>
      </p:sp>
      <p:sp>
        <p:nvSpPr>
          <p:cNvPr id="68" name="PlaceHolder 5"/>
          <p:cNvSpPr>
            <a:spLocks noGrp="1"/>
          </p:cNvSpPr>
          <p:nvPr>
            <p:ph type="body"/>
          </p:nvPr>
        </p:nvSpPr>
        <p:spPr>
          <a:xfrm>
            <a:off x="342720" y="5318280"/>
            <a:ext cx="3011760" cy="2739960"/>
          </a:xfrm>
          <a:prstGeom prst="rect">
            <a:avLst/>
          </a:prstGeom>
        </p:spPr>
        <p:txBody>
          <a:bodyPr lIns="0" tIns="0" rIns="0" bIns="0">
            <a:normAutofit/>
          </a:bodyPr>
          <a:lstStyle/>
          <a:p>
            <a:endParaRPr lang="id-ID" sz="3200" b="0" strike="noStrike" spc="-1">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342720" y="394920"/>
            <a:ext cx="6171840" cy="1653840"/>
          </a:xfrm>
          <a:prstGeom prst="rect">
            <a:avLst/>
          </a:prstGeom>
        </p:spPr>
        <p:txBody>
          <a:bodyPr lIns="0" tIns="0" rIns="0" bIns="0" anchor="ctr"/>
          <a:lstStyle/>
          <a:p>
            <a:pPr algn="ctr"/>
            <a:endParaRPr lang="id-ID" sz="4400" b="0" strike="noStrike" spc="-1">
              <a:latin typeface="Arial"/>
            </a:endParaRPr>
          </a:p>
        </p:txBody>
      </p:sp>
      <p:sp>
        <p:nvSpPr>
          <p:cNvPr id="70" name="PlaceHolder 2"/>
          <p:cNvSpPr>
            <a:spLocks noGrp="1"/>
          </p:cNvSpPr>
          <p:nvPr>
            <p:ph type="body"/>
          </p:nvPr>
        </p:nvSpPr>
        <p:spPr>
          <a:xfrm>
            <a:off x="342720" y="2317680"/>
            <a:ext cx="1987200" cy="2739960"/>
          </a:xfrm>
          <a:prstGeom prst="rect">
            <a:avLst/>
          </a:prstGeom>
        </p:spPr>
        <p:txBody>
          <a:bodyPr lIns="0" tIns="0" rIns="0" bIns="0">
            <a:normAutofit/>
          </a:bodyPr>
          <a:lstStyle/>
          <a:p>
            <a:endParaRPr lang="id-ID" sz="3200" b="0" strike="noStrike" spc="-1">
              <a:latin typeface="Arial"/>
            </a:endParaRPr>
          </a:p>
        </p:txBody>
      </p:sp>
      <p:sp>
        <p:nvSpPr>
          <p:cNvPr id="71" name="PlaceHolder 3"/>
          <p:cNvSpPr>
            <a:spLocks noGrp="1"/>
          </p:cNvSpPr>
          <p:nvPr>
            <p:ph type="body"/>
          </p:nvPr>
        </p:nvSpPr>
        <p:spPr>
          <a:xfrm>
            <a:off x="2429640" y="2317680"/>
            <a:ext cx="1987200" cy="2739960"/>
          </a:xfrm>
          <a:prstGeom prst="rect">
            <a:avLst/>
          </a:prstGeom>
        </p:spPr>
        <p:txBody>
          <a:bodyPr lIns="0" tIns="0" rIns="0" bIns="0">
            <a:normAutofit/>
          </a:bodyPr>
          <a:lstStyle/>
          <a:p>
            <a:endParaRPr lang="id-ID" sz="3200" b="0" strike="noStrike" spc="-1">
              <a:latin typeface="Arial"/>
            </a:endParaRPr>
          </a:p>
        </p:txBody>
      </p:sp>
      <p:sp>
        <p:nvSpPr>
          <p:cNvPr id="72" name="PlaceHolder 4"/>
          <p:cNvSpPr>
            <a:spLocks noGrp="1"/>
          </p:cNvSpPr>
          <p:nvPr>
            <p:ph type="body"/>
          </p:nvPr>
        </p:nvSpPr>
        <p:spPr>
          <a:xfrm>
            <a:off x="4516560" y="2317680"/>
            <a:ext cx="1987200" cy="2739960"/>
          </a:xfrm>
          <a:prstGeom prst="rect">
            <a:avLst/>
          </a:prstGeom>
        </p:spPr>
        <p:txBody>
          <a:bodyPr lIns="0" tIns="0" rIns="0" bIns="0">
            <a:normAutofit/>
          </a:bodyPr>
          <a:lstStyle/>
          <a:p>
            <a:endParaRPr lang="id-ID" sz="3200" b="0" strike="noStrike" spc="-1">
              <a:latin typeface="Arial"/>
            </a:endParaRPr>
          </a:p>
        </p:txBody>
      </p:sp>
      <p:sp>
        <p:nvSpPr>
          <p:cNvPr id="73" name="PlaceHolder 5"/>
          <p:cNvSpPr>
            <a:spLocks noGrp="1"/>
          </p:cNvSpPr>
          <p:nvPr>
            <p:ph type="body"/>
          </p:nvPr>
        </p:nvSpPr>
        <p:spPr>
          <a:xfrm>
            <a:off x="4516560" y="5318280"/>
            <a:ext cx="1987200" cy="2739960"/>
          </a:xfrm>
          <a:prstGeom prst="rect">
            <a:avLst/>
          </a:prstGeom>
        </p:spPr>
        <p:txBody>
          <a:bodyPr lIns="0" tIns="0" rIns="0" bIns="0">
            <a:normAutofit/>
          </a:bodyPr>
          <a:lstStyle/>
          <a:p>
            <a:endParaRPr lang="id-ID" sz="3200" b="0" strike="noStrike" spc="-1">
              <a:latin typeface="Arial"/>
            </a:endParaRPr>
          </a:p>
        </p:txBody>
      </p:sp>
      <p:sp>
        <p:nvSpPr>
          <p:cNvPr id="74" name="PlaceHolder 6"/>
          <p:cNvSpPr>
            <a:spLocks noGrp="1"/>
          </p:cNvSpPr>
          <p:nvPr>
            <p:ph type="body"/>
          </p:nvPr>
        </p:nvSpPr>
        <p:spPr>
          <a:xfrm>
            <a:off x="2429640" y="5318280"/>
            <a:ext cx="1987200" cy="2739960"/>
          </a:xfrm>
          <a:prstGeom prst="rect">
            <a:avLst/>
          </a:prstGeom>
        </p:spPr>
        <p:txBody>
          <a:bodyPr lIns="0" tIns="0" rIns="0" bIns="0">
            <a:normAutofit/>
          </a:bodyPr>
          <a:lstStyle/>
          <a:p>
            <a:endParaRPr lang="id-ID" sz="3200" b="0" strike="noStrike" spc="-1">
              <a:latin typeface="Arial"/>
            </a:endParaRPr>
          </a:p>
        </p:txBody>
      </p:sp>
      <p:sp>
        <p:nvSpPr>
          <p:cNvPr id="75" name="PlaceHolder 7"/>
          <p:cNvSpPr>
            <a:spLocks noGrp="1"/>
          </p:cNvSpPr>
          <p:nvPr>
            <p:ph type="body"/>
          </p:nvPr>
        </p:nvSpPr>
        <p:spPr>
          <a:xfrm>
            <a:off x="342720" y="5318280"/>
            <a:ext cx="1987200" cy="2739960"/>
          </a:xfrm>
          <a:prstGeom prst="rect">
            <a:avLst/>
          </a:prstGeom>
        </p:spPr>
        <p:txBody>
          <a:bodyPr lIns="0" tIns="0" rIns="0" bIns="0">
            <a:normAutofit/>
          </a:bodyPr>
          <a:lstStyle/>
          <a:p>
            <a:endParaRPr lang="id-ID" sz="32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342720" y="394920"/>
            <a:ext cx="6171840" cy="1653840"/>
          </a:xfrm>
          <a:prstGeom prst="rect">
            <a:avLst/>
          </a:prstGeom>
        </p:spPr>
        <p:txBody>
          <a:bodyPr lIns="0" tIns="0" rIns="0" bIns="0" anchor="ctr"/>
          <a:lstStyle/>
          <a:p>
            <a:pPr algn="ctr"/>
            <a:endParaRPr lang="id-ID" sz="4400" b="0" strike="noStrike" spc="-1">
              <a:latin typeface="Arial"/>
            </a:endParaRPr>
          </a:p>
        </p:txBody>
      </p:sp>
      <p:sp>
        <p:nvSpPr>
          <p:cNvPr id="5" name="PlaceHolder 2"/>
          <p:cNvSpPr>
            <a:spLocks noGrp="1"/>
          </p:cNvSpPr>
          <p:nvPr>
            <p:ph type="body"/>
          </p:nvPr>
        </p:nvSpPr>
        <p:spPr>
          <a:xfrm>
            <a:off x="342720" y="2317680"/>
            <a:ext cx="6171840" cy="5744880"/>
          </a:xfrm>
          <a:prstGeom prst="rect">
            <a:avLst/>
          </a:prstGeom>
        </p:spPr>
        <p:txBody>
          <a:bodyPr lIns="0" tIns="0" rIns="0" bIns="0">
            <a:normAutofit/>
          </a:bodyPr>
          <a:lstStyle/>
          <a:p>
            <a:endParaRPr lang="id-ID"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342720" y="394920"/>
            <a:ext cx="6171840" cy="1653840"/>
          </a:xfrm>
          <a:prstGeom prst="rect">
            <a:avLst/>
          </a:prstGeom>
        </p:spPr>
        <p:txBody>
          <a:bodyPr lIns="0" tIns="0" rIns="0" bIns="0" anchor="ctr"/>
          <a:lstStyle/>
          <a:p>
            <a:pPr algn="ctr"/>
            <a:endParaRPr lang="id-ID" sz="4400" b="0" strike="noStrike" spc="-1">
              <a:latin typeface="Arial"/>
            </a:endParaRPr>
          </a:p>
        </p:txBody>
      </p:sp>
      <p:sp>
        <p:nvSpPr>
          <p:cNvPr id="7" name="PlaceHolder 2"/>
          <p:cNvSpPr>
            <a:spLocks noGrp="1"/>
          </p:cNvSpPr>
          <p:nvPr>
            <p:ph type="body"/>
          </p:nvPr>
        </p:nvSpPr>
        <p:spPr>
          <a:xfrm>
            <a:off x="342720" y="2317680"/>
            <a:ext cx="3011760" cy="5744880"/>
          </a:xfrm>
          <a:prstGeom prst="rect">
            <a:avLst/>
          </a:prstGeom>
        </p:spPr>
        <p:txBody>
          <a:bodyPr lIns="0" tIns="0" rIns="0" bIns="0">
            <a:normAutofit/>
          </a:bodyPr>
          <a:lstStyle/>
          <a:p>
            <a:endParaRPr lang="id-ID" sz="3200" b="0" strike="noStrike" spc="-1">
              <a:latin typeface="Arial"/>
            </a:endParaRPr>
          </a:p>
        </p:txBody>
      </p:sp>
      <p:sp>
        <p:nvSpPr>
          <p:cNvPr id="8" name="PlaceHolder 3"/>
          <p:cNvSpPr>
            <a:spLocks noGrp="1"/>
          </p:cNvSpPr>
          <p:nvPr>
            <p:ph type="body"/>
          </p:nvPr>
        </p:nvSpPr>
        <p:spPr>
          <a:xfrm>
            <a:off x="3505320" y="2317680"/>
            <a:ext cx="3011760" cy="5744880"/>
          </a:xfrm>
          <a:prstGeom prst="rect">
            <a:avLst/>
          </a:prstGeom>
        </p:spPr>
        <p:txBody>
          <a:bodyPr lIns="0" tIns="0" rIns="0" bIns="0">
            <a:normAutofit/>
          </a:bodyPr>
          <a:lstStyle/>
          <a:p>
            <a:endParaRPr lang="id-ID" sz="3200" b="0" strike="noStrike" spc="-1">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342720" y="394920"/>
            <a:ext cx="6171840" cy="1653840"/>
          </a:xfrm>
          <a:prstGeom prst="rect">
            <a:avLst/>
          </a:prstGeom>
        </p:spPr>
        <p:txBody>
          <a:bodyPr lIns="0" tIns="0" rIns="0" bIns="0" anchor="ctr"/>
          <a:lstStyle/>
          <a:p>
            <a:pPr algn="ctr"/>
            <a:endParaRPr lang="id-ID" sz="44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342720" y="394920"/>
            <a:ext cx="6171840" cy="7667640"/>
          </a:xfrm>
          <a:prstGeom prst="rect">
            <a:avLst/>
          </a:prstGeom>
        </p:spPr>
        <p:txBody>
          <a:bodyPr lIns="0" tIns="0" rIns="0" bIns="0" anchor="ctr"/>
          <a:lstStyle/>
          <a:p>
            <a:pPr algn="ctr"/>
            <a:endParaRPr lang="id-ID"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342720" y="394920"/>
            <a:ext cx="6171840" cy="1653840"/>
          </a:xfrm>
          <a:prstGeom prst="rect">
            <a:avLst/>
          </a:prstGeom>
        </p:spPr>
        <p:txBody>
          <a:bodyPr lIns="0" tIns="0" rIns="0" bIns="0" anchor="ctr"/>
          <a:lstStyle/>
          <a:p>
            <a:pPr algn="ctr"/>
            <a:endParaRPr lang="id-ID" sz="4400" b="0" strike="noStrike" spc="-1">
              <a:latin typeface="Arial"/>
            </a:endParaRPr>
          </a:p>
        </p:txBody>
      </p:sp>
      <p:sp>
        <p:nvSpPr>
          <p:cNvPr id="12" name="PlaceHolder 2"/>
          <p:cNvSpPr>
            <a:spLocks noGrp="1"/>
          </p:cNvSpPr>
          <p:nvPr>
            <p:ph type="body"/>
          </p:nvPr>
        </p:nvSpPr>
        <p:spPr>
          <a:xfrm>
            <a:off x="342720" y="2317680"/>
            <a:ext cx="3011760" cy="2739960"/>
          </a:xfrm>
          <a:prstGeom prst="rect">
            <a:avLst/>
          </a:prstGeom>
        </p:spPr>
        <p:txBody>
          <a:bodyPr lIns="0" tIns="0" rIns="0" bIns="0">
            <a:normAutofit/>
          </a:bodyPr>
          <a:lstStyle/>
          <a:p>
            <a:endParaRPr lang="id-ID" sz="3200" b="0" strike="noStrike" spc="-1">
              <a:latin typeface="Arial"/>
            </a:endParaRPr>
          </a:p>
        </p:txBody>
      </p:sp>
      <p:sp>
        <p:nvSpPr>
          <p:cNvPr id="13" name="PlaceHolder 3"/>
          <p:cNvSpPr>
            <a:spLocks noGrp="1"/>
          </p:cNvSpPr>
          <p:nvPr>
            <p:ph type="body"/>
          </p:nvPr>
        </p:nvSpPr>
        <p:spPr>
          <a:xfrm>
            <a:off x="342720" y="5318280"/>
            <a:ext cx="3011760" cy="2739960"/>
          </a:xfrm>
          <a:prstGeom prst="rect">
            <a:avLst/>
          </a:prstGeom>
        </p:spPr>
        <p:txBody>
          <a:bodyPr lIns="0" tIns="0" rIns="0" bIns="0">
            <a:normAutofit/>
          </a:bodyPr>
          <a:lstStyle/>
          <a:p>
            <a:endParaRPr lang="id-ID" sz="3200" b="0" strike="noStrike" spc="-1">
              <a:latin typeface="Arial"/>
            </a:endParaRPr>
          </a:p>
        </p:txBody>
      </p:sp>
      <p:sp>
        <p:nvSpPr>
          <p:cNvPr id="14" name="PlaceHolder 4"/>
          <p:cNvSpPr>
            <a:spLocks noGrp="1"/>
          </p:cNvSpPr>
          <p:nvPr>
            <p:ph type="body"/>
          </p:nvPr>
        </p:nvSpPr>
        <p:spPr>
          <a:xfrm>
            <a:off x="3505320" y="2317680"/>
            <a:ext cx="3011760" cy="5744880"/>
          </a:xfrm>
          <a:prstGeom prst="rect">
            <a:avLst/>
          </a:prstGeom>
        </p:spPr>
        <p:txBody>
          <a:bodyPr lIns="0" tIns="0" rIns="0" bIns="0">
            <a:normAutofit/>
          </a:bodyPr>
          <a:lstStyle/>
          <a:p>
            <a:endParaRPr lang="id-ID"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342720" y="394920"/>
            <a:ext cx="6171840" cy="1653840"/>
          </a:xfrm>
          <a:prstGeom prst="rect">
            <a:avLst/>
          </a:prstGeom>
        </p:spPr>
        <p:txBody>
          <a:bodyPr lIns="0" tIns="0" rIns="0" bIns="0" anchor="ctr"/>
          <a:lstStyle/>
          <a:p>
            <a:pPr algn="ctr"/>
            <a:endParaRPr lang="id-ID" sz="4400" b="0" strike="noStrike" spc="-1">
              <a:latin typeface="Arial"/>
            </a:endParaRPr>
          </a:p>
        </p:txBody>
      </p:sp>
      <p:sp>
        <p:nvSpPr>
          <p:cNvPr id="16" name="PlaceHolder 2"/>
          <p:cNvSpPr>
            <a:spLocks noGrp="1"/>
          </p:cNvSpPr>
          <p:nvPr>
            <p:ph type="body"/>
          </p:nvPr>
        </p:nvSpPr>
        <p:spPr>
          <a:xfrm>
            <a:off x="342720" y="2317680"/>
            <a:ext cx="3011760" cy="5744880"/>
          </a:xfrm>
          <a:prstGeom prst="rect">
            <a:avLst/>
          </a:prstGeom>
        </p:spPr>
        <p:txBody>
          <a:bodyPr lIns="0" tIns="0" rIns="0" bIns="0">
            <a:normAutofit/>
          </a:bodyPr>
          <a:lstStyle/>
          <a:p>
            <a:endParaRPr lang="id-ID" sz="3200" b="0" strike="noStrike" spc="-1">
              <a:latin typeface="Arial"/>
            </a:endParaRPr>
          </a:p>
        </p:txBody>
      </p:sp>
      <p:sp>
        <p:nvSpPr>
          <p:cNvPr id="17" name="PlaceHolder 3"/>
          <p:cNvSpPr>
            <a:spLocks noGrp="1"/>
          </p:cNvSpPr>
          <p:nvPr>
            <p:ph type="body"/>
          </p:nvPr>
        </p:nvSpPr>
        <p:spPr>
          <a:xfrm>
            <a:off x="3505320" y="2317680"/>
            <a:ext cx="3011760" cy="2739960"/>
          </a:xfrm>
          <a:prstGeom prst="rect">
            <a:avLst/>
          </a:prstGeom>
        </p:spPr>
        <p:txBody>
          <a:bodyPr lIns="0" tIns="0" rIns="0" bIns="0">
            <a:normAutofit/>
          </a:bodyPr>
          <a:lstStyle/>
          <a:p>
            <a:endParaRPr lang="id-ID" sz="3200" b="0" strike="noStrike" spc="-1">
              <a:latin typeface="Arial"/>
            </a:endParaRPr>
          </a:p>
        </p:txBody>
      </p:sp>
      <p:sp>
        <p:nvSpPr>
          <p:cNvPr id="18" name="PlaceHolder 4"/>
          <p:cNvSpPr>
            <a:spLocks noGrp="1"/>
          </p:cNvSpPr>
          <p:nvPr>
            <p:ph type="body"/>
          </p:nvPr>
        </p:nvSpPr>
        <p:spPr>
          <a:xfrm>
            <a:off x="3505320" y="5318280"/>
            <a:ext cx="3011760" cy="2739960"/>
          </a:xfrm>
          <a:prstGeom prst="rect">
            <a:avLst/>
          </a:prstGeom>
        </p:spPr>
        <p:txBody>
          <a:bodyPr lIns="0" tIns="0" rIns="0" bIns="0">
            <a:normAutofit/>
          </a:bodyPr>
          <a:lstStyle/>
          <a:p>
            <a:endParaRPr lang="id-ID" sz="32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342720" y="394920"/>
            <a:ext cx="6171840" cy="1653840"/>
          </a:xfrm>
          <a:prstGeom prst="rect">
            <a:avLst/>
          </a:prstGeom>
        </p:spPr>
        <p:txBody>
          <a:bodyPr lIns="0" tIns="0" rIns="0" bIns="0" anchor="ctr"/>
          <a:lstStyle/>
          <a:p>
            <a:pPr algn="ctr"/>
            <a:endParaRPr lang="id-ID" sz="4400" b="0" strike="noStrike" spc="-1">
              <a:latin typeface="Arial"/>
            </a:endParaRPr>
          </a:p>
        </p:txBody>
      </p:sp>
      <p:sp>
        <p:nvSpPr>
          <p:cNvPr id="20" name="PlaceHolder 2"/>
          <p:cNvSpPr>
            <a:spLocks noGrp="1"/>
          </p:cNvSpPr>
          <p:nvPr>
            <p:ph type="body"/>
          </p:nvPr>
        </p:nvSpPr>
        <p:spPr>
          <a:xfrm>
            <a:off x="342720" y="2317680"/>
            <a:ext cx="3011760" cy="2739960"/>
          </a:xfrm>
          <a:prstGeom prst="rect">
            <a:avLst/>
          </a:prstGeom>
        </p:spPr>
        <p:txBody>
          <a:bodyPr lIns="0" tIns="0" rIns="0" bIns="0">
            <a:normAutofit/>
          </a:bodyPr>
          <a:lstStyle/>
          <a:p>
            <a:endParaRPr lang="id-ID" sz="3200" b="0" strike="noStrike" spc="-1">
              <a:latin typeface="Arial"/>
            </a:endParaRPr>
          </a:p>
        </p:txBody>
      </p:sp>
      <p:sp>
        <p:nvSpPr>
          <p:cNvPr id="21" name="PlaceHolder 3"/>
          <p:cNvSpPr>
            <a:spLocks noGrp="1"/>
          </p:cNvSpPr>
          <p:nvPr>
            <p:ph type="body"/>
          </p:nvPr>
        </p:nvSpPr>
        <p:spPr>
          <a:xfrm>
            <a:off x="3505320" y="2317680"/>
            <a:ext cx="3011760" cy="2739960"/>
          </a:xfrm>
          <a:prstGeom prst="rect">
            <a:avLst/>
          </a:prstGeom>
        </p:spPr>
        <p:txBody>
          <a:bodyPr lIns="0" tIns="0" rIns="0" bIns="0">
            <a:normAutofit/>
          </a:bodyPr>
          <a:lstStyle/>
          <a:p>
            <a:endParaRPr lang="id-ID" sz="3200" b="0" strike="noStrike" spc="-1">
              <a:latin typeface="Arial"/>
            </a:endParaRPr>
          </a:p>
        </p:txBody>
      </p:sp>
      <p:sp>
        <p:nvSpPr>
          <p:cNvPr id="22" name="PlaceHolder 4"/>
          <p:cNvSpPr>
            <a:spLocks noGrp="1"/>
          </p:cNvSpPr>
          <p:nvPr>
            <p:ph type="body"/>
          </p:nvPr>
        </p:nvSpPr>
        <p:spPr>
          <a:xfrm>
            <a:off x="342720" y="5318280"/>
            <a:ext cx="6171840" cy="2739960"/>
          </a:xfrm>
          <a:prstGeom prst="rect">
            <a:avLst/>
          </a:prstGeom>
        </p:spPr>
        <p:txBody>
          <a:bodyPr lIns="0" tIns="0" rIns="0" bIns="0">
            <a:normAutofit/>
          </a:bodyPr>
          <a:lstStyle/>
          <a:p>
            <a:endParaRPr lang="id-ID"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342720" y="394920"/>
            <a:ext cx="6171840" cy="1653840"/>
          </a:xfrm>
          <a:prstGeom prst="rect">
            <a:avLst/>
          </a:prstGeom>
        </p:spPr>
        <p:txBody>
          <a:bodyPr lIns="0" tIns="0" rIns="0" bIns="0" anchor="ctr"/>
          <a:lstStyle/>
          <a:p>
            <a:pPr algn="ctr"/>
            <a:r>
              <a:rPr lang="id-ID" sz="4400" b="0" strike="noStrike" spc="-1">
                <a:latin typeface="Arial"/>
              </a:rPr>
              <a:t>Click to edit the title text format</a:t>
            </a:r>
          </a:p>
        </p:txBody>
      </p:sp>
      <p:sp>
        <p:nvSpPr>
          <p:cNvPr id="3" name="PlaceHolder 2"/>
          <p:cNvSpPr>
            <a:spLocks noGrp="1"/>
          </p:cNvSpPr>
          <p:nvPr>
            <p:ph type="body"/>
          </p:nvPr>
        </p:nvSpPr>
        <p:spPr>
          <a:xfrm>
            <a:off x="342720" y="2317680"/>
            <a:ext cx="6171840" cy="57448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id-ID"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id-ID" sz="2800" b="0" strike="noStrike" spc="-1">
                <a:latin typeface="Arial"/>
              </a:rPr>
              <a:t>Second Outline Level</a:t>
            </a:r>
          </a:p>
          <a:p>
            <a:pPr marL="1296000" lvl="2" indent="-288000">
              <a:spcBef>
                <a:spcPts val="850"/>
              </a:spcBef>
              <a:buClr>
                <a:srgbClr val="000000"/>
              </a:buClr>
              <a:buSzPct val="45000"/>
              <a:buFont typeface="Wingdings" charset="2"/>
              <a:buChar char=""/>
            </a:pPr>
            <a:r>
              <a:rPr lang="id-ID" sz="2400" b="0" strike="noStrike" spc="-1">
                <a:latin typeface="Arial"/>
              </a:rPr>
              <a:t>Third Outline Level</a:t>
            </a:r>
          </a:p>
          <a:p>
            <a:pPr marL="1728000" lvl="3" indent="-216000">
              <a:spcBef>
                <a:spcPts val="567"/>
              </a:spcBef>
              <a:buClr>
                <a:srgbClr val="000000"/>
              </a:buClr>
              <a:buSzPct val="75000"/>
              <a:buFont typeface="Symbol" charset="2"/>
              <a:buChar char=""/>
            </a:pPr>
            <a:r>
              <a:rPr lang="id-ID" sz="2000" b="0" strike="noStrike" spc="-1">
                <a:latin typeface="Arial"/>
              </a:rPr>
              <a:t>Fourth Outline Level</a:t>
            </a:r>
          </a:p>
          <a:p>
            <a:pPr marL="2160000" lvl="4" indent="-216000">
              <a:spcBef>
                <a:spcPts val="283"/>
              </a:spcBef>
              <a:buClr>
                <a:srgbClr val="000000"/>
              </a:buClr>
              <a:buSzPct val="45000"/>
              <a:buFont typeface="Wingdings" charset="2"/>
              <a:buChar char=""/>
            </a:pPr>
            <a:r>
              <a:rPr lang="id-ID" sz="2000" b="0" strike="noStrike" spc="-1">
                <a:latin typeface="Arial"/>
              </a:rPr>
              <a:t>Fifth Outline Level</a:t>
            </a:r>
          </a:p>
          <a:p>
            <a:pPr marL="2592000" lvl="5" indent="-216000">
              <a:spcBef>
                <a:spcPts val="283"/>
              </a:spcBef>
              <a:buClr>
                <a:srgbClr val="000000"/>
              </a:buClr>
              <a:buSzPct val="45000"/>
              <a:buFont typeface="Wingdings" charset="2"/>
              <a:buChar char=""/>
            </a:pPr>
            <a:r>
              <a:rPr lang="id-ID" sz="2000" b="0" strike="noStrike" spc="-1">
                <a:latin typeface="Arial"/>
              </a:rPr>
              <a:t>Sixth Outline Level</a:t>
            </a:r>
          </a:p>
          <a:p>
            <a:pPr marL="3024000" lvl="6" indent="-216000">
              <a:spcBef>
                <a:spcPts val="283"/>
              </a:spcBef>
              <a:buClr>
                <a:srgbClr val="000000"/>
              </a:buClr>
              <a:buSzPct val="45000"/>
              <a:buFont typeface="Wingdings" charset="2"/>
              <a:buChar char=""/>
            </a:pPr>
            <a:r>
              <a:rPr lang="id-ID"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342720" y="394920"/>
            <a:ext cx="6171840" cy="1653840"/>
          </a:xfrm>
          <a:prstGeom prst="rect">
            <a:avLst/>
          </a:prstGeom>
        </p:spPr>
        <p:txBody>
          <a:bodyPr lIns="0" tIns="0" rIns="0" bIns="0" anchor="ctr"/>
          <a:lstStyle/>
          <a:p>
            <a:pPr algn="ctr"/>
            <a:r>
              <a:rPr lang="id-ID" sz="4400" b="0" strike="noStrike" spc="-1">
                <a:latin typeface="Arial"/>
              </a:rPr>
              <a:t>Click to edit the title text format</a:t>
            </a:r>
          </a:p>
        </p:txBody>
      </p:sp>
      <p:sp>
        <p:nvSpPr>
          <p:cNvPr id="39" name="PlaceHolder 2"/>
          <p:cNvSpPr>
            <a:spLocks noGrp="1"/>
          </p:cNvSpPr>
          <p:nvPr>
            <p:ph type="body"/>
          </p:nvPr>
        </p:nvSpPr>
        <p:spPr>
          <a:xfrm>
            <a:off x="342720" y="2317680"/>
            <a:ext cx="6171840" cy="57448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id-ID"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id-ID" sz="2800" b="0" strike="noStrike" spc="-1">
                <a:latin typeface="Arial"/>
              </a:rPr>
              <a:t>Second Outline Level</a:t>
            </a:r>
          </a:p>
          <a:p>
            <a:pPr marL="1296000" lvl="2" indent="-288000">
              <a:spcBef>
                <a:spcPts val="850"/>
              </a:spcBef>
              <a:buClr>
                <a:srgbClr val="000000"/>
              </a:buClr>
              <a:buSzPct val="45000"/>
              <a:buFont typeface="Wingdings" charset="2"/>
              <a:buChar char=""/>
            </a:pPr>
            <a:r>
              <a:rPr lang="id-ID" sz="2400" b="0" strike="noStrike" spc="-1">
                <a:latin typeface="Arial"/>
              </a:rPr>
              <a:t>Third Outline Level</a:t>
            </a:r>
          </a:p>
          <a:p>
            <a:pPr marL="1728000" lvl="3" indent="-216000">
              <a:spcBef>
                <a:spcPts val="567"/>
              </a:spcBef>
              <a:buClr>
                <a:srgbClr val="000000"/>
              </a:buClr>
              <a:buSzPct val="75000"/>
              <a:buFont typeface="Symbol" charset="2"/>
              <a:buChar char=""/>
            </a:pPr>
            <a:r>
              <a:rPr lang="id-ID" sz="2000" b="0" strike="noStrike" spc="-1">
                <a:latin typeface="Arial"/>
              </a:rPr>
              <a:t>Fourth Outline Level</a:t>
            </a:r>
          </a:p>
          <a:p>
            <a:pPr marL="2160000" lvl="4" indent="-216000">
              <a:spcBef>
                <a:spcPts val="283"/>
              </a:spcBef>
              <a:buClr>
                <a:srgbClr val="000000"/>
              </a:buClr>
              <a:buSzPct val="45000"/>
              <a:buFont typeface="Wingdings" charset="2"/>
              <a:buChar char=""/>
            </a:pPr>
            <a:r>
              <a:rPr lang="id-ID" sz="2000" b="0" strike="noStrike" spc="-1">
                <a:latin typeface="Arial"/>
              </a:rPr>
              <a:t>Fifth Outline Level</a:t>
            </a:r>
          </a:p>
          <a:p>
            <a:pPr marL="2592000" lvl="5" indent="-216000">
              <a:spcBef>
                <a:spcPts val="283"/>
              </a:spcBef>
              <a:buClr>
                <a:srgbClr val="000000"/>
              </a:buClr>
              <a:buSzPct val="45000"/>
              <a:buFont typeface="Wingdings" charset="2"/>
              <a:buChar char=""/>
            </a:pPr>
            <a:r>
              <a:rPr lang="id-ID" sz="2000" b="0" strike="noStrike" spc="-1">
                <a:latin typeface="Arial"/>
              </a:rPr>
              <a:t>Sixth Outline Level</a:t>
            </a:r>
          </a:p>
          <a:p>
            <a:pPr marL="3024000" lvl="6" indent="-216000">
              <a:spcBef>
                <a:spcPts val="283"/>
              </a:spcBef>
              <a:buClr>
                <a:srgbClr val="000000"/>
              </a:buClr>
              <a:buSzPct val="45000"/>
              <a:buFont typeface="Wingdings" charset="2"/>
              <a:buChar char=""/>
            </a:pPr>
            <a:r>
              <a:rPr lang="id-ID"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gif"/><Relationship Id="rId1" Type="http://schemas.openxmlformats.org/officeDocument/2006/relationships/slideLayout" Target="../slideLayouts/slideLayout1.xml"/><Relationship Id="rId5" Type="http://schemas.openxmlformats.org/officeDocument/2006/relationships/image" Target="../media/image4.gif"/><Relationship Id="rId4" Type="http://schemas.openxmlformats.org/officeDocument/2006/relationships/image" Target="../media/image3.gif"/></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bijancot.github.io/" TargetMode="Externa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CustomShape 1"/>
          <p:cNvSpPr/>
          <p:nvPr/>
        </p:nvSpPr>
        <p:spPr>
          <a:xfrm>
            <a:off x="543240" y="175320"/>
            <a:ext cx="3056400" cy="3949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gn="ctr">
              <a:lnSpc>
                <a:spcPct val="100000"/>
              </a:lnSpc>
            </a:pPr>
            <a:r>
              <a:rPr lang="id-ID" sz="2000" b="1" strike="noStrike" spc="-1">
                <a:solidFill>
                  <a:srgbClr val="000000"/>
                </a:solidFill>
                <a:latin typeface="Calibri"/>
                <a:ea typeface="DejaVu Sans"/>
              </a:rPr>
              <a:t>Tugas Praktikum Basis Data</a:t>
            </a:r>
            <a:endParaRPr lang="id-ID" sz="2000" b="0" strike="noStrike" spc="-1">
              <a:latin typeface="Arial"/>
            </a:endParaRPr>
          </a:p>
        </p:txBody>
      </p:sp>
      <p:sp>
        <p:nvSpPr>
          <p:cNvPr id="77" name="CustomShape 2"/>
          <p:cNvSpPr/>
          <p:nvPr/>
        </p:nvSpPr>
        <p:spPr>
          <a:xfrm>
            <a:off x="607320" y="570600"/>
            <a:ext cx="2928240" cy="758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d-ID" sz="1100" b="0" strike="noStrike" spc="-1" dirty="0" smtClean="0">
                <a:solidFill>
                  <a:srgbClr val="000000"/>
                </a:solidFill>
                <a:latin typeface="Calibri"/>
                <a:ea typeface="DejaVu Sans"/>
              </a:rPr>
              <a:t>Table Join</a:t>
            </a:r>
            <a:endParaRPr lang="id-ID" sz="1100" b="0" strike="noStrike" spc="-1" dirty="0">
              <a:latin typeface="Arial"/>
            </a:endParaRPr>
          </a:p>
          <a:p>
            <a:pPr>
              <a:lnSpc>
                <a:spcPct val="100000"/>
              </a:lnSpc>
            </a:pPr>
            <a:endParaRPr lang="id-ID" sz="1100" b="0" strike="noStrike" spc="-1" dirty="0">
              <a:latin typeface="Arial"/>
            </a:endParaRPr>
          </a:p>
          <a:p>
            <a:pPr>
              <a:lnSpc>
                <a:spcPct val="100000"/>
              </a:lnSpc>
            </a:pPr>
            <a:r>
              <a:rPr lang="id-ID" sz="1100" b="1" i="1" strike="noStrike" spc="-1" dirty="0">
                <a:solidFill>
                  <a:srgbClr val="000000"/>
                </a:solidFill>
                <a:latin typeface="Calibri"/>
                <a:ea typeface="DejaVu Sans"/>
              </a:rPr>
              <a:t>Oleh Panji Iman Baskoro</a:t>
            </a:r>
            <a:endParaRPr lang="id-ID" sz="1100" b="0" strike="noStrike" spc="-1" dirty="0">
              <a:latin typeface="Arial"/>
            </a:endParaRPr>
          </a:p>
          <a:p>
            <a:pPr>
              <a:lnSpc>
                <a:spcPct val="100000"/>
              </a:lnSpc>
            </a:pPr>
            <a:r>
              <a:rPr lang="id-ID" sz="1100" b="0" strike="noStrike" spc="-1" dirty="0">
                <a:solidFill>
                  <a:srgbClr val="000000"/>
                </a:solidFill>
                <a:latin typeface="Calibri"/>
                <a:ea typeface="DejaVu Sans"/>
              </a:rPr>
              <a:t>NRP 171111023</a:t>
            </a:r>
            <a:endParaRPr lang="id-ID" sz="1100" b="0" strike="noStrike" spc="-1" dirty="0">
              <a:latin typeface="Arial"/>
            </a:endParaRPr>
          </a:p>
        </p:txBody>
      </p:sp>
      <p:sp>
        <p:nvSpPr>
          <p:cNvPr id="2" name="TextBox 1"/>
          <p:cNvSpPr txBox="1"/>
          <p:nvPr/>
        </p:nvSpPr>
        <p:spPr>
          <a:xfrm>
            <a:off x="543240" y="1709474"/>
            <a:ext cx="5924145" cy="1169551"/>
          </a:xfrm>
          <a:prstGeom prst="rect">
            <a:avLst/>
          </a:prstGeom>
          <a:noFill/>
        </p:spPr>
        <p:txBody>
          <a:bodyPr wrap="square" rtlCol="0">
            <a:spAutoFit/>
          </a:bodyPr>
          <a:lstStyle/>
          <a:p>
            <a:r>
              <a:rPr lang="id-ID" sz="1400" dirty="0" smtClean="0">
                <a:latin typeface="Calibri" panose="020F0502020204030204" pitchFamily="34" charset="0"/>
              </a:rPr>
              <a:t>Di bawah ini adalah beberapa jenis join table yang paling sering digunakan. Join sendiri adalah proses SELECT data pada umumnya yang dipadukan dengan logic diagram venn seperti intersect, union dan complement berdasarkan pada primary dan foreign key pada tabel tersebut. Untuk lebih jelasnya kita bisa melihatnya pada diagram di bawah ini</a:t>
            </a:r>
            <a:endParaRPr lang="id-ID" sz="1400" dirty="0">
              <a:latin typeface="Calibri" panose="020F0502020204030204" pitchFamily="34" charset="0"/>
            </a:endParaRPr>
          </a:p>
        </p:txBody>
      </p:sp>
      <p:pic>
        <p:nvPicPr>
          <p:cNvPr id="1028" name="Picture 4" descr="https://www.w3schools.com/sql/img_innerjoin.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7320" y="3300411"/>
            <a:ext cx="1905000" cy="138112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2710544" y="3259739"/>
            <a:ext cx="3756842" cy="1384995"/>
          </a:xfrm>
          <a:prstGeom prst="rect">
            <a:avLst/>
          </a:prstGeom>
          <a:noFill/>
        </p:spPr>
        <p:txBody>
          <a:bodyPr wrap="square" rtlCol="0">
            <a:spAutoFit/>
          </a:bodyPr>
          <a:lstStyle/>
          <a:p>
            <a:r>
              <a:rPr lang="id-ID" sz="1400" dirty="0" smtClean="0">
                <a:latin typeface="Calibri" panose="020F0502020204030204" pitchFamily="34" charset="0"/>
              </a:rPr>
              <a:t>Di sampin adaah diagram dari inner join yang menunjukkan area hijau sebagai area yang digunakan. Jadi pada inner join data yang akan ditampilkan adalah data yang memiliki kesamaan id/parameter lain pada kedua tabel dan hanya menampilkan yang sama saja</a:t>
            </a:r>
            <a:endParaRPr lang="id-ID" sz="1400" dirty="0">
              <a:latin typeface="Calibri" panose="020F0502020204030204" pitchFamily="34" charset="0"/>
            </a:endParaRPr>
          </a:p>
        </p:txBody>
      </p:sp>
      <p:pic>
        <p:nvPicPr>
          <p:cNvPr id="1030" name="Picture 6" descr="SQL LEFT JOI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7320" y="4809008"/>
            <a:ext cx="1905000" cy="1381126"/>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2710543" y="5025448"/>
            <a:ext cx="3756842" cy="1169551"/>
          </a:xfrm>
          <a:prstGeom prst="rect">
            <a:avLst/>
          </a:prstGeom>
          <a:noFill/>
        </p:spPr>
        <p:txBody>
          <a:bodyPr wrap="square" rtlCol="0">
            <a:spAutoFit/>
          </a:bodyPr>
          <a:lstStyle/>
          <a:p>
            <a:r>
              <a:rPr lang="id-ID" sz="1400" dirty="0" smtClean="0">
                <a:latin typeface="Calibri" panose="020F0502020204030204" pitchFamily="34" charset="0"/>
              </a:rPr>
              <a:t>Selanjutnya ada left join, join yang satu ini memiliki sifat akan menampilkan data yang memiliki kesamaan dan ditambah dengan semua data yang ada di tabel kiri meskipun tidak memiliki kesamaan pada tabel kanan</a:t>
            </a:r>
            <a:endParaRPr lang="id-ID" sz="1400" dirty="0">
              <a:latin typeface="Calibri" panose="020F0502020204030204" pitchFamily="34" charset="0"/>
            </a:endParaRPr>
          </a:p>
        </p:txBody>
      </p:sp>
      <p:pic>
        <p:nvPicPr>
          <p:cNvPr id="1032" name="Picture 8" descr="https://www.w3schools.com/sql/img_rightjoin.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3240" y="6317605"/>
            <a:ext cx="1905000" cy="1381126"/>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p:cNvSpPr txBox="1"/>
          <p:nvPr/>
        </p:nvSpPr>
        <p:spPr>
          <a:xfrm>
            <a:off x="2710543" y="6638836"/>
            <a:ext cx="3756842" cy="738664"/>
          </a:xfrm>
          <a:prstGeom prst="rect">
            <a:avLst/>
          </a:prstGeom>
          <a:noFill/>
        </p:spPr>
        <p:txBody>
          <a:bodyPr wrap="square" rtlCol="0">
            <a:spAutoFit/>
          </a:bodyPr>
          <a:lstStyle/>
          <a:p>
            <a:r>
              <a:rPr lang="id-ID" sz="1400" dirty="0" smtClean="0">
                <a:latin typeface="Calibri" panose="020F0502020204030204" pitchFamily="34" charset="0"/>
              </a:rPr>
              <a:t>Sama halnya dengan Left join, right join hanya beda pada data yang diambil berdasarkan tabel yang berada di sebelah kanan.</a:t>
            </a:r>
            <a:endParaRPr lang="id-ID" sz="1400" dirty="0">
              <a:latin typeface="Calibri" panose="020F0502020204030204" pitchFamily="34" charset="0"/>
            </a:endParaRPr>
          </a:p>
        </p:txBody>
      </p:sp>
      <p:pic>
        <p:nvPicPr>
          <p:cNvPr id="1034" name="Picture 10" descr="SQL FULL OUTER JOIN"/>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3240" y="7826202"/>
            <a:ext cx="1905000" cy="1381126"/>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2710543" y="7824267"/>
            <a:ext cx="3756842" cy="1384995"/>
          </a:xfrm>
          <a:prstGeom prst="rect">
            <a:avLst/>
          </a:prstGeom>
          <a:noFill/>
        </p:spPr>
        <p:txBody>
          <a:bodyPr wrap="square" rtlCol="0">
            <a:spAutoFit/>
          </a:bodyPr>
          <a:lstStyle/>
          <a:p>
            <a:r>
              <a:rPr lang="id-ID" sz="1400" dirty="0" smtClean="0">
                <a:latin typeface="Calibri" panose="020F0502020204030204" pitchFamily="34" charset="0"/>
              </a:rPr>
              <a:t>Full outer join sebenarnya sangat sulit untuk diimplementasikan di MySQL salah satu solusi nya adalah dengan melakukan RIGHT JOIN/RIGHT OUTER JOIN dan LEFT JOIN/LEFT OUTER JOIN kemudian melakukan proses UNION diantara keduanya. </a:t>
            </a:r>
            <a:endParaRPr lang="id-ID" sz="1400" dirty="0">
              <a:latin typeface="Calibri" panose="020F0502020204030204" pitchFamily="34"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srcRect l="390" t="54337" r="49904" b="7936"/>
          <a:stretch/>
        </p:blipFill>
        <p:spPr>
          <a:xfrm>
            <a:off x="216131" y="648392"/>
            <a:ext cx="4838007" cy="2064549"/>
          </a:xfrm>
          <a:prstGeom prst="rect">
            <a:avLst/>
          </a:prstGeom>
        </p:spPr>
      </p:pic>
      <p:pic>
        <p:nvPicPr>
          <p:cNvPr id="5" name="Picture 4"/>
          <p:cNvPicPr>
            <a:picLocks noChangeAspect="1"/>
          </p:cNvPicPr>
          <p:nvPr/>
        </p:nvPicPr>
        <p:blipFill rotWithShape="1">
          <a:blip r:embed="rId3"/>
          <a:srcRect l="263" t="55928" r="49903" b="8163"/>
          <a:stretch/>
        </p:blipFill>
        <p:spPr>
          <a:xfrm>
            <a:off x="216131" y="3458094"/>
            <a:ext cx="4838006" cy="2064549"/>
          </a:xfrm>
          <a:prstGeom prst="rect">
            <a:avLst/>
          </a:prstGeom>
        </p:spPr>
      </p:pic>
      <p:pic>
        <p:nvPicPr>
          <p:cNvPr id="6" name="Picture 5"/>
          <p:cNvPicPr>
            <a:picLocks noChangeAspect="1"/>
          </p:cNvPicPr>
          <p:nvPr/>
        </p:nvPicPr>
        <p:blipFill rotWithShape="1">
          <a:blip r:embed="rId4"/>
          <a:srcRect l="517" t="15928" r="5693" b="7254"/>
          <a:stretch/>
        </p:blipFill>
        <p:spPr>
          <a:xfrm>
            <a:off x="216225" y="6267796"/>
            <a:ext cx="4837912" cy="2227813"/>
          </a:xfrm>
          <a:prstGeom prst="rect">
            <a:avLst/>
          </a:prstGeom>
        </p:spPr>
      </p:pic>
      <p:sp>
        <p:nvSpPr>
          <p:cNvPr id="7" name="TextBox 6"/>
          <p:cNvSpPr txBox="1"/>
          <p:nvPr/>
        </p:nvSpPr>
        <p:spPr>
          <a:xfrm>
            <a:off x="216131" y="309838"/>
            <a:ext cx="989053" cy="338554"/>
          </a:xfrm>
          <a:prstGeom prst="rect">
            <a:avLst/>
          </a:prstGeom>
          <a:noFill/>
        </p:spPr>
        <p:txBody>
          <a:bodyPr wrap="none" rtlCol="0">
            <a:spAutoFit/>
          </a:bodyPr>
          <a:lstStyle/>
          <a:p>
            <a:r>
              <a:rPr lang="id-ID" sz="1600" dirty="0" smtClean="0">
                <a:latin typeface="Calibri" panose="020F0502020204030204" pitchFamily="34" charset="0"/>
              </a:rPr>
              <a:t>Right Join</a:t>
            </a:r>
            <a:endParaRPr lang="id-ID" sz="1600" dirty="0">
              <a:latin typeface="Calibri" panose="020F0502020204030204" pitchFamily="34" charset="0"/>
            </a:endParaRPr>
          </a:p>
        </p:txBody>
      </p:sp>
      <p:sp>
        <p:nvSpPr>
          <p:cNvPr id="8" name="TextBox 7"/>
          <p:cNvSpPr txBox="1"/>
          <p:nvPr/>
        </p:nvSpPr>
        <p:spPr>
          <a:xfrm>
            <a:off x="216130" y="3119540"/>
            <a:ext cx="878574" cy="338554"/>
          </a:xfrm>
          <a:prstGeom prst="rect">
            <a:avLst/>
          </a:prstGeom>
          <a:noFill/>
        </p:spPr>
        <p:txBody>
          <a:bodyPr wrap="none" rtlCol="0">
            <a:spAutoFit/>
          </a:bodyPr>
          <a:lstStyle/>
          <a:p>
            <a:r>
              <a:rPr lang="id-ID" sz="1600" dirty="0" smtClean="0">
                <a:latin typeface="Calibri" panose="020F0502020204030204" pitchFamily="34" charset="0"/>
              </a:rPr>
              <a:t>Left Join</a:t>
            </a:r>
            <a:endParaRPr lang="id-ID" sz="1600" dirty="0">
              <a:latin typeface="Calibri" panose="020F0502020204030204" pitchFamily="34" charset="0"/>
            </a:endParaRPr>
          </a:p>
        </p:txBody>
      </p:sp>
      <p:sp>
        <p:nvSpPr>
          <p:cNvPr id="9" name="TextBox 8"/>
          <p:cNvSpPr txBox="1"/>
          <p:nvPr/>
        </p:nvSpPr>
        <p:spPr>
          <a:xfrm>
            <a:off x="271370" y="5820495"/>
            <a:ext cx="3471335" cy="338554"/>
          </a:xfrm>
          <a:prstGeom prst="rect">
            <a:avLst/>
          </a:prstGeom>
          <a:noFill/>
        </p:spPr>
        <p:txBody>
          <a:bodyPr wrap="none" rtlCol="0">
            <a:spAutoFit/>
          </a:bodyPr>
          <a:lstStyle/>
          <a:p>
            <a:r>
              <a:rPr lang="id-ID" sz="1600" dirty="0" smtClean="0">
                <a:latin typeface="Calibri" panose="020F0502020204030204" pitchFamily="34" charset="0"/>
              </a:rPr>
              <a:t>Full outer join (left join union right join)</a:t>
            </a:r>
            <a:endParaRPr lang="id-ID" sz="1600" dirty="0">
              <a:latin typeface="Calibri" panose="020F0502020204030204" pitchFamily="34" charset="0"/>
            </a:endParaRPr>
          </a:p>
        </p:txBody>
      </p:sp>
    </p:spTree>
    <p:extLst>
      <p:ext uri="{BB962C8B-B14F-4D97-AF65-F5344CB8AC3E}">
        <p14:creationId xmlns:p14="http://schemas.microsoft.com/office/powerpoint/2010/main" val="35274465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srcRect l="517" t="36837" r="49777" b="9300"/>
          <a:stretch/>
        </p:blipFill>
        <p:spPr>
          <a:xfrm>
            <a:off x="275419" y="701517"/>
            <a:ext cx="5403273" cy="3291969"/>
          </a:xfrm>
          <a:prstGeom prst="rect">
            <a:avLst/>
          </a:prstGeom>
        </p:spPr>
      </p:pic>
      <p:sp>
        <p:nvSpPr>
          <p:cNvPr id="5" name="TextBox 4"/>
          <p:cNvSpPr txBox="1"/>
          <p:nvPr/>
        </p:nvSpPr>
        <p:spPr>
          <a:xfrm>
            <a:off x="275419" y="362963"/>
            <a:ext cx="1000595" cy="338554"/>
          </a:xfrm>
          <a:prstGeom prst="rect">
            <a:avLst/>
          </a:prstGeom>
          <a:noFill/>
        </p:spPr>
        <p:txBody>
          <a:bodyPr wrap="none" rtlCol="0">
            <a:spAutoFit/>
          </a:bodyPr>
          <a:lstStyle/>
          <a:p>
            <a:r>
              <a:rPr lang="id-ID" sz="1600" dirty="0" smtClean="0">
                <a:latin typeface="Calibri" panose="020F0502020204030204" pitchFamily="34" charset="0"/>
              </a:rPr>
              <a:t>Inner Join</a:t>
            </a:r>
            <a:endParaRPr lang="id-ID" sz="1600" dirty="0">
              <a:latin typeface="Calibri" panose="020F0502020204030204" pitchFamily="34" charset="0"/>
            </a:endParaRPr>
          </a:p>
        </p:txBody>
      </p:sp>
      <p:sp>
        <p:nvSpPr>
          <p:cNvPr id="6" name="TextBox 5"/>
          <p:cNvSpPr txBox="1"/>
          <p:nvPr/>
        </p:nvSpPr>
        <p:spPr>
          <a:xfrm>
            <a:off x="2977055" y="4614446"/>
            <a:ext cx="1342034" cy="338554"/>
          </a:xfrm>
          <a:prstGeom prst="rect">
            <a:avLst/>
          </a:prstGeom>
          <a:noFill/>
        </p:spPr>
        <p:txBody>
          <a:bodyPr wrap="none" rtlCol="0">
            <a:spAutoFit/>
          </a:bodyPr>
          <a:lstStyle/>
          <a:p>
            <a:r>
              <a:rPr lang="id-ID" sz="1600" smtClean="0">
                <a:latin typeface="Calibri" panose="020F0502020204030204" pitchFamily="34" charset="0"/>
              </a:rPr>
              <a:t>TERIMAKASIH</a:t>
            </a:r>
            <a:endParaRPr lang="id-ID" sz="1600" dirty="0">
              <a:latin typeface="Calibri" panose="020F0502020204030204" pitchFamily="34" charset="0"/>
            </a:endParaRPr>
          </a:p>
        </p:txBody>
      </p:sp>
    </p:spTree>
    <p:extLst>
      <p:ext uri="{BB962C8B-B14F-4D97-AF65-F5344CB8AC3E}">
        <p14:creationId xmlns:p14="http://schemas.microsoft.com/office/powerpoint/2010/main" val="29335075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CustomShape 1"/>
          <p:cNvSpPr/>
          <p:nvPr/>
        </p:nvSpPr>
        <p:spPr>
          <a:xfrm>
            <a:off x="256680" y="5184360"/>
            <a:ext cx="2202840" cy="12178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id-ID" sz="1400" b="1" strike="noStrike" spc="-1">
                <a:solidFill>
                  <a:srgbClr val="000000"/>
                </a:solidFill>
                <a:latin typeface="Calibri"/>
                <a:ea typeface="DejaVu Sans"/>
              </a:rPr>
              <a:t>Ditulis oleh : </a:t>
            </a:r>
            <a:endParaRPr lang="id-ID" sz="1400" b="0" strike="noStrike" spc="-1">
              <a:latin typeface="Arial"/>
            </a:endParaRPr>
          </a:p>
          <a:p>
            <a:pPr>
              <a:lnSpc>
                <a:spcPct val="100000"/>
              </a:lnSpc>
            </a:pPr>
            <a:r>
              <a:rPr lang="id-ID" sz="2000" b="1" strike="noStrike" spc="-1">
                <a:solidFill>
                  <a:srgbClr val="000000"/>
                </a:solidFill>
                <a:latin typeface="Calibri"/>
                <a:ea typeface="DejaVu Sans"/>
              </a:rPr>
              <a:t>Panji Iman Baskoro</a:t>
            </a:r>
            <a:endParaRPr lang="id-ID" sz="2000" b="0" strike="noStrike" spc="-1">
              <a:latin typeface="Arial"/>
            </a:endParaRPr>
          </a:p>
          <a:p>
            <a:pPr>
              <a:lnSpc>
                <a:spcPct val="100000"/>
              </a:lnSpc>
            </a:pPr>
            <a:r>
              <a:rPr lang="id-ID" sz="2000" b="1" strike="noStrike" spc="-1">
                <a:solidFill>
                  <a:srgbClr val="000000"/>
                </a:solidFill>
                <a:latin typeface="Calibri"/>
                <a:ea typeface="DejaVu Sans"/>
              </a:rPr>
              <a:t>TI A</a:t>
            </a:r>
            <a:endParaRPr lang="id-ID" sz="2000" b="0" strike="noStrike" spc="-1">
              <a:latin typeface="Arial"/>
            </a:endParaRPr>
          </a:p>
          <a:p>
            <a:pPr>
              <a:lnSpc>
                <a:spcPct val="100000"/>
              </a:lnSpc>
            </a:pPr>
            <a:r>
              <a:rPr lang="id-ID" sz="2000" b="1" strike="noStrike" spc="-1">
                <a:solidFill>
                  <a:srgbClr val="000000"/>
                </a:solidFill>
                <a:latin typeface="Calibri"/>
                <a:ea typeface="DejaVu Sans"/>
              </a:rPr>
              <a:t>171111023</a:t>
            </a:r>
            <a:endParaRPr lang="id-ID" sz="2000" b="0" strike="noStrike" spc="-1">
              <a:latin typeface="Arial"/>
            </a:endParaRPr>
          </a:p>
        </p:txBody>
      </p:sp>
      <p:sp>
        <p:nvSpPr>
          <p:cNvPr id="98" name="CustomShape 2"/>
          <p:cNvSpPr/>
          <p:nvPr/>
        </p:nvSpPr>
        <p:spPr>
          <a:xfrm>
            <a:off x="258840" y="6446160"/>
            <a:ext cx="2273040" cy="10047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id-ID" sz="2000" b="1" strike="noStrike" spc="-1">
                <a:solidFill>
                  <a:srgbClr val="000000"/>
                </a:solidFill>
                <a:latin typeface="Calibri"/>
                <a:ea typeface="DejaVu Sans"/>
              </a:rPr>
              <a:t>Blog :</a:t>
            </a:r>
            <a:endParaRPr lang="id-ID" sz="2000" b="0" strike="noStrike" spc="-1">
              <a:latin typeface="Arial"/>
            </a:endParaRPr>
          </a:p>
          <a:p>
            <a:pPr>
              <a:lnSpc>
                <a:spcPct val="100000"/>
              </a:lnSpc>
            </a:pPr>
            <a:r>
              <a:rPr lang="id-ID" sz="2000" b="1" strike="noStrike" spc="-1">
                <a:solidFill>
                  <a:srgbClr val="000000"/>
                </a:solidFill>
                <a:latin typeface="Calibri"/>
                <a:ea typeface="DejaVu Sans"/>
              </a:rPr>
              <a:t>https://bijancot.me</a:t>
            </a:r>
            <a:endParaRPr lang="id-ID" sz="2000" b="0" strike="noStrike" spc="-1">
              <a:latin typeface="Arial"/>
            </a:endParaRPr>
          </a:p>
          <a:p>
            <a:pPr>
              <a:lnSpc>
                <a:spcPct val="100000"/>
              </a:lnSpc>
            </a:pPr>
            <a:endParaRPr lang="id-ID" sz="2000" b="0" strike="noStrike" spc="-1">
              <a:latin typeface="Arial"/>
            </a:endParaRPr>
          </a:p>
        </p:txBody>
      </p:sp>
      <p:sp>
        <p:nvSpPr>
          <p:cNvPr id="99" name="CustomShape 3"/>
          <p:cNvSpPr/>
          <p:nvPr/>
        </p:nvSpPr>
        <p:spPr>
          <a:xfrm>
            <a:off x="259560" y="7245360"/>
            <a:ext cx="2791080" cy="10047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id-ID" sz="2000" b="1" strike="noStrike" spc="-1">
                <a:solidFill>
                  <a:srgbClr val="000000"/>
                </a:solidFill>
                <a:latin typeface="Calibri"/>
                <a:ea typeface="DejaVu Sans"/>
              </a:rPr>
              <a:t>Portofolio :</a:t>
            </a:r>
            <a:endParaRPr lang="id-ID" sz="2000" b="0" strike="noStrike" spc="-1">
              <a:latin typeface="Arial"/>
            </a:endParaRPr>
          </a:p>
          <a:p>
            <a:pPr>
              <a:lnSpc>
                <a:spcPct val="100000"/>
              </a:lnSpc>
            </a:pPr>
            <a:r>
              <a:rPr lang="id-ID" sz="2000" b="1" u="sng" strike="noStrike" spc="-1">
                <a:solidFill>
                  <a:srgbClr val="0000FF"/>
                </a:solidFill>
                <a:uFillTx/>
                <a:latin typeface="Calibri"/>
                <a:ea typeface="DejaVu Sans"/>
                <a:hlinkClick r:id="rId2"/>
              </a:rPr>
              <a:t>http://bijancot.github.io</a:t>
            </a:r>
            <a:endParaRPr lang="id-ID" sz="2000" b="0" strike="noStrike" spc="-1">
              <a:latin typeface="Arial"/>
            </a:endParaRPr>
          </a:p>
          <a:p>
            <a:pPr>
              <a:lnSpc>
                <a:spcPct val="100000"/>
              </a:lnSpc>
            </a:pPr>
            <a:endParaRPr lang="id-ID" sz="2000" b="0" strike="noStrike" spc="-1">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324</TotalTime>
  <Words>231</Words>
  <Application>Microsoft Office PowerPoint</Application>
  <PresentationFormat>A4 Paper (210x297 mm)</PresentationFormat>
  <Paragraphs>23</Paragraphs>
  <Slides>4</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4</vt:i4>
      </vt:variant>
    </vt:vector>
  </HeadingPairs>
  <TitlesOfParts>
    <vt:vector size="11" baseType="lpstr">
      <vt:lpstr>Arial</vt:lpstr>
      <vt:lpstr>Calibri</vt:lpstr>
      <vt:lpstr>DejaVu Sans</vt:lpstr>
      <vt:lpstr>Symbol</vt:lpstr>
      <vt:lpstr>Wingdings</vt:lpstr>
      <vt:lpstr>Office Theme</vt:lpstr>
      <vt:lpstr>Office Theme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bijan</dc:creator>
  <dc:description/>
  <cp:lastModifiedBy>bijan</cp:lastModifiedBy>
  <cp:revision>38</cp:revision>
  <dcterms:created xsi:type="dcterms:W3CDTF">2018-03-25T03:12:34Z</dcterms:created>
  <dcterms:modified xsi:type="dcterms:W3CDTF">2018-06-06T15:44:00Z</dcterms:modified>
  <dc:language>id-ID</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A4 Paper (210x297 mm)</vt:lpwstr>
  </property>
  <property fmtid="{D5CDD505-2E9C-101B-9397-08002B2CF9AE}" pid="9" name="ScaleCrop">
    <vt:bool>false</vt:bool>
  </property>
  <property fmtid="{D5CDD505-2E9C-101B-9397-08002B2CF9AE}" pid="10" name="ShareDoc">
    <vt:bool>false</vt:bool>
  </property>
  <property fmtid="{D5CDD505-2E9C-101B-9397-08002B2CF9AE}" pid="11" name="Slides">
    <vt:i4>5</vt:i4>
  </property>
</Properties>
</file>