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59" r:id="rId6"/>
  </p:sldIdLst>
  <p:sldSz cx="6858000" cy="9906000" type="A4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3" d="100"/>
          <a:sy n="93" d="100"/>
        </p:scale>
        <p:origin x="1392" y="-267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3240" y="175320"/>
            <a:ext cx="30564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Tugas Praktikum Basis Data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07320" y="570600"/>
            <a:ext cx="292824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1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Table Join</a:t>
            </a: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11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Oleh Panji Iman Baskoro</a:t>
            </a: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NRP 171111023</a:t>
            </a:r>
            <a:endParaRPr lang="id-ID" sz="11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" t="60290" r="47434"/>
          <a:stretch/>
        </p:blipFill>
        <p:spPr>
          <a:xfrm>
            <a:off x="597712" y="1744717"/>
            <a:ext cx="5490233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r="47586" b="52249"/>
          <a:stretch/>
        </p:blipFill>
        <p:spPr>
          <a:xfrm>
            <a:off x="607320" y="4599074"/>
            <a:ext cx="5480625" cy="2936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" t="71466" r="47433" b="7816"/>
          <a:stretch/>
        </p:blipFill>
        <p:spPr>
          <a:xfrm>
            <a:off x="315310" y="483475"/>
            <a:ext cx="6086315" cy="14188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" t="64651" r="47740" b="6454"/>
          <a:stretch/>
        </p:blipFill>
        <p:spPr>
          <a:xfrm>
            <a:off x="315310" y="3321269"/>
            <a:ext cx="6076963" cy="19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34393" r="51110" b="7818"/>
          <a:stretch/>
        </p:blipFill>
        <p:spPr>
          <a:xfrm>
            <a:off x="294290" y="294288"/>
            <a:ext cx="4214648" cy="4401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4" t="34395" r="35939" b="28806"/>
          <a:stretch/>
        </p:blipFill>
        <p:spPr>
          <a:xfrm>
            <a:off x="275897" y="4952999"/>
            <a:ext cx="4665426" cy="20994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t="25672" r="27969" b="50885"/>
          <a:stretch/>
        </p:blipFill>
        <p:spPr>
          <a:xfrm>
            <a:off x="294290" y="7561895"/>
            <a:ext cx="6062192" cy="14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0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6680" y="5184360"/>
            <a:ext cx="2202840" cy="12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8840" y="6446160"/>
            <a:ext cx="22730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59560" y="7245360"/>
            <a:ext cx="27910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31</Words>
  <Application>Microsoft Office PowerPoint</Application>
  <PresentationFormat>A4 Paper (210x297 mm)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40</cp:revision>
  <dcterms:created xsi:type="dcterms:W3CDTF">2018-03-25T03:12:34Z</dcterms:created>
  <dcterms:modified xsi:type="dcterms:W3CDTF">2018-06-07T01:37:04Z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