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0" r:id="rId4"/>
    <p:sldId id="263" r:id="rId5"/>
    <p:sldId id="261" r:id="rId6"/>
    <p:sldId id="262" r:id="rId7"/>
    <p:sldId id="264" r:id="rId8"/>
    <p:sldId id="259" r:id="rId9"/>
  </p:sldIdLst>
  <p:sldSz cx="6858000" cy="9906000" type="A4"/>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5" userDrawn="1">
          <p15:clr>
            <a:srgbClr val="A4A3A4"/>
          </p15:clr>
        </p15:guide>
        <p15:guide id="2" pos="2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1974" y="-96"/>
      </p:cViewPr>
      <p:guideLst>
        <p:guide orient="horz" pos="3165"/>
        <p:guide pos="22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24" name="PlaceHolder 2"/>
          <p:cNvSpPr>
            <a:spLocks noGrp="1"/>
          </p:cNvSpPr>
          <p:nvPr>
            <p:ph type="body"/>
          </p:nvPr>
        </p:nvSpPr>
        <p:spPr>
          <a:xfrm>
            <a:off x="342720" y="2317680"/>
            <a:ext cx="6171840" cy="2739960"/>
          </a:xfrm>
          <a:prstGeom prst="rect">
            <a:avLst/>
          </a:prstGeom>
        </p:spPr>
        <p:txBody>
          <a:bodyPr lIns="0" tIns="0" rIns="0" bIns="0">
            <a:normAutofit/>
          </a:bodyPr>
          <a:lstStyle/>
          <a:p>
            <a:endParaRPr lang="id-ID" sz="3200" b="0" strike="noStrike" spc="-1">
              <a:latin typeface="Arial"/>
            </a:endParaRPr>
          </a:p>
        </p:txBody>
      </p:sp>
      <p:sp>
        <p:nvSpPr>
          <p:cNvPr id="25" name="PlaceHolder 3"/>
          <p:cNvSpPr>
            <a:spLocks noGrp="1"/>
          </p:cNvSpPr>
          <p:nvPr>
            <p:ph type="body"/>
          </p:nvPr>
        </p:nvSpPr>
        <p:spPr>
          <a:xfrm>
            <a:off x="342720" y="5318280"/>
            <a:ext cx="617184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27"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28"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29" name="PlaceHolder 4"/>
          <p:cNvSpPr>
            <a:spLocks noGrp="1"/>
          </p:cNvSpPr>
          <p:nvPr>
            <p:ph type="body"/>
          </p:nvPr>
        </p:nvSpPr>
        <p:spPr>
          <a:xfrm>
            <a:off x="3505320" y="5318280"/>
            <a:ext cx="3011760" cy="2739960"/>
          </a:xfrm>
          <a:prstGeom prst="rect">
            <a:avLst/>
          </a:prstGeom>
        </p:spPr>
        <p:txBody>
          <a:bodyPr lIns="0" tIns="0" rIns="0" bIns="0">
            <a:normAutofit/>
          </a:bodyPr>
          <a:lstStyle/>
          <a:p>
            <a:endParaRPr lang="id-ID" sz="3200" b="0" strike="noStrike" spc="-1">
              <a:latin typeface="Arial"/>
            </a:endParaRPr>
          </a:p>
        </p:txBody>
      </p:sp>
      <p:sp>
        <p:nvSpPr>
          <p:cNvPr id="30" name="PlaceHolder 5"/>
          <p:cNvSpPr>
            <a:spLocks noGrp="1"/>
          </p:cNvSpPr>
          <p:nvPr>
            <p:ph type="body"/>
          </p:nvPr>
        </p:nvSpPr>
        <p:spPr>
          <a:xfrm>
            <a:off x="342720" y="5318280"/>
            <a:ext cx="301176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32" name="PlaceHolder 2"/>
          <p:cNvSpPr>
            <a:spLocks noGrp="1"/>
          </p:cNvSpPr>
          <p:nvPr>
            <p:ph type="body"/>
          </p:nvPr>
        </p:nvSpPr>
        <p:spPr>
          <a:xfrm>
            <a:off x="342720" y="2317680"/>
            <a:ext cx="1987200" cy="2739960"/>
          </a:xfrm>
          <a:prstGeom prst="rect">
            <a:avLst/>
          </a:prstGeom>
        </p:spPr>
        <p:txBody>
          <a:bodyPr lIns="0" tIns="0" rIns="0" bIns="0">
            <a:normAutofit/>
          </a:bodyPr>
          <a:lstStyle/>
          <a:p>
            <a:endParaRPr lang="id-ID" sz="3200" b="0" strike="noStrike" spc="-1">
              <a:latin typeface="Arial"/>
            </a:endParaRPr>
          </a:p>
        </p:txBody>
      </p:sp>
      <p:sp>
        <p:nvSpPr>
          <p:cNvPr id="33" name="PlaceHolder 3"/>
          <p:cNvSpPr>
            <a:spLocks noGrp="1"/>
          </p:cNvSpPr>
          <p:nvPr>
            <p:ph type="body"/>
          </p:nvPr>
        </p:nvSpPr>
        <p:spPr>
          <a:xfrm>
            <a:off x="2429640" y="2317680"/>
            <a:ext cx="1987200" cy="2739960"/>
          </a:xfrm>
          <a:prstGeom prst="rect">
            <a:avLst/>
          </a:prstGeom>
        </p:spPr>
        <p:txBody>
          <a:bodyPr lIns="0" tIns="0" rIns="0" bIns="0">
            <a:normAutofit/>
          </a:bodyPr>
          <a:lstStyle/>
          <a:p>
            <a:endParaRPr lang="id-ID" sz="3200" b="0" strike="noStrike" spc="-1">
              <a:latin typeface="Arial"/>
            </a:endParaRPr>
          </a:p>
        </p:txBody>
      </p:sp>
      <p:sp>
        <p:nvSpPr>
          <p:cNvPr id="34" name="PlaceHolder 4"/>
          <p:cNvSpPr>
            <a:spLocks noGrp="1"/>
          </p:cNvSpPr>
          <p:nvPr>
            <p:ph type="body"/>
          </p:nvPr>
        </p:nvSpPr>
        <p:spPr>
          <a:xfrm>
            <a:off x="4516560" y="2317680"/>
            <a:ext cx="1987200" cy="2739960"/>
          </a:xfrm>
          <a:prstGeom prst="rect">
            <a:avLst/>
          </a:prstGeom>
        </p:spPr>
        <p:txBody>
          <a:bodyPr lIns="0" tIns="0" rIns="0" bIns="0">
            <a:normAutofit/>
          </a:bodyPr>
          <a:lstStyle/>
          <a:p>
            <a:endParaRPr lang="id-ID" sz="3200" b="0" strike="noStrike" spc="-1">
              <a:latin typeface="Arial"/>
            </a:endParaRPr>
          </a:p>
        </p:txBody>
      </p:sp>
      <p:sp>
        <p:nvSpPr>
          <p:cNvPr id="35" name="PlaceHolder 5"/>
          <p:cNvSpPr>
            <a:spLocks noGrp="1"/>
          </p:cNvSpPr>
          <p:nvPr>
            <p:ph type="body"/>
          </p:nvPr>
        </p:nvSpPr>
        <p:spPr>
          <a:xfrm>
            <a:off x="4516560" y="5318280"/>
            <a:ext cx="1987200" cy="2739960"/>
          </a:xfrm>
          <a:prstGeom prst="rect">
            <a:avLst/>
          </a:prstGeom>
        </p:spPr>
        <p:txBody>
          <a:bodyPr lIns="0" tIns="0" rIns="0" bIns="0">
            <a:normAutofit/>
          </a:bodyPr>
          <a:lstStyle/>
          <a:p>
            <a:endParaRPr lang="id-ID" sz="3200" b="0" strike="noStrike" spc="-1">
              <a:latin typeface="Arial"/>
            </a:endParaRPr>
          </a:p>
        </p:txBody>
      </p:sp>
      <p:sp>
        <p:nvSpPr>
          <p:cNvPr id="36" name="PlaceHolder 6"/>
          <p:cNvSpPr>
            <a:spLocks noGrp="1"/>
          </p:cNvSpPr>
          <p:nvPr>
            <p:ph type="body"/>
          </p:nvPr>
        </p:nvSpPr>
        <p:spPr>
          <a:xfrm>
            <a:off x="2429640" y="5318280"/>
            <a:ext cx="1987200" cy="2739960"/>
          </a:xfrm>
          <a:prstGeom prst="rect">
            <a:avLst/>
          </a:prstGeom>
        </p:spPr>
        <p:txBody>
          <a:bodyPr lIns="0" tIns="0" rIns="0" bIns="0">
            <a:normAutofit/>
          </a:bodyPr>
          <a:lstStyle/>
          <a:p>
            <a:endParaRPr lang="id-ID" sz="3200" b="0" strike="noStrike" spc="-1">
              <a:latin typeface="Arial"/>
            </a:endParaRPr>
          </a:p>
        </p:txBody>
      </p:sp>
      <p:sp>
        <p:nvSpPr>
          <p:cNvPr id="37" name="PlaceHolder 7"/>
          <p:cNvSpPr>
            <a:spLocks noGrp="1"/>
          </p:cNvSpPr>
          <p:nvPr>
            <p:ph type="body"/>
          </p:nvPr>
        </p:nvSpPr>
        <p:spPr>
          <a:xfrm>
            <a:off x="342720" y="5318280"/>
            <a:ext cx="198720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41" name="PlaceHolder 2"/>
          <p:cNvSpPr>
            <a:spLocks noGrp="1"/>
          </p:cNvSpPr>
          <p:nvPr>
            <p:ph type="subTitle"/>
          </p:nvPr>
        </p:nvSpPr>
        <p:spPr>
          <a:xfrm>
            <a:off x="342720" y="2317680"/>
            <a:ext cx="6171840" cy="574488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43" name="PlaceHolder 2"/>
          <p:cNvSpPr>
            <a:spLocks noGrp="1"/>
          </p:cNvSpPr>
          <p:nvPr>
            <p:ph type="body"/>
          </p:nvPr>
        </p:nvSpPr>
        <p:spPr>
          <a:xfrm>
            <a:off x="342720" y="2317680"/>
            <a:ext cx="617184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45" name="PlaceHolder 2"/>
          <p:cNvSpPr>
            <a:spLocks noGrp="1"/>
          </p:cNvSpPr>
          <p:nvPr>
            <p:ph type="body"/>
          </p:nvPr>
        </p:nvSpPr>
        <p:spPr>
          <a:xfrm>
            <a:off x="342720" y="2317680"/>
            <a:ext cx="3011760" cy="5744880"/>
          </a:xfrm>
          <a:prstGeom prst="rect">
            <a:avLst/>
          </a:prstGeom>
        </p:spPr>
        <p:txBody>
          <a:bodyPr lIns="0" tIns="0" rIns="0" bIns="0">
            <a:normAutofit/>
          </a:bodyPr>
          <a:lstStyle/>
          <a:p>
            <a:endParaRPr lang="id-ID" sz="3200" b="0" strike="noStrike" spc="-1">
              <a:latin typeface="Arial"/>
            </a:endParaRPr>
          </a:p>
        </p:txBody>
      </p:sp>
      <p:sp>
        <p:nvSpPr>
          <p:cNvPr id="46" name="PlaceHolder 3"/>
          <p:cNvSpPr>
            <a:spLocks noGrp="1"/>
          </p:cNvSpPr>
          <p:nvPr>
            <p:ph type="body"/>
          </p:nvPr>
        </p:nvSpPr>
        <p:spPr>
          <a:xfrm>
            <a:off x="3505320" y="2317680"/>
            <a:ext cx="301176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342720" y="394920"/>
            <a:ext cx="6171840" cy="766764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50"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51" name="PlaceHolder 3"/>
          <p:cNvSpPr>
            <a:spLocks noGrp="1"/>
          </p:cNvSpPr>
          <p:nvPr>
            <p:ph type="body"/>
          </p:nvPr>
        </p:nvSpPr>
        <p:spPr>
          <a:xfrm>
            <a:off x="342720" y="5318280"/>
            <a:ext cx="3011760" cy="2739960"/>
          </a:xfrm>
          <a:prstGeom prst="rect">
            <a:avLst/>
          </a:prstGeom>
        </p:spPr>
        <p:txBody>
          <a:bodyPr lIns="0" tIns="0" rIns="0" bIns="0">
            <a:normAutofit/>
          </a:bodyPr>
          <a:lstStyle/>
          <a:p>
            <a:endParaRPr lang="id-ID" sz="3200" b="0" strike="noStrike" spc="-1">
              <a:latin typeface="Arial"/>
            </a:endParaRPr>
          </a:p>
        </p:txBody>
      </p:sp>
      <p:sp>
        <p:nvSpPr>
          <p:cNvPr id="52" name="PlaceHolder 4"/>
          <p:cNvSpPr>
            <a:spLocks noGrp="1"/>
          </p:cNvSpPr>
          <p:nvPr>
            <p:ph type="body"/>
          </p:nvPr>
        </p:nvSpPr>
        <p:spPr>
          <a:xfrm>
            <a:off x="3505320" y="2317680"/>
            <a:ext cx="301176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3" name="PlaceHolder 2"/>
          <p:cNvSpPr>
            <a:spLocks noGrp="1"/>
          </p:cNvSpPr>
          <p:nvPr>
            <p:ph type="subTitle"/>
          </p:nvPr>
        </p:nvSpPr>
        <p:spPr>
          <a:xfrm>
            <a:off x="342720" y="2317680"/>
            <a:ext cx="6171840" cy="574488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54" name="PlaceHolder 2"/>
          <p:cNvSpPr>
            <a:spLocks noGrp="1"/>
          </p:cNvSpPr>
          <p:nvPr>
            <p:ph type="body"/>
          </p:nvPr>
        </p:nvSpPr>
        <p:spPr>
          <a:xfrm>
            <a:off x="342720" y="2317680"/>
            <a:ext cx="3011760" cy="5744880"/>
          </a:xfrm>
          <a:prstGeom prst="rect">
            <a:avLst/>
          </a:prstGeom>
        </p:spPr>
        <p:txBody>
          <a:bodyPr lIns="0" tIns="0" rIns="0" bIns="0">
            <a:normAutofit/>
          </a:bodyPr>
          <a:lstStyle/>
          <a:p>
            <a:endParaRPr lang="id-ID" sz="3200" b="0" strike="noStrike" spc="-1">
              <a:latin typeface="Arial"/>
            </a:endParaRPr>
          </a:p>
        </p:txBody>
      </p:sp>
      <p:sp>
        <p:nvSpPr>
          <p:cNvPr id="55"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56" name="PlaceHolder 4"/>
          <p:cNvSpPr>
            <a:spLocks noGrp="1"/>
          </p:cNvSpPr>
          <p:nvPr>
            <p:ph type="body"/>
          </p:nvPr>
        </p:nvSpPr>
        <p:spPr>
          <a:xfrm>
            <a:off x="3505320" y="5318280"/>
            <a:ext cx="301176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58"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59"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60" name="PlaceHolder 4"/>
          <p:cNvSpPr>
            <a:spLocks noGrp="1"/>
          </p:cNvSpPr>
          <p:nvPr>
            <p:ph type="body"/>
          </p:nvPr>
        </p:nvSpPr>
        <p:spPr>
          <a:xfrm>
            <a:off x="342720" y="5318280"/>
            <a:ext cx="617184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62" name="PlaceHolder 2"/>
          <p:cNvSpPr>
            <a:spLocks noGrp="1"/>
          </p:cNvSpPr>
          <p:nvPr>
            <p:ph type="body"/>
          </p:nvPr>
        </p:nvSpPr>
        <p:spPr>
          <a:xfrm>
            <a:off x="342720" y="2317680"/>
            <a:ext cx="6171840" cy="2739960"/>
          </a:xfrm>
          <a:prstGeom prst="rect">
            <a:avLst/>
          </a:prstGeom>
        </p:spPr>
        <p:txBody>
          <a:bodyPr lIns="0" tIns="0" rIns="0" bIns="0">
            <a:normAutofit/>
          </a:bodyPr>
          <a:lstStyle/>
          <a:p>
            <a:endParaRPr lang="id-ID" sz="3200" b="0" strike="noStrike" spc="-1">
              <a:latin typeface="Arial"/>
            </a:endParaRPr>
          </a:p>
        </p:txBody>
      </p:sp>
      <p:sp>
        <p:nvSpPr>
          <p:cNvPr id="63" name="PlaceHolder 3"/>
          <p:cNvSpPr>
            <a:spLocks noGrp="1"/>
          </p:cNvSpPr>
          <p:nvPr>
            <p:ph type="body"/>
          </p:nvPr>
        </p:nvSpPr>
        <p:spPr>
          <a:xfrm>
            <a:off x="342720" y="5318280"/>
            <a:ext cx="617184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65"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66"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67" name="PlaceHolder 4"/>
          <p:cNvSpPr>
            <a:spLocks noGrp="1"/>
          </p:cNvSpPr>
          <p:nvPr>
            <p:ph type="body"/>
          </p:nvPr>
        </p:nvSpPr>
        <p:spPr>
          <a:xfrm>
            <a:off x="3505320" y="5318280"/>
            <a:ext cx="3011760" cy="2739960"/>
          </a:xfrm>
          <a:prstGeom prst="rect">
            <a:avLst/>
          </a:prstGeom>
        </p:spPr>
        <p:txBody>
          <a:bodyPr lIns="0" tIns="0" rIns="0" bIns="0">
            <a:normAutofit/>
          </a:bodyPr>
          <a:lstStyle/>
          <a:p>
            <a:endParaRPr lang="id-ID" sz="3200" b="0" strike="noStrike" spc="-1">
              <a:latin typeface="Arial"/>
            </a:endParaRPr>
          </a:p>
        </p:txBody>
      </p:sp>
      <p:sp>
        <p:nvSpPr>
          <p:cNvPr id="68" name="PlaceHolder 5"/>
          <p:cNvSpPr>
            <a:spLocks noGrp="1"/>
          </p:cNvSpPr>
          <p:nvPr>
            <p:ph type="body"/>
          </p:nvPr>
        </p:nvSpPr>
        <p:spPr>
          <a:xfrm>
            <a:off x="342720" y="5318280"/>
            <a:ext cx="301176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70" name="PlaceHolder 2"/>
          <p:cNvSpPr>
            <a:spLocks noGrp="1"/>
          </p:cNvSpPr>
          <p:nvPr>
            <p:ph type="body"/>
          </p:nvPr>
        </p:nvSpPr>
        <p:spPr>
          <a:xfrm>
            <a:off x="342720" y="2317680"/>
            <a:ext cx="1987200" cy="2739960"/>
          </a:xfrm>
          <a:prstGeom prst="rect">
            <a:avLst/>
          </a:prstGeom>
        </p:spPr>
        <p:txBody>
          <a:bodyPr lIns="0" tIns="0" rIns="0" bIns="0">
            <a:normAutofit/>
          </a:bodyPr>
          <a:lstStyle/>
          <a:p>
            <a:endParaRPr lang="id-ID" sz="3200" b="0" strike="noStrike" spc="-1">
              <a:latin typeface="Arial"/>
            </a:endParaRPr>
          </a:p>
        </p:txBody>
      </p:sp>
      <p:sp>
        <p:nvSpPr>
          <p:cNvPr id="71" name="PlaceHolder 3"/>
          <p:cNvSpPr>
            <a:spLocks noGrp="1"/>
          </p:cNvSpPr>
          <p:nvPr>
            <p:ph type="body"/>
          </p:nvPr>
        </p:nvSpPr>
        <p:spPr>
          <a:xfrm>
            <a:off x="2429640" y="2317680"/>
            <a:ext cx="1987200" cy="2739960"/>
          </a:xfrm>
          <a:prstGeom prst="rect">
            <a:avLst/>
          </a:prstGeom>
        </p:spPr>
        <p:txBody>
          <a:bodyPr lIns="0" tIns="0" rIns="0" bIns="0">
            <a:normAutofit/>
          </a:bodyPr>
          <a:lstStyle/>
          <a:p>
            <a:endParaRPr lang="id-ID" sz="3200" b="0" strike="noStrike" spc="-1">
              <a:latin typeface="Arial"/>
            </a:endParaRPr>
          </a:p>
        </p:txBody>
      </p:sp>
      <p:sp>
        <p:nvSpPr>
          <p:cNvPr id="72" name="PlaceHolder 4"/>
          <p:cNvSpPr>
            <a:spLocks noGrp="1"/>
          </p:cNvSpPr>
          <p:nvPr>
            <p:ph type="body"/>
          </p:nvPr>
        </p:nvSpPr>
        <p:spPr>
          <a:xfrm>
            <a:off x="4516560" y="2317680"/>
            <a:ext cx="1987200" cy="2739960"/>
          </a:xfrm>
          <a:prstGeom prst="rect">
            <a:avLst/>
          </a:prstGeom>
        </p:spPr>
        <p:txBody>
          <a:bodyPr lIns="0" tIns="0" rIns="0" bIns="0">
            <a:normAutofit/>
          </a:bodyPr>
          <a:lstStyle/>
          <a:p>
            <a:endParaRPr lang="id-ID" sz="3200" b="0" strike="noStrike" spc="-1">
              <a:latin typeface="Arial"/>
            </a:endParaRPr>
          </a:p>
        </p:txBody>
      </p:sp>
      <p:sp>
        <p:nvSpPr>
          <p:cNvPr id="73" name="PlaceHolder 5"/>
          <p:cNvSpPr>
            <a:spLocks noGrp="1"/>
          </p:cNvSpPr>
          <p:nvPr>
            <p:ph type="body"/>
          </p:nvPr>
        </p:nvSpPr>
        <p:spPr>
          <a:xfrm>
            <a:off x="4516560" y="5318280"/>
            <a:ext cx="1987200" cy="2739960"/>
          </a:xfrm>
          <a:prstGeom prst="rect">
            <a:avLst/>
          </a:prstGeom>
        </p:spPr>
        <p:txBody>
          <a:bodyPr lIns="0" tIns="0" rIns="0" bIns="0">
            <a:normAutofit/>
          </a:bodyPr>
          <a:lstStyle/>
          <a:p>
            <a:endParaRPr lang="id-ID" sz="3200" b="0" strike="noStrike" spc="-1">
              <a:latin typeface="Arial"/>
            </a:endParaRPr>
          </a:p>
        </p:txBody>
      </p:sp>
      <p:sp>
        <p:nvSpPr>
          <p:cNvPr id="74" name="PlaceHolder 6"/>
          <p:cNvSpPr>
            <a:spLocks noGrp="1"/>
          </p:cNvSpPr>
          <p:nvPr>
            <p:ph type="body"/>
          </p:nvPr>
        </p:nvSpPr>
        <p:spPr>
          <a:xfrm>
            <a:off x="2429640" y="5318280"/>
            <a:ext cx="1987200" cy="2739960"/>
          </a:xfrm>
          <a:prstGeom prst="rect">
            <a:avLst/>
          </a:prstGeom>
        </p:spPr>
        <p:txBody>
          <a:bodyPr lIns="0" tIns="0" rIns="0" bIns="0">
            <a:normAutofit/>
          </a:bodyPr>
          <a:lstStyle/>
          <a:p>
            <a:endParaRPr lang="id-ID" sz="3200" b="0" strike="noStrike" spc="-1">
              <a:latin typeface="Arial"/>
            </a:endParaRPr>
          </a:p>
        </p:txBody>
      </p:sp>
      <p:sp>
        <p:nvSpPr>
          <p:cNvPr id="75" name="PlaceHolder 7"/>
          <p:cNvSpPr>
            <a:spLocks noGrp="1"/>
          </p:cNvSpPr>
          <p:nvPr>
            <p:ph type="body"/>
          </p:nvPr>
        </p:nvSpPr>
        <p:spPr>
          <a:xfrm>
            <a:off x="342720" y="5318280"/>
            <a:ext cx="198720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5" name="PlaceHolder 2"/>
          <p:cNvSpPr>
            <a:spLocks noGrp="1"/>
          </p:cNvSpPr>
          <p:nvPr>
            <p:ph type="body"/>
          </p:nvPr>
        </p:nvSpPr>
        <p:spPr>
          <a:xfrm>
            <a:off x="342720" y="2317680"/>
            <a:ext cx="617184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7" name="PlaceHolder 2"/>
          <p:cNvSpPr>
            <a:spLocks noGrp="1"/>
          </p:cNvSpPr>
          <p:nvPr>
            <p:ph type="body"/>
          </p:nvPr>
        </p:nvSpPr>
        <p:spPr>
          <a:xfrm>
            <a:off x="342720" y="2317680"/>
            <a:ext cx="3011760" cy="5744880"/>
          </a:xfrm>
          <a:prstGeom prst="rect">
            <a:avLst/>
          </a:prstGeom>
        </p:spPr>
        <p:txBody>
          <a:bodyPr lIns="0" tIns="0" rIns="0" bIns="0">
            <a:normAutofit/>
          </a:bodyPr>
          <a:lstStyle/>
          <a:p>
            <a:endParaRPr lang="id-ID" sz="3200" b="0" strike="noStrike" spc="-1">
              <a:latin typeface="Arial"/>
            </a:endParaRPr>
          </a:p>
        </p:txBody>
      </p:sp>
      <p:sp>
        <p:nvSpPr>
          <p:cNvPr id="8" name="PlaceHolder 3"/>
          <p:cNvSpPr>
            <a:spLocks noGrp="1"/>
          </p:cNvSpPr>
          <p:nvPr>
            <p:ph type="body"/>
          </p:nvPr>
        </p:nvSpPr>
        <p:spPr>
          <a:xfrm>
            <a:off x="3505320" y="2317680"/>
            <a:ext cx="301176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42720" y="394920"/>
            <a:ext cx="6171840" cy="7667640"/>
          </a:xfrm>
          <a:prstGeom prst="rect">
            <a:avLst/>
          </a:prstGeom>
        </p:spPr>
        <p:txBody>
          <a:bodyPr lIns="0" tIns="0" rIns="0" bIns="0" anchor="ctr"/>
          <a:lstStyle/>
          <a:p>
            <a:pPr algn="ctr"/>
            <a:endParaRPr lang="id-ID"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12"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13" name="PlaceHolder 3"/>
          <p:cNvSpPr>
            <a:spLocks noGrp="1"/>
          </p:cNvSpPr>
          <p:nvPr>
            <p:ph type="body"/>
          </p:nvPr>
        </p:nvSpPr>
        <p:spPr>
          <a:xfrm>
            <a:off x="342720" y="5318280"/>
            <a:ext cx="3011760" cy="2739960"/>
          </a:xfrm>
          <a:prstGeom prst="rect">
            <a:avLst/>
          </a:prstGeom>
        </p:spPr>
        <p:txBody>
          <a:bodyPr lIns="0" tIns="0" rIns="0" bIns="0">
            <a:normAutofit/>
          </a:bodyPr>
          <a:lstStyle/>
          <a:p>
            <a:endParaRPr lang="id-ID" sz="3200" b="0" strike="noStrike" spc="-1">
              <a:latin typeface="Arial"/>
            </a:endParaRPr>
          </a:p>
        </p:txBody>
      </p:sp>
      <p:sp>
        <p:nvSpPr>
          <p:cNvPr id="14" name="PlaceHolder 4"/>
          <p:cNvSpPr>
            <a:spLocks noGrp="1"/>
          </p:cNvSpPr>
          <p:nvPr>
            <p:ph type="body"/>
          </p:nvPr>
        </p:nvSpPr>
        <p:spPr>
          <a:xfrm>
            <a:off x="3505320" y="2317680"/>
            <a:ext cx="3011760" cy="574488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16" name="PlaceHolder 2"/>
          <p:cNvSpPr>
            <a:spLocks noGrp="1"/>
          </p:cNvSpPr>
          <p:nvPr>
            <p:ph type="body"/>
          </p:nvPr>
        </p:nvSpPr>
        <p:spPr>
          <a:xfrm>
            <a:off x="342720" y="2317680"/>
            <a:ext cx="3011760" cy="5744880"/>
          </a:xfrm>
          <a:prstGeom prst="rect">
            <a:avLst/>
          </a:prstGeom>
        </p:spPr>
        <p:txBody>
          <a:bodyPr lIns="0" tIns="0" rIns="0" bIns="0">
            <a:normAutofit/>
          </a:bodyPr>
          <a:lstStyle/>
          <a:p>
            <a:endParaRPr lang="id-ID" sz="3200" b="0" strike="noStrike" spc="-1">
              <a:latin typeface="Arial"/>
            </a:endParaRPr>
          </a:p>
        </p:txBody>
      </p:sp>
      <p:sp>
        <p:nvSpPr>
          <p:cNvPr id="17"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18" name="PlaceHolder 4"/>
          <p:cNvSpPr>
            <a:spLocks noGrp="1"/>
          </p:cNvSpPr>
          <p:nvPr>
            <p:ph type="body"/>
          </p:nvPr>
        </p:nvSpPr>
        <p:spPr>
          <a:xfrm>
            <a:off x="3505320" y="5318280"/>
            <a:ext cx="301176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42720" y="394920"/>
            <a:ext cx="6171840" cy="1653840"/>
          </a:xfrm>
          <a:prstGeom prst="rect">
            <a:avLst/>
          </a:prstGeom>
        </p:spPr>
        <p:txBody>
          <a:bodyPr lIns="0" tIns="0" rIns="0" bIns="0" anchor="ctr"/>
          <a:lstStyle/>
          <a:p>
            <a:pPr algn="ctr"/>
            <a:endParaRPr lang="id-ID" sz="4400" b="0" strike="noStrike" spc="-1">
              <a:latin typeface="Arial"/>
            </a:endParaRPr>
          </a:p>
        </p:txBody>
      </p:sp>
      <p:sp>
        <p:nvSpPr>
          <p:cNvPr id="20" name="PlaceHolder 2"/>
          <p:cNvSpPr>
            <a:spLocks noGrp="1"/>
          </p:cNvSpPr>
          <p:nvPr>
            <p:ph type="body"/>
          </p:nvPr>
        </p:nvSpPr>
        <p:spPr>
          <a:xfrm>
            <a:off x="342720" y="2317680"/>
            <a:ext cx="3011760" cy="2739960"/>
          </a:xfrm>
          <a:prstGeom prst="rect">
            <a:avLst/>
          </a:prstGeom>
        </p:spPr>
        <p:txBody>
          <a:bodyPr lIns="0" tIns="0" rIns="0" bIns="0">
            <a:normAutofit/>
          </a:bodyPr>
          <a:lstStyle/>
          <a:p>
            <a:endParaRPr lang="id-ID" sz="3200" b="0" strike="noStrike" spc="-1">
              <a:latin typeface="Arial"/>
            </a:endParaRPr>
          </a:p>
        </p:txBody>
      </p:sp>
      <p:sp>
        <p:nvSpPr>
          <p:cNvPr id="21" name="PlaceHolder 3"/>
          <p:cNvSpPr>
            <a:spLocks noGrp="1"/>
          </p:cNvSpPr>
          <p:nvPr>
            <p:ph type="body"/>
          </p:nvPr>
        </p:nvSpPr>
        <p:spPr>
          <a:xfrm>
            <a:off x="3505320" y="2317680"/>
            <a:ext cx="3011760" cy="2739960"/>
          </a:xfrm>
          <a:prstGeom prst="rect">
            <a:avLst/>
          </a:prstGeom>
        </p:spPr>
        <p:txBody>
          <a:bodyPr lIns="0" tIns="0" rIns="0" bIns="0">
            <a:normAutofit/>
          </a:bodyPr>
          <a:lstStyle/>
          <a:p>
            <a:endParaRPr lang="id-ID" sz="3200" b="0" strike="noStrike" spc="-1">
              <a:latin typeface="Arial"/>
            </a:endParaRPr>
          </a:p>
        </p:txBody>
      </p:sp>
      <p:sp>
        <p:nvSpPr>
          <p:cNvPr id="22" name="PlaceHolder 4"/>
          <p:cNvSpPr>
            <a:spLocks noGrp="1"/>
          </p:cNvSpPr>
          <p:nvPr>
            <p:ph type="body"/>
          </p:nvPr>
        </p:nvSpPr>
        <p:spPr>
          <a:xfrm>
            <a:off x="342720" y="5318280"/>
            <a:ext cx="6171840" cy="2739960"/>
          </a:xfrm>
          <a:prstGeom prst="rect">
            <a:avLst/>
          </a:prstGeom>
        </p:spPr>
        <p:txBody>
          <a:bodyPr lIns="0" tIns="0" rIns="0" bIns="0">
            <a:normAutofit/>
          </a:bodyPr>
          <a:lstStyle/>
          <a:p>
            <a:endParaRPr lang="id-ID"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42720" y="394920"/>
            <a:ext cx="6171840" cy="1653840"/>
          </a:xfrm>
          <a:prstGeom prst="rect">
            <a:avLst/>
          </a:prstGeom>
        </p:spPr>
        <p:txBody>
          <a:bodyPr lIns="0" tIns="0" rIns="0" bIns="0" anchor="ctr"/>
          <a:lstStyle/>
          <a:p>
            <a:pPr algn="ctr"/>
            <a:r>
              <a:rPr lang="id-ID" sz="4400" b="0" strike="noStrike" spc="-1">
                <a:latin typeface="Arial"/>
              </a:rPr>
              <a:t>Click to edit the title text format</a:t>
            </a:r>
          </a:p>
        </p:txBody>
      </p:sp>
      <p:sp>
        <p:nvSpPr>
          <p:cNvPr id="3" name="PlaceHolder 2"/>
          <p:cNvSpPr>
            <a:spLocks noGrp="1"/>
          </p:cNvSpPr>
          <p:nvPr>
            <p:ph type="body"/>
          </p:nvPr>
        </p:nvSpPr>
        <p:spPr>
          <a:xfrm>
            <a:off x="342720" y="2317680"/>
            <a:ext cx="6171840" cy="5744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42720" y="394920"/>
            <a:ext cx="6171840" cy="1653840"/>
          </a:xfrm>
          <a:prstGeom prst="rect">
            <a:avLst/>
          </a:prstGeom>
        </p:spPr>
        <p:txBody>
          <a:bodyPr lIns="0" tIns="0" rIns="0" bIns="0" anchor="ctr"/>
          <a:lstStyle/>
          <a:p>
            <a:pPr algn="ctr"/>
            <a:r>
              <a:rPr lang="id-ID" sz="4400" b="0" strike="noStrike" spc="-1">
                <a:latin typeface="Arial"/>
              </a:rPr>
              <a:t>Click to edit the title text format</a:t>
            </a:r>
          </a:p>
        </p:txBody>
      </p:sp>
      <p:sp>
        <p:nvSpPr>
          <p:cNvPr id="39" name="PlaceHolder 2"/>
          <p:cNvSpPr>
            <a:spLocks noGrp="1"/>
          </p:cNvSpPr>
          <p:nvPr>
            <p:ph type="body"/>
          </p:nvPr>
        </p:nvSpPr>
        <p:spPr>
          <a:xfrm>
            <a:off x="342720" y="2317680"/>
            <a:ext cx="6171840" cy="5744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d-ID"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id-ID" sz="2800" b="0" strike="noStrike" spc="-1">
                <a:latin typeface="Arial"/>
              </a:rPr>
              <a:t>Second Outline Level</a:t>
            </a:r>
          </a:p>
          <a:p>
            <a:pPr marL="1296000" lvl="2" indent="-288000">
              <a:spcBef>
                <a:spcPts val="850"/>
              </a:spcBef>
              <a:buClr>
                <a:srgbClr val="000000"/>
              </a:buClr>
              <a:buSzPct val="45000"/>
              <a:buFont typeface="Wingdings" charset="2"/>
              <a:buChar char=""/>
            </a:pPr>
            <a:r>
              <a:rPr lang="id-ID" sz="2400" b="0" strike="noStrike" spc="-1">
                <a:latin typeface="Arial"/>
              </a:rPr>
              <a:t>Third Outline Level</a:t>
            </a:r>
          </a:p>
          <a:p>
            <a:pPr marL="1728000" lvl="3" indent="-216000">
              <a:spcBef>
                <a:spcPts val="567"/>
              </a:spcBef>
              <a:buClr>
                <a:srgbClr val="000000"/>
              </a:buClr>
              <a:buSzPct val="75000"/>
              <a:buFont typeface="Symbol" charset="2"/>
              <a:buChar char=""/>
            </a:pPr>
            <a:r>
              <a:rPr lang="id-ID" sz="2000" b="0" strike="noStrike" spc="-1">
                <a:latin typeface="Arial"/>
              </a:rPr>
              <a:t>Fourth Outline Level</a:t>
            </a:r>
          </a:p>
          <a:p>
            <a:pPr marL="2160000" lvl="4" indent="-216000">
              <a:spcBef>
                <a:spcPts val="283"/>
              </a:spcBef>
              <a:buClr>
                <a:srgbClr val="000000"/>
              </a:buClr>
              <a:buSzPct val="45000"/>
              <a:buFont typeface="Wingdings" charset="2"/>
              <a:buChar char=""/>
            </a:pPr>
            <a:r>
              <a:rPr lang="id-ID" sz="2000" b="0" strike="noStrike" spc="-1">
                <a:latin typeface="Arial"/>
              </a:rPr>
              <a:t>Fifth Outline Level</a:t>
            </a:r>
          </a:p>
          <a:p>
            <a:pPr marL="2592000" lvl="5" indent="-216000">
              <a:spcBef>
                <a:spcPts val="283"/>
              </a:spcBef>
              <a:buClr>
                <a:srgbClr val="000000"/>
              </a:buClr>
              <a:buSzPct val="45000"/>
              <a:buFont typeface="Wingdings" charset="2"/>
              <a:buChar char=""/>
            </a:pPr>
            <a:r>
              <a:rPr lang="id-ID" sz="2000" b="0" strike="noStrike" spc="-1">
                <a:latin typeface="Arial"/>
              </a:rPr>
              <a:t>Sixth Outline Level</a:t>
            </a:r>
          </a:p>
          <a:p>
            <a:pPr marL="3024000" lvl="6" indent="-216000">
              <a:spcBef>
                <a:spcPts val="283"/>
              </a:spcBef>
              <a:buClr>
                <a:srgbClr val="000000"/>
              </a:buClr>
              <a:buSzPct val="45000"/>
              <a:buFont typeface="Wingdings" charset="2"/>
              <a:buChar char=""/>
            </a:pPr>
            <a:r>
              <a:rPr lang="id-ID"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ijancot.github.io/"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543240" y="175320"/>
            <a:ext cx="305640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d-ID" sz="2000" b="1" strike="noStrike" spc="-1" dirty="0" smtClean="0">
                <a:solidFill>
                  <a:srgbClr val="000000"/>
                </a:solidFill>
                <a:latin typeface="Calibri"/>
                <a:ea typeface="DejaVu Sans"/>
              </a:rPr>
              <a:t>RESPONSI 2</a:t>
            </a:r>
            <a:endParaRPr lang="id-ID" sz="2000" b="0" strike="noStrike" spc="-1" dirty="0">
              <a:latin typeface="Arial"/>
            </a:endParaRPr>
          </a:p>
        </p:txBody>
      </p:sp>
      <p:sp>
        <p:nvSpPr>
          <p:cNvPr id="77" name="CustomShape 2"/>
          <p:cNvSpPr/>
          <p:nvPr/>
        </p:nvSpPr>
        <p:spPr>
          <a:xfrm>
            <a:off x="607320" y="570600"/>
            <a:ext cx="2928240" cy="75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id-ID" sz="1100" b="0" strike="noStrike" spc="-1" dirty="0">
              <a:latin typeface="Arial"/>
            </a:endParaRPr>
          </a:p>
          <a:p>
            <a:pPr>
              <a:lnSpc>
                <a:spcPct val="100000"/>
              </a:lnSpc>
            </a:pPr>
            <a:r>
              <a:rPr lang="id-ID" sz="1100" b="1" i="1" strike="noStrike" spc="-1" dirty="0">
                <a:solidFill>
                  <a:srgbClr val="000000"/>
                </a:solidFill>
                <a:latin typeface="Calibri"/>
                <a:ea typeface="DejaVu Sans"/>
              </a:rPr>
              <a:t>Oleh Panji Iman Baskoro</a:t>
            </a:r>
            <a:endParaRPr lang="id-ID" sz="1100" b="0" strike="noStrike" spc="-1" dirty="0">
              <a:latin typeface="Arial"/>
            </a:endParaRPr>
          </a:p>
          <a:p>
            <a:pPr>
              <a:lnSpc>
                <a:spcPct val="100000"/>
              </a:lnSpc>
            </a:pPr>
            <a:r>
              <a:rPr lang="id-ID" sz="1100" b="0" strike="noStrike" spc="-1" dirty="0">
                <a:solidFill>
                  <a:srgbClr val="000000"/>
                </a:solidFill>
                <a:latin typeface="Calibri"/>
                <a:ea typeface="DejaVu Sans"/>
              </a:rPr>
              <a:t>NRP 171111023</a:t>
            </a:r>
            <a:endParaRPr lang="id-ID" sz="1100" b="0" strike="noStrike" spc="-1" dirty="0">
              <a:latin typeface="Arial"/>
            </a:endParaRPr>
          </a:p>
        </p:txBody>
      </p:sp>
      <p:pic>
        <p:nvPicPr>
          <p:cNvPr id="2" name="Picture 1"/>
          <p:cNvPicPr>
            <a:picLocks noChangeAspect="1"/>
          </p:cNvPicPr>
          <p:nvPr/>
        </p:nvPicPr>
        <p:blipFill rotWithShape="1">
          <a:blip r:embed="rId2"/>
          <a:srcRect l="6301" t="31494" r="69476" b="41910"/>
          <a:stretch/>
        </p:blipFill>
        <p:spPr>
          <a:xfrm>
            <a:off x="607320" y="5894411"/>
            <a:ext cx="2111681" cy="1303507"/>
          </a:xfrm>
          <a:prstGeom prst="rect">
            <a:avLst/>
          </a:prstGeom>
          <a:ln>
            <a:solidFill>
              <a:schemeClr val="tx1"/>
            </a:solidFill>
          </a:ln>
        </p:spPr>
      </p:pic>
      <p:pic>
        <p:nvPicPr>
          <p:cNvPr id="5" name="Picture 4"/>
          <p:cNvPicPr>
            <a:picLocks noChangeAspect="1"/>
          </p:cNvPicPr>
          <p:nvPr/>
        </p:nvPicPr>
        <p:blipFill rotWithShape="1">
          <a:blip r:embed="rId3"/>
          <a:srcRect l="17216" t="23781" r="39720" b="24092"/>
          <a:stretch/>
        </p:blipFill>
        <p:spPr>
          <a:xfrm>
            <a:off x="607320" y="2647937"/>
            <a:ext cx="4030825" cy="2743200"/>
          </a:xfrm>
          <a:prstGeom prst="rect">
            <a:avLst/>
          </a:prstGeom>
          <a:ln>
            <a:solidFill>
              <a:schemeClr val="tx1"/>
            </a:solidFill>
          </a:ln>
        </p:spPr>
      </p:pic>
      <p:sp>
        <p:nvSpPr>
          <p:cNvPr id="8" name="TextBox 7"/>
          <p:cNvSpPr txBox="1"/>
          <p:nvPr/>
        </p:nvSpPr>
        <p:spPr>
          <a:xfrm>
            <a:off x="539099" y="1889417"/>
            <a:ext cx="5951642" cy="646331"/>
          </a:xfrm>
          <a:prstGeom prst="rect">
            <a:avLst/>
          </a:prstGeom>
          <a:noFill/>
        </p:spPr>
        <p:txBody>
          <a:bodyPr wrap="square" rtlCol="0">
            <a:spAutoFit/>
          </a:bodyPr>
          <a:lstStyle/>
          <a:p>
            <a:r>
              <a:rPr lang="id-ID" sz="1200" dirty="0" smtClean="0"/>
              <a:t>Di bawah ini adalah pdm yang sudah saya buat pada tugas 2 sebelumnya dilanjutkan di gambar-gambar di bawah adalah daftar tabel dan beberapa tabel yang sudah saya buat dan sudah diisi dengan data </a:t>
            </a:r>
            <a:endParaRPr lang="id-ID" sz="1200" dirty="0"/>
          </a:p>
        </p:txBody>
      </p:sp>
      <p:sp>
        <p:nvSpPr>
          <p:cNvPr id="11" name="TextBox 10"/>
          <p:cNvSpPr txBox="1"/>
          <p:nvPr/>
        </p:nvSpPr>
        <p:spPr>
          <a:xfrm>
            <a:off x="559739" y="5617412"/>
            <a:ext cx="5951642" cy="276999"/>
          </a:xfrm>
          <a:prstGeom prst="rect">
            <a:avLst/>
          </a:prstGeom>
          <a:noFill/>
        </p:spPr>
        <p:txBody>
          <a:bodyPr wrap="square" rtlCol="0">
            <a:spAutoFit/>
          </a:bodyPr>
          <a:lstStyle/>
          <a:p>
            <a:r>
              <a:rPr lang="id-ID" sz="1200" dirty="0" smtClean="0"/>
              <a:t>Daftar tabel mysql</a:t>
            </a:r>
            <a:endParaRPr lang="id-ID" sz="1200" dirty="0"/>
          </a:p>
        </p:txBody>
      </p:sp>
      <p:pic>
        <p:nvPicPr>
          <p:cNvPr id="12" name="Picture 11"/>
          <p:cNvPicPr>
            <a:picLocks noChangeAspect="1"/>
          </p:cNvPicPr>
          <p:nvPr/>
        </p:nvPicPr>
        <p:blipFill rotWithShape="1">
          <a:blip r:embed="rId2"/>
          <a:srcRect l="6230" t="57292" r="51305" b="23293"/>
          <a:stretch/>
        </p:blipFill>
        <p:spPr>
          <a:xfrm>
            <a:off x="607320" y="7836271"/>
            <a:ext cx="4434303" cy="1139804"/>
          </a:xfrm>
          <a:prstGeom prst="rect">
            <a:avLst/>
          </a:prstGeom>
          <a:ln>
            <a:solidFill>
              <a:schemeClr val="tx1"/>
            </a:solidFill>
          </a:ln>
        </p:spPr>
      </p:pic>
      <p:sp>
        <p:nvSpPr>
          <p:cNvPr id="13" name="TextBox 12"/>
          <p:cNvSpPr txBox="1"/>
          <p:nvPr/>
        </p:nvSpPr>
        <p:spPr>
          <a:xfrm>
            <a:off x="623819" y="7474917"/>
            <a:ext cx="5951642" cy="276999"/>
          </a:xfrm>
          <a:prstGeom prst="rect">
            <a:avLst/>
          </a:prstGeom>
          <a:noFill/>
        </p:spPr>
        <p:txBody>
          <a:bodyPr wrap="square" rtlCol="0">
            <a:spAutoFit/>
          </a:bodyPr>
          <a:lstStyle/>
          <a:p>
            <a:r>
              <a:rPr lang="id-ID" sz="1200" dirty="0" smtClean="0"/>
              <a:t>Tabel freelance_project</a:t>
            </a:r>
            <a:endParaRPr lang="id-ID" sz="1200" dirty="0"/>
          </a:p>
        </p:txBody>
      </p:sp>
      <p:sp>
        <p:nvSpPr>
          <p:cNvPr id="9" name="Rectangle 8"/>
          <p:cNvSpPr/>
          <p:nvPr/>
        </p:nvSpPr>
        <p:spPr>
          <a:xfrm>
            <a:off x="607320" y="1664383"/>
            <a:ext cx="662361" cy="307777"/>
          </a:xfrm>
          <a:prstGeom prst="rect">
            <a:avLst/>
          </a:prstGeom>
          <a:noFill/>
        </p:spPr>
        <p:txBody>
          <a:bodyPr wrap="none" lIns="91440" tIns="45720" rIns="91440" bIns="45720">
            <a:spAutoFit/>
          </a:bodyPr>
          <a:lstStyle/>
          <a:p>
            <a:pPr algn="ctr"/>
            <a:r>
              <a:rPr lang="id-ID" sz="1400" b="0" cap="none" spc="0" dirty="0" smtClean="0">
                <a:ln w="0"/>
                <a:solidFill>
                  <a:schemeClr val="tx1"/>
                </a:solidFill>
                <a:effectLst>
                  <a:outerShdw blurRad="38100" dist="19050" dir="2700000" algn="tl" rotWithShape="0">
                    <a:schemeClr val="dk1">
                      <a:alpha val="40000"/>
                    </a:schemeClr>
                  </a:outerShdw>
                </a:effectLst>
              </a:rPr>
              <a:t>No : 1</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l="6450" t="76175" r="56168" b="6804"/>
          <a:stretch/>
        </p:blipFill>
        <p:spPr>
          <a:xfrm>
            <a:off x="623819" y="608193"/>
            <a:ext cx="4863830" cy="1245140"/>
          </a:xfrm>
          <a:prstGeom prst="rect">
            <a:avLst/>
          </a:prstGeom>
          <a:ln>
            <a:solidFill>
              <a:schemeClr val="tx1"/>
            </a:solidFill>
          </a:ln>
        </p:spPr>
      </p:pic>
      <p:sp>
        <p:nvSpPr>
          <p:cNvPr id="14" name="TextBox 13"/>
          <p:cNvSpPr txBox="1"/>
          <p:nvPr/>
        </p:nvSpPr>
        <p:spPr>
          <a:xfrm>
            <a:off x="623819" y="331194"/>
            <a:ext cx="5951642" cy="276999"/>
          </a:xfrm>
          <a:prstGeom prst="rect">
            <a:avLst/>
          </a:prstGeom>
          <a:noFill/>
        </p:spPr>
        <p:txBody>
          <a:bodyPr wrap="square" rtlCol="0">
            <a:spAutoFit/>
          </a:bodyPr>
          <a:lstStyle/>
          <a:p>
            <a:r>
              <a:rPr lang="id-ID" sz="1200" dirty="0" smtClean="0"/>
              <a:t>Tabel job_desc</a:t>
            </a:r>
            <a:endParaRPr lang="id-ID" sz="1200" dirty="0"/>
          </a:p>
        </p:txBody>
      </p:sp>
      <p:pic>
        <p:nvPicPr>
          <p:cNvPr id="15" name="Picture 14"/>
          <p:cNvPicPr>
            <a:picLocks noChangeAspect="1"/>
          </p:cNvPicPr>
          <p:nvPr/>
        </p:nvPicPr>
        <p:blipFill rotWithShape="1">
          <a:blip r:embed="rId3"/>
          <a:srcRect l="6450" t="13674" r="58262" b="68241"/>
          <a:stretch/>
        </p:blipFill>
        <p:spPr>
          <a:xfrm>
            <a:off x="623819" y="2344637"/>
            <a:ext cx="4474725" cy="1289326"/>
          </a:xfrm>
          <a:prstGeom prst="rect">
            <a:avLst/>
          </a:prstGeom>
        </p:spPr>
      </p:pic>
      <p:sp>
        <p:nvSpPr>
          <p:cNvPr id="16" name="TextBox 15"/>
          <p:cNvSpPr txBox="1"/>
          <p:nvPr/>
        </p:nvSpPr>
        <p:spPr>
          <a:xfrm>
            <a:off x="623819" y="2067638"/>
            <a:ext cx="5951642" cy="276999"/>
          </a:xfrm>
          <a:prstGeom prst="rect">
            <a:avLst/>
          </a:prstGeom>
          <a:noFill/>
        </p:spPr>
        <p:txBody>
          <a:bodyPr wrap="square" rtlCol="0">
            <a:spAutoFit/>
          </a:bodyPr>
          <a:lstStyle/>
          <a:p>
            <a:r>
              <a:rPr lang="id-ID" sz="1200" dirty="0" smtClean="0"/>
              <a:t>Tabel job_role</a:t>
            </a:r>
            <a:endParaRPr lang="id-ID" sz="1200" dirty="0"/>
          </a:p>
        </p:txBody>
      </p:sp>
      <p:pic>
        <p:nvPicPr>
          <p:cNvPr id="17" name="Picture 16"/>
          <p:cNvPicPr>
            <a:picLocks noChangeAspect="1"/>
          </p:cNvPicPr>
          <p:nvPr/>
        </p:nvPicPr>
        <p:blipFill rotWithShape="1">
          <a:blip r:embed="rId3"/>
          <a:srcRect l="6487" t="54100" r="53140" b="29411"/>
          <a:stretch/>
        </p:blipFill>
        <p:spPr>
          <a:xfrm>
            <a:off x="623819" y="4036000"/>
            <a:ext cx="4304489" cy="988438"/>
          </a:xfrm>
          <a:prstGeom prst="rect">
            <a:avLst/>
          </a:prstGeom>
          <a:ln>
            <a:solidFill>
              <a:schemeClr val="tx1"/>
            </a:solidFill>
          </a:ln>
        </p:spPr>
      </p:pic>
      <p:sp>
        <p:nvSpPr>
          <p:cNvPr id="19" name="TextBox 18"/>
          <p:cNvSpPr txBox="1"/>
          <p:nvPr/>
        </p:nvSpPr>
        <p:spPr>
          <a:xfrm>
            <a:off x="623819" y="3759001"/>
            <a:ext cx="5951642" cy="276999"/>
          </a:xfrm>
          <a:prstGeom prst="rect">
            <a:avLst/>
          </a:prstGeom>
          <a:noFill/>
        </p:spPr>
        <p:txBody>
          <a:bodyPr wrap="square" rtlCol="0">
            <a:spAutoFit/>
          </a:bodyPr>
          <a:lstStyle/>
          <a:p>
            <a:r>
              <a:rPr lang="id-ID" sz="1200" dirty="0" smtClean="0"/>
              <a:t>Tabel tabel_portofolio</a:t>
            </a:r>
            <a:endParaRPr lang="id-ID" sz="1200" dirty="0"/>
          </a:p>
        </p:txBody>
      </p:sp>
      <p:pic>
        <p:nvPicPr>
          <p:cNvPr id="20" name="Picture 19"/>
          <p:cNvPicPr>
            <a:picLocks noChangeAspect="1"/>
          </p:cNvPicPr>
          <p:nvPr/>
        </p:nvPicPr>
        <p:blipFill rotWithShape="1">
          <a:blip r:embed="rId3"/>
          <a:srcRect l="6450" t="69792" r="52281" b="12123"/>
          <a:stretch/>
        </p:blipFill>
        <p:spPr>
          <a:xfrm>
            <a:off x="623819" y="5450364"/>
            <a:ext cx="4105073" cy="1011395"/>
          </a:xfrm>
          <a:prstGeom prst="rect">
            <a:avLst/>
          </a:prstGeom>
          <a:ln>
            <a:solidFill>
              <a:schemeClr val="tx1"/>
            </a:solidFill>
          </a:ln>
        </p:spPr>
      </p:pic>
      <p:sp>
        <p:nvSpPr>
          <p:cNvPr id="21" name="TextBox 20"/>
          <p:cNvSpPr txBox="1"/>
          <p:nvPr/>
        </p:nvSpPr>
        <p:spPr>
          <a:xfrm>
            <a:off x="623819" y="5188413"/>
            <a:ext cx="5951642" cy="276999"/>
          </a:xfrm>
          <a:prstGeom prst="rect">
            <a:avLst/>
          </a:prstGeom>
          <a:noFill/>
        </p:spPr>
        <p:txBody>
          <a:bodyPr wrap="square" rtlCol="0">
            <a:spAutoFit/>
          </a:bodyPr>
          <a:lstStyle/>
          <a:p>
            <a:r>
              <a:rPr lang="id-ID" sz="1200" dirty="0" smtClean="0"/>
              <a:t>Tabel tabel_project</a:t>
            </a:r>
            <a:endParaRPr lang="id-ID" sz="1200" dirty="0"/>
          </a:p>
        </p:txBody>
      </p:sp>
      <p:pic>
        <p:nvPicPr>
          <p:cNvPr id="24" name="Picture 23"/>
          <p:cNvPicPr>
            <a:picLocks noChangeAspect="1"/>
          </p:cNvPicPr>
          <p:nvPr/>
        </p:nvPicPr>
        <p:blipFill rotWithShape="1">
          <a:blip r:embed="rId3"/>
          <a:srcRect l="6151" t="31494" r="55271" b="46432"/>
          <a:stretch/>
        </p:blipFill>
        <p:spPr>
          <a:xfrm>
            <a:off x="623819" y="7080703"/>
            <a:ext cx="3891064" cy="1251777"/>
          </a:xfrm>
          <a:prstGeom prst="rect">
            <a:avLst/>
          </a:prstGeom>
          <a:ln>
            <a:solidFill>
              <a:schemeClr val="tx1"/>
            </a:solidFill>
          </a:ln>
        </p:spPr>
      </p:pic>
      <p:sp>
        <p:nvSpPr>
          <p:cNvPr id="25" name="TextBox 24"/>
          <p:cNvSpPr txBox="1"/>
          <p:nvPr/>
        </p:nvSpPr>
        <p:spPr>
          <a:xfrm>
            <a:off x="623819" y="6803704"/>
            <a:ext cx="5951642" cy="276999"/>
          </a:xfrm>
          <a:prstGeom prst="rect">
            <a:avLst/>
          </a:prstGeom>
          <a:noFill/>
        </p:spPr>
        <p:txBody>
          <a:bodyPr wrap="square" rtlCol="0">
            <a:spAutoFit/>
          </a:bodyPr>
          <a:lstStyle/>
          <a:p>
            <a:r>
              <a:rPr lang="id-ID" sz="1200" dirty="0" smtClean="0"/>
              <a:t>Tabel tabel_freelance</a:t>
            </a:r>
            <a:endParaRPr lang="id-ID" sz="1200" dirty="0"/>
          </a:p>
        </p:txBody>
      </p:sp>
    </p:spTree>
    <p:extLst>
      <p:ext uri="{BB962C8B-B14F-4D97-AF65-F5344CB8AC3E}">
        <p14:creationId xmlns:p14="http://schemas.microsoft.com/office/powerpoint/2010/main" val="2926758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26" t="56913" r="56549" b="7671"/>
          <a:stretch/>
        </p:blipFill>
        <p:spPr>
          <a:xfrm>
            <a:off x="623455" y="1154484"/>
            <a:ext cx="5611090" cy="2590801"/>
          </a:xfrm>
          <a:prstGeom prst="rect">
            <a:avLst/>
          </a:prstGeom>
        </p:spPr>
      </p:pic>
      <p:sp>
        <p:nvSpPr>
          <p:cNvPr id="6" name="TextBox 5"/>
          <p:cNvSpPr txBox="1"/>
          <p:nvPr/>
        </p:nvSpPr>
        <p:spPr>
          <a:xfrm>
            <a:off x="623819" y="692819"/>
            <a:ext cx="5951642" cy="461665"/>
          </a:xfrm>
          <a:prstGeom prst="rect">
            <a:avLst/>
          </a:prstGeom>
          <a:noFill/>
        </p:spPr>
        <p:txBody>
          <a:bodyPr wrap="square" rtlCol="0">
            <a:spAutoFit/>
          </a:bodyPr>
          <a:lstStyle/>
          <a:p>
            <a:r>
              <a:rPr lang="id-ID" sz="1200" dirty="0" smtClean="0"/>
              <a:t>Selanjutnya, karena terlalu banyak saya hanya menyertakan 1 gambar tabel record dari tabl tabel_project yang berisi list project sbuah perusahaan, seperti di bawah ini</a:t>
            </a:r>
            <a:endParaRPr lang="id-ID" sz="1200" dirty="0"/>
          </a:p>
        </p:txBody>
      </p:sp>
      <p:pic>
        <p:nvPicPr>
          <p:cNvPr id="7" name="Picture 6"/>
          <p:cNvPicPr>
            <a:picLocks noChangeAspect="1"/>
          </p:cNvPicPr>
          <p:nvPr/>
        </p:nvPicPr>
        <p:blipFill rotWithShape="1">
          <a:blip r:embed="rId3"/>
          <a:srcRect l="454" t="48334" r="15212" b="8542"/>
          <a:stretch/>
        </p:blipFill>
        <p:spPr>
          <a:xfrm>
            <a:off x="623455" y="4874172"/>
            <a:ext cx="5852160" cy="1682496"/>
          </a:xfrm>
          <a:prstGeom prst="rect">
            <a:avLst/>
          </a:prstGeom>
          <a:ln>
            <a:solidFill>
              <a:schemeClr val="tx1"/>
            </a:solidFill>
          </a:ln>
        </p:spPr>
      </p:pic>
      <p:sp>
        <p:nvSpPr>
          <p:cNvPr id="8" name="Rectangle 7"/>
          <p:cNvSpPr/>
          <p:nvPr/>
        </p:nvSpPr>
        <p:spPr>
          <a:xfrm>
            <a:off x="526473" y="385042"/>
            <a:ext cx="712054" cy="307777"/>
          </a:xfrm>
          <a:prstGeom prst="rect">
            <a:avLst/>
          </a:prstGeom>
          <a:noFill/>
        </p:spPr>
        <p:txBody>
          <a:bodyPr wrap="none" lIns="91440" tIns="45720" rIns="91440" bIns="45720">
            <a:spAutoFit/>
          </a:bodyPr>
          <a:lstStyle/>
          <a:p>
            <a:pPr algn="ctr"/>
            <a:r>
              <a:rPr lang="id-ID" sz="1400" b="0" cap="none" spc="0" dirty="0" smtClean="0">
                <a:ln w="0"/>
                <a:solidFill>
                  <a:schemeClr val="tx1"/>
                </a:solidFill>
                <a:effectLst>
                  <a:outerShdw blurRad="38100" dist="19050" dir="2700000" algn="tl" rotWithShape="0">
                    <a:schemeClr val="dk1">
                      <a:alpha val="40000"/>
                    </a:schemeClr>
                  </a:outerShdw>
                </a:effectLst>
              </a:rPr>
              <a:t>No 2 : </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p:cNvSpPr txBox="1"/>
          <p:nvPr/>
        </p:nvSpPr>
        <p:spPr>
          <a:xfrm>
            <a:off x="623819" y="4293054"/>
            <a:ext cx="5951642" cy="461665"/>
          </a:xfrm>
          <a:prstGeom prst="rect">
            <a:avLst/>
          </a:prstGeom>
          <a:noFill/>
        </p:spPr>
        <p:txBody>
          <a:bodyPr wrap="square" rtlCol="0">
            <a:spAutoFit/>
          </a:bodyPr>
          <a:lstStyle/>
          <a:p>
            <a:r>
              <a:rPr lang="id-ID" sz="1200" dirty="0" smtClean="0"/>
              <a:t>Di nomor 3 saya melakukan proses update pada tabel tabel_freelance seperti yang ada pada gambar di bwah ini.</a:t>
            </a:r>
            <a:endParaRPr lang="id-ID" sz="1200" dirty="0"/>
          </a:p>
        </p:txBody>
      </p:sp>
      <p:sp>
        <p:nvSpPr>
          <p:cNvPr id="10" name="Rectangle 9"/>
          <p:cNvSpPr/>
          <p:nvPr/>
        </p:nvSpPr>
        <p:spPr>
          <a:xfrm>
            <a:off x="623455" y="4053061"/>
            <a:ext cx="712054" cy="307777"/>
          </a:xfrm>
          <a:prstGeom prst="rect">
            <a:avLst/>
          </a:prstGeom>
          <a:noFill/>
        </p:spPr>
        <p:txBody>
          <a:bodyPr wrap="none" lIns="91440" tIns="45720" rIns="91440" bIns="45720">
            <a:spAutoFit/>
          </a:bodyPr>
          <a:lstStyle/>
          <a:p>
            <a:pPr algn="ctr"/>
            <a:r>
              <a:rPr lang="id-ID" sz="1400" b="0" cap="none" spc="0" dirty="0" smtClean="0">
                <a:ln w="0"/>
                <a:solidFill>
                  <a:schemeClr val="tx1"/>
                </a:solidFill>
                <a:effectLst>
                  <a:outerShdw blurRad="38100" dist="19050" dir="2700000" algn="tl" rotWithShape="0">
                    <a:schemeClr val="dk1">
                      <a:alpha val="40000"/>
                    </a:schemeClr>
                  </a:outerShdw>
                </a:effectLst>
              </a:rPr>
              <a:t>No 3 : </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219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03" t="40209" r="15213" b="52916"/>
          <a:stretch/>
        </p:blipFill>
        <p:spPr>
          <a:xfrm>
            <a:off x="259080" y="567634"/>
            <a:ext cx="5989320" cy="273371"/>
          </a:xfrm>
          <a:prstGeom prst="rect">
            <a:avLst/>
          </a:prstGeom>
          <a:ln>
            <a:solidFill>
              <a:schemeClr val="tx1"/>
            </a:solidFill>
          </a:ln>
        </p:spPr>
      </p:pic>
      <p:sp>
        <p:nvSpPr>
          <p:cNvPr id="5" name="TextBox 4"/>
          <p:cNvSpPr txBox="1"/>
          <p:nvPr/>
        </p:nvSpPr>
        <p:spPr>
          <a:xfrm>
            <a:off x="259080" y="1055314"/>
            <a:ext cx="5745480" cy="830997"/>
          </a:xfrm>
          <a:prstGeom prst="rect">
            <a:avLst/>
          </a:prstGeom>
          <a:noFill/>
          <a:ln>
            <a:solidFill>
              <a:schemeClr val="tx1"/>
            </a:solidFill>
          </a:ln>
        </p:spPr>
        <p:txBody>
          <a:bodyPr wrap="square" rtlCol="0">
            <a:spAutoFit/>
          </a:bodyPr>
          <a:lstStyle/>
          <a:p>
            <a:r>
              <a:rPr lang="id-ID" sz="1200" dirty="0" smtClean="0"/>
              <a:t>create </a:t>
            </a:r>
            <a:r>
              <a:rPr lang="id-ID" sz="1200" dirty="0"/>
              <a:t>view endut_responsi as </a:t>
            </a:r>
            <a:r>
              <a:rPr lang="id-ID" sz="1200" dirty="0" smtClean="0"/>
              <a:t>select tabel_freelance.nama,tabel_freelance.email,tabel_portofolio.nama_portofolio,tabel_portofolio.lokasi_portofolio </a:t>
            </a:r>
            <a:r>
              <a:rPr lang="id-ID" sz="1200" dirty="0"/>
              <a:t>from tabel_freelance left join tabel_portofolio on </a:t>
            </a:r>
            <a:r>
              <a:rPr lang="id-ID" sz="1200" dirty="0" smtClean="0"/>
              <a:t>tabel_freelance.id_portofolio=tabel_portofolio.id_portofolio</a:t>
            </a:r>
            <a:r>
              <a:rPr lang="id-ID" sz="1200" dirty="0"/>
              <a:t>;</a:t>
            </a:r>
          </a:p>
        </p:txBody>
      </p:sp>
      <p:pic>
        <p:nvPicPr>
          <p:cNvPr id="6" name="Picture 5"/>
          <p:cNvPicPr>
            <a:picLocks noChangeAspect="1"/>
          </p:cNvPicPr>
          <p:nvPr/>
        </p:nvPicPr>
        <p:blipFill rotWithShape="1">
          <a:blip r:embed="rId3"/>
          <a:srcRect l="455" t="53542" r="42971" b="9792"/>
          <a:stretch/>
        </p:blipFill>
        <p:spPr>
          <a:xfrm>
            <a:off x="259080" y="2365953"/>
            <a:ext cx="5760720" cy="2099145"/>
          </a:xfrm>
          <a:prstGeom prst="rect">
            <a:avLst/>
          </a:prstGeom>
          <a:ln>
            <a:solidFill>
              <a:schemeClr val="tx1"/>
            </a:solidFill>
          </a:ln>
        </p:spPr>
      </p:pic>
      <p:pic>
        <p:nvPicPr>
          <p:cNvPr id="7" name="Picture 6"/>
          <p:cNvPicPr>
            <a:picLocks noChangeAspect="1"/>
          </p:cNvPicPr>
          <p:nvPr/>
        </p:nvPicPr>
        <p:blipFill rotWithShape="1">
          <a:blip r:embed="rId4"/>
          <a:srcRect l="336" t="47501" r="15447" b="45833"/>
          <a:stretch/>
        </p:blipFill>
        <p:spPr>
          <a:xfrm>
            <a:off x="259080" y="5626906"/>
            <a:ext cx="5897880" cy="262493"/>
          </a:xfrm>
          <a:prstGeom prst="rect">
            <a:avLst/>
          </a:prstGeom>
        </p:spPr>
      </p:pic>
      <p:sp>
        <p:nvSpPr>
          <p:cNvPr id="8" name="TextBox 7"/>
          <p:cNvSpPr txBox="1"/>
          <p:nvPr/>
        </p:nvSpPr>
        <p:spPr>
          <a:xfrm>
            <a:off x="259080" y="6118373"/>
            <a:ext cx="5303520" cy="1200329"/>
          </a:xfrm>
          <a:prstGeom prst="rect">
            <a:avLst/>
          </a:prstGeom>
          <a:noFill/>
          <a:ln>
            <a:solidFill>
              <a:schemeClr val="tx1"/>
            </a:solidFill>
          </a:ln>
        </p:spPr>
        <p:txBody>
          <a:bodyPr wrap="square" rtlCol="0">
            <a:spAutoFit/>
          </a:bodyPr>
          <a:lstStyle/>
          <a:p>
            <a:r>
              <a:rPr lang="id-ID" sz="1200" dirty="0" smtClean="0"/>
              <a:t>create </a:t>
            </a:r>
            <a:r>
              <a:rPr lang="id-ID" sz="1200" dirty="0"/>
              <a:t>view endutcu as select </a:t>
            </a:r>
            <a:r>
              <a:rPr lang="id-ID" sz="1200" dirty="0" smtClean="0"/>
              <a:t>tabel_freelance.nama,tabel_freelance.email,tabel_portofolio.nama_portofolio,tabel_portofolio.lokasi_portofolio </a:t>
            </a:r>
            <a:r>
              <a:rPr lang="id-ID" sz="1200" dirty="0"/>
              <a:t>from tabel_freelance left join tabel_portofolio on </a:t>
            </a:r>
            <a:r>
              <a:rPr lang="id-ID" sz="1200" dirty="0" smtClean="0"/>
              <a:t>tabel_freelance.id_portofolio=tabel_portofolio.id_portofolio </a:t>
            </a:r>
            <a:r>
              <a:rPr lang="id-ID" sz="1200" dirty="0"/>
              <a:t>order by tabel</a:t>
            </a:r>
          </a:p>
          <a:p>
            <a:r>
              <a:rPr lang="id-ID" sz="1200" dirty="0"/>
              <a:t>_freelance.nama asc;</a:t>
            </a:r>
          </a:p>
        </p:txBody>
      </p:sp>
      <p:pic>
        <p:nvPicPr>
          <p:cNvPr id="10" name="Picture 9"/>
          <p:cNvPicPr>
            <a:picLocks noChangeAspect="1"/>
          </p:cNvPicPr>
          <p:nvPr/>
        </p:nvPicPr>
        <p:blipFill rotWithShape="1">
          <a:blip r:embed="rId5"/>
          <a:srcRect l="103" t="56667" r="42269" b="8125"/>
          <a:stretch/>
        </p:blipFill>
        <p:spPr>
          <a:xfrm>
            <a:off x="259080" y="7547676"/>
            <a:ext cx="5314910" cy="1825650"/>
          </a:xfrm>
          <a:prstGeom prst="rect">
            <a:avLst/>
          </a:prstGeom>
          <a:ln>
            <a:solidFill>
              <a:schemeClr val="tx1"/>
            </a:solidFill>
          </a:ln>
        </p:spPr>
      </p:pic>
      <p:sp>
        <p:nvSpPr>
          <p:cNvPr id="17" name="Rectangle 16"/>
          <p:cNvSpPr/>
          <p:nvPr/>
        </p:nvSpPr>
        <p:spPr>
          <a:xfrm>
            <a:off x="259080" y="138952"/>
            <a:ext cx="712054" cy="307777"/>
          </a:xfrm>
          <a:prstGeom prst="rect">
            <a:avLst/>
          </a:prstGeom>
          <a:noFill/>
        </p:spPr>
        <p:txBody>
          <a:bodyPr wrap="none" lIns="91440" tIns="45720" rIns="91440" bIns="45720">
            <a:spAutoFit/>
          </a:bodyPr>
          <a:lstStyle/>
          <a:p>
            <a:pPr algn="ctr"/>
            <a:r>
              <a:rPr lang="id-ID" sz="1400" b="0" cap="none" spc="0" dirty="0" smtClean="0">
                <a:ln w="0"/>
                <a:solidFill>
                  <a:schemeClr val="tx1"/>
                </a:solidFill>
                <a:effectLst>
                  <a:outerShdw blurRad="38100" dist="19050" dir="2700000" algn="tl" rotWithShape="0">
                    <a:schemeClr val="dk1">
                      <a:alpha val="40000"/>
                    </a:schemeClr>
                  </a:outerShdw>
                </a:effectLst>
              </a:rPr>
              <a:t>No 4 : </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259080" y="5204642"/>
            <a:ext cx="712054" cy="307777"/>
          </a:xfrm>
          <a:prstGeom prst="rect">
            <a:avLst/>
          </a:prstGeom>
          <a:noFill/>
        </p:spPr>
        <p:txBody>
          <a:bodyPr wrap="none" lIns="91440" tIns="45720" rIns="91440" bIns="45720">
            <a:spAutoFit/>
          </a:bodyPr>
          <a:lstStyle/>
          <a:p>
            <a:pPr algn="ctr"/>
            <a:r>
              <a:rPr lang="id-ID" sz="1400" b="0" cap="none" spc="0" dirty="0" smtClean="0">
                <a:ln w="0"/>
                <a:solidFill>
                  <a:schemeClr val="tx1"/>
                </a:solidFill>
                <a:effectLst>
                  <a:outerShdw blurRad="38100" dist="19050" dir="2700000" algn="tl" rotWithShape="0">
                    <a:schemeClr val="dk1">
                      <a:alpha val="40000"/>
                    </a:schemeClr>
                  </a:outerShdw>
                </a:effectLst>
              </a:rPr>
              <a:t>No 5 : </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12530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73750" r="59722" b="5417"/>
          <a:stretch/>
        </p:blipFill>
        <p:spPr>
          <a:xfrm>
            <a:off x="327751" y="2040969"/>
            <a:ext cx="4326255" cy="1258089"/>
          </a:xfrm>
          <a:prstGeom prst="rect">
            <a:avLst/>
          </a:prstGeom>
        </p:spPr>
      </p:pic>
      <p:pic>
        <p:nvPicPr>
          <p:cNvPr id="5" name="Picture 4"/>
          <p:cNvPicPr>
            <a:picLocks noChangeAspect="1"/>
          </p:cNvPicPr>
          <p:nvPr/>
        </p:nvPicPr>
        <p:blipFill rotWithShape="1">
          <a:blip r:embed="rId3"/>
          <a:srcRect t="55208" r="62650" b="33959"/>
          <a:stretch/>
        </p:blipFill>
        <p:spPr>
          <a:xfrm>
            <a:off x="327751" y="5116441"/>
            <a:ext cx="3960495" cy="645851"/>
          </a:xfrm>
          <a:prstGeom prst="rect">
            <a:avLst/>
          </a:prstGeom>
        </p:spPr>
      </p:pic>
      <p:pic>
        <p:nvPicPr>
          <p:cNvPr id="7" name="Picture 6"/>
          <p:cNvPicPr>
            <a:picLocks noChangeAspect="1"/>
          </p:cNvPicPr>
          <p:nvPr/>
        </p:nvPicPr>
        <p:blipFill rotWithShape="1">
          <a:blip r:embed="rId3"/>
          <a:srcRect l="373" t="80037" r="54695" b="7872"/>
          <a:stretch/>
        </p:blipFill>
        <p:spPr>
          <a:xfrm>
            <a:off x="327751" y="6676438"/>
            <a:ext cx="4171013" cy="631000"/>
          </a:xfrm>
          <a:prstGeom prst="rect">
            <a:avLst/>
          </a:prstGeom>
          <a:ln>
            <a:solidFill>
              <a:schemeClr val="tx1"/>
            </a:solidFill>
          </a:ln>
        </p:spPr>
      </p:pic>
      <p:pic>
        <p:nvPicPr>
          <p:cNvPr id="8" name="Picture 7"/>
          <p:cNvPicPr>
            <a:picLocks noChangeAspect="1"/>
          </p:cNvPicPr>
          <p:nvPr/>
        </p:nvPicPr>
        <p:blipFill rotWithShape="1">
          <a:blip r:embed="rId4"/>
          <a:srcRect l="327" t="62405" r="28224" b="8239"/>
          <a:stretch/>
        </p:blipFill>
        <p:spPr>
          <a:xfrm>
            <a:off x="327750" y="8187329"/>
            <a:ext cx="4765964" cy="1100931"/>
          </a:xfrm>
          <a:prstGeom prst="rect">
            <a:avLst/>
          </a:prstGeom>
        </p:spPr>
      </p:pic>
      <p:sp>
        <p:nvSpPr>
          <p:cNvPr id="9" name="Rectangle 8"/>
          <p:cNvSpPr/>
          <p:nvPr/>
        </p:nvSpPr>
        <p:spPr>
          <a:xfrm>
            <a:off x="327751" y="138952"/>
            <a:ext cx="712054" cy="307777"/>
          </a:xfrm>
          <a:prstGeom prst="rect">
            <a:avLst/>
          </a:prstGeom>
          <a:noFill/>
        </p:spPr>
        <p:txBody>
          <a:bodyPr wrap="none" lIns="91440" tIns="45720" rIns="91440" bIns="45720">
            <a:spAutoFit/>
          </a:bodyPr>
          <a:lstStyle/>
          <a:p>
            <a:pPr algn="ctr"/>
            <a:r>
              <a:rPr lang="id-ID" sz="1400" b="0" cap="none" spc="0" dirty="0" smtClean="0">
                <a:ln w="0"/>
                <a:solidFill>
                  <a:schemeClr val="tx1"/>
                </a:solidFill>
                <a:effectLst>
                  <a:outerShdw blurRad="38100" dist="19050" dir="2700000" algn="tl" rotWithShape="0">
                    <a:schemeClr val="dk1">
                      <a:alpha val="40000"/>
                    </a:schemeClr>
                  </a:outerShdw>
                </a:effectLst>
              </a:rPr>
              <a:t>No 6 : </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10" name="TextBox 9"/>
          <p:cNvSpPr txBox="1"/>
          <p:nvPr/>
        </p:nvSpPr>
        <p:spPr>
          <a:xfrm>
            <a:off x="327751" y="458379"/>
            <a:ext cx="5869849" cy="1384995"/>
          </a:xfrm>
          <a:prstGeom prst="rect">
            <a:avLst/>
          </a:prstGeom>
          <a:noFill/>
        </p:spPr>
        <p:txBody>
          <a:bodyPr wrap="square" rtlCol="0">
            <a:spAutoFit/>
          </a:bodyPr>
          <a:lstStyle/>
          <a:p>
            <a:r>
              <a:rPr lang="id-ID" sz="1200" dirty="0" smtClean="0"/>
              <a:t>Distinct, adalah sebuah perintah di mysq yang berfungsi untukmengelompokkan data, berbeda dengan group by pada saat kita menggunakan perintah ini data yang dikelompokkan tidak diurutkan terlebih dahulu sehingga sedikit lebih cepat, sementara distinct mengurutkannya terlebih dahulu. Jadu untuk penggunaannya pada dasarnya sama namun pengelompokkan seperti ini digunakan untuk mengetahui dari beberapa value yang berulang-berulang untuk dikelompokkandan disimpulkan data apa saja yang sebenarnya sering berulang tersebut.</a:t>
            </a:r>
            <a:endParaRPr lang="id-ID" sz="1200" dirty="0"/>
          </a:p>
        </p:txBody>
      </p:sp>
      <p:sp>
        <p:nvSpPr>
          <p:cNvPr id="13" name="Rectangle 12"/>
          <p:cNvSpPr/>
          <p:nvPr/>
        </p:nvSpPr>
        <p:spPr>
          <a:xfrm>
            <a:off x="327751" y="3522356"/>
            <a:ext cx="712054" cy="307777"/>
          </a:xfrm>
          <a:prstGeom prst="rect">
            <a:avLst/>
          </a:prstGeom>
          <a:noFill/>
        </p:spPr>
        <p:txBody>
          <a:bodyPr wrap="none" lIns="91440" tIns="45720" rIns="91440" bIns="45720">
            <a:spAutoFit/>
          </a:bodyPr>
          <a:lstStyle/>
          <a:p>
            <a:pPr algn="ctr"/>
            <a:r>
              <a:rPr lang="id-ID" sz="1400" b="0" cap="none" spc="0" dirty="0" smtClean="0">
                <a:ln w="0"/>
                <a:solidFill>
                  <a:schemeClr val="tx1"/>
                </a:solidFill>
                <a:effectLst>
                  <a:outerShdw blurRad="38100" dist="19050" dir="2700000" algn="tl" rotWithShape="0">
                    <a:schemeClr val="dk1">
                      <a:alpha val="40000"/>
                    </a:schemeClr>
                  </a:outerShdw>
                </a:effectLst>
              </a:rPr>
              <a:t>No 7 : </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p:cNvSpPr txBox="1"/>
          <p:nvPr/>
        </p:nvSpPr>
        <p:spPr>
          <a:xfrm>
            <a:off x="327750" y="3824109"/>
            <a:ext cx="5869849" cy="1200329"/>
          </a:xfrm>
          <a:prstGeom prst="rect">
            <a:avLst/>
          </a:prstGeom>
          <a:noFill/>
        </p:spPr>
        <p:txBody>
          <a:bodyPr wrap="square" rtlCol="0">
            <a:spAutoFit/>
          </a:bodyPr>
          <a:lstStyle/>
          <a:p>
            <a:r>
              <a:rPr lang="id-ID" sz="1200" dirty="0" smtClean="0"/>
              <a:t>pada gambar dibawah adalah penggunaan perintah sum pada saat memilih data di sebiuah tabel, fungsi sum adalah menjumlahkan nikai dari suatu field dari seluruh record yang ada pada tabel, jadi ketika kita menggunakan perintah sum kita akan mendapatkan total dari field tabel tersebut. Jika kasus gambar yang dibawah adalah sebuah perintah sum yang saya gunakan di field yang valuenya tidak mengandung angka sehingga ketika dijumlahkan tidak akan menemukan hasil total keseluruhan.</a:t>
            </a:r>
            <a:endParaRPr lang="id-ID" sz="1200" dirty="0"/>
          </a:p>
        </p:txBody>
      </p:sp>
      <p:sp>
        <p:nvSpPr>
          <p:cNvPr id="15" name="TextBox 14"/>
          <p:cNvSpPr txBox="1"/>
          <p:nvPr/>
        </p:nvSpPr>
        <p:spPr>
          <a:xfrm>
            <a:off x="327750" y="5927729"/>
            <a:ext cx="5869849" cy="646331"/>
          </a:xfrm>
          <a:prstGeom prst="rect">
            <a:avLst/>
          </a:prstGeom>
          <a:noFill/>
        </p:spPr>
        <p:txBody>
          <a:bodyPr wrap="square" rtlCol="0">
            <a:spAutoFit/>
          </a:bodyPr>
          <a:lstStyle/>
          <a:p>
            <a:r>
              <a:rPr lang="id-ID" sz="1200" dirty="0" smtClean="0"/>
              <a:t>Selanjutnya count, pada perintah ini yang dihitung adalah banyaknya value pada sebuah field dalam record seperti gambar dibawah menunjukkan terdapat 5 value pada field yang sama</a:t>
            </a:r>
            <a:endParaRPr lang="id-ID" sz="1200" dirty="0"/>
          </a:p>
        </p:txBody>
      </p:sp>
      <p:sp>
        <p:nvSpPr>
          <p:cNvPr id="16" name="Rectangle 15"/>
          <p:cNvSpPr/>
          <p:nvPr/>
        </p:nvSpPr>
        <p:spPr>
          <a:xfrm>
            <a:off x="327751" y="7477351"/>
            <a:ext cx="712054" cy="307777"/>
          </a:xfrm>
          <a:prstGeom prst="rect">
            <a:avLst/>
          </a:prstGeom>
          <a:noFill/>
        </p:spPr>
        <p:txBody>
          <a:bodyPr wrap="none" lIns="91440" tIns="45720" rIns="91440" bIns="45720">
            <a:spAutoFit/>
          </a:bodyPr>
          <a:lstStyle/>
          <a:p>
            <a:pPr algn="ctr"/>
            <a:r>
              <a:rPr lang="id-ID" sz="1400" b="0" cap="none" spc="0" dirty="0" smtClean="0">
                <a:ln w="0"/>
                <a:solidFill>
                  <a:schemeClr val="tx1"/>
                </a:solidFill>
                <a:effectLst>
                  <a:outerShdw blurRad="38100" dist="19050" dir="2700000" algn="tl" rotWithShape="0">
                    <a:schemeClr val="dk1">
                      <a:alpha val="40000"/>
                    </a:schemeClr>
                  </a:outerShdw>
                </a:effectLst>
              </a:rPr>
              <a:t>No 8 : </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17" name="TextBox 16"/>
          <p:cNvSpPr txBox="1"/>
          <p:nvPr/>
        </p:nvSpPr>
        <p:spPr>
          <a:xfrm>
            <a:off x="412417" y="7785128"/>
            <a:ext cx="5869849" cy="276999"/>
          </a:xfrm>
          <a:prstGeom prst="rect">
            <a:avLst/>
          </a:prstGeom>
          <a:noFill/>
        </p:spPr>
        <p:txBody>
          <a:bodyPr wrap="square" rtlCol="0">
            <a:spAutoFit/>
          </a:bodyPr>
          <a:lstStyle/>
          <a:p>
            <a:r>
              <a:rPr lang="id-ID" sz="1200" dirty="0" smtClean="0"/>
              <a:t>View untuk pilih data yang pada alfabet pertamanya tidak mengandung A dan B</a:t>
            </a:r>
            <a:endParaRPr lang="id-ID" sz="1200" dirty="0"/>
          </a:p>
        </p:txBody>
      </p:sp>
    </p:spTree>
    <p:extLst>
      <p:ext uri="{BB962C8B-B14F-4D97-AF65-F5344CB8AC3E}">
        <p14:creationId xmlns:p14="http://schemas.microsoft.com/office/powerpoint/2010/main" val="1213196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751" y="138952"/>
            <a:ext cx="712054" cy="307777"/>
          </a:xfrm>
          <a:prstGeom prst="rect">
            <a:avLst/>
          </a:prstGeom>
          <a:noFill/>
        </p:spPr>
        <p:txBody>
          <a:bodyPr wrap="none" lIns="91440" tIns="45720" rIns="91440" bIns="45720">
            <a:spAutoFit/>
          </a:bodyPr>
          <a:lstStyle/>
          <a:p>
            <a:pPr algn="ctr"/>
            <a:r>
              <a:rPr lang="id-ID" sz="1400" b="0" cap="none" spc="0" dirty="0" smtClean="0">
                <a:ln w="0"/>
                <a:solidFill>
                  <a:schemeClr val="tx1"/>
                </a:solidFill>
                <a:effectLst>
                  <a:outerShdw blurRad="38100" dist="19050" dir="2700000" algn="tl" rotWithShape="0">
                    <a:schemeClr val="dk1">
                      <a:alpha val="40000"/>
                    </a:schemeClr>
                  </a:outerShdw>
                </a:effectLst>
              </a:rPr>
              <a:t>No 9 : </a:t>
            </a:r>
            <a:endParaRPr lang="en-US" sz="1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rotWithShape="1">
          <a:blip r:embed="rId2"/>
          <a:srcRect t="68006" r="39876" b="8185"/>
          <a:stretch/>
        </p:blipFill>
        <p:spPr>
          <a:xfrm>
            <a:off x="327751" y="3657600"/>
            <a:ext cx="4644118" cy="1034002"/>
          </a:xfrm>
          <a:prstGeom prst="rect">
            <a:avLst/>
          </a:prstGeom>
        </p:spPr>
      </p:pic>
      <p:pic>
        <p:nvPicPr>
          <p:cNvPr id="6" name="Picture 5"/>
          <p:cNvPicPr>
            <a:picLocks noChangeAspect="1"/>
          </p:cNvPicPr>
          <p:nvPr/>
        </p:nvPicPr>
        <p:blipFill rotWithShape="1">
          <a:blip r:embed="rId2"/>
          <a:srcRect t="17411" r="57502" b="31597"/>
          <a:stretch/>
        </p:blipFill>
        <p:spPr>
          <a:xfrm>
            <a:off x="327751" y="711200"/>
            <a:ext cx="3639821" cy="2455409"/>
          </a:xfrm>
          <a:prstGeom prst="rect">
            <a:avLst/>
          </a:prstGeom>
        </p:spPr>
      </p:pic>
      <p:sp>
        <p:nvSpPr>
          <p:cNvPr id="7" name="TextBox 6"/>
          <p:cNvSpPr txBox="1"/>
          <p:nvPr/>
        </p:nvSpPr>
        <p:spPr>
          <a:xfrm>
            <a:off x="327750" y="5182593"/>
            <a:ext cx="5869849" cy="276999"/>
          </a:xfrm>
          <a:prstGeom prst="rect">
            <a:avLst/>
          </a:prstGeom>
          <a:noFill/>
        </p:spPr>
        <p:txBody>
          <a:bodyPr wrap="square" rtlCol="0">
            <a:spAutoFit/>
          </a:bodyPr>
          <a:lstStyle/>
          <a:p>
            <a:r>
              <a:rPr lang="id-ID" sz="1200" dirty="0" smtClean="0"/>
              <a:t>Di atas adalah proses drop view dari sebuah database, </a:t>
            </a:r>
            <a:endParaRPr lang="id-ID" sz="1200" dirty="0"/>
          </a:p>
        </p:txBody>
      </p:sp>
      <p:sp>
        <p:nvSpPr>
          <p:cNvPr id="8" name="Rectangle 7"/>
          <p:cNvSpPr/>
          <p:nvPr/>
        </p:nvSpPr>
        <p:spPr>
          <a:xfrm>
            <a:off x="1414033" y="6707586"/>
            <a:ext cx="4172809" cy="923330"/>
          </a:xfrm>
          <a:prstGeom prst="rect">
            <a:avLst/>
          </a:prstGeom>
          <a:noFill/>
        </p:spPr>
        <p:txBody>
          <a:bodyPr wrap="none" lIns="91440" tIns="45720" rIns="91440" bIns="45720">
            <a:spAutoFit/>
          </a:bodyPr>
          <a:lstStyle/>
          <a:p>
            <a:pPr algn="ctr"/>
            <a:r>
              <a:rPr lang="id-ID"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Terimakasih</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48600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256680" y="5184360"/>
            <a:ext cx="2202840" cy="1217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d-ID" sz="1400" b="1" strike="noStrike" spc="-1">
                <a:solidFill>
                  <a:srgbClr val="000000"/>
                </a:solidFill>
                <a:latin typeface="Calibri"/>
                <a:ea typeface="DejaVu Sans"/>
              </a:rPr>
              <a:t>Ditulis oleh : </a:t>
            </a:r>
            <a:endParaRPr lang="id-ID" sz="1400" b="0" strike="noStrike" spc="-1">
              <a:latin typeface="Arial"/>
            </a:endParaRPr>
          </a:p>
          <a:p>
            <a:pPr>
              <a:lnSpc>
                <a:spcPct val="100000"/>
              </a:lnSpc>
            </a:pPr>
            <a:r>
              <a:rPr lang="id-ID" sz="2000" b="1" strike="noStrike" spc="-1">
                <a:solidFill>
                  <a:srgbClr val="000000"/>
                </a:solidFill>
                <a:latin typeface="Calibri"/>
                <a:ea typeface="DejaVu Sans"/>
              </a:rPr>
              <a:t>Panji Iman Baskoro</a:t>
            </a:r>
            <a:endParaRPr lang="id-ID" sz="2000" b="0" strike="noStrike" spc="-1">
              <a:latin typeface="Arial"/>
            </a:endParaRPr>
          </a:p>
          <a:p>
            <a:pPr>
              <a:lnSpc>
                <a:spcPct val="100000"/>
              </a:lnSpc>
            </a:pPr>
            <a:r>
              <a:rPr lang="id-ID" sz="2000" b="1" strike="noStrike" spc="-1">
                <a:solidFill>
                  <a:srgbClr val="000000"/>
                </a:solidFill>
                <a:latin typeface="Calibri"/>
                <a:ea typeface="DejaVu Sans"/>
              </a:rPr>
              <a:t>TI A</a:t>
            </a:r>
            <a:endParaRPr lang="id-ID" sz="2000" b="0" strike="noStrike" spc="-1">
              <a:latin typeface="Arial"/>
            </a:endParaRPr>
          </a:p>
          <a:p>
            <a:pPr>
              <a:lnSpc>
                <a:spcPct val="100000"/>
              </a:lnSpc>
            </a:pPr>
            <a:r>
              <a:rPr lang="id-ID" sz="2000" b="1" strike="noStrike" spc="-1">
                <a:solidFill>
                  <a:srgbClr val="000000"/>
                </a:solidFill>
                <a:latin typeface="Calibri"/>
                <a:ea typeface="DejaVu Sans"/>
              </a:rPr>
              <a:t>171111023</a:t>
            </a:r>
            <a:endParaRPr lang="id-ID" sz="2000" b="0" strike="noStrike" spc="-1">
              <a:latin typeface="Arial"/>
            </a:endParaRPr>
          </a:p>
        </p:txBody>
      </p:sp>
      <p:sp>
        <p:nvSpPr>
          <p:cNvPr id="98" name="CustomShape 2"/>
          <p:cNvSpPr/>
          <p:nvPr/>
        </p:nvSpPr>
        <p:spPr>
          <a:xfrm>
            <a:off x="258840" y="6446160"/>
            <a:ext cx="2273040"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d-ID" sz="2000" b="1" strike="noStrike" spc="-1">
                <a:solidFill>
                  <a:srgbClr val="000000"/>
                </a:solidFill>
                <a:latin typeface="Calibri"/>
                <a:ea typeface="DejaVu Sans"/>
              </a:rPr>
              <a:t>Blog :</a:t>
            </a:r>
            <a:endParaRPr lang="id-ID" sz="2000" b="0" strike="noStrike" spc="-1">
              <a:latin typeface="Arial"/>
            </a:endParaRPr>
          </a:p>
          <a:p>
            <a:pPr>
              <a:lnSpc>
                <a:spcPct val="100000"/>
              </a:lnSpc>
            </a:pPr>
            <a:r>
              <a:rPr lang="id-ID" sz="2000" b="1" strike="noStrike" spc="-1">
                <a:solidFill>
                  <a:srgbClr val="000000"/>
                </a:solidFill>
                <a:latin typeface="Calibri"/>
                <a:ea typeface="DejaVu Sans"/>
              </a:rPr>
              <a:t>https://bijancot.me</a:t>
            </a:r>
            <a:endParaRPr lang="id-ID" sz="2000" b="0" strike="noStrike" spc="-1">
              <a:latin typeface="Arial"/>
            </a:endParaRPr>
          </a:p>
          <a:p>
            <a:pPr>
              <a:lnSpc>
                <a:spcPct val="100000"/>
              </a:lnSpc>
            </a:pPr>
            <a:endParaRPr lang="id-ID" sz="2000" b="0" strike="noStrike" spc="-1">
              <a:latin typeface="Arial"/>
            </a:endParaRPr>
          </a:p>
        </p:txBody>
      </p:sp>
      <p:sp>
        <p:nvSpPr>
          <p:cNvPr id="99" name="CustomShape 3"/>
          <p:cNvSpPr/>
          <p:nvPr/>
        </p:nvSpPr>
        <p:spPr>
          <a:xfrm>
            <a:off x="259560" y="7245360"/>
            <a:ext cx="2791080"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id-ID" sz="2000" b="1" strike="noStrike" spc="-1">
                <a:solidFill>
                  <a:srgbClr val="000000"/>
                </a:solidFill>
                <a:latin typeface="Calibri"/>
                <a:ea typeface="DejaVu Sans"/>
              </a:rPr>
              <a:t>Portofolio :</a:t>
            </a:r>
            <a:endParaRPr lang="id-ID" sz="2000" b="0" strike="noStrike" spc="-1">
              <a:latin typeface="Arial"/>
            </a:endParaRPr>
          </a:p>
          <a:p>
            <a:pPr>
              <a:lnSpc>
                <a:spcPct val="100000"/>
              </a:lnSpc>
            </a:pPr>
            <a:r>
              <a:rPr lang="id-ID" sz="2000" b="1" u="sng" strike="noStrike" spc="-1">
                <a:solidFill>
                  <a:srgbClr val="0000FF"/>
                </a:solidFill>
                <a:uFillTx/>
                <a:latin typeface="Calibri"/>
                <a:ea typeface="DejaVu Sans"/>
                <a:hlinkClick r:id="rId2"/>
              </a:rPr>
              <a:t>http://bijancot.github.io</a:t>
            </a:r>
            <a:endParaRPr lang="id-ID" sz="2000" b="0" strike="noStrike" spc="-1">
              <a:latin typeface="Arial"/>
            </a:endParaRPr>
          </a:p>
          <a:p>
            <a:pPr>
              <a:lnSpc>
                <a:spcPct val="100000"/>
              </a:lnSpc>
            </a:pPr>
            <a:endParaRPr lang="id-ID"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441</TotalTime>
  <Words>377</Words>
  <Application>Microsoft Office PowerPoint</Application>
  <PresentationFormat>A4 Paper (210x297 mm)</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bijan</dc:creator>
  <dc:description/>
  <cp:lastModifiedBy>bijan</cp:lastModifiedBy>
  <cp:revision>50</cp:revision>
  <dcterms:created xsi:type="dcterms:W3CDTF">2018-03-25T03:12:34Z</dcterms:created>
  <dcterms:modified xsi:type="dcterms:W3CDTF">2018-06-28T02:39:13Z</dcterms:modified>
  <dc:language>id-ID</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A4 Paper (210x297 mm)</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