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00" y="-139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768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430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84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95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553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1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094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58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230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033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217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5464-6F84-417C-9685-130A559AF86B}" type="datetimeFigureOut">
              <a:rPr lang="id-ID" smtClean="0"/>
              <a:t>11/05/2018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801C-C226-4A51-83E8-574EE6D443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89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396" y="138791"/>
            <a:ext cx="34660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Responsi Basis Data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396" y="723566"/>
            <a:ext cx="22025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Oleh Panji Iman Baskoro</a:t>
            </a:r>
          </a:p>
          <a:p>
            <a:r>
              <a:rPr lang="id-ID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171111023/TI-A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396" y="1706288"/>
            <a:ext cx="466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Screenshot untuk CDM yang saya buat adalah sebagai berikut</a:t>
            </a:r>
            <a:endParaRPr lang="id-ID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7" t="15455" r="21333" b="39486"/>
          <a:stretch/>
        </p:blipFill>
        <p:spPr>
          <a:xfrm>
            <a:off x="324396" y="2151159"/>
            <a:ext cx="5943600" cy="2940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24396" y="5170731"/>
            <a:ext cx="6270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Pada gambar tersebut dapat anda amati jika saya menggunakan relasi many to many antara </a:t>
            </a:r>
            <a:r>
              <a:rPr lang="id-ID" sz="1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tabel barang </a:t>
            </a:r>
            <a:r>
              <a:rPr lang="id-ID" sz="1400" dirty="0" smtClean="0"/>
              <a:t>dan </a:t>
            </a:r>
            <a:r>
              <a:rPr lang="id-ID" sz="1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tabel pelanggan</a:t>
            </a:r>
            <a:r>
              <a:rPr lang="id-ID" sz="1400" dirty="0" smtClean="0"/>
              <a:t>, hal ini bertujuan untuk menhasilkan tabel relasi unruk </a:t>
            </a:r>
            <a:r>
              <a:rPr lang="id-ID" sz="14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tabel baru item_penjualan </a:t>
            </a:r>
            <a:r>
              <a:rPr lang="id-ID" sz="1400" dirty="0" smtClean="0"/>
              <a:t>seperti yang ada pada gambar bawah</a:t>
            </a:r>
            <a:endParaRPr lang="id-ID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7" t="19751" r="24706" b="32539"/>
          <a:stretch/>
        </p:blipFill>
        <p:spPr>
          <a:xfrm>
            <a:off x="430116" y="6203565"/>
            <a:ext cx="5732159" cy="3334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47236" y="144543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NOMOR 1</a:t>
            </a:r>
            <a:endParaRPr lang="id-ID" sz="1400" b="1" dirty="0"/>
          </a:p>
        </p:txBody>
      </p:sp>
    </p:spTree>
    <p:extLst>
      <p:ext uri="{BB962C8B-B14F-4D97-AF65-F5344CB8AC3E}">
        <p14:creationId xmlns:p14="http://schemas.microsoft.com/office/powerpoint/2010/main" val="49617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24495" r="52001" b="65462"/>
          <a:stretch/>
        </p:blipFill>
        <p:spPr>
          <a:xfrm>
            <a:off x="94097" y="1084001"/>
            <a:ext cx="5217464" cy="645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200" y="3532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NOMOR 2</a:t>
            </a:r>
            <a:endParaRPr lang="id-ID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4097" y="661068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Proses pembuatan database</a:t>
            </a:r>
            <a:endParaRPr lang="id-ID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200" y="198613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NOMOR 3</a:t>
            </a:r>
            <a:endParaRPr lang="id-ID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97" y="2293916"/>
            <a:ext cx="6046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Pengimplementasian pembuatan database sesai dengan pdm yang telah di buat </a:t>
            </a:r>
            <a:endParaRPr lang="id-ID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" t="52909" r="59249" b="11385"/>
          <a:stretch/>
        </p:blipFill>
        <p:spPr>
          <a:xfrm>
            <a:off x="236305" y="2612201"/>
            <a:ext cx="4746146" cy="249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" t="57172" r="52060" b="6322"/>
          <a:stretch/>
        </p:blipFill>
        <p:spPr>
          <a:xfrm>
            <a:off x="236305" y="5219271"/>
            <a:ext cx="4749132" cy="214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56639" r="55506" b="8986"/>
          <a:stretch/>
        </p:blipFill>
        <p:spPr>
          <a:xfrm>
            <a:off x="236305" y="7479586"/>
            <a:ext cx="4761475" cy="21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9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" t="56639" r="55506" b="8188"/>
          <a:stretch/>
        </p:blipFill>
        <p:spPr>
          <a:xfrm>
            <a:off x="250678" y="785592"/>
            <a:ext cx="5576036" cy="2638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00" y="17003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NOMOR 3</a:t>
            </a:r>
            <a:endParaRPr lang="id-ID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4097" y="477816"/>
            <a:ext cx="6046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Pengimplementasian pembuatan database sesai dengan pdm yang telah di buat </a:t>
            </a:r>
            <a:endParaRPr lang="id-ID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200" y="355879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NOMOR 4</a:t>
            </a:r>
            <a:endParaRPr lang="id-ID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97" y="3866575"/>
            <a:ext cx="417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Membuat 4 user dengan hak akses yang berbeda-beda</a:t>
            </a:r>
            <a:endParaRPr lang="id-ID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23320" r="50185" b="50988"/>
          <a:stretch/>
        </p:blipFill>
        <p:spPr>
          <a:xfrm>
            <a:off x="190500" y="4309431"/>
            <a:ext cx="6170644" cy="1887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51317" r="81296" b="9157"/>
          <a:stretch/>
        </p:blipFill>
        <p:spPr>
          <a:xfrm>
            <a:off x="190500" y="6504701"/>
            <a:ext cx="2273300" cy="31720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4301" y="7310204"/>
            <a:ext cx="2931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Ketika saya meng-list isi dari tabel user maka user yang sudah saya buat akan muncul seperti gamabar di samping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401296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00" y="19329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NOMOR 4</a:t>
            </a:r>
            <a:endParaRPr lang="id-ID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097" y="501075"/>
            <a:ext cx="417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Membuat 4 user dengan hak akses yang berbeda-beda</a:t>
            </a:r>
            <a:endParaRPr lang="id-ID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 t="32872" r="52593" b="6852"/>
          <a:stretch/>
        </p:blipFill>
        <p:spPr>
          <a:xfrm>
            <a:off x="165474" y="952500"/>
            <a:ext cx="6209925" cy="44917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5475" y="2514600"/>
            <a:ext cx="6209924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/>
              <a:t>ERROR</a:t>
            </a:r>
            <a:endParaRPr lang="id-ID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4097" y="558791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NOMOR 5</a:t>
            </a:r>
            <a:endParaRPr lang="id-ID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0994" y="5895689"/>
            <a:ext cx="263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Melakukan manipulasi pada tabel</a:t>
            </a:r>
            <a:endParaRPr lang="id-ID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22" r="52593" b="7840"/>
          <a:stretch/>
        </p:blipFill>
        <p:spPr>
          <a:xfrm>
            <a:off x="165474" y="6317766"/>
            <a:ext cx="6210104" cy="20134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17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97" y="12691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NOMOR 5</a:t>
            </a:r>
            <a:endParaRPr lang="id-ID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0994" y="434689"/>
            <a:ext cx="263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Melakukan manipulasi pada tabel</a:t>
            </a:r>
            <a:endParaRPr lang="id-ID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99" r="53889" b="7180"/>
          <a:stretch/>
        </p:blipFill>
        <p:spPr>
          <a:xfrm>
            <a:off x="120994" y="742466"/>
            <a:ext cx="6244539" cy="1981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04" r="52407" b="7181"/>
          <a:stretch/>
        </p:blipFill>
        <p:spPr>
          <a:xfrm>
            <a:off x="94097" y="2908299"/>
            <a:ext cx="6271086" cy="21717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34" r="53246" b="6522"/>
          <a:stretch/>
        </p:blipFill>
        <p:spPr>
          <a:xfrm>
            <a:off x="94097" y="5264632"/>
            <a:ext cx="5894864" cy="2101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3" r="52593" b="6851"/>
          <a:stretch/>
        </p:blipFill>
        <p:spPr>
          <a:xfrm>
            <a:off x="120993" y="7550631"/>
            <a:ext cx="5891395" cy="20251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44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97" y="12691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NOMOR 6</a:t>
            </a:r>
            <a:endParaRPr lang="id-ID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0994" y="434689"/>
            <a:ext cx="143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Backup Database</a:t>
            </a:r>
            <a:endParaRPr lang="id-ID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4" r="54681" b="6851"/>
          <a:stretch/>
        </p:blipFill>
        <p:spPr>
          <a:xfrm>
            <a:off x="265370" y="1542019"/>
            <a:ext cx="6038506" cy="5379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0994" y="726744"/>
            <a:ext cx="6327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Pada gambar di bawah adalah hasil proses backup dan dapat anda amati di list file directory di bawah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09995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82" y="5184289"/>
            <a:ext cx="2219518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1400" b="1" cap="none" spc="0" dirty="0" smtClean="0">
                <a:ln w="0"/>
                <a:solidFill>
                  <a:schemeClr val="tx1"/>
                </a:solidFill>
              </a:rPr>
              <a:t>Ditulis oleh : </a:t>
            </a:r>
            <a:endParaRPr lang="id-ID" sz="2000" b="1" cap="none" spc="0" dirty="0" smtClean="0">
              <a:ln w="0"/>
              <a:solidFill>
                <a:schemeClr val="tx1"/>
              </a:solidFill>
            </a:endParaRPr>
          </a:p>
          <a:p>
            <a:r>
              <a:rPr lang="id-ID" sz="2000" b="1" cap="none" spc="0" dirty="0" smtClean="0">
                <a:ln w="0"/>
                <a:solidFill>
                  <a:schemeClr val="tx1"/>
                </a:solidFill>
              </a:rPr>
              <a:t>Panji Iman Baskoro</a:t>
            </a:r>
          </a:p>
          <a:p>
            <a:r>
              <a:rPr lang="id-ID" sz="2000" b="1" dirty="0" smtClean="0">
                <a:ln w="0"/>
              </a:rPr>
              <a:t>TI A</a:t>
            </a:r>
          </a:p>
          <a:p>
            <a:r>
              <a:rPr lang="id-ID" sz="2000" b="1" cap="none" spc="0" dirty="0" smtClean="0">
                <a:ln w="0"/>
                <a:solidFill>
                  <a:schemeClr val="tx1"/>
                </a:solidFill>
              </a:rPr>
              <a:t>171111023</a:t>
            </a:r>
            <a:endParaRPr lang="en-US" sz="2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6446173"/>
            <a:ext cx="229428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2000" b="1" dirty="0" smtClean="0">
                <a:ln w="0"/>
              </a:rPr>
              <a:t>Blog :</a:t>
            </a:r>
            <a:endParaRPr lang="id-ID" sz="2000" b="1" dirty="0" smtClean="0">
              <a:ln w="0"/>
              <a:hlinkClick r:id=""/>
            </a:endParaRPr>
          </a:p>
          <a:p>
            <a:r>
              <a:rPr lang="id-ID" sz="2000" b="1" dirty="0" smtClean="0">
                <a:ln w="0"/>
                <a:hlinkClick r:id=""/>
              </a:rPr>
              <a:t>https://bijancot.me</a:t>
            </a:r>
            <a:endParaRPr lang="id-ID" sz="2000" b="1" dirty="0" smtClean="0">
              <a:ln w="0"/>
            </a:endParaRPr>
          </a:p>
          <a:p>
            <a:endParaRPr lang="en-US" sz="20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381" y="7245355"/>
            <a:ext cx="281327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2000" b="1" dirty="0" smtClean="0">
                <a:ln w="0"/>
              </a:rPr>
              <a:t>Portofolio :</a:t>
            </a:r>
          </a:p>
          <a:p>
            <a:r>
              <a:rPr lang="id-ID" sz="2000" b="1" dirty="0" smtClean="0">
                <a:ln w="0"/>
                <a:hlinkClick r:id="rId2"/>
              </a:rPr>
              <a:t>http://bijancot.github.io</a:t>
            </a:r>
            <a:endParaRPr lang="id-ID" sz="2000" b="1" dirty="0" smtClean="0">
              <a:ln w="0"/>
            </a:endParaRPr>
          </a:p>
          <a:p>
            <a:endParaRPr lang="id-ID" sz="2000" b="1" dirty="0" smtClean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20232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178</Words>
  <Application>Microsoft Office PowerPoint</Application>
  <PresentationFormat>A4 Paper (210x297 mm)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bijan</dc:creator>
  <cp:lastModifiedBy>bijan</cp:lastModifiedBy>
  <cp:revision>4</cp:revision>
  <dcterms:created xsi:type="dcterms:W3CDTF">2018-05-11T07:07:22Z</dcterms:created>
  <dcterms:modified xsi:type="dcterms:W3CDTF">2018-05-11T07:40:12Z</dcterms:modified>
</cp:coreProperties>
</file>