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</p:sldIdLst>
  <p:sldSz cx="6858000" cy="9906000" type="A4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7" d="100"/>
          <a:sy n="47" d="100"/>
        </p:scale>
        <p:origin x="2382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4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24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1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Mysql View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lang="id-ID" sz="11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9" t="70589" r="52579" b="20101"/>
          <a:stretch/>
        </p:blipFill>
        <p:spPr>
          <a:xfrm>
            <a:off x="452334" y="1828800"/>
            <a:ext cx="5953331" cy="661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2334" y="2912324"/>
            <a:ext cx="563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Kali ini saya membuat sbuah view seperti gambar diatas untuk memilih data pada MySQL menggunakan metode inner join untuk memilih data nama_project dari tabel_project dan memilih progress dari tabel freelance_project yang memiliki id 9, menggunakan teknik join yang meudian saya masukkan kedalam sebuah view baru bernama bijan.</a:t>
            </a:r>
          </a:p>
          <a:p>
            <a:endParaRPr lang="id-ID" sz="1400" dirty="0"/>
          </a:p>
          <a:p>
            <a:r>
              <a:rPr lang="id-ID" sz="1400" dirty="0" smtClean="0"/>
              <a:t>Hasil dari view di atas adalah seperti gambar di bawah ini :</a:t>
            </a:r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endParaRPr lang="id-ID" sz="1400" dirty="0" smtClean="0"/>
          </a:p>
          <a:p>
            <a:endParaRPr lang="id-ID" sz="1400" dirty="0"/>
          </a:p>
          <a:p>
            <a:r>
              <a:rPr lang="id-ID" sz="1400" smtClean="0"/>
              <a:t>Terimakasih</a:t>
            </a:r>
            <a:endParaRPr lang="id-ID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9236" r="73387" b="5208"/>
          <a:stretch/>
        </p:blipFill>
        <p:spPr>
          <a:xfrm>
            <a:off x="452334" y="5150248"/>
            <a:ext cx="4424466" cy="1453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6680" y="5184360"/>
            <a:ext cx="220284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8840" y="6446160"/>
            <a:ext cx="2273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59560" y="7245360"/>
            <a:ext cx="2791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93</Words>
  <Application>Microsoft Office PowerPoint</Application>
  <PresentationFormat>A4 Paper (210x297 mm)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42</cp:revision>
  <dcterms:created xsi:type="dcterms:W3CDTF">2018-03-25T03:12:34Z</dcterms:created>
  <dcterms:modified xsi:type="dcterms:W3CDTF">2018-06-14T12:34:35Z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