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906000" cy="6858000" type="A4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110" y="72"/>
      </p:cViewPr>
      <p:guideLst>
        <p:guide orient="horz" pos="2160"/>
        <p:guide pos="30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421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66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401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111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1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960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716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172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520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8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6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789B0-06F7-42D8-8020-B30408D6A50E}" type="datetimeFigureOut">
              <a:rPr lang="id-ID" smtClean="0"/>
              <a:t>08/07/2018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A890-4F63-4220-917F-92ADD1F4B54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335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00" t="14446" r="2406" b="18315"/>
          <a:stretch/>
        </p:blipFill>
        <p:spPr>
          <a:xfrm>
            <a:off x="579549" y="914400"/>
            <a:ext cx="8718998" cy="3451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335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4710" b="82790"/>
          <a:stretch/>
        </p:blipFill>
        <p:spPr>
          <a:xfrm>
            <a:off x="881532" y="917621"/>
            <a:ext cx="5892755" cy="1258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4017" b="82967"/>
          <a:stretch/>
        </p:blipFill>
        <p:spPr>
          <a:xfrm>
            <a:off x="1087594" y="4021428"/>
            <a:ext cx="5982907" cy="1246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125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44" r="55403" b="80678"/>
          <a:stretch/>
        </p:blipFill>
        <p:spPr>
          <a:xfrm>
            <a:off x="1203504" y="1146219"/>
            <a:ext cx="5802603" cy="1416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-44" r="67281" b="78741"/>
          <a:stretch/>
        </p:blipFill>
        <p:spPr>
          <a:xfrm>
            <a:off x="971685" y="3052292"/>
            <a:ext cx="4257138" cy="1558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75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372" y="734096"/>
            <a:ext cx="8178084" cy="7232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include_once("mysqli.php");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$query = "select a.nomor_proyek,b.lokasi_survei,a.besaran_proyek,a.tanggal_mulai,a.lama_pekerjaan,a.nomor_survei from tabel_proyek a,tabel_survei b where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a.nomor_survei = b.nomor_survei";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$result = $mysqli-&gt;query($query);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&lt;title&gt;ARM Panel : Proyek&lt;/title&gt;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&lt;meta charset="utf-8"&gt;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&lt;meta http-equiv="x-ua-compatible" content="ie=edge"&gt;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&lt;meta name="viewport" content="width=device-width, initial-scale=1.0"&gt;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&lt;link rel="stylesheet" href="https://cdnjs.cloudflare.com/ajax/libs/foundation/6.4.3/css/foundation-float.min.css"&gt;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body{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margin:0px auto;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padding-top:50px;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padding-left:50px;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padding-right:50px;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&lt;table border="1"&gt;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&lt;td rowspan="2"&gt;No&lt;/td&gt;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&lt;td rowspan="2"&gt;Nomor Proyek&lt;/td&gt;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&lt;td rowspan="2"&gt;alamat Proyek&lt;/td&gt;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&lt;td rowspan="2"&gt;Besaran Proyek&lt;/td&gt;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&lt;td rowspan="2"&gt;Tanggal Mulai&lt;/td&gt;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&lt;td rowspan="2"&gt;Lama Pekerjaan&lt;/td&gt;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&lt;td rowspan="2"&gt;Nomor Survei&lt;/td&gt;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&lt;td colspan="2"&gt;Opsi&lt;/td&gt;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&lt;td&gt;Edit&lt;/td&gt;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&lt;td&gt;Hapus&lt;/td&gt;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&lt;?php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if($result-&gt;num_rows &gt; 0){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$i = 1;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while($row=$result-&gt;fetch_assoc()){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echo "&lt;tr&gt;&lt;td&gt;".$i++."&lt;/td&gt;";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"&lt;td&gt;".$row['nomor_proyek']."&lt;/td&gt;";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"&lt;td&gt;".$row['lokasi_survei']."&lt;/td&gt;";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"&lt;td&gt;".$row['besaran_proyek']."&lt;/td&gt;";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"&lt;td&gt;".$row['tanggal_mulai']."&lt;/td&gt;"; 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"&lt;td&gt;".$row['lama_pekerjaan']." Hari&lt;/td&gt;"; 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"&lt;td&gt;".$row['nomor_survei']."&lt;/td&gt;"; 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"&lt;td&gt;&lt;a href=\"edit.php?page=proyek&amp;data=".$row['nomor_proyek']."\"&gt;Edit&lt;/a&gt;&lt;/td&gt;";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echo "&lt;td&gt;&lt;a href=\"hapus.php?page=proyek&amp;data=".$row['nomor_proyek']."\"&gt;Hapus&lt;/a&gt;&lt;/td&gt;&lt;/tr&gt;";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id-ID" sz="8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4949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31" t="15801" r="3140" b="5854"/>
          <a:stretch/>
        </p:blipFill>
        <p:spPr>
          <a:xfrm>
            <a:off x="818882" y="989718"/>
            <a:ext cx="8268236" cy="3852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72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34" t="15800" r="2248" b="20291"/>
          <a:stretch/>
        </p:blipFill>
        <p:spPr>
          <a:xfrm>
            <a:off x="540914" y="888642"/>
            <a:ext cx="8636718" cy="3245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635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38" t="14744" r="3041" b="6206"/>
          <a:stretch/>
        </p:blipFill>
        <p:spPr>
          <a:xfrm>
            <a:off x="772732" y="953037"/>
            <a:ext cx="7982807" cy="37219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17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33" t="16505" r="2150" b="20114"/>
          <a:stretch/>
        </p:blipFill>
        <p:spPr>
          <a:xfrm>
            <a:off x="386366" y="965915"/>
            <a:ext cx="9063650" cy="3374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68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1" t="16858" r="1853" b="20114"/>
          <a:stretch/>
        </p:blipFill>
        <p:spPr>
          <a:xfrm>
            <a:off x="323045" y="1043189"/>
            <a:ext cx="9259910" cy="3393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46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7" t="14041" r="1951" b="19235"/>
          <a:stretch/>
        </p:blipFill>
        <p:spPr>
          <a:xfrm>
            <a:off x="200695" y="824248"/>
            <a:ext cx="9504610" cy="3702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121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6" t="15625" r="2347" b="19763"/>
          <a:stretch/>
        </p:blipFill>
        <p:spPr>
          <a:xfrm>
            <a:off x="-1300766" y="914400"/>
            <a:ext cx="12453870" cy="472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380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371</Words>
  <Application>Microsoft Office PowerPoint</Application>
  <PresentationFormat>A4 Paper (210x297 mm)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bijan</dc:creator>
  <cp:lastModifiedBy>bijan</cp:lastModifiedBy>
  <cp:revision>8</cp:revision>
  <dcterms:created xsi:type="dcterms:W3CDTF">2018-07-07T14:14:30Z</dcterms:created>
  <dcterms:modified xsi:type="dcterms:W3CDTF">2018-07-08T04:22:05Z</dcterms:modified>
</cp:coreProperties>
</file>