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200438" cy="6858000"/>
  <p:notesSz cx="6858000" cy="9144000"/>
  <p:defaultTextStyle>
    <a:defPPr>
      <a:defRPr lang="id-ID"/>
    </a:defPPr>
    <a:lvl1pPr marL="0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5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2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8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85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80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75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71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68" algn="l" defTabSz="9141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 showGuides="1">
      <p:cViewPr varScale="1">
        <p:scale>
          <a:sx n="66" d="100"/>
          <a:sy n="66" d="100"/>
        </p:scale>
        <p:origin x="90" y="204"/>
      </p:cViewPr>
      <p:guideLst>
        <p:guide orient="horz" pos="2160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7347-E486-4140-9B6C-BB970B149084}" type="datetimeFigureOut">
              <a:rPr lang="id-ID" smtClean="0"/>
              <a:t>17/06/2018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7E51-3367-4B89-8D06-C8615D378C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862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7347-E486-4140-9B6C-BB970B149084}" type="datetimeFigureOut">
              <a:rPr lang="id-ID" smtClean="0"/>
              <a:t>17/06/2018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7E51-3367-4B89-8D06-C8615D378C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08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7347-E486-4140-9B6C-BB970B149084}" type="datetimeFigureOut">
              <a:rPr lang="id-ID" smtClean="0"/>
              <a:t>17/06/2018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7E51-3367-4B89-8D06-C8615D378C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320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7347-E486-4140-9B6C-BB970B149084}" type="datetimeFigureOut">
              <a:rPr lang="id-ID" smtClean="0"/>
              <a:t>17/06/2018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7E51-3367-4B89-8D06-C8615D378C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17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7347-E486-4140-9B6C-BB970B149084}" type="datetimeFigureOut">
              <a:rPr lang="id-ID" smtClean="0"/>
              <a:t>17/06/2018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7E51-3367-4B89-8D06-C8615D378C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543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7347-E486-4140-9B6C-BB970B149084}" type="datetimeFigureOut">
              <a:rPr lang="id-ID" smtClean="0"/>
              <a:t>17/06/2018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7E51-3367-4B89-8D06-C8615D378C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333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7347-E486-4140-9B6C-BB970B149084}" type="datetimeFigureOut">
              <a:rPr lang="id-ID" smtClean="0"/>
              <a:t>17/06/2018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7E51-3367-4B89-8D06-C8615D378C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355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7347-E486-4140-9B6C-BB970B149084}" type="datetimeFigureOut">
              <a:rPr lang="id-ID" smtClean="0"/>
              <a:t>17/06/2018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7E51-3367-4B89-8D06-C8615D378C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394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7347-E486-4140-9B6C-BB970B149084}" type="datetimeFigureOut">
              <a:rPr lang="id-ID" smtClean="0"/>
              <a:t>17/06/2018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7E51-3367-4B89-8D06-C8615D378C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05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7347-E486-4140-9B6C-BB970B149084}" type="datetimeFigureOut">
              <a:rPr lang="id-ID" smtClean="0"/>
              <a:t>17/06/2018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7E51-3367-4B89-8D06-C8615D378C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7347-E486-4140-9B6C-BB970B149084}" type="datetimeFigureOut">
              <a:rPr lang="id-ID" smtClean="0"/>
              <a:t>17/06/2018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7E51-3367-4B89-8D06-C8615D378C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79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7347-E486-4140-9B6C-BB970B149084}" type="datetimeFigureOut">
              <a:rPr lang="id-ID" smtClean="0"/>
              <a:t>17/06/2018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7E51-3367-4B89-8D06-C8615D378C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1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618138"/>
              </p:ext>
            </p:extLst>
          </p:nvPr>
        </p:nvGraphicFramePr>
        <p:xfrm>
          <a:off x="-23610924" y="1874520"/>
          <a:ext cx="38894474" cy="155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  <a:gridCol w="1051202"/>
              </a:tblGrid>
              <a:tr h="1182788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Id_proyek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Nama proyek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Alamat proyek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Besaran</a:t>
                      </a:r>
                      <a:r>
                        <a:rPr lang="id-ID" sz="1800" baseline="0" dirty="0" smtClean="0"/>
                        <a:t> proyek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Id_pemilik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Tanggal mulai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Tanggal selesai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Nama pemilik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Kontak pemilik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Alamat pemilik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Id_karyawan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Nama</a:t>
                      </a:r>
                      <a:r>
                        <a:rPr lang="id-ID" sz="1800" baseline="0" dirty="0" smtClean="0"/>
                        <a:t> karyawan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Kontak karyawan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Alamat</a:t>
                      </a:r>
                      <a:r>
                        <a:rPr lang="id-ID" sz="1800" baseline="0" dirty="0" smtClean="0"/>
                        <a:t> </a:t>
                      </a:r>
                      <a:r>
                        <a:rPr lang="id-ID" sz="1800" dirty="0" smtClean="0"/>
                        <a:t>karyawan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keahlian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Id_obat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Nama_obat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Banyak obat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Kandungan obat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Id_pengeluaran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Besaran_pengeluaran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Tanggal_pengeluaran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Keterangan pengeluaran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Id_pemasukan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Besaran_pemasukan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Tanggal_pemasukan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Keterangan_pemasukan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Id_saldo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Besaran_saldo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Tanggal_saldo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Id_survei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Lokasi_survei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Pemilik_properti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Id_inventaris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Nama_inventaris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Keterangan_inventaris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Status</a:t>
                      </a:r>
                      <a:r>
                        <a:rPr lang="id-ID" sz="1800" baseline="0" dirty="0" smtClean="0"/>
                        <a:t>_inventaris</a:t>
                      </a:r>
                      <a:endParaRPr lang="id-ID" sz="1800" dirty="0"/>
                    </a:p>
                  </a:txBody>
                  <a:tcPr marL="89963" marR="89963" marT="44982" marB="44982" anchor="ctr"/>
                </a:tc>
              </a:tr>
              <a:tr h="363170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 marL="89963" marR="89963" marT="44982" marB="449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58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51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bijan</dc:creator>
  <cp:lastModifiedBy>bijan</cp:lastModifiedBy>
  <cp:revision>12</cp:revision>
  <dcterms:created xsi:type="dcterms:W3CDTF">2018-06-10T02:41:47Z</dcterms:created>
  <dcterms:modified xsi:type="dcterms:W3CDTF">2018-06-17T04:41:43Z</dcterms:modified>
</cp:coreProperties>
</file>