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04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746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764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121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9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29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11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412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265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95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30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E7EE-E7A3-4D9C-80FE-6768574E79AA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B4D4-6479-41DB-8A60-E4CB46E3D4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592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029" y="3429000"/>
            <a:ext cx="5763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Informasi</a:t>
            </a:r>
            <a:endParaRPr lang="en-US" sz="54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565" y="4352330"/>
            <a:ext cx="568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Analisis tahap pembangunan pada sebuah software</a:t>
            </a:r>
            <a:endParaRPr lang="id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120" y="1105486"/>
            <a:ext cx="6532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Anggota Kelompok</a:t>
            </a:r>
            <a:endParaRPr lang="en-US" sz="54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675" y="2397948"/>
            <a:ext cx="7955448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Danu kuncoro aji </a:t>
            </a:r>
            <a:r>
              <a:rPr lang="id-ID" sz="32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- 171111024</a:t>
            </a:r>
          </a:p>
          <a:p>
            <a:r>
              <a:rPr lang="en-US" sz="32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 </a:t>
            </a:r>
            <a:r>
              <a:rPr lang="en-US" sz="3200" b="1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</a:t>
            </a:r>
            <a:r>
              <a:rPr lang="en-US" sz="32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ikhsan</a:t>
            </a:r>
            <a:r>
              <a:rPr lang="en-US" sz="32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32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sz="32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171111017</a:t>
            </a:r>
            <a:endParaRPr lang="id-ID" sz="3200" b="1" dirty="0" smtClean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Rheza</a:t>
            </a:r>
            <a:r>
              <a:rPr lang="en-US" sz="32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Chandra </a:t>
            </a:r>
            <a:r>
              <a:rPr lang="en-US" sz="3200" b="1" dirty="0" err="1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Kurniawan</a:t>
            </a:r>
            <a:r>
              <a:rPr lang="id-ID" sz="32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- </a:t>
            </a:r>
            <a:r>
              <a:rPr lang="en-US" sz="32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171111019</a:t>
            </a:r>
            <a:endParaRPr lang="id-ID" sz="3200" b="1" dirty="0" smtClean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32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Panji Iman Baskoro 		- 171111023</a:t>
            </a:r>
            <a:endParaRPr lang="en-US" sz="32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251" y="1859340"/>
            <a:ext cx="74142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48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Judul Skripsi yang kami </a:t>
            </a:r>
          </a:p>
          <a:p>
            <a:r>
              <a:rPr lang="id-ID" sz="4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d-ID" sz="48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adikan bahan analisis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251" y="3429000"/>
            <a:ext cx="11662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Sistem informasi pemesanan paket </a:t>
            </a:r>
            <a:r>
              <a:rPr lang="id-ID" sz="28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Pernikahan berbasis web guna Meningkatkan mutu pelayanan pada Bride’s house organizer malang ” – </a:t>
            </a:r>
            <a:r>
              <a:rPr lang="id-ID" sz="2800" b="1" i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 Mbak Widya Agustina Pallao</a:t>
            </a:r>
            <a:endParaRPr lang="en-US" sz="2800" b="1" i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</dc:creator>
  <cp:lastModifiedBy>bijan</cp:lastModifiedBy>
  <cp:revision>7</cp:revision>
  <dcterms:created xsi:type="dcterms:W3CDTF">2018-05-21T03:54:46Z</dcterms:created>
  <dcterms:modified xsi:type="dcterms:W3CDTF">2018-05-21T14:14:24Z</dcterms:modified>
</cp:coreProperties>
</file>