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PENDEK GASAL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779662"/>
            <a:ext cx="54006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3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067694"/>
            <a:ext cx="7524328" cy="884466"/>
          </a:xfrm>
        </p:spPr>
        <p:txBody>
          <a:bodyPr/>
          <a:lstStyle/>
          <a:p>
            <a:pPr algn="ctr"/>
            <a:r>
              <a:rPr lang="en-US" dirty="0" smtClean="0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771550"/>
            <a:ext cx="6912768" cy="460648"/>
          </a:xfrm>
        </p:spPr>
        <p:txBody>
          <a:bodyPr/>
          <a:lstStyle/>
          <a:p>
            <a:r>
              <a:rPr lang="en-US" dirty="0" smtClean="0"/>
              <a:t>KONSEP PERCABANGAN</a:t>
            </a:r>
            <a:endParaRPr lang="en-US" dirty="0"/>
          </a:p>
        </p:txBody>
      </p:sp>
      <p:pic>
        <p:nvPicPr>
          <p:cNvPr id="1028" name="Picture 4" descr="Alur porgram tanpa percabang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03598"/>
            <a:ext cx="5976664" cy="33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2050" name="Picture 2" descr="Flowchart Percabang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6724650" cy="360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IF</a:t>
            </a:r>
          </a:p>
          <a:p>
            <a:pPr marL="342900" indent="-342900">
              <a:buAutoNum type="arabicPeriod"/>
            </a:pPr>
            <a:r>
              <a:rPr lang="en-US" dirty="0" smtClean="0"/>
              <a:t>IF- 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Switch Case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Operator ternary</a:t>
            </a:r>
          </a:p>
        </p:txBody>
      </p:sp>
    </p:spTree>
    <p:extLst>
      <p:ext uri="{BB962C8B-B14F-4D97-AF65-F5344CB8AC3E}">
        <p14:creationId xmlns:p14="http://schemas.microsoft.com/office/powerpoint/2010/main" val="3531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PERCABANGAN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 = 5 // statement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 == 5 // statement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java </a:t>
            </a:r>
            <a:r>
              <a:rPr lang="en-US" dirty="0" err="1"/>
              <a:t>menggunakan</a:t>
            </a:r>
            <a:r>
              <a:rPr lang="en-US" dirty="0"/>
              <a:t> operator – operator Boolean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==, &gt;, &lt;, &gt;=, &lt;=, !=, &amp;, &amp;&amp;, |, ||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1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PERCABANGAN IF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23678"/>
            <a:ext cx="3905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3363838"/>
            <a:ext cx="6293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Bernilai</a:t>
            </a:r>
            <a:r>
              <a:rPr lang="en-US" dirty="0" smtClean="0"/>
              <a:t> True / False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712" y="105958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1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PERCABANGAN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7704" y="1347615"/>
            <a:ext cx="6912768" cy="129614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= 10; </a:t>
            </a:r>
          </a:p>
          <a:p>
            <a:r>
              <a:rPr lang="en-US" dirty="0"/>
              <a:t>           if (</a:t>
            </a:r>
            <a:r>
              <a:rPr lang="en-US" dirty="0" err="1"/>
              <a:t>nilai</a:t>
            </a:r>
            <a:r>
              <a:rPr lang="en-US" dirty="0"/>
              <a:t> = = 10) { 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sepuluh</a:t>
            </a:r>
            <a:r>
              <a:rPr lang="en-US" dirty="0"/>
              <a:t>"); </a:t>
            </a:r>
          </a:p>
          <a:p>
            <a:r>
              <a:rPr lang="en-US" dirty="0"/>
              <a:t>       }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291830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Bagaimanakah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11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PERCABANGAN IF 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843558"/>
            <a:ext cx="6912768" cy="2995737"/>
          </a:xfrm>
        </p:spPr>
        <p:txBody>
          <a:bodyPr/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  <a:p>
            <a:r>
              <a:rPr lang="en-US" b="1" dirty="0"/>
              <a:t>IF</a:t>
            </a:r>
            <a:r>
              <a:rPr lang="en-US" dirty="0"/>
              <a:t>: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”</a:t>
            </a:r>
          </a:p>
          <a:p>
            <a:r>
              <a:rPr lang="en-US" b="1" dirty="0" smtClean="0"/>
              <a:t>IF/ELSE</a:t>
            </a:r>
            <a:r>
              <a:rPr lang="en-US" dirty="0"/>
              <a:t>: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yang </a:t>
            </a:r>
            <a:endParaRPr lang="en-US" dirty="0" smtClean="0"/>
          </a:p>
          <a:p>
            <a:r>
              <a:rPr lang="en-US" dirty="0" err="1" smtClean="0"/>
              <a:t>itu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13" y="1851670"/>
            <a:ext cx="6286539" cy="320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PERCABANGAN IF ELSE –</a:t>
            </a:r>
            <a:br>
              <a:rPr lang="en-US" dirty="0" smtClean="0"/>
            </a:br>
            <a:r>
              <a:rPr lang="en-US" dirty="0" smtClean="0"/>
              <a:t> OPERATOR TERNARY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IF-ELSE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93" y="1779662"/>
            <a:ext cx="5534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1891769"/>
            <a:ext cx="19472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Operator ternary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639" y="3363838"/>
            <a:ext cx="173784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PERTEMUAN 3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23728" y="987574"/>
            <a:ext cx="6912768" cy="2995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JAVA IMPORTING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INPUTAN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KONSEP PERCABANGAN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PERCABANGAN IF ELSE –</a:t>
            </a:r>
            <a:br>
              <a:rPr lang="en-US" dirty="0"/>
            </a:br>
            <a:r>
              <a:rPr lang="en-US" dirty="0"/>
              <a:t> OPERATOR TERNARY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347614"/>
            <a:ext cx="50768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6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PERCABANGAN IF ELSE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percahangan</a:t>
            </a:r>
            <a:r>
              <a:rPr lang="en-US" dirty="0"/>
              <a:t> IF/ELSE/IF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pilihan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635646"/>
            <a:ext cx="6876256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if (kondisi1) { </a:t>
            </a:r>
          </a:p>
          <a:p>
            <a:r>
              <a:rPr lang="en-US" b="1" dirty="0"/>
              <a:t>           // </a:t>
            </a:r>
            <a:r>
              <a:rPr lang="en-US" b="1" dirty="0" err="1"/>
              <a:t>perintah</a:t>
            </a:r>
            <a:r>
              <a:rPr lang="en-US" b="1" dirty="0"/>
              <a:t> kondisi1 </a:t>
            </a:r>
          </a:p>
          <a:p>
            <a:r>
              <a:rPr lang="en-US" b="1" dirty="0"/>
              <a:t>         } else if (kondisi2) { </a:t>
            </a:r>
          </a:p>
          <a:p>
            <a:r>
              <a:rPr lang="en-US" b="1" dirty="0"/>
              <a:t>          // </a:t>
            </a:r>
            <a:r>
              <a:rPr lang="en-US" b="1" dirty="0" err="1"/>
              <a:t>perintah</a:t>
            </a:r>
            <a:r>
              <a:rPr lang="en-US" b="1" dirty="0"/>
              <a:t> kondisi2 </a:t>
            </a:r>
          </a:p>
          <a:p>
            <a:r>
              <a:rPr lang="en-US" b="1" dirty="0"/>
              <a:t>         } else if (kondisi3) { </a:t>
            </a:r>
          </a:p>
          <a:p>
            <a:r>
              <a:rPr lang="en-US" b="1" dirty="0"/>
              <a:t>          // </a:t>
            </a:r>
            <a:r>
              <a:rPr lang="en-US" b="1" dirty="0" err="1"/>
              <a:t>perintah</a:t>
            </a:r>
            <a:r>
              <a:rPr lang="en-US" b="1" dirty="0"/>
              <a:t> kondisi3 </a:t>
            </a:r>
          </a:p>
          <a:p>
            <a:r>
              <a:rPr lang="en-US" b="1" dirty="0"/>
              <a:t>         } else { </a:t>
            </a:r>
          </a:p>
          <a:p>
            <a:r>
              <a:rPr lang="en-US" b="1" dirty="0"/>
              <a:t>          // </a:t>
            </a:r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yang </a:t>
            </a:r>
            <a:r>
              <a:rPr lang="en-US" b="1" dirty="0" err="1"/>
              <a:t>benar</a:t>
            </a:r>
            <a:r>
              <a:rPr lang="en-US" b="1" dirty="0"/>
              <a:t>  </a:t>
            </a:r>
          </a:p>
          <a:p>
            <a:r>
              <a:rPr lang="en-US" b="1" dirty="0"/>
              <a:t>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4.PERCABANGAN IF ELSE-IF</a:t>
            </a:r>
            <a:endParaRPr lang="en-US" dirty="0"/>
          </a:p>
        </p:txBody>
      </p:sp>
      <p:pic>
        <p:nvPicPr>
          <p:cNvPr id="8194" name="Picture 2" descr="https://3.bp.blogspot.com/-9uS-c73seec/VkBISDA0AXI/AAAAAAAACLU/AsWtctwfCN0/s1600/flowchart%2Bpercabangan%2Byang%2Bmemiliki%2Bbanyak%2Bpilihan%2Bkeputus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87574"/>
            <a:ext cx="4464496" cy="40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PERCABANGAN SWITCH-</a:t>
            </a:r>
            <a:br>
              <a:rPr lang="en-US" dirty="0" smtClean="0"/>
            </a:b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Pernyataan</a:t>
            </a:r>
            <a:r>
              <a:rPr lang="en-US" sz="1800" dirty="0"/>
              <a:t> switch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mengirim</a:t>
            </a:r>
            <a:endParaRPr lang="en-US" sz="1800" dirty="0" smtClean="0"/>
          </a:p>
          <a:p>
            <a:pPr algn="just"/>
            <a:r>
              <a:rPr lang="en-US" sz="1800" dirty="0" smtClean="0"/>
              <a:t>     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 smtClean="0"/>
              <a:t>     </a:t>
            </a:r>
            <a:r>
              <a:rPr lang="en-US" sz="1800" dirty="0" err="1" smtClean="0"/>
              <a:t>pernyataan</a:t>
            </a:r>
            <a:r>
              <a:rPr lang="en-US" sz="1800" dirty="0" smtClean="0"/>
              <a:t> </a:t>
            </a:r>
            <a:r>
              <a:rPr lang="en-US" sz="1800" dirty="0" err="1"/>
              <a:t>tunggal</a:t>
            </a:r>
            <a:r>
              <a:rPr lang="en-US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Percabangan</a:t>
            </a:r>
            <a:r>
              <a:rPr lang="en-US" sz="1800" dirty="0" smtClean="0"/>
              <a:t> </a:t>
            </a:r>
            <a:r>
              <a:rPr lang="en-US" sz="1800" dirty="0"/>
              <a:t>switch </a:t>
            </a:r>
            <a:r>
              <a:rPr lang="en-US" sz="1800" dirty="0" err="1"/>
              <a:t>dimaksudkan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menangani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kemunculan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PERCABANGAN SWITCH-</a:t>
            </a:r>
            <a:br>
              <a:rPr lang="en-US" dirty="0"/>
            </a:br>
            <a:r>
              <a:rPr lang="en-US" dirty="0"/>
              <a:t>CASE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43558"/>
            <a:ext cx="4171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PERCABANGAN SWITCH – </a:t>
            </a:r>
            <a:br>
              <a:rPr lang="en-US" dirty="0" smtClean="0"/>
            </a:br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2032794"/>
            <a:ext cx="36861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563638"/>
            <a:ext cx="6912768" cy="460648"/>
          </a:xfrm>
        </p:spPr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b="1" dirty="0" err="1"/>
              <a:t>memecahkan</a:t>
            </a:r>
            <a:r>
              <a:rPr lang="en-US" b="1" dirty="0"/>
              <a:t> </a:t>
            </a:r>
            <a:r>
              <a:rPr lang="en-US" b="1" dirty="0" err="1"/>
              <a:t>blok</a:t>
            </a:r>
            <a:r>
              <a:rPr lang="en-US" b="1" dirty="0"/>
              <a:t> program</a:t>
            </a:r>
            <a:r>
              <a:rPr lang="en-US" dirty="0"/>
              <a:t>.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memerintahkan</a:t>
            </a:r>
            <a:r>
              <a:rPr lang="en-US" dirty="0"/>
              <a:t> runtime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7774"/>
            <a:ext cx="3562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8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err="1"/>
              <a:t>adalah</a:t>
            </a:r>
            <a:r>
              <a:rPr lang="en-US" dirty="0"/>
              <a:t> syntax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18" y="1563638"/>
            <a:ext cx="36290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9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3598"/>
            <a:ext cx="6912768" cy="460648"/>
          </a:xfrm>
        </p:spPr>
        <p:txBody>
          <a:bodyPr/>
          <a:lstStyle/>
          <a:p>
            <a:r>
              <a:rPr lang="en-US" dirty="0"/>
              <a:t>Continue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melompati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kembali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7654"/>
            <a:ext cx="4968552" cy="13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7574"/>
            <a:ext cx="7132645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1. </a:t>
            </a:r>
            <a:r>
              <a:rPr lang="en-US" dirty="0" err="1" smtClean="0"/>
              <a:t>Memanggil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Mengassign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5. Statement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 </a:t>
            </a:r>
            <a:r>
              <a:rPr lang="en-US" sz="1800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34" y="1059582"/>
            <a:ext cx="556649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8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b="1" dirty="0" smtClean="0"/>
              <a:t>1. Statement </a:t>
            </a:r>
            <a:r>
              <a:rPr lang="en-US" sz="1800" b="1" dirty="0" err="1"/>
              <a:t>pendeklarasian</a:t>
            </a:r>
            <a:r>
              <a:rPr lang="en-US" dirty="0"/>
              <a:t> – </a:t>
            </a:r>
            <a:r>
              <a:rPr lang="en-US" dirty="0" err="1"/>
              <a:t>statemen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9912" y="2355726"/>
            <a:ext cx="4572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String s = 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string";</a:t>
            </a:r>
          </a:p>
          <a:p>
            <a:r>
              <a:rPr lang="en-US" dirty="0" err="1"/>
              <a:t>Pelanggan</a:t>
            </a:r>
            <a:r>
              <a:rPr lang="en-US" dirty="0"/>
              <a:t> p = new </a:t>
            </a:r>
            <a:r>
              <a:rPr lang="en-US" dirty="0" err="1"/>
              <a:t>Pelanggan</a:t>
            </a:r>
            <a:r>
              <a:rPr lang="en-US" dirty="0"/>
              <a:t>();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8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b="1" dirty="0" smtClean="0"/>
              <a:t>2. Statement </a:t>
            </a:r>
            <a:r>
              <a:rPr lang="en-US" sz="1800" b="1" dirty="0" err="1" smtClean="0"/>
              <a:t>Ekspresi</a:t>
            </a:r>
            <a:r>
              <a:rPr lang="en-US" dirty="0" smtClean="0"/>
              <a:t> – </a:t>
            </a:r>
            <a:r>
              <a:rPr lang="en-US" dirty="0" err="1" smtClean="0"/>
              <a:t>statemen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kalkulasi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1760" y="2715766"/>
            <a:ext cx="6356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i = a + b;</a:t>
            </a:r>
          </a:p>
          <a:p>
            <a:r>
              <a:rPr lang="en-US" dirty="0" err="1" smtClean="0"/>
              <a:t>luas</a:t>
            </a:r>
            <a:r>
              <a:rPr lang="en-US" dirty="0" smtClean="0"/>
              <a:t>= </a:t>
            </a:r>
            <a:r>
              <a:rPr lang="en-US" dirty="0" err="1" smtClean="0"/>
              <a:t>sisi</a:t>
            </a:r>
            <a:r>
              <a:rPr lang="en-US" dirty="0" smtClean="0"/>
              <a:t> * </a:t>
            </a:r>
            <a:r>
              <a:rPr lang="en-US" dirty="0" err="1" smtClean="0"/>
              <a:t>sisi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Hello,World</a:t>
            </a:r>
            <a:r>
              <a:rPr lang="en-US" dirty="0"/>
              <a:t>!");</a:t>
            </a:r>
          </a:p>
        </p:txBody>
      </p:sp>
    </p:spTree>
    <p:extLst>
      <p:ext uri="{BB962C8B-B14F-4D97-AF65-F5344CB8AC3E}">
        <p14:creationId xmlns:p14="http://schemas.microsoft.com/office/powerpoint/2010/main" val="4204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b="1" dirty="0" smtClean="0"/>
              <a:t>2. Statement </a:t>
            </a:r>
            <a:r>
              <a:rPr lang="en-US" sz="1800" b="1" dirty="0" err="1" smtClean="0"/>
              <a:t>Kontrol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1880" y="2355726"/>
            <a:ext cx="457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if</a:t>
            </a:r>
            <a:r>
              <a:rPr lang="en-US" dirty="0"/>
              <a:t>, for, do, while, switch.</a:t>
            </a:r>
          </a:p>
        </p:txBody>
      </p:sp>
    </p:spTree>
    <p:extLst>
      <p:ext uri="{BB962C8B-B14F-4D97-AF65-F5344CB8AC3E}">
        <p14:creationId xmlns:p14="http://schemas.microsoft.com/office/powerpoint/2010/main" val="42231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 smtClean="0"/>
              <a:t>Import </a:t>
            </a:r>
            <a:r>
              <a:rPr lang="en-US" sz="2400" b="1" dirty="0"/>
              <a:t>java.io</a:t>
            </a:r>
            <a:r>
              <a:rPr lang="en-US" sz="2400" b="1" dirty="0" smtClean="0"/>
              <a:t>.*;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/>
              <a:t>Import </a:t>
            </a:r>
            <a:r>
              <a:rPr lang="en-US" sz="2400" b="1" dirty="0" err="1" smtClean="0"/>
              <a:t>java.util</a:t>
            </a:r>
            <a:r>
              <a:rPr lang="en-US" sz="2400" b="1" dirty="0" smtClean="0"/>
              <a:t>.*;</a:t>
            </a:r>
            <a:endParaRPr lang="en-US" sz="2400" b="1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/>
              <a:t>Import </a:t>
            </a:r>
            <a:r>
              <a:rPr lang="en-US" sz="2400" b="1" dirty="0" err="1" smtClean="0"/>
              <a:t>java.awt</a:t>
            </a:r>
            <a:r>
              <a:rPr lang="en-US" sz="2400" b="1" dirty="0" smtClean="0"/>
              <a:t>.*;</a:t>
            </a:r>
            <a:endParaRPr lang="en-US" sz="2400" b="1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/>
              <a:t>Import </a:t>
            </a:r>
            <a:r>
              <a:rPr lang="en-US" sz="2400" b="1" dirty="0" smtClean="0"/>
              <a:t>java.net.*;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err="1" smtClean="0"/>
              <a:t>etc</a:t>
            </a:r>
            <a:r>
              <a:rPr lang="en-US" sz="2400" b="1" dirty="0" smtClean="0"/>
              <a:t>….</a:t>
            </a: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 smtClean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83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user </a:t>
            </a:r>
            <a:endParaRPr lang="en-US" dirty="0" smtClean="0"/>
          </a:p>
          <a:p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509713"/>
            <a:ext cx="44291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560</Words>
  <Application>Microsoft Office PowerPoint</Application>
  <PresentationFormat>On-screen Show (16:9)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PowerPoint Presentation</vt:lpstr>
      <vt:lpstr>PERTEMUAN 3</vt:lpstr>
      <vt:lpstr>STATEMENT</vt:lpstr>
      <vt:lpstr>STATEMENT</vt:lpstr>
      <vt:lpstr>STATEMENT</vt:lpstr>
      <vt:lpstr>STATEMENT</vt:lpstr>
      <vt:lpstr>IMPORTING LIBRARY</vt:lpstr>
      <vt:lpstr>SCANNER LIBRARY</vt:lpstr>
      <vt:lpstr>PowerPoint Presentation</vt:lpstr>
      <vt:lpstr>PowerPoint Presentation</vt:lpstr>
      <vt:lpstr>PERCABANGAN</vt:lpstr>
      <vt:lpstr>Pertemuan 4</vt:lpstr>
      <vt:lpstr>Pertemuan 4</vt:lpstr>
      <vt:lpstr>KONSEP PERCABANGAN</vt:lpstr>
      <vt:lpstr>KONSEP PERCABANGAN</vt:lpstr>
      <vt:lpstr>1. PERCABANGAN IF</vt:lpstr>
      <vt:lpstr>1. PERCABANGAN IF</vt:lpstr>
      <vt:lpstr>2. PERCABANGAN IF ELSE</vt:lpstr>
      <vt:lpstr>3. PERCABANGAN IF ELSE –  OPERATOR TERNARY</vt:lpstr>
      <vt:lpstr>3. PERCABANGAN IF ELSE –  OPERATOR TERNARY</vt:lpstr>
      <vt:lpstr>4. PERCABANGAN IF ELSE - IF</vt:lpstr>
      <vt:lpstr>4.PERCABANGAN IF ELSE-IF</vt:lpstr>
      <vt:lpstr>5. PERCABANGAN SWITCH- CASE</vt:lpstr>
      <vt:lpstr>5. PERCABANGAN SWITCH- CASE</vt:lpstr>
      <vt:lpstr>5. PERCABANGAN SWITCH –  CASE</vt:lpstr>
      <vt:lpstr>BREAK</vt:lpstr>
      <vt:lpstr>RETURN</vt:lpstr>
      <vt:lpstr>CONTINUE</vt:lpstr>
      <vt:lpstr>CONTINUE</vt:lpstr>
      <vt:lpstr>CONTINUE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78</cp:revision>
  <dcterms:created xsi:type="dcterms:W3CDTF">2014-04-01T16:27:38Z</dcterms:created>
  <dcterms:modified xsi:type="dcterms:W3CDTF">2018-03-28T06:00:56Z</dcterms:modified>
</cp:coreProperties>
</file>